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5186" autoAdjust="0"/>
  </p:normalViewPr>
  <p:slideViewPr>
    <p:cSldViewPr snapToGrid="0">
      <p:cViewPr varScale="1">
        <p:scale>
          <a:sx n="84" d="100"/>
          <a:sy n="84" d="100"/>
        </p:scale>
        <p:origin x="63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5:3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92 2912,'0'0'923,"8"-9"1492,-7 8-1837,13-15 2069,-14 15-2574,1 1 0,-1-1 1,1 0-1,-1 1 1,0-1-1,1 0 1,-1 0-1,0 1 0,0-1 1,1 0-1,-1 0 1,0 1-1,0-1 1,0 0-1,0 0 1,0 0-1,0 1 0,0-1 1,0 0-1,0 0 1,-1 0-1,1 1 1,-1-3-1,-1 0 333,0-1 1,0 0-1,1 1 1,-3-8-1,4 10-365,0 0 0,-1 0 0,1 0 0,0 0-1,-1 0 1,1 0 0,-1 0 0,0 0 0,1 0 0,-1 0 0,1 0 0,-1 1 0,0-1 0,0 0-1,0 0 1,1 1 0,-1-1 0,0 1 0,0-1 0,0 1 0,0-1 0,0 1 0,0-1 0,0 1-1,0 0 1,-2-1 0,1 1-55,0 0-1,0 0 0,0 0 0,1 0 1,-1 0-1,0 0 0,0 0 1,1 1-1,-1-1 0,0 1 1,0-1-1,1 1 0,-1 0 1,1-1-1,-4 3 0,-1 2 29,-1 1 1,2-1-1,-1 1 0,0 0 0,1 0 0,0 1 1,1 0-1,-7 11 0,10-16 28,0 0 0,0 0 0,0 1 0,0-1 0,0 0 0,1 0 0,-1 1 0,1-1 0,-1 0 1,1 1-1,0-1 0,0 1 0,0-1 0,0 0 0,1 1 0,-1-1 0,1 1 0,-1-1 0,1 0 0,0 0 0,0 1 0,0-1 0,0 0 0,0 0 0,0 0 0,1 0 0,-1 0 0,1 0 0,-1-1 0,1 1 0,0 0 0,0-1 0,2 2 1,-2-1 16,1 0 1,0-1 0,0 1 0,0-1-1,0 1 1,0-1 0,0 0 0,0-1 0,0 1-1,0 0 1,1-1 0,-1 0 0,0 0 0,0 0-1,1 0 1,-1 0 0,0-1 0,0 1-1,0-1 1,1 0 0,-1 0 0,0 0 0,0 0-1,0-1 1,0 1 0,-1-1 0,1 1 0,0-1-1,-1 0 1,1 0 0,-1-1 0,0 1 0,1 0-1,-1-1 1,0 0 0,-1 1 0,3-4-1,-2 2-43,1-1-1,-1 1 0,0-1 0,-1 0 0,1 1 0,-1-1 0,0 0 0,0 0 0,-1 0 0,1 0 0,-1 0 0,0 1 0,-1-1 0,1 0 0,-1 0 0,-1-6 0,1 11-21,1-1 0,-1 0-1,1 0 1,-1 0 0,1 1-1,-1-1 1,0 0-1,1 1 1,-1-1 0,0 0-1,0 1 1,0-1 0,1 1-1,-1-1 1,0 1-1,0-1 1,0 1 0,0 0-1,0 0 1,0-1 0,0 1-1,0 0 1,0 0-1,0 0 1,0 0 0,0 0-1,0 0 1,-1 1 0,-2-1-5,1 1 0,0-1 0,-1 1 0,1 0 0,0 0 0,-5 3 0,1 1 72,0 0 0,0 1-1,0 0 1,1 0 0,0 0-1,0 1 1,1-1 0,-1 2 0,1-1-1,1 0 1,0 1 0,-4 8-1,7-14 5,0 1-1,0-1 0,0 0 1,0 1-1,1-1 0,-1 0 1,1 1-1,-1-1 0,1 1 1,0-1-1,0 1 1,1 3-1,-1-5-19,1 1 1,-1-1 0,1 0-1,-1 1 1,1-1-1,0 0 1,0 1 0,0-1-1,0 0 1,0 0-1,0 0 1,0 0 0,0 0-1,0 0 1,0 0-1,1-1 1,-1 1-1,0 0 1,1-1 0,-1 1-1,0-1 1,1 1-1,1 0 1,10 3 153,-8-2-71,-1 0-1,1-1 1,-1 0 0,1 0 0,8 1 0,-11-2-101,-1 0 0,1 0 1,0-1-1,0 1 0,0 0 0,0-1 0,0 0 0,0 1 1,-1-1-1,1 0 0,0 0 0,-1 0 0,1 0 1,0 0-1,-1 0 0,0-1 0,1 1 0,1-3 1,0 0-17,0 0 0,0-1 1,0 0-1,-1 1 0,1-1 0,-2 0 1,1 0-1,0-1 0,1-9 1,-2 12-36,-1 0 0,1-1 1,-1 1-1,0 0 0,0 0 1,0 0-1,0-1 1,-1 1-1,1 0 0,-1 0 1,0 0-1,0 0 0,0 0 1,0 0-1,0 0 1,-1 0-1,1 0 0,-4-3 1,4 5 6,0 0 0,-1 0 0,1 0 1,0 0-1,-1 0 0,1 0 1,-1 1-1,1-1 0,-1 1 0,0-1 1,1 1-1,-1-1 0,0 1 0,1 0 1,-1 0-1,0 0 0,1 0 0,-1 0 1,0 0-1,1 1 0,-1-1 1,1 0-1,-1 1 0,0-1 0,1 1 1,-1 0-1,1-1 0,-1 1 0,1 0 1,-2 1-1,-3 2 25,0 0 0,1 0-1,0 0 1,0 0 0,0 1 0,-6 7 0,7-8 47,1 1 0,-1 0 0,1 0 0,0 1 1,0-1-1,-3 10 0,5-13-32,1-1 1,-1 1-1,1-1 0,0 1 1,0-1-1,0 1 0,0-1 1,0 1-1,0-1 0,0 1 1,0-1-1,0 1 0,1 0 0,-1-1 1,1 1-1,-1-1 0,1 0 1,0 1-1,-1-1 0,1 0 1,0 1-1,0-1 0,0 0 1,0 0-1,0 1 0,0-1 1,1 0-1,-1 0 0,0-1 1,3 3-1,-2-2-59,0 0 1,0 0-1,0 0 1,0 0-1,0 0 1,0 0-1,1-1 1,-1 1-1,0-1 0,1 0 1,-1 1-1,0-1 1,1 0-1,-1 0 1,0-1-1,1 1 1,3-1-1,7-4-839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6:0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77 4576,'2'-2'479,"0"1"1,1 0 0,-1 0-1,1 0 1,-1 0-1,1 1 1,-1-1-1,1 1 1,-1-1 0,1 1-1,0 0 1,3 0-1,-6 0-429,0 0 0,0 0 0,0 0-1,0 0 1,0 0 0,0 0 0,0 0-1,0 0 1,0 0 0,0 0 0,0-1 0,0 1-1,0 0 1,0 0 0,0 0 0,0 0-1,0 0 1,0 0 0,0 0 0,0 0-1,0 0 1,0 0 0,0-1 0,0 1 0,0 0-1,0 0 1,0 0 0,0 0 0,0 0-1,0 0 1,0 0 0,0 0 0,0 0-1,0 0 1,0 0 0,0 0 0,0-1 0,0 1-1,1 0 1,-1 0 0,0 0 0,0 0-1,0 0 1,0 0 0,0 0 0,0 0-1,-9-3 1623,-7 4-999,-1 1 1,-24 7-1,22-5-469,5-1-47,1 1 1,0 0-1,0 1 1,0 1-1,-19 11 1,24-12-109,1 0 0,0 0 0,0 0 0,0 1 0,1 0 0,-1 1 0,1-1 0,1 1-1,-9 13 1,12-16-1,0 0-1,1 0 0,-1 0 0,1 1 0,-1-1 1,1 0-1,1 1 0,-1-1 0,0 1 0,1-1 1,0 1-1,1 7 0,-1-9 4,1-1 0,0 1-1,-1 0 1,1-1 0,0 1 0,0-1-1,0 1 1,1-1 0,-1 0 0,1 1 0,-1-1-1,1 0 1,0 0 0,0 0 0,-1 0-1,1-1 1,1 1 0,-1 0 0,0-1-1,0 1 1,1-1 0,2 2 0,0-2 23,0 1 1,0 0-1,0-1 1,-1 0-1,1 0 0,0-1 1,0 0-1,0 1 1,0-2-1,0 1 1,10-2-1,-8 0 12,1 0 0,-1-1-1,1 0 1,-1 0 0,0 0-1,12-9 1,2-4 62,-1 0-1,-1-2 1,25-28 0,-38 39-126,0 1-44,0 0 0,-1 0 0,0-1 0,0 0 1,-1 0-1,0 0 0,0 0 0,-1-1 0,1 1 0,-2-1 0,1 0 0,-1 0 0,0 0 0,-1 0 0,0 0 0,0-14 0,0 21 21,-1 0-1,0 0 1,0 1 0,0-1-1,1 0 1,-1 0-1,0 1 1,1-1 0,-1 0-1,1 0 1,-1 1 0,1-1-1,-1 1 1,1-1 0,0 0-1,-1 1 1,1-1 0,0 1-1,-1-1 1,1 1-1,0 0 1,0-1 0,-1 1-1,1 0 1,1-1 0,26-6 149,-15 4-144,-13 3-5,10-4-61,1 2 0,-1-1 0,1 1 0,-1 1 0,15-1 0,-23 2 73,0 0 0,1 0 0,-1 1 0,1-1 0,-1 1 0,0-1 0,1 1 0,-1 0 0,0 0 0,0 0 0,0 0 0,1 0 0,-1 0 0,0 1 0,0-1 0,-1 1 0,1-1 0,0 1 0,0 0 0,-1 0 0,1 0 0,-1 0 0,0 0 0,0 0 0,1 0 0,-1 0 0,0 0 0,-1 0 0,1 1 0,0 2 0,3 12 210,2 26-1,-4-26-104,7 29-1,-6-33-18,1 0-1,0-1 1,1 1-1,10 15 1,-14-25-60,1 1 1,0-1-1,1 0 1,-1-1-1,1 1 1,-1 0-1,1 0 1,0-1-1,0 0 0,0 0 1,0 0-1,0 0 1,0 0-1,1 0 1,-1-1-1,1 1 1,-1-1-1,1 0 1,-1 0-1,7 0 1,0-1-3,-1 0 1,1-1 0,-1 0-1,0-1 1,13-3 0,43-17-2277,-29 9 854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9:16.9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57 850 5632,'-40'11'3216,"29"-11"3521,6-6-3967,5 4-2648,-1 1 1,1-1 0,0 0 0,0 1 0,0-1 0,0 0 0,1 1-1,-1-1 1,0 1 0,1-3 0,3-5 18,-1 0 0,1 1 0,0-1 0,1 1 0,0 0 0,0 0 0,1 0 0,7-6 0,1-2-45,2 1 0,26-19 0,-24 21 190,28-17 0,-39 27-236,0-1 0,1 1 0,-1 0 0,1 0 0,0 1-1,0 0 1,11-1 0,-17 3-27,1 0 0,-1 0 0,1 1 0,-1-1 0,1 0 0,-1 1 0,1 0 0,-1-1 0,0 1 0,1 0 0,-1 0 0,0 1 0,0-1 0,0 0 0,0 1 0,0-1 0,0 1 0,0 0 0,0-1 0,0 1 0,-1 0 0,1 0 0,-1 0 0,3 4 0,0 3 43,1 0 0,-1 1 1,0 0-1,4 18 1,18 125 512,-11-58-321,-11-71-174,17 79 122,-16-85-119,1-1 1,0 1-1,15 26 1,-19-40-50,0-1 0,0 0-1,0 0 1,0 0 0,1 0 0,0 0 0,-1-1-1,1 1 1,0-1 0,6 4 0,-8-6-16,0 1 0,0-1 0,0 0 1,0 1-1,0-1 0,0 0 0,0 1 1,0-1-1,0 0 0,0 0 0,1 0 1,-1 0-1,0 0 0,0 0 0,0-1 0,0 1 1,2 0-1,-2-1 7,0 0 0,1 0 0,-1 0 0,0 0 0,1 0 0,-1 0 0,0 0 0,0 0 0,0-1 0,0 1 0,0 0 0,0-1 0,0 1 0,0 0 0,0-3 0,7-14-9,-2 0 0,9-37-1,3-46-554,-12 65 398,31-217-7,-33 218 164,-3 26-99,0 0 1,0 0 0,5-15-1,-6 22 40,0 1 39,0 1-1,0 0 1,0 0-1,0 0 1,0 0-1,0-1 1,0 1-1,0 0 1,0 0-1,0 0 1,0 0-1,0-1 1,0 1-1,0 0 1,0 0-1,0 0 1,0 0-1,0-1 1,0 1-1,1 0 1,-1 0-1,0 0 1,0 0-1,0 0 1,0-1-1,0 1 1,0 0-1,1 0 1,-1 0-1,0 0 1,0 0-1,0 0 1,0 0-1,0 0 1,1 0-1,-1 0 1,0-1-1,0 1 1,0 0-1,0 0 1,1 0-1,-1 0 1,0 0-1,0 0 1,0 0-1,0 0 1,1 0-1,-1 1 1,0-1-1,0 0 1,0 0-1,0 0 1,1 0-1,-1 0 1,0 0-1,0 0 1,0 0-1,0 0 1,1 0-1,-1 1 1,63 30 462,34 15-55,-56-28-209,-16-8-79,50 16-1,-68-24-78,1-1 0,-1 1-1,1-1 1,-1-1 0,1 0 0,-1 0-1,1 0 1,-1-1 0,1 0 0,-1 0-1,12-4 1,-12 2 11,-1 0 1,1 0-1,-1 0 0,0 0 0,0-1 0,-1 0 1,1 0-1,-1-1 0,9-9 0,-11 11-88,-1-1 0,1 1 0,-1-1 0,0 0 0,0 1 0,0-1 0,-1 0 0,1 0 0,-1 0 0,0-1 0,0 1 0,0 0 0,-1 0 0,0-1 0,1 1 0,-2 0 0,1-5 0,-1 3-18,0 0 0,0 1 0,0-1 0,-1 0 0,1 0 1,-1 1-1,-1-1 0,-3-6 0,5 10 39,-1 0 0,1 0 1,-1 1-1,1-1 0,-1 0 0,0 1 0,0-1 0,1 1 0,-1-1 0,0 1 0,0 0 1,-1 0-1,1 0 0,0 0 0,0 0 0,0 1 0,-1-1 0,1 1 0,0-1 1,-1 1-1,1 0 0,-3 0 0,0 0-8,-1 0 0,1 1 0,0 0 1,0 0-1,0 0 0,0 1 0,0 0 0,0 0 0,-6 3 1,0 2-6,-1 0 0,-11 11 0,18-14 63,1 0 0,0 0 0,-1 0 1,2 1-1,-1-1 0,0 1 1,1 0-1,0 1 0,0-1 0,-3 11 1,3-7 12,0 0 0,1-1 1,1 2-1,-1-1 0,2 0 1,-1 15-1,2-9 11,1 1 0,0-1 0,2 0 1,-1 1-1,2-1 0,0-1 0,0 1 0,9 14 1,-5-14 35,0-1 1,0 0 0,2 0-1,-1-1 1,2-1 0,0 0-1,22 18 1,-29-26-59,1 0 1,0 0-1,0 0 0,0-1 1,0 0-1,12 4 0,-15-6-17,1 0-1,-1-1 1,0 1 0,1-1-1,-1 0 1,1 1-1,-1-2 1,1 1 0,-1 0-1,1-1 1,-1 0-1,1 1 1,-1-1 0,0 0-1,1-1 1,2-1-1,5-4 12,0 0-1,-1 0 0,0-1 0,16-18 1,34-41-369,-58 65 313,97-119-795,-65 79 463,-2-1 1,-1-2 0,32-62-1,-16 5 124,50-155-1,-86 225 292,-1 0 0,7-47 0,-17 76-54,1 0 1,-1 0 0,0 0-1,0 0 1,0 0 0,0 0-1,0 0 1,-1-1 0,1 1-1,-1 0 1,0 0 0,-1-3 0,1 5-5,1 1 0,0-1 0,0 1 0,-1-1 0,1 1 0,0-1 1,-1 1-1,1 0 0,0-1 0,-1 1 0,1-1 0,0 1 0,-1 0 0,1-1 1,-1 1-1,1 0 0,-1 0 0,1-1 0,-1 1 0,1 0 0,-1 0 0,1 0 1,-1 0-1,1 0 0,-1 0 0,1 0 0,-1 0 0,1 0 0,-1 0 1,0 0-1,-14 6-75,12-5 61,-2 2 24,1 0 0,-1 1 0,1-1 0,0 1 0,0 0 0,0 0 0,0 0 0,1 1 0,0-1 0,-1 1 0,2 0-1,-4 5 1,0 1 25,-17 32 128,2 1 0,2 1 0,-16 54 1,30-85-135,-12 37 200,2 1 0,3 1 0,2-1 0,2 2 0,3-1 0,2 1 0,5 72 0,0-102-147,1 0 0,1-1 1,1 0-1,1 1 0,1-2 1,1 1-1,20 37 0,-26-57-68,0 1-1,0-1 0,0 0 0,0 0 0,1 0 0,0 0 0,-1 0 0,1 0 0,0-1 0,1 1 0,-1-1 0,0 0 0,1 0 1,-1 0-1,1 0 0,-1-1 0,1 1 0,0-1 0,0 0 0,0 0 0,-1-1 0,1 1 0,0-1 0,0 0 0,0 0 0,0 0 1,0 0-1,0-1 0,0 1 0,0-1 0,0 0 0,-1 0 0,8-4 0,-3 2-60,-1-1 0,1-1 0,-1 1 0,0-1 0,-1 0 0,12-11 0,31-41-185,-43 50 199,27-35-143,-3-1-1,27-49 0,-44 71 111,3-6 6,-15 27 51,-1-1 0,0 1 0,1-1 0,-1 0 0,0 1 1,0-1-1,0 0 0,1 1 0,-1-1 0,0 0 0,0 0 0,0 1 0,0-1 0,0 0 0,0 1 0,0-1 0,0 0 0,0 0 0,-1 1 0,1-1 0,-1-1 1,1 2 0,-1 0 1,1 0 0,-1 0 0,1 0 0,-1 0 0,1 1 0,-1-1 0,1 0 0,0 0 0,-1 0 0,1 1-1,-1-1 1,1 0 0,-1 0 0,1 1 0,0-1 0,-1 0 0,1 1 0,0-1 0,-1 0 0,1 1 0,0-1 0,-1 1-1,1-1 1,0 1 0,0-1 0,-1 1 0,1-1 0,0 0 0,0 2 0,-8 13 27,0 0 0,1 1 1,1 0-1,0 0 0,1 1 0,-4 31 1,7-39 18,2-1 0,-1 1 0,1 0 1,0 0-1,1 0 0,0-1 0,0 1 1,1 0-1,0-1 0,1 0 0,0 1 1,0-1-1,1 0 0,0 0 0,7 11 0,6-1 132,-16-18-158,-1 1-1,1-1 1,0 1 0,-1-1-1,1 1 1,0-1 0,0 1 0,-1-1-1,1 0 1,0 1 0,0-1-1,0 0 1,-1 0 0,1 1-1,0-1 1,0 0 0,0 0 0,0 0-1,0 0 1,0 0 0,-1 0-1,1 0 1,0-1 0,0 1-1,0 0 1,1-1 0,0 0-10,0-1-1,0 1 1,0-1 0,0 0-1,0 0 1,-1 0 0,1 0-1,0 0 1,-1 0 0,0 0 0,1-1-1,-1 1 1,0 0 0,1-3-1,0-4-102,0 0 0,2-16 0,0 2 16,-2 3 15,0 1-1,-2-1 1,0 1-1,-1-1 1,-1 1-1,0-1 1,-2 1-1,-7-25 1,10 41 69,0 1 0,0-1 0,0 1 0,0-1 1,-1 1-1,1 0 0,-1 0 0,1-1 0,-1 1 0,0 0 1,0 0-1,0 1 0,0-1 0,0 0 0,0 1 1,-1-1-1,1 1 0,-1 0 0,-3-2 1,-2-1-7,12 5 30,-3-1-2,0 0 0,1 1 1,-1-1-1,1 0 0,-1 1 1,1-1-1,-1 0 1,0 0-1,1 0 0,1-1 1,7 1 84,27 5 53,30 2 12,337 0 1397,-431 26-1466,14-19-112,1 1-1,1 0 1,0 0 0,1 1 0,0 1-1,-9 24 1,16-33 15,0-1 0,1 1 0,0 0 0,1 0 0,0 0 0,0 0 0,1 14 0,0-16 11,1-1 1,0 1-1,0-1 0,1 1 1,-1-1-1,1 0 1,0 1-1,1-1 1,-1 0-1,1 0 0,0-1 1,5 7-1,-6-8-3,1-1-1,0 1 1,0 0 0,0-1-1,1 1 1,-1-1 0,0 0-1,1 0 1,0 0 0,-1-1-1,1 1 1,0-1 0,0 0-1,0 0 1,0 0 0,6 0-1,-4-1 2,0 0-1,0 0 1,0 0-1,0-1 0,0 0 1,0 0-1,0-1 1,0 1-1,0-1 0,10-6 1,-1-1-7,0 0 1,0-1-1,25-24 1,34-44-193,-57 66 33,-8 8 10,-8 4 138,-1 0 1,0 0 0,0 0-1,0 0 1,0 0 0,0 0-1,1 0 1,-1 0 0,0 0-1,0 0 1,0 0 0,0 0-1,1 0 1,-1 0 0,0 0-1,0 0 1,0 1 0,0-1-1,0 0 1,0 0 0,1 0 0,-1 0-1,0 0 1,0 0 0,0 0-1,0 1 1,0-1 0,0 0-1,0 0 1,0 0 0,0 0-1,0 0 1,1 1 0,-1-1-1,0 0 1,0 0 0,0 0-1,0 0 1,0 0 0,0 1-1,0-1 1,0 0 0,5 157-131,-5-153 141,0-1 0,0 1-1,0 0 1,1-1 0,0 1-1,0-1 1,0 1-1,0-1 1,0 1 0,1-1-1,-1 0 1,1 0 0,0 1-1,0-1 1,3 2-1,-4-3-2,1-1 0,-1 0 0,1 0-1,-1 1 1,1-1 0,0 0 0,0-1-1,0 1 1,-1 0 0,1-1 0,0 1-1,0-1 1,0 1 0,0-1 0,0 0 0,0 0-1,0 0 1,0 0 0,0 0 0,0 0-1,0 0 1,0-1 0,0 1 0,0-1-1,0 1 1,-1-1 0,1 0 0,0 0-1,2-2 1,9-4-43,0-1 0,-1 0 1,0-1-1,12-13 0,44-48 7,-39 39 7,135-160-199,-141 161 219,-1-1 0,-2-1-1,-2-1 1,0 0 0,15-45-1,0-17-55,33-166 0,-52 206 120,-8 32-87,0-1 0,-2 1 0,3-42-1,-6 65 23,-1-1-1,0 1 1,0-1-1,0 0 0,0 1 1,0-1-1,0 1 0,-1-1 1,1 0-1,0 1 1,0-1-1,0 1 0,0-1 1,-1 1-1,1-1 0,0 1 1,-1-1-1,1 1 0,0-1 1,-1 1-1,1-1 1,-1 1-1,1 0 6,-1 0 0,1 0 0,-1 0 0,1 0 0,-1 0 0,1 0 0,-1 0 0,1 1 0,0-1 0,-1 0 0,1 0 0,-1 0 0,1 1 0,0-1 0,-1 0 0,1 1 0,-1-1 0,1 0 0,0 1 0,0-1 0,-1 0 0,1 1 0,0-1 0,0 1 0,-1-1 0,1 1 0,0-1 0,0 1 0,-27 54-15,10-5-24,-15 71 0,24-86 67,-15 56 73,-31 146 376,50-219-394,2 0 1,0 0-1,1-1 0,0 1 1,2 0-1,0 0 1,1 0-1,1 0 1,0-1-1,11 30 0,-14-45-64,1-1-1,-1 1 1,1-1-1,-1 1 0,1-1 1,0 0-1,0 1 0,0-1 1,-1 0-1,1 0 1,0 0-1,0 0 0,0 0 1,1 0-1,-1 0 1,0 0-1,0 0 0,1 0 1,-1 0-1,0-1 0,1 1 1,-1-1-1,0 1 1,1-1-1,-1 1 0,1-1 1,-1 0-1,1 0 1,-1 0-1,3 0 0,-1 0-12,0-1 0,0 0 0,0 0 0,0 0 0,0-1 0,-1 1 0,1-1 0,-1 1 0,1-1 0,-1 0 0,1 0 0,-1 0-1,3-5 1,21-22-158,-8 7 0,1 0-1,39-33 1,-47 50 85,-11 5 66,0 0 0,0-1 0,1 1 1,-1 0-1,0 0 0,0 0 0,1 0 1,-1 0-1,0 0 0,0 0 1,0 1-1,1-1 0,-1 0 0,0 0 1,0 0-1,1 0 0,-1 0 0,0 0 1,0 0-1,0 0 0,1 1 0,-1-1 1,0 0-1,0 0 0,0 0 0,1 1 1,0 1 1,-1 0-1,1 0 1,0 0 0,-1 1 0,1-1-1,-1 0 1,1 0 0,-1 4 0,3 76 156,-1-16 2,-2-22-59,0-32-28,0 1 1,0-1-1,5 24 0,-5-35-64,0 0-1,0-1 1,0 1-1,1 0 0,-1-1 1,0 1-1,0 0 1,0-1-1,1 1 0,-1-1 1,0 1-1,0 0 1,1-1-1,-1 1 0,1-1 1,-1 1-1,0-1 1,1 1-1,-1-1 0,1 0 1,-1 1-1,1-1 1,-1 1-1,1-1 0,0 0 1,-1 1-1,1-1 1,-1 0-1,1 0 0,0 0 1,-1 1-1,1-1 1,0 0-1,-1 0 0,1 0 1,0 0-1,-1 0 1,1 0-1,0 0 0,-1 0 1,1-1-1,-1 1 1,1 0-1,1-1 1,2-1 33,0 0 0,0-1 0,-1 1 0,1-1 0,5-5 0,-4 3-30,31-27-55,23-19 10,-51 45 8,0 1 1,0-1-1,1 1 0,0 1 1,15-6-1,-21 9 16,0 0 1,0 0-1,0 1 0,0-1 1,1 1-1,-1 0 0,0 0 1,0 0-1,0 0 0,0 1 1,3 0-1,-4-1 8,0 1 0,0-1 0,-1 1 0,1 0-1,0 0 1,-1 0 0,1 0 0,-1 0 0,1 0 0,-1 0-1,0 1 1,1-1 0,-1 0 0,0 1 0,0-1 0,0 1 0,0-1-1,0 1 1,0 0 0,-1-1 0,2 3 0,0 5 25,1 1-1,-2 0 1,1 0 0,-1 0 0,-1 0 0,0 0 0,0 0-1,-1 0 1,0-1 0,-1 1 0,0 0 0,-1 0 0,-7 18 0,-4 5-11,-2 1 1,-28 42 0,-71 102 62,70-109-169,39-59 44,-1 0 0,0-1 1,-1 0-1,1 0 0,-15 12 1,19-19 23,1 0 1,0-1-1,-1 1 1,1-1 0,0 1-1,-1-1 1,0 0-1,1 0 1,-1 0-1,0 0 1,1-1-1,-1 1 1,0-1 0,-3 0-1,5 0 13,-1 0 0,0 0 0,1 0 0,-1-1 0,1 1 0,-1-1 0,1 1 0,-1-1 0,1 0 0,0 0 0,-1 1 0,1-1 0,0 0 0,0 0 0,-1 0 0,1 0 0,0 0 0,0-1 0,0 1 0,0 0 0,0 0 0,1-1 0,-1 1 0,-1-3 0,1 0 13,-1 0 0,1 0 0,0 0 0,1-1 0,-1 1-1,1 0 1,0 0 0,0-1 0,0 1 0,0 0 0,1 0 0,1-7 0,2-2 39,0 0 1,8-18-1,-5 17-13,0 1 0,1 1 0,0-1 0,1 1 0,0 1-1,1-1 1,0 2 0,1-1 0,23-16 0,6 0-182,74-37 0,-84 48 41,52-30-1128,14-6-3917,-72 39 1593,-2 6 1189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3:19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25 169 9632,'-22'-4'3120,"22"4"-3089,0 0 1,-1 0 0,1 0 0,0 0 0,0 0 0,0 0 0,0 0 0,0 0 0,0 0-1,0 0 1,0 0 0,0 0 0,0-1 0,0 1 0,-1 0 0,1 0 0,0 0 0,0 0-1,0 0 1,0 0 0,0 0 0,0 0 0,0 0 0,0 0 0,0 0 0,0 0-1,0 0 1,0 0 0,0 0 0,0-1 0,0 1 0,0 0 0,0 0 0,0 0 0,0 0-1,0 0 1,0 0 0,0 0 0,0 0 0,0 0 0,0 0 0,0 0 0,0-1 0,0 1-1,0 0 1,0 0 0,0 0 0,0 0 0,0 0 0,0 0 0,0 0 0,0 0-1,0 0 1,0 0 0,0 0 0,0 0 0,0 0 0,0-1 0,0 1 0,0 0 0,0 0-1,1 0 1,-1 0 0,0 0 0,0 0 0,0 0 0,0 0 0,0 0 0,6-3 2173,60 1 1658,36-7-2295,-58 5-962,287-33 2130,-186 25-1844,121-13 198,-4-18-726,-233 37-442,-11 2-1523,31-10 1,-43 12-234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3:20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398 11 2912,'4'0'1438,"1"0"0,-1-1 0,0 1 1,0-1-1,6-1 0,-10 2-1321,0 0 0,1-1 0,-1 1 0,0 0 0,0 0 0,0 0 0,0 0 0,2-1 936,-2 1-936,0 0 0,0 0 0,0 0 0,0-1 0,0 1 0,0 0 0,0 0 0,0 0 0,0 0 0,0 0 0,0-1 0,1 1 0,-1 0 0,0 0 0,0 0 0,0-1 0,0 1 0,0 0 0,-1 0 0,1 0 0,0 0 0,0-1 0,0 1 0,0 0 0,0 0 0,0 0 0,0-1 0,-10 2 3224,-5 0-2838,-8 0 14,-1 1-1,1 1 1,-40 9-1,-65 31 373,115-38-753,1 0 0,0 1 1,0 1-1,0 0 1,1 1-1,0 0 0,-16 15 1,24-19-76,-1 0 0,0 0 0,1 1 0,0 0 0,0 0 0,0-1 1,1 1-1,-1 1 0,-1 5 0,3-7 9,0 0-1,1 1 1,-1-1-1,1 0 1,0 0 0,0 0-1,0 0 1,1 0 0,-1 1-1,1-1 1,0 0 0,0 0-1,3 6 1,-2-6 47,0 0 1,0 0-1,1 0 1,-1 0-1,1-1 0,0 0 1,0 1-1,0-1 1,0 0-1,1 0 0,-1-1 1,1 1-1,0-1 1,-1 1-1,1-1 0,7 2 1,4 1 110,0-1-1,0 0 1,21 2 0,-29-5-207,19 1 23,0 0 1,0-2-1,0 0 1,0-2-1,27-6 0,-31 6-69,-16 1-91,0 1-1,-1-1 1,1 0-1,7-3 0,-6 2-2799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3:21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85 7552,'-7'-5'2448,"6"3"-1499,-3 15 4224,-15 69-1296,7-39-3205,-36 134 1483,47-171-1978,-1-1 0,1 0 0,-1 0 0,-3 6 0,5-11-162,0 0 0,0 0 0,0 0 0,0 0 0,0 0 0,0 0 0,0 0 0,0 0 0,0 0 0,0 0 0,0 0 0,0-1 0,0 1 0,0 0-1,0 0 1,0 0 0,0 0 0,0 0 0,-1 0 0,1 0 0,0 0 0,0 0 0,0 0 0,0 0 0,0 0 0,0 0 0,0 0 0,0 0 0,0 0 0,0 0 0,0-1 0,0 1 0,0 0-1,0 0 1,-1 0 0,1 0 0,0 0 0,0 0 0,0 0 0,0 0 0,0 0 0,0 0 0,0 0 0,0 0 0,0 0 0,0 0 0,0 0 0,-1 1 0,1-1 0,0 0 0,1-13 321,0 8-313,8-53 107,22-78 0,-25 119-75,3-14 190,1 0 0,1 0-1,25-45 1,-30 62 33,0 2 207,-4 15-342,-2 8-158,0 30 138,4 149 314,-2-124-274,-3-40 164,15-45 516,80-118-355,-75 113-557,1 0 1,1 2-1,35-29 0,-16 17-37,-40 34 97,1 0 0,-1-1 0,0 1 0,1 0 0,-1 0 0,0 0 0,1-1 0,-1 1 0,0 0 1,1 0-1,-1 0 0,1 0 0,-1 0 0,0 0 0,1 0 0,-1 0 0,1 0 0,-1 0 0,1 0 0,-1 0 0,0 0 0,1 0 0,-1 0 1,1 0-1,-1 0 0,0 1 0,1-1 0,-1 0 0,0 0 0,1 0 0,-1 1 0,0-1 0,1 0 0,-1 0 0,0 1 0,1-1 0,-1 0 1,0 1-1,0-1 0,1 0 0,-1 1 0,0-1 0,0 0 0,0 1 0,0-1 0,0 1 0,1-1 0,-1 0 0,0 1 0,0 0 0,7 26 5,-6-24 64,8 54 253,2 69 0,-5-34-38,-3-70-1326,5 76 3060,-6-67-5913,-1-2-5848,-1-50 2104,0-2 2443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3:26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269 589 1728,'28'-11'3946,"-26"9"-3671,1 0 0,-1-1-1,-1 1 1,1-1 0,0 0-1,-1 1 1,1-1 0,-1 0-1,0 0 1,0 0 0,0 0-1,0 0 1,-1 0 0,1 0-1,-1 0 1,0 0 0,1 0-1,-2 0 1,1 0 0,0-1-1,0 1 1,-1 0 0,0 0-1,0 0 1,0 0 0,0 0-1,-3-4 1,-1-5 176,-1 0 0,0 0 0,-1 1-1,0 0 1,-1 1 0,-1 0 0,1 0 0,-1 1 0,-13-11 0,16 15-362,0 1 1,0 0 0,0 0-1,-1 0 1,1 1 0,-1 0 0,0 0-1,0 1 1,0 0 0,0 0-1,0 0 1,-1 1 0,1 0 0,0 1-1,-1 0 1,1 0 0,0 0-1,-11 3 1,14-2-57,0 0-1,1 1 1,-1 0 0,1-1-1,-1 1 1,1 1 0,0-1-1,-1 0 1,1 1 0,1 0-1,-1 0 1,0 0 0,1 0-1,-1 0 1,1 0 0,0 1-1,0-1 1,0 1 0,1-1-1,-3 7 1,0 2 35,0 0 0,1 0 0,0 1 0,1-1-1,-1 18 1,2-7 50,1-1 0,2 1-1,0-1 1,5 22-1,-4-30-14,1 0-1,0-1 1,1 0-1,0 1 1,1-2-1,1 1 1,12 18-1,-15-26-26,1 0-1,-1 0 0,1 0 1,0-1-1,0 0 0,1 0 1,-1 0-1,1-1 0,0 0 0,0 0 1,0 0-1,0 0 0,1-1 1,-1 0-1,1-1 0,-1 0 1,1 0-1,-1 0 0,12 0 1,1-2 51,-1 0 1,1-2-1,-1 0 1,0 0 0,33-12-1,-34 9-60,1-1 0,-1 0-1,0-1 1,-1-1 0,0 0-1,-1-2 1,20-15 0,-5-5-84,-1 0 1,48-70-1,-28 35-131,-43 59 113,19-24-165,-24 29 171,1 1 0,-1-1 0,1 1 0,-1 0 0,1-1 0,-1 1-1,1 0 1,0 0 0,0 0 0,-1 0 0,1 1 0,0-1 0,0 0-1,3 0 1,-4 1 15,0 0 0,0 0 1,0 1-1,0-1 0,0 0 0,0 0 0,0 1 0,0-1 0,0 0 0,0 1 0,0-1 0,0 1 1,0 0-1,-1-1 0,1 1 0,0-1 0,0 1 0,-1 0 0,2 1 0,9 18-24,-8-15 24,36 95-34,-11-28 426,-27-69-340,13 26 237,-14-29-261,1 1 1,-1-1 0,1 1 0,-1-1 0,0 0 0,1 1-1,-1-1 1,1 1 0,-1-1 0,1 0 0,-1 1-1,1-1 1,-1 0 0,1 1 0,-1-1 0,1 0-1,-1 0 1,2 0 0,-2 0 3,1 0 1,-1 0-1,1 0 1,-1-1-1,1 1 1,-1 0-1,1 0 1,-1-1-1,1 1 1,-1 0-1,1-1 1,-1 1-1,0 0 1,1-1-1,-1 1 1,0-1-1,1 1 1,-1-1-1,0 1 1,1-1-1,-1 1 1,0-1-1,0 1 1,0-2-1,2-4 2,-1-1 0,0 0 0,-1 0 1,1 0-1,-1 0 0,-2-10 0,2 8-17,-1-5-85,0 0 1,-1 0-1,0 1 0,-1-1 0,-1 1 1,0-1-1,-1 1 0,-8-15 0,12 25 46,0 1 0,0 0-1,-1 1 1,1-1 0,-1 0-1,1 0 1,-1 1 0,0-1-1,1 0 1,-1 1 0,0 0 0,0-1-1,0 1 1,0 0 0,0 0-1,0 0 1,-1 1 0,1-1-1,0 0 1,0 1 0,-1-1-1,1 1 1,0 0 0,-1 0 0,-1 0-1,0 0 25,1 1 0,0-1 0,0 1 0,0 0 0,0 0 0,0 1 0,0-1 0,0 0 0,0 1 0,0 0 0,1 0 0,-1 0 0,1 0 0,-1 0 0,1 0 0,0 0 0,0 1 0,0 0 0,-2 3 0,-7 11 71,2 2 0,0-1-1,1 1 1,1 1 0,0-1-1,2 1 1,0 0 0,2 0-1,0 1 1,1-1 0,1 1-1,1 0 1,4 32 0,-3-47 45,0 0 0,0-1 1,1 1-1,0-1 1,2 7-1,-3-11-57,0 1 0,0-1 0,-1 0 0,1 1 0,0-1 0,0 1-1,1-1 1,-1 0 0,0 0 0,0 0 0,1 0 0,-1 0 0,0 0 0,1 0 0,-1 0 0,1 0 0,-1-1 0,1 1-1,-1-1 1,1 1 0,2 0 0,0-1 25,0 0 0,0 0 0,0-1 0,0 1 0,0-1 1,0 0-1,0 0 0,0 0 0,-1 0 0,1-1 0,0 0 0,-1 1 0,1-1 0,3-3 0,1-2-28,1 0 1,-1 0-1,14-16 1,-5 1-27,-1-1 0,0-1 0,12-27 0,24-37-122,-41 72 71,-5 7-49,0 0 0,0 0 0,1 1 0,10-10 0,-17 17 73,1 1 1,-1 0-1,0 0 0,0-1 1,1 1-1,-1 0 0,0 0 0,1 0 1,-1 0-1,0-1 0,1 1 1,-1 0-1,0 0 0,1 0 0,-1 0 1,0 0-1,1 0 0,-1 0 0,0 0 1,1 0-1,-1 0 0,0 0 1,1 0-1,-1 0 0,0 0 0,1 0 1,-1 0-1,0 0 0,1 0 1,0 1-1,5 10-158,0 23-65,-5-27 133,5 47-106,-4-31 286,1 0 0,10 36 0,-10-50-6,1 7 37,1-1 0,1 0 0,10 19 0,-14-30-74,-1-1 0,1 0 0,1 0 0,-1 0 0,0 0 0,1 0 0,-1 0 0,1 0 0,0-1 1,0 0-1,0 1 0,0-1 0,1 0 0,-1-1 0,0 1 0,1 0 0,-1-1 0,1 0 0,0 0 0,4 1 0,-1-2 14,1 0 0,-1 0 0,1-1 0,-1 0 0,0 0 0,1-1 0,-1 0 0,0 0 0,0 0 0,0-1 0,0 0 0,-1-1 0,1 0 0,10-8 0,6-6-44,0-1 0,28-32 0,-38 37-44,9-13 84,-18 21-94,1 0 0,-1 0 0,1 1 0,0-1 0,0 1 0,1 1 0,6-6 0,-12 10 38,1 0 0,-1 0 1,0 0-1,1-1 0,-1 1 0,1 0 0,-1 0 0,1 0 0,-1 0 1,1 0-1,-1 0 0,0 0 0,1 0 0,-1 0 0,1 0 0,-1 0 1,1 0-1,-1 0 0,1 0 0,-1 0 0,1 0 0,-1 0 0,0 1 1,1-1-1,-1 0 0,1 0 0,-1 1 0,0-1 0,1 0 0,-1 0 1,0 1-1,1-1 0,-1 0 0,0 1 0,1-1 0,-1 1 1,0-1-1,0 0 0,1 1 0,-1-1 0,0 1 0,0-1 0,0 1 1,0-1-1,0 1 0,5 26-155,-5-22 127,1 10 17,-1 0-1,-1 0 1,0 0-1,-7 26 1,4-19 154,4-20-98,-2 10-13,2-12-15,0 0 1,0 0-1,0 0 1,0 1 0,-1-1-1,1 0 1,0 0-1,0 1 1,0-1 0,0 0-1,0 0 1,0 1-1,0-1 1,0 0-1,1 0 1,-1 0 0,0 1-1,0-1 1,0 0-1,0 0 1,0 1 0,0-1-1,0 0 1,0 0-1,1 0 1,-1 1 0,0-1-1,0 0 1,0 0-1,0 0 1,1 0 0,-1 0-1,0 1 1,0-1-1,0 0 1,1 0-1,13-14 455,7-6-417,-7 6-85,0 1 0,1 0 0,0 2 0,1-1 0,28-14 0,-43 25 23,0 1-1,0-1 1,0 0-1,0 1 1,1-1-1,-1 1 1,0 0-1,0-1 1,1 1-1,-1 0 1,0 0-1,1 0 0,-1 0 1,0 0-1,1 0 1,-1 0-1,0 0 1,0 0-1,1 1 1,-1-1-1,0 0 1,0 1-1,1-1 1,-1 1-1,0 0 1,0-1-1,0 1 1,0 0-1,0 0 1,0-1-1,0 1 1,0 0-1,0 0 1,0 0-1,0 0 1,-1 0-1,1 0 1,0 1-1,0 1 1,2 4-10,-1 1 1,0-1 0,0 1-1,-1 0 1,1 11 0,0-3 1,-1-10 58,0 0 1,0 0 0,0 0-1,1-1 1,0 1 0,5 8-1,-6-12-16,0-1 0,0 1-1,0 0 1,0 0 0,1-1 0,-1 1-1,1-1 1,-1 0 0,1 1-1,0-1 1,-1 0 0,1 0 0,0 0-1,0 0 1,0 0 0,0 0-1,0 0 1,0-1 0,0 1 0,0-1-1,0 0 1,0 1 0,3-1 0,13-1 25,-1-1 0,1 0 1,0-2-1,-1 0 1,0-1-1,0 0 1,0-1-1,-1-1 0,0-1 1,0-1-1,22-15 1,-19 9-55,0-2 1,-1 0 0,-1-2-1,-1 1 1,0-2 0,-2 0-1,14-24 1,-25 38-2,0 1 0,1-1 0,0 1 0,0 0-1,0 1 1,0-1 0,1 1 0,0 0 0,0 0 0,9-6-1,-13 10 6,0-1-1,-1 1 0,1 0 1,0 0-1,-1-1 0,1 1 1,0 0-1,-1 0 0,1 0 0,0 0 1,0 0-1,-1 0 0,1 0 1,0 0-1,-1 0 0,1 0 1,0 0-1,-1 0 0,1 1 0,0-1 1,-1 0-1,1 1 0,0-1 1,-1 0-1,1 1 0,-1-1 1,1 0-1,-1 1 0,1-1 1,-1 1-1,1-1 0,-1 1 0,1 0 1,-1-1-1,1 1 0,-1-1 1,0 1-1,1 0 0,-1-1 1,0 1-1,1 1 0,0 3-84,0-1 0,0 1 1,0 0-1,0 8 0,-1-13 90,-2 107-37,0-37 55,-1-45-14,2-22 34,0 0 1,1 0 0,0 0-1,-1 1 1,1-1 0,0 0-1,1 0 1,-1 4-1,1-6 70,0 3 322,1-6-228,5-11-74,88-88-84,-70 76-208,-20 21 121,0-1 0,1 1 1,9-7-1,-13 10 22,-1 0 0,1 1-1,-1-1 1,1 0 0,-1 0 0,1 1 0,0-1-1,-1 1 1,1-1 0,0 1 0,0 0 0,-1 0-1,1 0 1,0 0 0,0 0 0,-1 0 0,1 0 0,0 0-1,2 1 1,-3 0 7,-1-1-1,1 1 1,0 0-1,0 0 0,-1-1 1,1 1-1,0 0 1,-1 0-1,1 0 1,0 0-1,-1 0 1,1-1-1,-1 1 0,0 0 1,1 0-1,-1 0 1,0 0-1,0 1 1,1-1-1,-1 1 1,0 25-76,0-19 76,0 6 109,-1-9-96,1 0 1,0 0 0,0 0-1,1 0 1,1 7 0,-1-10 9,-1-1 1,1 1 0,-1-1 0,1 0-1,0 1 1,0-1 0,0 0-1,0 1 1,0-1 0,0 0 0,0 0-1,0 0 1,1 0 0,-1 0-1,0 0 1,1 0 0,-1 0 0,0 0-1,1-1 1,-1 1 0,3 0-1,3 1 36,0 0-1,1-1 0,-1 0 0,1 0 1,-1-1-1,0 0 0,9-1 0,52-10-43,-57 9-36,10-4-57,0-1 0,0 0 0,0-2 0,-1 0 0,0-2 0,28-20 0,-50 34 4,0-1-1,-1 1 1,1-1-1,0 1 1,0 0-1,0 0 1,-1 4-1,-5 6 102,4-8 20,0 1-1,1-1 1,0 1 0,1-1-1,-1 1 1,1 0-1,0 0 1,0 0-1,1 0 1,0 0 0,0 0-1,0 8 1,1-12-2,0 0 0,0 1 1,1-1-1,-1 0 0,1 0 0,-1 0 0,1 0 1,0 0-1,0 0 0,0 0 0,0 0 1,0 0-1,1-1 0,-1 1 0,0 0 0,1-1 1,-1 1-1,1-1 0,0 1 0,-1-1 1,1 0-1,0 0 0,0 0 0,3 2 0,-3-2-2,-1-1 0,1 1-1,0-1 1,-1 1-1,1-1 1,0 0 0,0 1-1,-1-1 1,1 0 0,0 0-1,0 0 1,-1 0-1,1-1 1,0 1 0,0 0-1,-1-1 1,1 1-1,0-1 1,-1 0 0,1 1-1,0-1 1,-1 0 0,1 0-1,-1 0 1,0 0-1,1 0 1,-1 0 0,0-1-1,2-1 1,2-6-67,-1 1 0,0-1 0,0 0 0,-1 0 0,0 0 0,-1 0 0,0 0 0,0-1 0,0-10 0,-1 12-65,-1 0 0,0-1 0,0 1-1,-1 0 1,-2-14 0,2 17 38,-1 0 0,1 0 0,-1 1 1,0-1-1,0 1 0,0-1 0,-1 1 1,0 0-1,1 0 0,-7-7 0,9 11 63,0 0-1,-1 0 1,1 0-1,0-1 1,0 1 0,0 0-1,0 0 1,0 0-1,-1 0 1,1 0-1,0 0 1,0-1-1,0 1 1,0 0 0,-1 0-1,1 0 1,0 0-1,0 0 1,0 0-1,0 0 1,-1 0-1,1 0 1,0 0 0,0 0-1,0 0 1,-1 0-1,1 0 1,0 0-1,0 0 1,0 0 0,-1 0-1,1 0 1,0 0-1,0 0 1,0 0-1,0 1 1,-1-1-1,1 0 1,-4 9-28,4 15-49,1-20 105,0 1 0,0-1 1,0-1-1,1 1 0,0 0 1,0 0-1,0-1 0,0 1 1,0-1-1,1 1 0,0-1 1,4 4-1,-5-5 21,0 0 1,0 0-1,0-1 0,0 1 1,1-1-1,-1 0 0,0 1 1,1-1-1,-1 0 1,1 0-1,0-1 0,-1 1 1,1-1-1,-1 1 0,1-1 1,0 0-1,0 0 1,-1 0-1,1 0 0,0 0 1,2-1-1,5-2 27,0-1-1,0 0 1,0 0-1,0-1 1,-1 0 0,10-8-1,56-45 121,-61 46-147,86-73 164,116-128 1,-194 188-234,-2-1 1,-1-1-1,20-37 0,32-89-99,-64 128-11,-7 25 129,0 0 0,0 0-1,0 0 1,0 0 0,0 0 0,0 0 0,0 0-1,0 0 1,0 0 0,0 0 0,0 0 0,0 0 0,0 0-1,0 0 1,0 0 0,0 0 0,0 0 0,0 0-1,0 0 1,0 0 0,0 0 0,0 0 0,0 0 0,0 0-1,0 0 1,0 0 0,0 0 0,-1 0 0,1 0-1,0 0 1,0 0 0,0 0 0,0 0 0,0 0 0,-4 12-75,-4 18 21,1-5 63,-12 28 0,-45 133 227,14 8-174,-22 69-193,71-259 82,-11 28-1589,11-30 1241,1-1 0,-1 1 0,0-1 0,0 0 0,0 1 0,1-1 0,-1 0 0,0 1 0,-1-1 0,1 0 0,0 0 0,0 0 0,0 0 0,-1 0 0,1 0 0,-2 0 0,-3 0-1823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3:26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25 10464,'-5'-13'4736,"13"13"-4096,2-3 2303,8 3-1727,31-4 1344,5 4-1472,23-5-160,4 10-576,-1-5-160,-7 4-128,-15-4-64,-8 3 32,-15-3-2304,-3 5 1248,-9-2-5983,-7 9 3871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3:31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191 463 4064,'4'-25'2410,"-1"14"846,-2 11-3129,-1-1 0,1 1-1,-1-1 1,0 1-1,1-1 1,-1 1-1,0-1 1,0 1-1,1-1 1,-1 1 0,0-1-1,0 1 1,0-1-1,0 1 1,1-1-1,-1 0 1,0 1-1,0-1 1,0 1 0,0-1-1,0 0 1,-1 1-1,1-1 1,0 1-1,0-1 1,0 1-1,0-1 1,-1 1 0,1-1-1,0 1 1,-1-1-1,1 1 1,0-1-1,-1 1 1,1-1-1,0 1 1,-1-1 0,1 1-1,-1 0 1,1-1-1,-1 1 1,1 0-1,-1-1 1,1 1-1,-1 0 1,1 0 0,-1-1-1,1 1 1,-2 0-1,0 0 28,0-1 1,0 1-1,0 0 0,0 0 0,0 0 0,0 0 0,0 0 1,1 0-1,-1 1 0,0-1 0,0 1 0,0-1 1,0 1-1,0 0 0,1 0 0,-1 0 0,-3 2 1,-1 1 107,0 0 0,0 1 0,-5 5 0,1 0-68,1 0 1,1 1-1,0 0 0,0 1 1,1 0-1,1 0 0,-8 17 1,-25 94 940,34-107-924,2-5-88,1-1 0,0 1 0,0-1 0,1 1 0,1 0-1,-1-1 1,2 1 0,1 10 0,-2-18-81,1 1 0,-1-1 0,1 0 0,0 0 0,0 0 0,1 0 0,-1 0 0,0-1 0,1 1 0,0 0 0,0-1 0,0 1 0,0-1 0,0 1-1,0-1 1,0 0 0,1 0 0,-1 0 0,1 0 0,0-1 0,-1 1 0,1-1 0,0 1 0,0-1 0,0 0 0,0 0 0,0 0 0,0-1 0,0 1 0,1-1 0,-1 0 0,3 0 0,18 0 122,0-1 0,0-1 0,29-6 0,73-22-135,-85 20 129,-19 4-118,-1 0 1,0-1-1,0-1 1,-1-1-1,0 0 1,-1-2-1,0 0 1,0-2-1,24-21 1,-23 11-206,-30 34 53,1 0 1,0 1-1,1 0 1,-12 21 0,18-29 141,0 1 0,0 0 0,0-1 1,1 1-1,0 0 0,-1 0 0,2 0 1,-1 1-1,0 6 0,2-10 4,-1 1 0,0-1 0,1 1 0,-1-1-1,1 1 1,0-1 0,0 0 0,0 1 0,0-1 0,0 0 0,0 0 0,1 0-1,-1 0 1,1 0 0,0 0 0,-1 0 0,1-1 0,0 1 0,0 0-1,0-1 1,2 2 0,-1-2 8,-1 0 0,0 0 0,1 0 0,-1 0 0,1 0 0,-1 0 0,1-1 0,-1 1 0,1-1 0,0 0 0,-1 1 0,1-1 0,-1 0 0,1-1 0,0 1 0,-1 0 0,1-1-1,-1 0 1,1 1 0,-1-1 0,1 0 0,-1 0 0,0-1 0,4-1 0,-1-1-13,0 1 0,0-1 0,-1 0 0,0 0 0,1 0 0,-2-1 0,1 1 0,0-1 0,3-7 0,0-2-87,0-1 0,-1-1 1,-1 1-1,0-1 0,-1 1 1,-1-1-1,-1-1 0,0 1 1,-1 0-1,-1-27 0,0 39-2,-1 0 0,1-1-1,-1 1 1,0 0 0,0 0-1,0-1 1,-4-6 0,5 11 42,-1-1 1,1 0 0,-1 0-1,1 1 1,-1-1-1,1 0 1,-1 1 0,0-1-1,1 1 1,-1-1 0,0 1-1,1-1 1,-1 1-1,0 0 1,1-1 0,-1 1-1,0 0 1,-1-1-1,1 1 1,0 0 0,0 0-1,-1 0 1,1 0-1,0 1 1,0-1-1,0 0 1,-1 0-1,1 1 1,0-1 0,0 1-1,0-1 1,0 1-1,0 0 1,0-1-1,-1 2 1,-4 3 13,1 0 0,1 0 0,-1 0 0,1 0 0,-1 1 1,2-1-1,-7 12 0,8-12 21,-1-1-1,2 1 1,-1-1 0,0 1 0,1 0 0,0 0-1,0 0 1,0 0 0,0 0 0,1 0 0,0 8 0,1-11 13,-1-1 1,0 1-1,0-1 1,1 1 0,-1-1-1,1 1 1,0-1 0,-1 1-1,1-1 1,0 0-1,0 1 1,0-1 0,0 0-1,0 0 1,0 0 0,0 0-1,0 0 1,0 0 0,0 0-1,1 0 1,-1 0-1,0 0 1,1-1 0,-1 1-1,1 0 1,-1-1 0,1 1-1,-1-1 1,1 0 0,-1 1-1,1-1 1,-1 0-1,3 0 1,4 0 56,0-1-1,1 0 0,-1-1 1,16-4-1,-15 4-61,136-42-22,-83 23 9,114-22 0,-168 42-31,0 0 0,0 0-1,0 1 1,-1 0 0,14 2 0,-19-1 15,1-1 0,-1 0-1,0 1 1,0 0 0,1 0-1,-1-1 1,0 1 0,0 1 0,0-1-1,0 0 1,0 0 0,-1 1-1,1-1 1,0 1 0,-1-1 0,1 1-1,-1 0 1,1 0 0,-1 0-1,0 0 1,0 0 0,2 3-1,-2-2 12,0 1 0,0 0 0,0-1 0,0 1-1,-1 0 1,0 0 0,0 0 0,0-1-1,0 1 1,0 0 0,-1 0 0,1-1-1,-1 1 1,-2 6 0,-2 1 44,0-1 0,-1 1 1,-9 12-1,9-14-17,0 0-1,1 0 1,0 0 0,-5 15-1,10-24-28,0 1 0,0-1-1,0 0 1,0 0 0,0 1-1,0-1 1,-1 0 0,1 0-1,0 1 1,0-1 0,0 0-1,0 0 1,0 1 0,0-1 0,1 0-1,-1 0 1,0 0 0,0 1-1,0-1 1,0 0 0,0 0-1,0 1 1,0-1 0,0 0 0,1 0-1,-1 0 1,0 1 0,0-1-1,0 0 1,0 0 0,1 0-1,-1 0 1,0 1 0,0-1 0,0 0-1,1 0 1,-1 0 0,0 0-1,0 0 1,1 0 0,-1 0-1,0 0 1,0 0 0,1 0 0,-1 0-1,0 0 1,0 0 0,1 0-1,14-1 164,-13 0-129,9-1-44,0-1 0,-1 0-1,0-1 1,1 0 0,-1-1-1,-1 1 1,1-2 0,-1 0-1,11-8 1,3-7-78,-8 8-68,28-20 1,-42 32 139,-1 1 0,1 0 0,-1-1-1,1 1 1,-1-1 0,1 1 0,-1 0 0,1 0-1,-1-1 1,1 1 0,0 0 0,-1 0 0,1 0-1,-1 0 1,1-1 0,0 1 0,-1 0 0,1 0-1,-1 0 1,1 0 0,0 1 0,-1-1 0,1 0-1,0 0 1,-1 0 0,1 0 0,-1 1-1,1-1 1,-1 0 0,1 0 0,-1 1 0,1-1-1,-1 0 1,1 1 0,-1-1 0,1 1 0,-1-1-1,1 1 1,-1-1 0,0 1 0,1-1 0,-1 1-1,0-1 1,1 1 0,-1-1 0,0 1 0,0 0-1,0-1 1,1 1 0,-1-1 0,0 1 0,0 1-1,1 5-68,0-1 0,-1 1 0,0 14 0,0-13 141,-1-4-28,1 0 1,0 1-1,1-1 0,-1 1 1,1-1-1,0 0 1,0 1-1,0-1 0,0 0 1,1 0-1,0 0 1,0 0-1,0 0 0,0 0 1,1 0-1,-1-1 1,1 1-1,5 5 0,-7-9-16,0 1-1,0 0 0,0-1 0,0 1 1,0-1-1,0 1 0,0-1 0,0 0 1,1 1-1,-1-1 0,0 0 0,0 0 1,0 1-1,1-1 0,-1 0 0,0 0 0,0-1 1,0 1-1,0 0 0,2-1 0,25-9 218,-13 4-174,1 0-8,0-1-1,-1-1 1,1 0 0,22-17-1,-10 3-44,30-29 0,-15 7-169,-1-1 1,49-72-1,-33 32-361,-5-2 0,74-161 1,-120 230 135,5-20 1,-60 145 658,3 2 82,34-82-308,-12 44 80,3 0 1,3 2 0,-10 101-1,26-165-37,0 0 1,1 0-1,0 11 0,1-17-54,-1 0-1,1 0 1,-1 0-1,1 0 1,0 0-1,0 0 1,0 0-1,1 0 0,-1 0 1,1-1-1,-1 1 1,4 3-1,-3-4-28,-1-1 0,1 0 0,-1 0-1,1 0 1,0 0 0,-1 0-1,1 0 1,0 0 0,0-1-1,-1 1 1,1 0 0,0-1-1,0 0 1,0 1 0,0-1-1,0 0 1,0 0 0,0 0-1,-1 0 1,1-1 0,0 1-1,0 0 1,0-1 0,0 1-1,3-2 1,0 0-12,-1 0 1,1 0-1,0-1 0,0 0 0,-1 0 0,1 0 1,6-7-1,-6 6 14,-1 0 0,1 1 1,0-1-1,0 1 0,0 0 1,0 1-1,1-1 0,-1 1 1,1 0-1,-1 0 0,1 1 1,11-2-1,5 1-58,0 1-1,26 2 1,-7 0 71,102-9 81,-136 8-88,-1-1-1,0 0 1,0-1 0,1 1-1,-1-1 1,7-3 0,-12 5-25,0-1 0,0 1 1,0 0-1,0 0 0,0 0 0,0 0 1,0 0-1,0 0 0,0 0 0,0 0 1,0 0-1,0 1 0,0-1 0,0 0 0,0 1 1,0-1-1,0 0 0,0 1 0,0-1 1,0 1-1,-1 0 0,1-1 0,0 1 1,0 0-1,-1-1 0,1 1 0,1 1 1,-1 0-1,0-1 0,0 1 0,1 0 0,-1 0 0,0 0 0,-1 0 1,1 0-1,0-1 0,0 1 0,-1 1 0,1-1 0,-1 0 0,0 2 0,0-1 8,0 1 0,-1-1-1,0 1 1,1-1 0,-1 0-1,-1 0 1,1 1-1,0-1 1,-1 0 0,1 0-1,-5 5 1,-3 4 63,-17 17 1,-1 1-78,24-26 32,0 0 0,0 0 0,0 1 0,1-1 0,-1 1 0,1 0 0,-2 8-1,4-12 0,-1 0-1,1 0 0,0 0 1,0 0-1,0 0 0,0 0 1,0 0-1,1 0 0,-1 0 1,0 0-1,0 0 0,1 0 0,-1 0 1,0 0-1,1 0 0,-1 0 1,1-1-1,0 2 0,0-1 7,0 0 0,1 0 0,-1 0 0,0 0 0,1 0 0,-1 0 0,1 0 0,-1-1 0,1 1 0,-1-1 0,1 1 0,-1-1 0,1 0 0,2 1 0,15 0 121,0 0 0,34-4 0,-19 1-41,-5-1-59,0-1-1,0-2 1,49-17-1,-42 12-53,-20 7-16,-4 1-41,0-1 0,0 0 0,18-9 0,-30 13 68,0 0 1,0 0-1,0 0 0,0 0 0,1 0 1,-1 0-1,0 0 0,0-1 0,0 1 0,1 0 1,-1 0-1,0 0 0,0 0 0,0 0 1,1 0-1,-1 0 0,0 0 0,0 0 0,0 1 1,1-1-1,-1 0 0,0 0 0,0 0 1,0 0-1,1 0 0,-1 0 0,0 0 1,0 0-1,0 0 0,0 1 0,0-1 0,1 0 1,-1 0-1,0 0 0,0 0 0,0 1 1,0-1-1,0 0 0,4 11-77,-1 11-13,-6 0 90,2-20 3,1 0 0,-1 0 1,1 0-1,0-1 0,0 1 1,0 0-1,0 0 0,0 0 0,0 3 1,1-4 0,-1-1 1,0 0-1,0 0 1,0 0 0,0 1-1,0-1 1,0 0-1,0 0 1,0 1-1,0-1 1,0 0-1,1 0 1,-1 0 0,0 1-1,0-1 1,0 0-1,-1 0 1,1 1-1,0-1 1,0 0-1,0 0 1,0 1 0,0-1-1,0 0 1,0 0-1,0 0 1,0 1-1,0-1 1,-1 0-1,1 0 1,0 0 0,0 1-1,0-1 1,0 0-1,-1 0 1,1 0-1,0 0 1,0 0-1,-1 1 1,-10 3 46,7-3-30,-2 1 4,-10 3-3,14-3 8,9 1 35,1-2-15,1 0 0,-1-1 0,0 1 0,0-1 0,1-1 0,-1 0 0,0 0 0,15-4 0,17-6 48,-27 9-115,-1-1-1,13-6 0,-4 1 40,-7 3 34,1-1-1,-1 0 1,0-2-1,15-9 1,-9 2-48,-1-1-1,-1-1 1,-1 0-1,-1-1 1,17-23 0,-11 8 4,-1 0 0,24-54 0,-37 69-32,1 1-1,0 0 1,1 0-1,14-17 1,-15 25-7,0 0-1,-1-1 1,-1 0 0,0-1-1,0 1 1,-1-2 0,6-13-1,-11 23 29,-1 0-1,1 0 0,-1-1 0,0 1 1,0 0-1,0 0 0,0 0 1,0 0-1,0 0 0,0 0 0,-1-1 1,0-3-1,0 6 0,1-1 0,0 0 0,0 1 1,-1-1-1,1 0 0,0 0 0,0 1 1,0-1-1,0 0 0,0 0 0,0 1 0,0-1 1,0 0-1,0 0 0,0 0 0,0 1 0,0-1 1,1 0-1,-1 1 0,0-1 0,0 0 0,1 0 1,-1 1-1,1-1 0,-1 0 0,0 1 0,1-1 1,-1 1-1,1-1 0,0 1 0,-1-1 0,1 1 1,-1-1-1,2 0 0,1-1-52,-3 2 52,0 0-1,0 0 0,0 0 0,0 0 1,0 0-1,0 0 0,0 0 0,0 0 1,0-1-1,0 1 0,0 0 0,1 0 0,-1 0 1,0 0-1,0 0 0,0 0 0,0 0 1,0 0-1,0 0 0,0 0 0,0 0 1,1 0-1,-1 0 0,0 0 0,0 0 1,0 0-1,0 0 0,0 0 0,0 0 1,0 0-1,0 0 0,1 0 0,-1 0 1,0 0-1,0 0 0,0 0 0,0 0 1,0 0-1,0 0 0,0 0 0,0 0 1,0 1-1,0-1 0,1 0 0,-1 0 1,0 0-1,0 0 0,0 0 0,0 0 1,0 0-1,0 0 0,0 0 0,0 0 1,0 1-1,0-1 0,1 1-125,-1 0-101,1 0 221,-1 0 0,1 0 0,-1 0 0,0 0 0,0 0 1,0 0-1,0 1 0,0-1 0,0 0 0,0 0 0,0 0 0,0 0 0,0 0 1,0 0-1,-1 0 0,0 2 0,-2 13-24,4-4-5,1-1 0,0 0 0,0 0 0,1 0-1,9 21 1,-6-17 42,-1 1 0,3 17 0,-6-14 24,-1 1 0,0-1 0,-2 1 0,0 0 0,-1-1 0,-8 29 0,8-39-19,0 0 0,-1 0 0,0 0 0,0 0 0,-1-1 1,-1 1-1,1-1 0,-12 14 0,10-14 2,-1 2 8,-1 0 0,1 0 0,-8 17 0,14-25-9,0 1 1,0 0-1,0 0 1,0 0-1,0 0 1,1 0-1,-1 0 0,1 1 1,0-1-1,0 0 1,0 0-1,0 0 1,0 0-1,1 0 0,-1 0 1,1 0-1,0 0 1,2 6-1,-1-5 38,1 0-1,-1 0 0,1 0 1,0 0-1,-1-1 1,2 1-1,-1-1 0,0 0 1,7 5-1,-8-6-21,0-1 0,0 0-1,1 0 1,-1 0 0,0 0-1,1 0 1,-1 0 0,1-1 0,-1 1-1,1-1 1,-1 0 0,1 1 0,-1-1-1,1 0 1,-1-1 0,1 1 0,-1 0-1,1-1 1,2 0 0,-4 1-29,-1-1 0,1 1 0,0 0 0,0 0 0,-1-1 0,1 1 0,0-1 0,-1 1 0,1-1 0,0 1 0,-1-1 0,1 1 0,-1-1 0,1 1 0,-1-1 0,1 0 0,-1 1 1,1-1-1,-1 0 0,0 1 0,1-1 0,-1 0 0,0 0 0,0 1 0,1-1 0,-1 0 0,0 0 0,0 0 0,0 1 0,0-1 0,0 0 0,0 0 0,0 0 0,0 1 0,-1-2 0,0-5-5,-1 1 0,-1 0-1,1 0 1,-4-6-1,4 8-9,0-1 1,-1 0-1,2 0 0,-3-7 0,4 9-4,-1 0 0,0 0 0,1 0 0,-1 0 0,0 0 0,-1 0 0,1 1 0,0-1 0,-1 1 0,0-1 0,1 1 0,-1-1-1,0 1 1,0 0 0,-1 0 0,-3-4 0,0 1-30,7 1 34,10 0 10,-7 4-14,-11-1 20,1 0-1,-1 1 0,1 0 0,-1 1 1,-10 1-1,16-2 2,1 0 0,0 0 0,0 0 1,0 0-1,0 0 0,0 0 0,0 0 1,-1 0-1,1 0 0,0 0 0,0 0 1,0 0-1,0 0 0,0 0 0,0 0 1,0 0-1,-1 1 0,1-1 0,0 0 1,0 0-1,0 0 0,0 0 0,0 0 1,0 0-1,0 0 0,0 0 0,0 0 0,0 1 1,-1-1-1,1 0 0,0 0 0,0 0 1,0 0-1,0 0 0,0 0 0,0 0 1,0 1-1,0-1 0,0 0 0,0 0 1,0 0-1,0 0 0,6 4 12,11 1 3,44 5-116,-57-9 191,-2-1-20,32-1-4,-17 0-93,0 1-1,21 3 1,-36-3 16,-1 0 0,1 0 0,0 0 0,-1 1 0,1-1-1,-1 1 1,1-1 0,-1 1 0,0 0 0,1-1 0,-1 1 0,1 0 0,0 1 0,-1-1 7,-1 0-1,1-1 0,-1 1 1,0 0-1,1 0 1,-1 0-1,0-1 1,0 1-1,1 0 1,-1 0-1,0 0 1,0 0-1,0-1 0,0 1 1,0 0-1,0 0 1,0 0-1,-1 0 1,1 0-1,0-1 1,0 1-1,-1 0 1,1 0-1,0 0 1,-1-1-1,0 2 0,-19 27 14,15-22 2,1-1 0,-1 1 1,-5 11-1,10-18-6,0 1 1,0-1-1,-1 0 0,1 1 1,0-1-1,0 1 1,0-1-1,0 1 1,0-1-1,0 0 1,0 1-1,-1-1 0,1 1 1,0-1-1,1 1 1,-1-1-1,0 1 1,0-1-1,0 1 0,0-1 1,0 0-1,0 1 1,0-1-1,1 1 1,-1-1-1,0 1 0,0-1 1,1 0-1,-1 1 1,0-1-1,1 0 1,-1 1-1,0-1 0,1 1 1,1-1 8,-1 1-1,1-1 1,0 1 0,-1-1-1,1 1 1,0-1 0,-1 0 0,1 0-1,0 0 1,2 0 0,8-2 47,0 1 0,13-5 0,-20 5-47,41-10 61,-18 3-121,1 2-1,0 0 0,43-1 0,-70 7 38,-1 0 0,1 0 0,-1 0-1,1 0 1,-1 0 0,1 1-1,-1-1 1,1 0 0,-1 1 0,0 0-1,2 0 1,-2-1 3,-1 0-1,1 1 1,-1-1 0,0 0-1,1 1 1,-1-1-1,0 1 1,0-1 0,1 0-1,-1 1 1,0-1-1,0 1 1,1-1 0,-1 1-1,0-1 1,0 0-1,0 1 1,0-1 0,0 1-1,0-1 1,0 1 0,0-1-1,0 1 1,-1 3-24,0-1-1,0 1 1,0-1 0,0 1 0,-1-1 0,0 0 0,-2 4 0,-8 16 93,11-22-51,1 1 1,-1 0 0,1 0-1,0-1 1,-1 1-1,1 0 1,0 0-1,0 0 1,0-1 0,0 1-1,1 0 1,-1 0-1,0 0 1,1-1-1,-1 1 1,1 0 0,-1-1-1,2 3 1,-1-3 2,0 0 0,0 1 0,1-1 0,-1 0 0,0 0 0,0 0 0,1 0 0,-1 0 0,1 0 1,-1 0-1,1-1 0,-1 1 0,1 0 0,-1-1 0,4 1 0,2 0 11,-1 0 0,1-1 0,0 0 0,0 0 0,-1 0 0,1-1 0,0 0 0,9-3 0,-5 0-10,0 1 0,0-2 0,0 0 0,0 0 0,-1-1 0,0 0 0,0 0 0,-1-1 0,12-11 0,-10 7-19,-1 0 1,0-1-1,-1-1 0,-1 1 1,1-1-1,-2-1 1,7-15-1,42-118 48,-35 85-41,45-91 0,-15 50-196,-51 102 168,1 0 0,0-1 0,-1 1 0,1-1 0,0 1-1,-1-1 1,0 1 0,1-1 0,-1 1 0,0-1 0,0 0 0,0 1-1,0-1 1,0 1 0,0-1 0,-1-2 0,1 3 15,0 1 1,0 0 0,0 0 0,-1 0-1,1 0 1,0 0 0,0-1 0,0 1-1,0 0 1,0 0 0,-1 0-1,1 0 1,0 0 0,0 0 0,0 0-1,0 0 1,-1-1 0,1 1 0,0 0-1,0 0 1,0 0 0,0 0-1,-1 0 1,1 0 0,0 0 0,0 0-1,0 0 1,-1 0 0,1 0 0,0 0-1,0 1 1,0-1 0,-1 0-1,1 0 1,0 0 0,0 0 0,0 0-1,0 0 1,0 0 0,-1 0-1,1 0 1,0 1 0,0-1 0,0 0-1,0 0 1,-10 8-104,9-7 82,-3 3 19,-1 1-1,1 0 1,-1 0 0,2 0-1,-1 1 1,-5 10 0,-12 39 40,12-30-22,-23 66 168,4 1-1,-28 171 0,55-254-102,-3 34 229,3-41-275,1 0-1,1 1 0,-1-1 0,0 0 1,0 1-1,1-1 0,-1 0 0,1 1 1,0-1-1,0 0 0,0 0 0,0 0 1,0 0-1,2 2 0,-2-3-12,0 0 0,0 0 0,0 0 0,0 0 0,0-1 0,0 1 0,1-1 0,-1 1 0,0-1 0,0 1 0,1-1 0,-1 1 0,0-1 0,1 0 0,-1 0 0,1 0 0,-1 0 0,0 0 0,1 0 0,0 0 0,30-9 27,-23 6-22,27-10 17,-2-1 1,57-33-1,-83 43-77,0 0 0,-1-1 0,1 0 0,-1 0 0,0-1 0,-1 0 0,8-8 0,-14 14 36,0 0-1,1-1 0,-1 1 0,0 0 0,1-1 0,-1 1 0,0-1 0,0 1 0,1-1 1,-1 1-1,0-1 0,0 1 0,0 0 0,0-1 0,0 1 0,0-1 0,0 1 1,0-1-1,0 1 0,0-1 0,0 0 0,0 1 1,0-1 1,-1 1-1,1 0 0,0-1 1,0 1-1,-1 0 0,1 0 1,0-1-1,-1 1 0,1 0 1,0 0-1,-1 0 0,1 0 1,0-1-1,-1 1 0,1 0 1,-1 0-1,1 0 0,0 0 1,-1 0-1,0 0 0,-2 0-10,-1 0 0,0 0 0,0 1 0,0-1-1,-4 2 1,-3 1 59,1 1 0,-1 0 1,1 0-1,-1 1 0,2 1 0,-1 0 0,-10 7 1,15-9-20,1-1-1,0 1 1,0 0 0,0 0 0,0 0 0,1 1 0,-1-1 0,1 1 0,0 0 0,0 0 0,1 0 0,0 0-1,0 1 1,0-1 0,0 0 0,0 9 0,1-10-38,2 1-1,-1-1 1,0 1 0,1-1-1,0 1 1,0-1 0,0 1 0,1-1-1,-1 0 1,1 0 0,0 0-1,1 0 1,-1 0 0,0 0-1,1 0 1,0-1 0,0 1-1,6 5 1,-8-9-104,-1 1 0,1-1-1,-1 1 1,1-1 0,0 1 0,-1-1 0,1 0-1,0 1 1,-1-1 0,1 0 0,0 1-1,0-1 1,-1 0 0,1 0 0,0 0 0,0 0-1,-1 0 1,1 0 0,0 0 0,0 0-1,-1 0 1,1 0 0,0 0 0,0 0 0,0 0-1,-1-1 1,1 1 0,0 0 0,-1 0-1,1-1 1,0 1 0,-1-1 0,1 1 0,0-1-1,-1 1 1,1-1 0,0-1-207,0 1-1,0 0 1,-1-1 0,1 1 0,-1-1-1,1 1 1,-1-1 0,0 1-1,0-1 1,1 1 0,-1-1 0,0 1-1,0-1 1,0 1 0,-1-1-1,1 1 1,0-1 0,-1 1 0,1-1-1,-1 1 1,0-3 0,-5-9-1406,0 1 0,-1-1 0,0 1 1,-13-17-1,4 11 797,0 0 1,-18-16-1,-123-85 7412,130 100-4189,17 12-1415,8 6-586,0 0 1,0 0-1,0 0 0,0 0 1,1 0-1,-1-1 0,0 1 1,1-1-1,0 1 1,-1-1-1,1 0 0,0 1 1,-1-1-1,1 0 0,-1-3 1,2 5-223,0 0-1,0-1 1,0 1 0,0 0 0,0-1 0,0 1 0,0-1-1,0 1 1,0 0 0,0-1 0,0 1 0,0 0 0,1-1-1,-1 1 1,0 0 0,0-1 0,0 1 0,1 0 0,-1-1-1,0 1 1,0 0 0,1 0 0,-1-1 0,0 1 0,0 0 0,1 0-1,-1-1 1,0 1 0,1 0 0,-1 0 0,0 0 0,1 0-1,-1-1 1,0 1 0,1 0 0,14-2 1009,107 12 181,-75-5-1221,90 12-2010,-45-4-3469,-75-11 3673,34 5-1716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3:31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21 7552,'-23'-20'3872,"36"20"-704,11 3-1824,39 2 1567,8 7-1663,32-1-320,0 1-576,42 0-256,-11 8-64,-2-12-3296,-21 0 1792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3:38.9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173 61 3072,'0'-3'396,"-1"1"0,1 0 0,0-1 0,-1 1-1,1 0 1,1-1 0,-1 1 0,0 0 0,0-1 0,1 1 0,-1 0 0,1 0 0,0-1 0,0 1 0,0 0-1,1-2 1,0 0 655,-1-3 1370,-1 6-2304,0 1 0,0-1 0,0 1 0,0 0 0,0-1 0,0 1-1,0 0 1,0-1 0,0 1 0,0 0 0,0-1 0,0 1 0,1 0 0,-1-1 0,0 1 0,0 0 0,0-1-1,1 1 1,-1 0 0,0-1 0,0 1 0,1 0 0,-1 0 0,1-1 0,-2 6 2485,-4 25-2479,-56 232 1184,-11 107-54,53-260-912,12-73-5,-13 44 0,20-72-1093,2-22-9952,5 5 8416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3:39.2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117 339 6400,'-14'-5'793,"-19"-5"1272,27 9-2302,0 0 1331,-1 0 0,1 0-1,-1-1 1,1 0 0,0 0-1,-12-7 1,18 9-1018,-1 0 1,1 0 0,-1 0-1,1-1 1,0 1-1,-1 0 1,1 0-1,0-1 1,-1 1 0,1 0-1,0 0 1,-1-1-1,1 1 1,0 0-1,0-1 1,-1 1-1,1-1 1,0 1 0,0 0-1,-1-1 1,1 1-1,0-1 1,0 1-1,0-1 1,0 1 0,0 0-1,0-1 1,0 1-1,0-1 1,2-1 39,-1 1 1,1 0-1,0 0 0,0-1 0,0 1 1,0 1-1,0-1 0,3-1 1,73-30 907,-60 24-803,112-44 902,24 0-538,3 7-1,298-47 1,-446 91-768,0 0 0,0 1 1,0 0-1,0 0 0,0 1 0,0 0 0,13 4 0,-18-4-397,0 1 0,1-1 0,-1 1 0,0 1 0,0-1 0,5 5 0,-5-4-355,-1 0 1,1 0-1,-1 1 0,0-1 0,0 1 0,0 0 0,1 4 0,11 20-3262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3:41.1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359 28 2656,'5'-9'6965,"2"-3"-3310,-7 12-3596,0 0 0,0-1-1,0 1 1,0 0 0,0-1 0,0 1-1,-1 0 1,1-1 0,0 1 0,0 0-1,0 0 1,0-1 0,-1 1 0,1 0-1,0 0 1,0-1 0,-1 1 0,1 0-1,0 0 1,-1 0 0,1-1 0,0 1-1,0 0 1,-1 0 0,1 0 0,0 0-1,-1 0 1,1 0 0,0 0 0,-1 0-1,1-1 1,0 1 0,-1 0 0,1 1-1,-1-1 1,1 0 0,0 0 0,-1 0-1,1 0 1,0 0 0,-1 0 0,-5 1 48,0 1 0,0-1 1,0 1-1,0 0 0,1 0 1,-1 1-1,1 0 0,-1 0 1,-4 4-1,-7 2 57,-163 83 1185,128-62-1123,46-26-209,1-1 0,-1 2 1,1-1-1,0 0 0,1 1 0,-7 8 1,10-12 0,0 1 1,1-1 0,-1 0-1,0 1 1,1-1 0,-1 1-1,1-1 1,-1 1 0,1-1-1,0 1 1,0-1 0,0 1-1,0-1 1,0 1 0,0-1-1,0 1 1,0-1 0,0 1-1,1-1 1,-1 1 0,1-1-1,-1 1 1,1-1 0,0 1-1,-1-1 1,1 0 0,0 1-1,0-1 1,0 0 0,0 0-1,0 0 1,0 0 0,0 1-1,2 0 1,2 2 56,1 0 0,0 0 0,0 0 1,0 0-1,13 4 0,-1-2 117,0 0 1,0-2-1,0 0 1,1-1-1,-1-1 1,1 0-1,0-2 1,0 0-1,30-5 1,-32 4-95,-12 1-58,-1 0 1,1 0 0,0 0-1,-1-1 1,1 0-1,-1 0 1,1 0-1,-1 0 1,0-1-1,6-2 1,-5-5-1214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9:17.2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17 148 10976,'-17'-17'4960,"21"14"-4321,6 0 1441,3-2-1280,9-7 1152,9 4-1120,14-7-224,0 2-384,23-2-224,3 3-32,16-5-320,-7 9 192,-12-3-1632,-10 6 992,-17 1-3039,-6 4 2143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3:41.8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222 14 5824,'1'-5'551,"1"-3"962,-2 13 1249,0-5-2650,0 0-1,-1 0 0,1 1 1,0-1-1,0 0 1,-1 1-1,1-1 0,0 0 1,0 1-1,0-1 1,-1 0-1,1 1 0,0-1 1,0 1-1,0-1 1,0 0-1,0 1 0,0-1 1,0 0-1,0 2 0,-2 2 201,-7 11 193,0 0 0,-1 0 0,-1-1 0,-14 14 0,-23 29 474,29-30-513,2 0 1,0 2 0,-24 58-1,32-67-173,5-14 54,3-5 38,2-2 201,26-60 630,-11 37-1204,0-1 1,2 2-1,0 1 1,2 0-1,43-38 1,-35 35-78,-23 19 140,1 1-1,0 0 1,0 0 0,0 0 0,0 1 0,14-7-1,-20 11-74,1 0 0,-1-1 0,1 1 0,-1 0 0,1 0 0,-1 0 0,1 0 0,-1-1 0,1 1 0,-1 0 0,1 0 0,-1 0 0,1 0 0,-1 0 0,1 0 0,-1 1 0,1-1 0,-1 0 0,1 0 0,-1 0 0,1 0 0,-1 1 0,1-1 0,-1 0 0,1 0 0,0 1 0,-1 0 2,1 0 1,-1 0-1,1 0 0,-1-1 0,1 1 1,-1 0-1,0 0 0,1 0 0,-1 0 0,0 0 1,0 0-1,0 0 0,1 1 0,-1 6 24,-1 0 0,1-1-1,-3 9 1,2-8 6,-12 111 42,12-113-44,1 0-1,0 0 0,1-1 0,-1 1 0,1 0 1,3 11-1,-3-16-3,-1 0 1,0 1 0,1-1 0,-1 0 0,1 0-1,-1 0 1,1 0 0,0 1 0,-1-1-1,1 0 1,0 0 0,0 0 0,0-1-1,0 1 1,-1 0 0,1 0 0,1 0-1,-1-1 1,0 1 0,0 0 0,0-1-1,0 1 1,0-1 0,1 0 0,-1 1-1,0-1 1,0 0 0,1 1 0,-1-1-1,0 0 1,0 0 0,1 0 0,-1 0 0,0-1-1,0 1 1,1 0 0,-1 0 0,2-1-1,4-3 98,1 0 0,0 0 1,-1-1-1,0 0 0,0 0 0,10-10 0,-2 2-134,44-40-46,25-19-139,-82 71 162,0 0-1,0-1 0,0 1 0,0 0 0,0 0 1,0 0-1,0 0 0,0 1 0,5-2 1,-6 2 17,0 0 1,0 0 0,0 0 0,0 0-1,1 0 1,-1 0 0,0 0-1,0 1 1,0-1 0,0 0 0,0 1-1,0-1 1,0 1 0,0-1-1,2 2 1,-1 0 13,-1 0 0,1 0 0,0 0 0,-1 0 0,1 1 0,-1-1 1,1 0-1,-1 1 0,0-1 0,0 1 0,0-1 0,-1 1 0,1 0 0,-1-1 0,1 5 0,1 20 45,-2 49 0,-1-28 122,1-3-247,0-15-2834,0-9 964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3:43.2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104 434 2816,'-43'27'1605,"38"-24"-1107,1 1 0,-1-1 0,1 1 0,0 0 1,0 0-1,0 0 0,-3 6 0,4-6 269,0 0 0,0 0 0,-1-1 0,1 0 0,-5 4 0,42-34 3899,43-60-3023,-19 20-1227,166-166 848,-140 141-912,-78 83-355,0 3-144,-6 6 145,0 0 0,1 0 0,-1 0 0,0 0 0,0 1 0,0-1-1,0 0 1,1 0 0,-1 0 0,0 0 0,0 1 0,0-1 0,0 0-1,0 0 1,0 0 0,0 1 0,1-1 0,-1 0 0,0 0 0,0 1 0,0-1-1,0 0 1,0 0 0,0 1 0,0-1 0,0 0 0,0 0 0,0 0-1,0 1 1,0-1 0,-1 0 0,1 0 0,0 1 0,0-1 0,-1 15-77,0 0 0,-6 22 0,-1 7-4,2 17 118,1 0 1,8 115-1,-3-171 3,1 0-1,0 0 0,0 0 0,1 0 0,-1 0 0,1 0 0,4 6 0,-5-9-5,0-1 0,0 1-1,0 0 1,0-1 0,0 0-1,0 1 1,1-1-1,-1 0 1,1 0 0,-1 0-1,1 0 1,-1 0 0,1 0-1,0 0 1,-1 0-1,1 0 1,0-1 0,0 1-1,0-1 1,-1 0-1,1 1 1,0-1 0,2 0-1,-2 0-2,0 0 0,0-1 0,0 1-1,-1 0 1,1-1 0,0 1 0,0-1 0,0 0-1,0 0 1,-1 0 0,1 0 0,0 0 0,-1 0-1,1 0 1,-1 0 0,2-2 0,3-4 55,0 0 0,7-11 1,-5 6-22,38-55 50,28-39-65,-54 81 23,46-46 1,37-20-158,-83 76-10,-19 15 89,-1-1 1,1 1-1,-1 0 0,1 0 0,-1-1 0,1 1 0,-1 0 0,1 0 0,-1 0 1,1 0-1,-1 0 0,1 0 0,-1 0 0,1 0 0,-1 0 0,1 0 0,-1 0 1,1 0-1,-1 0 0,1 0 0,-1 0 0,1 1 0,-1-1 0,1 0 0,-1 0 1,1 1-1,-1-1 0,0 0 0,1 1 0,-1-1 0,1 0 0,-1 1 0,0-1 1,1 0-1,-1 1 0,0-1 0,0 1 0,1-1 0,-1 1 0,0-1 1,0 1-1,1-1 0,-1 1 0,0 0 0,1 5-16,1 1-1,-1-1 1,-1 1-1,1-1 1,-1 1 0,-1 8-1,-8 43 93,6-39-70,-6 24 54,-1 1 1,-2-1-1,-32 73 0,42-110 14,-2 1 0,1 0-1,-1-1 1,0 0-1,0 0 1,-1 0 0,-8 8-1,12-13-41,0 0 0,-1 0 0,1 0 0,-1 0 0,0 0 0,1 0 0,-1-1 1,0 1-1,1 0 0,-1-1 0,0 1 0,0-1 0,0 0 0,1 0 0,-1 0 0,0 0 0,0 0 0,0 0 0,1 0 0,-1 0 0,0-1 0,0 1 0,0 0 0,1-1 0,-1 0 0,0 1 0,1-1 1,-1 0-1,0 0 0,1 0 0,-1 0 0,1 0 0,0-1 0,-1 1 0,0-2 0,-3-2-20,0-1-1,1 1 1,0-1 0,0-1-1,0 1 1,1 0 0,0-1-1,0 0 1,1 0 0,0 1-1,0-1 1,0-1 0,1 1-1,0 0 1,0-10 0,1 15-25,0 0 0,0-1-1,0 1 1,0 0 0,1-1 0,-1 1 0,1 0 0,0-1 0,-1 1 0,1 0 0,0 0 0,0-1 0,0 1 0,1 0 0,-1 0 0,0 0 0,1 1 0,0-1 0,-1 0 0,1 1 0,0-1 0,0 0 0,0 1 0,0 0 0,0 0 0,0-1 0,0 1-1,0 0 1,0 1 0,1-1 0,-1 0 0,4 0 0,7-1 2,0 1 0,0 0 0,0 0-1,0 2 1,0 0 0,0 0 0,0 1-1,23 7 1,10 5-1,44 21-1,-76-29 26,4 1-160,54 22-1552,-22-15-3218,-33-13 1671,-3-1 1104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3:43.6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40 6240,'-45'-26'2816,"32"17"-2464,8 5 96,10 8-320,0-4-800,8 0 320,19 4 0,4 4 224,17 0-3072,1 4 1760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3:47.3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255 718 2720,'0'-1'385,"0"0"1,0 0-1,0 0 0,0-1 1,0 1-1,0 0 0,1 0 1,-1 0-1,0 0 0,1 0 1,-1 0-1,1 0 0,-1 0 1,1-1-1,-1 2 0,2-3 1,6-18 1313,-7 15-1347,-1 0-1,1 0 0,-1 0 0,-1 0 0,1 0 1,-1 0-1,0 0 0,-1 1 0,1-1 1,-1 0-1,0 1 0,-5-10 0,5 11-272,-1 0-1,1 1 0,-1-1 1,1 1-1,-1-1 0,0 1 1,0 0-1,-1 0 0,1 0 1,-1 1-1,1-1 1,-1 1-1,0 0 0,0 0 1,0 0-1,0 1 0,0-1 1,0 1-1,-6-1 0,4 1-83,0 0-1,-1 1 0,1-1 0,0 1 0,-1 1 0,1-1 0,0 1 0,-1 0 1,1 1-1,-10 3 0,12-3 3,-1 0 1,0 1-1,1-1 0,-1 1 1,1 0-1,0 1 0,0-1 1,0 1-1,0 0 1,1 0-1,0 0 0,-1 0 1,-4 9-1,2 0 1,-1 0-1,2 1 1,0-1 0,0 1-1,2 0 1,-1 0 0,2 1-1,0-1 1,1 1-1,0 16 1,2-18 67,0 0 0,0 0 0,1 0-1,1 0 1,0-1 0,1 0 0,1 1 0,0-1 0,0-1-1,1 1 1,12 17 0,-14-23-24,1-1 0,-1 1 0,1-1 0,1 0 0,-1-1 0,1 1 0,-1-1 0,1 0 0,1-1 1,-1 1-1,0-1 0,13 4 0,-6-4 29,0 0 0,-1 0 0,2-2 0,-1 1 0,0-2 0,13 0 0,0-2 48,0-1-1,0-1 1,0-1-1,-1-1 1,1-1 0,-2-2-1,1 0 1,33-19-1,-33 14-56,0-1-1,-2-2 0,1 0 1,-2-1-1,-1-2 1,0 0-1,26-34 0,-45 52-49,54-74 306,-49 66-296,-1-1 0,0 0 0,-1 0 0,0 0 0,5-18 0,-10 28-29,0 1 1,1-1 0,-1 0 0,0 1-1,0-1 1,0 0 0,0 1 0,1-1 0,-1 1-1,0-1 1,0 0 0,0 1 0,0-1-1,0 0 1,0 1 0,-1-1 0,1 0-1,0 1 1,0-1 0,0 1 0,-1-1-1,1 0 1,0 1 0,-1-1 0,1 1-1,0-1 1,-1 1 0,1-1 0,-1 1-1,1-1 1,-1 0 0,0 1-6,0 0 0,0 1 0,0-1-1,0 0 1,1 0 0,-1 0 0,0 1 0,0-1 0,0 0 0,0 1 0,1-1 0,-1 1-1,0-1 1,0 1 0,1-1 0,-1 1 0,0-1 0,1 1 0,-1 0 0,0-1 0,1 1-1,-1 1 1,-6 6-4,1 1 0,0 1 0,0-1-1,-7 20 1,-12 43-17,20-59-11,0 7-15,0 0 1,0 0-1,0 25 0,4-35 71,0 0 0,1 0 1,1 0-1,0 0 0,0 0 0,1 0 0,0-1 0,5 14 0,-6-19 32,1 0 0,0-1 0,-1 1-1,1-1 1,1 1 0,-1-1-1,0 0 1,1 0 0,0 0 0,-1 0-1,1-1 1,0 1 0,1-1-1,-1 1 1,0-1 0,1 0 0,-1-1-1,7 3 1,-7-3 3,0 0-1,0-1 1,0 0 0,0 1 0,0-1-1,0 0 1,-1-1 0,1 1 0,0-1-1,0 1 1,0-1 0,0 0 0,0 0-1,0 0 1,-1 0 0,1 0 0,0-1-1,-1 1 1,1-1 0,-1 0-1,0 0 1,1 0 0,2-4 0,0 1-6,-1-1-1,-1 1 1,1-1 0,-1 0 0,0 0 0,0 0 0,-1 0 0,1-1 0,1-9 0,0-4 3,3-34 0,-5 32-45,-1 1 0,-1-1 1,-1 0-1,-1 1 0,-7-34 0,8 50-55,0 1 0,0-1 0,-1 1 0,0 0 0,0 0 0,0-1 0,0 1 0,-1 1 0,1-1-1,-1 0 1,-3-3 0,4 6 32,0-1 0,1 1-1,-1 0 1,0 0 0,0 0 0,0 0-1,0 0 1,0 0 0,0 0-1,0 1 1,0-1 0,0 1-1,0 0 1,0-1 0,-1 1 0,1 0-1,0 0 1,0 0 0,0 1-1,0-1 1,0 0 0,-1 1 0,1-1-1,-3 3 1,1-2 10,1 1 0,0 0 0,0 0 0,0 0 0,0 1 0,0-1 0,0 1 0,0-1 0,1 1 0,-1 0 1,1 0-1,0 0 0,0 1 0,0-1 0,0 0 0,1 1 0,-1-1 0,1 1 0,0 0 0,0-1 0,-1 8 0,1-5 21,0 0-1,1 0 1,-1 1 0,1-1-1,1 0 1,-1 0-1,1 0 1,0 1 0,0-1-1,1 0 1,0 0-1,4 9 1,-5-13 10,0-1-1,0 1 1,1 0-1,-1 0 1,0-1-1,1 1 1,-1-1 0,1 0-1,0 1 1,-1-1-1,1 0 1,0 0-1,0 0 1,0 0 0,0 0-1,0 0 1,0-1-1,0 1 1,0-1 0,0 1-1,0-1 1,0 0-1,0 0 1,0 1-1,0-2 1,0 1 0,1 0-1,-1 0 1,3-2-1,7-1 30,-1-1 0,1 0 0,-1 0-1,12-9 1,-17 10-37,69-35 104,157-75 122,-201 100-266,-9 3-18,1 1-1,1 1 0,34-8 1,-55 16 34,0-1 1,0 1-1,0 0 1,0 0-1,1 0 0,5 1 1,-8 0 16,0-1-1,0 0 1,0 1 0,0-1 0,0 0 0,0 1-1,0 0 1,0-1 0,0 1 0,0-1 0,0 1-1,0 0 1,0 0 0,0 0 0,-1-1 0,1 1-1,0 0 1,-1 0 0,1 0 0,-1 0-1,1 0 1,0 2 0,1 3 5,-1 1-1,0 0 1,0 0-1,0 0 1,-1 0 0,0 0-1,0 0 1,-2 8-1,-14 59 71,10-52-58,-2 10 37,-32 113 93,38-140-60,1 0 0,-1 0 0,1 0 0,0 0 0,0 9 0,1-14-61,0 1 1,0-1-1,0 0 0,0 1 1,0-1-1,0 1 1,0-1-1,0 0 0,0 1 1,0-1-1,0 0 1,0 1-1,0-1 1,0 1-1,1-1 0,-1 0 1,0 1-1,0-1 1,0 0-1,1 1 1,-1-1-1,6-2 184,5-10-91,-11 12-116,82-132 191,-40 62-390,-38 64 135,0 0 1,0 1-1,7-8 0,-10 12 35,0 0-1,0 0 1,0 0 0,0 0 0,1 1-1,-1-1 1,0 0 0,0 1 0,1-1-1,1 0 1,-2 1 14,-1 0 0,1 0-1,-1 0 1,0 0 0,1 0 0,-1 0 0,1 0-1,-1 0 1,1 0 0,-1 0 0,1 1 0,-1-1-1,1 0 1,-1 0 0,1 1 0,-1-1 0,0 0-1,1 0 1,-1 1 0,0-1 0,1 0 0,-1 1-1,0-1 1,1 0 0,-1 1 0,0-1 0,1 1-1,-1-1 1,0 1 0,4 7-15,-1 0 0,-1 1 0,0-1 0,0 0 0,1 15 1,4 15 25,-4-25-1,-1-5 22,0 0 0,0-1 0,0 1 0,5 7 0,-6-13-8,-1-1 0,1 0-1,0 1 1,0-1 0,0 0 0,0 0-1,0 1 1,0-1 0,0 0 0,0 0-1,0 0 1,1 0 0,-1 0 0,0-1-1,1 1 1,-1 0 0,1-1 0,-1 1-1,1-1 1,-1 1 0,1-1 0,-1 0-1,1 1 1,-1-1 0,1 0 0,2 0-1,0-1 21,0 0-1,0 0 1,-1-1-1,1 1 1,0-1-1,0 0 1,-1 0-1,1 0 1,-1-1-1,6-4 1,30-29 82,-3-1 1,34-42 0,49-51-138,-17 35-42,-101 93 40,0 1 0,0 0-1,0 0 1,0 0 0,0 0 0,0 0 0,0 1 0,1-1-1,-1 0 1,0 0 0,1 1 0,-1-1 0,0 1 0,1-1-1,1 1 1,-2 0 13,0 0 0,-1 0-1,1 0 1,-1 0 0,1 0 0,-1 1 0,1-1-1,-1 0 1,1 1 0,-1-1 0,1 0-1,-1 1 1,1-1 0,-1 0 0,0 1-1,1-1 1,-1 1 0,1-1 0,-1 1 0,0-1-1,0 1 1,1-1 0,-1 1 0,0-1-1,1 2 1,0 4-15,0 0 0,0 0 0,0 0 0,-1 0 0,0 8 1,0-10 48,-2 58-16,-3 1 0,-3-1-1,-26 101 1,33-158 36,0 0 0,-1-1 0,1 0-1,-1 1 1,0-1 0,0 0 0,-5 6 0,7-9-25,-1 0 0,1-1 0,-1 1 0,1-1 0,-1 1 1,0-1-1,1 1 0,-1-1 0,0 1 0,0-1 0,1 0 0,-1 1 0,0-1 1,0 0-1,0 0 0,1 0 0,-1 1 0,0-1 0,-1 0 0,1 0 6,-1-1 0,1 1 0,0 0 0,-1-1 0,1 1 0,0-1 0,0 0 0,-1 1 0,1-1-1,0 0 1,0 0 0,0 0 0,0 0 0,0 0 0,-1-1 0,-7-8 25,1-1 0,1 0 0,0 0 0,0 0 1,-5-15-1,-6-9-136,14 28 50,2 4-9,0 0-1,0 0 1,0 0 0,1-1 0,-1 1-1,1-1 1,0 1 0,-1-8 0,12 19-242,1-2 261,0 0 0,0 0 0,0-1 0,1 0 1,0-1-1,0-1 0,0 0 0,22 3 0,-18-5 33,1 0-1,0-2 1,0 0-1,-1 0 0,32-8 1,-16-1 57,1-1 0,-2-1 1,0-2-1,0-2 0,52-34 0,-61 35 23,36-33-1,-54 44-78,0 0 1,0 1-1,-1-1 1,1-1-1,-1 1 1,0-1-1,0 1 1,-1-1-1,5-10 1,-6 13-7,-1 0 1,1 0-1,0 0 1,-1 0-1,1-1 1,-1 1-1,1 0 0,-1 0 1,0-1-1,0 1 1,0 0-1,0-1 1,-1 1-1,1 0 1,-1 0-1,1-1 1,-3-3-1,3 4-18,-1 0 1,-1 0-1,1 0 0,0 0 0,0 1 0,-1-1 0,1 0 0,-1 0 1,0 1-1,1-1 0,-1 1 0,0 0 0,0-1 0,0 1 0,0 0 1,0 0-1,0 0 0,0 0 0,0 1 0,0-1 0,-1 0 1,1 1-1,0 0 0,-3-1 0,0 1-35,0-1 1,-1 1-1,1 1 0,0-1 0,0 1 1,0 0-1,-1 0 0,1 0 0,-6 3 1,2 0 20,1 1 0,-1-1 1,1 2-1,1-1 1,-1 1-1,1 0 1,0 0-1,0 1 0,1 0 1,-1 0-1,2 1 1,-10 15-1,6-6 36,0 1 0,2 1 0,0-1 0,1 1 0,-4 22 0,7-29-11,1 1 1,1-1-1,0 16 1,1-22 45,0 0 0,0-1 0,1 1 0,0-1 0,1 1 0,-1-1 0,1 1 0,0-1 0,4 8 0,-5-10-20,1-1 0,0 0-1,-1 0 1,1 0 0,0-1 0,0 1-1,0 0 1,1-1 0,-1 1-1,0-1 1,0 0 0,1 0 0,-1 0-1,1 0 1,-1 0 0,1 0-1,-1-1 1,1 1 0,-1-1 0,1 0-1,0 0 1,-1 0 0,1 0-1,0 0 1,-1 0 0,4-1 0,5-1 38,0-1 1,0 0 0,-1 0 0,21-10 0,-5-1-12,-1 0 1,-1-2 0,45-36-1,56-68 216,-117 113-263,0-1-1,-1-1 0,1 0 1,-2 0-1,1 0 1,-2-1-1,1 0 1,6-17-1,-11 26-13,-1 0 0,0-1 1,1 1-1,0 0 0,-1 0 0,1 0 1,0 0-1,-1 0 0,1 0 0,0 0 1,0 1-1,0-1 0,0 0 0,0 0 1,0 1-1,0-1 0,0 0 0,0 1 1,0-1-1,1 1 0,-1-1 0,0 1 0,0 0 1,0 0-1,1-1 0,-1 1 0,0 0 1,0 0-1,1 0 0,-1 0 0,0 0 1,2 1-1,1 0-5,-1-1 0,1 1 0,-1 0 0,0 0 0,1 1 0,-1-1 0,0 0-1,0 1 1,0 0 0,0 0 0,4 3 0,-1 0 10,-1 0 0,0 1-1,0-1 1,0 1 0,-1 0-1,1 0 1,-1 0 0,-1 1-1,1 0 1,-1-1 0,3 14-1,12 68-15,-12-57 112,10 36 1,-16-64-50,1-1 0,0 0 1,0 1-1,0-1 1,0 0-1,3 5 0,-4-7-28,1 0 0,-1 0-1,0 0 1,0 1 0,1-1-1,-1 0 1,0 0 0,1 0-1,-1 1 1,0-1 0,0 0-1,1 0 1,-1 0 0,0 0-1,1 0 1,-1 0 0,0 0 0,1 0-1,-1 0 1,0 0 0,1 0-1,-1 0 1,1 0 0,0 0 12,0 0 1,-1-1-1,1 1 1,0-1-1,0 1 1,-1-1-1,1 0 1,0 1-1,-1-1 1,1 1-1,-1-1 1,1 0-1,0-1 1,45-68 414,-22 31-348,2 1 0,39-45 0,-6 15-591,-57 68 291,-2 5 130,-3 10 43,-12 36-6,8-29-41,-7 31 0,12-41 88,-1 9 43,-2 30 1,4-43 4,2-1-1,-1 1 1,1-1 0,0 1-1,1-1 1,0 1 0,4 11 0,-5-17-36,0 0 1,0-1 0,0 1 0,0-1 0,0 1-1,0-1 1,0 0 0,1 1 0,-1-1-1,0 0 1,1 0 0,-1 0 0,1 0 0,-1 0-1,1 0 1,0 0 0,-1-1 0,1 1 0,0 0-1,-1-1 1,1 1 0,0-1 0,0 0-1,0 0 1,-1 0 0,1 0 0,0 0 0,0 0-1,0 0 1,0 0 0,2-2 0,3 1 22,0-1 0,-1 0 0,1-1 0,-1 1 1,1-1-1,-1-1 0,9-5 0,8-11 50,0-1 0,-1 0 0,29-38 1,-32 35-52,117-143-208,-136 167 158,0-1 0,1 0 0,-1 1 1,0-1-1,1 1 0,-1-1 0,0 1 0,1-1 0,-1 1 1,1 0-1,-1-1 0,1 1 0,-1-1 0,1 1 1,-1 0-1,1-1 0,-1 1 0,1 0 0,0 0 0,-1 0 1,1-1-1,-1 1 0,1 0 0,0 0 0,0 0 0,0 1 2,0 0 0,0 0 0,0 1 0,0-1 0,-1 0 0,1 0 0,0 1 0,-1-1 0,1 1 0,-1 1 0,2 1 39,2 8-63,-1-3 23,-1-1 0,2 0 1,-1 1-1,1-1 0,1-1 1,9 15-1,-10-17 34,1-1 1,-1 1-1,1-1 1,0 0-1,0 0 1,0 0-1,6 3 1,-7-5-6,0-1-1,-1 0 1,1 1 0,0-1 0,0-1 0,0 1 0,0 0 0,0-1 0,0 0 0,0 0 0,0 0 0,5-1 0,6-2 38,-1-1 1,1 0 0,-1-1-1,0 0 1,0-1-1,-1-1 1,0 0-1,0-1 1,0 0-1,-1-1 1,17-16 0,-24 20-31,-1 0 1,1 0-1,-1-1 1,5-8 0,-8 13-33,-1 0 0,1 0 0,-1 0 0,1 0 0,-1 0 0,1 1 0,-1-1 1,0 0-1,0 0 0,0 0 0,1 0 0,-1 0 0,0 0 0,0 0 0,0 0 0,0 0 1,-1 0-1,1 0 0,0 0 0,0 0 0,0 0 0,-1 0 0,1 0 0,-1 0 1,1 1-1,-1-1 0,1 0 0,-1 0 0,1 0 0,-2 0 0,1 0-12,0 0-1,0 0 1,0 0-1,-1 1 1,1-1-1,0 0 1,0 1 0,-1-1-1,1 1 1,-1-1-1,1 1 1,-1 0-1,1 0 1,0-1-1,-1 1 1,1 0-1,-1 0 1,1 0-1,-3 1 1,-11 2-38,0 0 0,0 2 1,0 0-1,1 0 0,-27 15 0,34-16 60,0 0-1,0 1 0,1 0 0,0 0 0,0 1 1,0-1-1,1 1 0,-1 1 0,1-1 1,1 1-1,0 0 0,-1 0 0,-2 9 1,6-14 4,0-1 1,0 1 0,1 0 0,-1 0 0,1 0 0,-1 0-1,1 0 1,0 0 0,0 0 0,-1 0 0,2 0 0,-1 1-1,0-1 1,0 0 0,1 0 0,-1 0 0,1 0 0,-1 0 0,1-1-1,0 1 1,0 0 0,0 0 0,0 0 0,0-1 0,0 1-1,0 0 1,1-1 0,-1 1 0,1-1 0,-1 0 0,1 1-1,0-1 1,-1 0 0,3 1 0,3 2-7,0-1 1,0 0 0,1 0-1,-1-1 1,1 0-1,-1-1 1,1 1-1,11-1 1,35 1 22,1-3 1,-1-3-1,0-1 1,73-18-1,-96 16 1,0-1 0,0-2 0,-1-1 0,-1-1 0,38-21 0,-67 33-30,0 0 0,0 0 0,-1 0 1,1 0-1,0 0 0,0 0 0,0 0 1,0 0-1,0 0 0,0 0 1,0 0-1,0 0 0,0 0 0,0 0 1,0 0-1,-1-1 0,1 1 0,0 0 1,0 0-1,0 0 0,0 0 0,0 0 1,0 0-1,0 0 0,0 0 1,0 0-1,0 0 0,0 0 0,0-1 1,0 1-1,0 0 0,0 0 0,0 0 1,0 0-1,0 0 0,0 0 1,0 0-1,0 0 0,0 0 0,0 0 1,0-1-1,0 1 0,0 0 0,0 0 1,0 0-1,0 0 0,0 0 1,0 0-1,0 0 0,0 0 0,0 0 1,0 0-1,1 0 0,-1 0 0,0-1 1,0 1-1,0 0 0,0 0 0,0 0 1,0 0-1,0 0 0,-6 2-28,0 1 0,0 0 0,1 0 0,-1 0 0,1 1 0,-1-1 0,-7 8 0,-33 37 58,28-29-111,5-6 62,1 1 0,1 0 0,0 0 0,1 1 0,0 0 0,1 1 0,-12 31 0,20-43 28,0 1-1,0-1 1,0 1 0,1 0-1,0-1 1,0 1 0,0 0-1,1 0 1,-1-1-1,1 1 1,0-1 0,0 1-1,1-1 1,0 1 0,-1-1-1,1 0 1,1 1 0,3 5-1,-4-8 9,-1 1-1,1-1 0,0 0 0,0 0 0,-1 0 0,1-1 0,1 1 0,-1 0 1,0-1-1,0 1 0,1-1 0,-1 0 0,0 1 0,1-1 0,-1 0 1,1-1-1,0 1 0,-1 0 0,1-1 0,0 0 0,-1 1 0,1-1 0,0 0 1,-1 0-1,1-1 0,0 1 0,-1 0 0,1-1 0,0 0 0,-1 0 1,1 0-1,-1 0 0,5-2 0,2-2 49,0-1-1,-1 0 1,1 0 0,-1-1-1,0 0 1,10-13 0,39-58-88,-51 69 22,135-201-26,-103 149 88,-3-2 0,28-74 1,-51 111-50,20-49-4,31-104-1,-60 169-3,4-22-41,-7 30 21,0 0 0,0 0-1,0 0 1,0 0 0,0 0-1,0 0 1,-1 0 0,1 0-1,-1 0 1,1 0 0,-1 0 0,-1-2-1,2 4 17,0 0-1,0-1 1,0 1-1,0 0 1,0 0-1,0-1 1,-1 1 0,1 0-1,0-1 1,0 1-1,0 0 1,-1 0-1,1-1 1,0 1-1,0 0 1,-1 0-1,1 0 1,0-1 0,-1 1-1,1 0 1,0 0-1,-1 0 1,1 0-1,0 0 1,-1-1-1,1 1 1,0 0-1,-1 0 1,1 0 0,0 0-1,-1 0 1,1 0-1,0 0 1,-1 0-1,1 0 1,0 1-1,-1-1 1,1 0-1,0 0 1,-1 0 0,1 0-1,0 0 1,-1 1-1,-2 1-38,0 0 1,-1 0-1,1 1 0,0-1 0,1 1 1,-1 0-1,-3 4 0,-21 31-183,22-31 202,-106 178-340,91-145 382,1 0-1,-23 82 1,28-70 35,3 0 0,2 1 1,3 0-1,0 91 0,6-129-592,1 0-1,0 1 1,2-1 0,0 0-1,7 21 1,7 3-1530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3:48.0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342 7 6400,'-3'-6'1845,"6"9"-393,6 12 525,-8-9-1639,0-1 0,-1 0 0,0 0-1,0 0 1,0 1 0,-1-1 0,0 0 0,0 0-1,0 0 1,0 0 0,-1 0 0,0 0 0,0 0-1,-5 7 1,-5 8 234,0-1-1,-16 17 1,17-22-293,-17 21 120,-3-1-1,-53 47 0,79-76-352,1-1 0,-1 0 0,0-1 0,0 1 0,0-1 0,0 0 0,-1 0 1,0-1-1,1 0 0,-8 2 0,11-3-142,0 0 0,0 0 0,0-1 0,0 1 0,0-1 0,0 0 0,0 1 0,0-1 0,0 0 0,0 0 0,0 0 0,0 0 0,0-1 0,0 1 0,0-1 0,0 1 0,0-1 0,0 0 0,0 1 0,0-1 0,0 0 0,1 0 0,-3-2 0,-12-12-1398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3:50.4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0 604 3136,'0'5'7360,"9"2"-1169,-8-6-6082,0 0 0,0-1-1,0 0 1,0 1 0,1-1-1,-1 1 1,0-1-1,0 0 1,0 0 0,1 0-1,-1 0 1,0 0-1,0 0 1,0 0 0,1 0-1,-1 0 1,0-1-1,2 0 1,0 0 64,0 0 1,0-1-1,0 1 1,-1-1-1,1 0 0,4-4 1,3-3 113,-1 0 0,12-18 0,-17 22-244,73-100 236,15-20-14,69-58-31,-143 165-128,18-25-1,-30 35-90,0-1-1,0 1 1,-1-1 0,-1 0-1,7-17 1,-11 26-24,0 0-1,0 0 1,1-1 0,-1 1-1,0 0 1,0 0 0,0 0 0,0-1-1,0 1 1,0 0 0,0 0-1,0-1 1,0 1 0,0 0-1,0 0 1,0-1 0,0 1 0,0 0-1,0 0 1,0-1 0,0 1-1,0 0 1,0 0 0,0-1-1,0 1 1,0 0 0,-1 0 0,1-1-1,0 1 1,0 0 0,0 0-1,0 0 1,0-1 0,-1 1-1,1 0 1,0 0 0,0 0 0,0 0-1,-1-1 1,1 1 0,0 0-1,0 0 1,-1 0 0,1 0-1,0 0 1,0 0 0,-1 0 0,1 0-1,0 0 1,0 0 0,-1 0-1,1 0 1,0 0 0,0 0-1,-1 0 1,1 0 0,0 0 0,0 0-1,-1 0 1,1 0 0,0 0-1,0 0 1,-1 1 0,1-1-1,0 0 1,0 0 0,0 0 0,-1 1-1,-22 11-317,18-9 293,-7 4 27,0 1-1,1 0 1,0 0-1,0 1 1,1 0-1,1 1 0,-1 0 1,1 1-1,1 0 1,0 0-1,-10 22 1,8-16-5,2 1 1,1-1 0,0 2 0,1-1-1,1 1 1,-3 20 0,6-27 8,1-1-1,1 0 1,0 0 0,0 1 0,1-1 0,1 0-1,0 0 1,0 0 0,1 0 0,1-1 0,8 21-1,-9-25 45,1 0 0,-1 0 0,1 0 0,0 0 0,1 0 0,-1-1 0,1 0 0,0 0 0,1 0 0,6 4 0,-7-6 12,-1-1-1,1 1 1,-1-1-1,1-1 0,0 1 1,0 0-1,0-1 1,0 0-1,0 0 1,0-1-1,0 0 0,0 1 1,1-2-1,9 0 1,-6-1 12,0-1 1,-1 0-1,1 0 0,0 0 1,-1-1-1,0-1 1,0 1-1,0-1 1,0-1-1,-1 1 1,0-2-1,10-10 1,-2 1-59,-1-1 1,0 0 0,-2-1 0,14-26 0,-7 13-70,-10 17 83,10-23-1,-11 11 44,-5 11-231,1 12 194,-4 2-15,2 1 17,-1 0-30,-1 0 1,0 0 0,0 0-1,0 0 1,0 0 0,1 0-1,-1 0 1,0 0 0,0 0-1,0 0 1,0 0 0,1 0-1,-1 0 1,0-1 0,0 1-1,0 0 1,0 0 0,1 0-1,-1 0 1,0 0 0,0 0 0,0 0-1,0-1 1,0 1 0,0 0-1,0 0 1,1 0 0,-1 0-1,0 0 1,0-1 0,0 1-1,0 0 1,0 0 0,0 0-1,0 0 1,0-1 0,0 1-1,0 0 1,0-5 96,-17 14-459,15-5 454,-3-4-1184,-1 0-3469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3:50.8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170 45 3072,'13'-12'1462,"-11"10"-1000,1-1-1,-1 1 1,1 0-1,-1 0 1,1 0-1,0 0 1,0 1-1,5-3 1,26-8 2796,-34 12-3239,0 0 0,1 0 1,-1 0-1,0 0 0,0 0 0,0 0 0,0-1 0,0 1 0,0 0 0,1 0 0,-1 0 0,0 0 0,0 0 0,0 0 0,0 0 0,0 0 1,1 0-1,-1 0 0,0 0 0,0 0 0,0 0 0,0 0 0,0 1 0,0-1 0,1 0 0,-1 0 0,0 0 0,0 0 0,0 0 0,0 0 0,0 0 1,0 0-1,0 0 0,1 0 0,-1 0 0,0 1 0,0-1 0,0 0 0,0 0 0,0 0 0,0 0 0,0 0 0,0 0 0,0 1 0,0-1 1,0 0-1,0 0 0,0 0 0,0 0 0,-1 10 809,-3-5-523,0 1 0,0-1 0,0 0 1,0 0-1,-1 0 0,1-1 1,-1 1-1,-1-1 0,1-1 1,0 1-1,-8 3 0,-12 6 102,-33 11 0,58-24-405,-90 36-503,88-35 472,2-1-97,0 0 0,0 1 0,-1-1 0,1 0 0,0 0 0,-1 0 0,1 0 0,0 1 0,-1-1 0,1 0 1,0 0-1,-1 0 0,1 0 0,-1 0 0,1 0 0,0 0 0,-1 0 0,1 0 0,0 0 0,-1 0 0,1 0 0,0 0 0,-1 0 0,1 0 0,-1 0 0,1-1 0,0 1 1,-1 0-1,1 0 0,0 0 0,0-1 0,-1 1 0,1 0 0,-1-1 0,5-3-2263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3:52.5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0 392 4640,'1'3'3911,"-1"-3"-3809,1 0 0,-1 0-1,0 0 1,1 0 0,-1 0 0,1 0 0,-1 0 0,0-1 0,1 1 0,-1 0-1,0 0 1,1 0 0,-1 0 0,1 0 0,-1 0 0,0-1 0,1 1 0,-1 0-1,0 0 1,0-1 0,1 1 0,-1 0 0,0 0 0,1-1 0,-1 0 0,11-14 1308,-1-2 0,9-19 0,25-78-168,-21 50-576,-11 32-122,12-51 0,-24 69-742,-1 11-98,-2 7 65,-14 26-4,9-4 232,1 1-1,2 0 1,-4 41 0,4-30 11,3-21 63,-5 33 237,0 54 1,7-97-243,1 0 0,-1 0 0,1-1 0,1 1 1,0 0-1,2 7 0,-3-11 11,0 0-1,1 0 1,-1 0 0,1-1 0,-1 1-1,1 0 1,0-1 0,0 1-1,0-1 1,0 0 0,0 0 0,1 0-1,-1 0 1,0 0 0,6 3-1,-6-5-11,0 1-1,0-1 1,0 0-1,0 1 1,0-1-1,1 0 0,-1 0 1,0 0-1,0 0 1,0-1-1,0 1 1,1-1-1,-1 1 0,0-1 1,0 0-1,0 0 1,0 0-1,2-1 1,5-3 62,0-1 1,11-9-1,-11 8-91,215-180 139,-110 88-222,-113 98 43,30-23-121,-28 22 106,-1 1 1,1-1 0,-1 1-1,1 0 1,0 0 0,0 0 0,0 0-1,-1 0 1,1 1 0,5-1-1,-7 1 15,0 0 0,0 0 0,0 0-1,0 1 1,0-1 0,0 0 0,0 1-1,0-1 1,0 0 0,0 1 0,0-1 0,0 1-1,-1 0 1,1-1 0,0 1 0,0 0-1,-1-1 1,1 1 0,0 0 0,-1 0-1,1 0 1,-1 0 0,1 0 0,-1 0-1,1-1 1,-1 1 0,1 0 0,-1 0 0,0 0-1,0 2 1,2 4 28,-1-1-1,-1 1 1,1 10 0,-1-15-20,-2 17 73,0-1 0,-1 1-1,-1 0 1,-12 35-1,-1 2 64,17-52-72,-1-1 1,0 1-1,1 0 1,-1-1-1,1 5 1,0-8-54,0 1 1,0-1-1,0 0 0,0 1 1,0-1-1,1 0 0,-1 1 1,0-1-1,0 0 0,0 1 1,0-1-1,0 0 0,1 1 1,-1-1-1,0 0 1,0 1-1,0-1 0,1 0 1,-1 0-1,0 1 0,0-1 1,1 0-1,-1 0 0,1 1 1,-1-1 1,1 0 0,0 0 0,0 0 0,-1 0 1,1-1-1,0 1 0,-1 0 0,1 0 0,0 0 1,-1-1-1,1 1 0,0 0 0,-1-1 0,1 1 0,-1 0 1,1-1-1,1 0 0,7-8 36,0-1 0,0 0 0,-1 0 0,10-17 0,-9 14-51,38-65 77,-34 55-128,1 1 0,0 0-1,28-32 1,-26 42-73,-16 11 114,0 1 1,0 0-1,0-1 1,1 1 0,-1 0-1,0 0 1,0-1-1,1 1 1,-1 0-1,0 0 1,0 0 0,1-1-1,-1 1 1,0 0-1,1 0 1,-1 0 0,0 0-1,1 0 1,-1 0-1,0 0 1,1 0-1,-1-1 1,0 1 0,1 0-1,-1 0 1,0 1-1,1-1 1,-1 0 0,0 0-1,1 0 1,-1 0-1,0 0 1,1 0 0,-1 0-1,0 0 1,1 1-1,-1-1 1,0 0-1,1 0 1,-1 0 0,0 1-1,0-1 1,1 0-1,-1 0 1,0 1 0,0-1-1,0 0 1,1 1-1,-1-1 1,0 0-1,0 1 1,0-1 0,0 0-1,0 1 1,0 0-1,1 22 42,-1-21-42,-5 40 99,2-18-77,2 1 0,1 45 1,0-67 12,0 0 1,1-1-1,-1 1 0,1-1 1,0 1-1,0 0 1,0-1-1,0 0 0,3 5 1,-3-6-13,-1 0 1,1 0-1,0 0 1,0-1-1,0 1 1,0 0-1,0-1 1,0 1-1,0 0 1,0-1-1,0 1 0,0-1 1,0 0-1,0 1 1,1-1-1,-1 0 1,0 0-1,0 0 1,0 0-1,0 0 1,1 0-1,-1 0 0,2 0 1,2-1 9,1-1 0,-1 1-1,0-1 1,0 0 0,0 0 0,9-6-1,29-21 121,-37 24-116,10-7 48,146-101 61,-136 97-197,0 2 0,1 1 0,0 1 0,48-14 0,-72 25 48,1 1 0,-1 0 1,1-1-1,-1 1 0,0 0 1,1 1-1,5 0 0,-5 0 35,-1-1 0,1 1 0,0-1 0,-1 0 0,1 0 0,-1 0 0,6-2 0,-9 2-20,0 0 0,1 0 0,-1 0 0,0 0 0,0 0 0,0 0-1,0 0 1,0 0 0,0 0 0,0-1 0,0 1 0,0 0 0,0 0 0,0 0-1,0 0 1,0 0 0,0 0 0,0 0 0,0-1 0,0 1 0,0 0 0,0 0 0,0 0-1,0 0 1,0 0 0,0 0 0,0 0 0,0-1 0,0 1 0,0 0 0,0 0-1,0 0 1,0 0 0,0 0 0,-1 0 0,1 0 0,0 0 0,0 0 0,0 0 0,0-1-1,0 1 1,0 0 0,0 0 0,0 0 0,0 0 0,-1 0 0,1 0 0,0 0-1,0 0 1,0 0 0,0 0 0,0 0 0,0 0 0,0 0 0,0 0 0,-1 0-1,1 0 1,-6-3 17,-2 2-36,0 1 0,0 1 0,0-1 0,1 2 0,-1-1 0,0 1 0,1 0 0,-1 0 0,-7 4 0,2-1-70,-5 1 63,-1 2-1,1 0 1,1 1 0,0 1-1,0 0 1,1 1 0,0 1 0,1 1-1,0 0 1,-24 29 0,33-34 22,0 1 0,0-1 0,1 1 0,0 0 1,-4 10-1,8-16 7,-1 1-1,1-1 1,0 1 0,0 0 0,0-1-1,1 1 1,-1 0 0,1-1 0,0 1-1,0 0 1,0-1 0,1 1 0,-1 0-1,1-1 1,0 1 0,0 0 0,2 4-1,0-3 25,1 0-1,-1 0 0,1-1 1,0 1-1,0-1 1,1 0-1,-1 0 0,1 0 1,0-1-1,0 1 0,0-1 1,0 0-1,1-1 1,-1 0-1,9 3 0,1 0 59,0-1-1,1-1 0,-1-1 1,28 2-1,-25-4-37,-1-1-1,1-1 0,-1 0 0,0-2 1,0 0-1,0 0 0,0-2 0,-1 0 1,18-10-1,19-12-36,66-48 1,-82 51 24,33-21-34,-6 6 152,88-74 1,-143 105-170,0 0 0,13-18 0,-20 25 0,1-2-9,-2 3 17,-1 0 0,1 0 0,0 0 0,0 0 1,0 0-1,-1 0 0,1 0 0,-1 0 0,1 0 1,-1 0-1,1 0 0,-1 0 0,0 0 0,1-1 0,-1 1 1,0 0-1,0 0 0,0 0 0,0-1 0,0-1 1,0 3 1,0-1 1,0 1 0,-1-1 0,1 1 0,0-1-1,0 1 1,-1-1 0,1 1 0,0-1-1,0 1 1,-1-1 0,1 1 0,0 0 0,-1-1-1,1 1 1,-1 0 0,1-1 0,-1 1 0,1 0-1,0 0 1,-1-1 0,1 1 0,-1 0 0,1 0-1,-1 0 1,1-1 0,-1 1 0,0 0 0,-15 1-43,12-1 32,-6 2 0,0 0 0,0 1 0,0 0 0,0 0 0,0 1 0,1 0 0,0 1 0,0 0 0,0 0 0,0 1 0,1 0 1,0 1-1,0 0 0,1 0 0,0 1 0,0-1 0,0 2 0,1-1 0,1 1 0,-1 0 0,1 0 0,1 0 0,0 1 0,-5 16 0,8-20 22,0 0 0,0 0 0,1 1 0,-1-1 0,2 0 0,-1 0 0,1 1 1,0-1-1,0 0 0,0 0 0,1 0 0,0 0 0,0 0 0,1 0 0,0-1 0,0 1 0,5 7 0,-3-6 22,1 0 0,0 0 0,1-1 0,0 1 0,0-1 0,0-1 0,0 0 0,1 0 0,0 0 0,0-1 1,12 5-1,0-2-308,37 9 1,-48-14-824,0 0 0,0-1-1,0-1 1,1 1 0,-1-2 0,16-1-1,-3-3-1427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3:52.9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166 77 7040,'-81'-40'3200,"36"20"-2752,32 12 352,3 8-512,-4-9 32,11 9-192,6 0-736,7 4 352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3:53.7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7 603 1664,'0'0'30,"0"1"1,0-1 0,0 0-1,0 0 1,0 0-1,0 0 1,0 0-1,0 1 1,0-1-1,0 0 1,0 0-1,-1 0 1,1 0-1,0 0 1,0 0-1,0 1 1,0-1-1,0 0 1,0 0-1,0 0 1,0 0-1,0 0 1,0 0-1,0 0 1,-1 1-1,1-1 1,0 0 0,0 0-1,0 0 1,0 0-1,0 0 1,0 0-1,-1 0 1,1 0-1,0 0 1,0 0-1,0 0 1,0 0-1,0 0 1,-1 0-1,1 0 1,0 0-1,0 0 1,0 0-1,0 0 1,0 0-1,0 0 1,-1 0-1,1 0 1,0 0-1,-1-1 954,2 2-617,1 1 159,-1-1 1,0 0 0,0 0 0,1 0 0,-1-1 0,0 1 0,1 0 0,-1 0 0,1-1 0,-1 1 0,1-1 0,-1 1 0,1-1 0,2 1 0,-1-1-241,-1 0 0,0 0 1,0-1-1,1 1 0,-1-1 1,0 1-1,0-1 0,0 0 1,0 0-1,1 0 0,-1 0 1,2-2-1,8-5 321,-1 0 1,-1-1 0,0-1-1,0 0 1,10-12 0,43-64 306,-19 24-610,141-144 698,-93 109-420,-72 73-427,-11 14-133,-1 0 1,1 1-1,1 0 0,20-16 0,-30 25-26,1 0 0,-1-1 1,0 1-1,1 0 0,-1 0 0,0-1 0,1 1 0,-1 0 0,1 0 0,-1 0 0,0-1 0,1 1 1,-1 0-1,1 0 0,-1 0 0,1 0 0,-1 0 0,1 0 0,-1 0 0,1 0 0,-1 0 0,0 0 1,1 0-1,-1 0 0,1 0 0,-1 0 0,1 1 0,-1-1 0,0 0 0,1 0 0,-1 0 0,1 1 1,-1-1-1,0 0 0,1 0 0,-1 1 0,0-1 0,1 0 0,-1 1 0,0-1 0,0 1 0,1-1 1,-1 0-1,0 1 0,0-1 0,0 1 0,1-1 0,-1 0 0,0 1 0,0-1 0,0 1 0,0-1 0,0 1 1,0-1-1,0 1 0,0-1 0,0 0 0,0 2 0,0 5-37,0 0-1,0 1 0,-2 7 1,1-4 59,-3 38 58,-3 0 1,-19 74-1,18-92 50,-2-1-1,-1-1 1,-1 0 0,-1 0 0,-2-1-1,-22 32 1,27-48-7,0 1 1,0-2-1,-1 1 0,-1-2 1,0 1-1,-15 9 0,18-14-37,0 0-1,0-1 0,-1-1 0,0 1 1,0-2-1,0 1 0,0-1 0,0-1 1,-18 3-1,22-5-123,1 0 1,-1-1-1,0 1 1,1-1-1,-1 0 1,0 0-1,1-1 0,-1 0 1,1 0-1,0 0 1,0 0-1,0-1 1,0 0-1,0 0 1,0-1-1,1 1 0,0-1 1,-1 0-1,-3-5 1,5 5-386,-1 0 1,1-1 0,0 1-1,0-1 1,1 0 0,0 0-1,0 0 1,-3-10 0,4 11-249,0-1 0,1 1 0,-1-1 0,1 1 0,0-1 0,0 0 0,1 1 0,-1-1 0,1 1 0,0-1 0,2-4 0,9-20-3015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9:17.6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55 9568,'-32'-40'4320,"27"28"-3776,5 9-1312,9 3 288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3:56.4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56 463 4640,'-2'0'180,"1"0"0,-1 1 1,1-1-1,-1 1 0,1-1 1,0 1-1,-1-1 0,1 1 1,0 0-1,0 0 0,-1 0 1,1 0-1,0 0 0,0 0 1,0 0-1,0 0 0,0 0 0,0 1 1,0-1-1,0 2 0,0-2 100,0 0 0,0 0 0,0 0 0,0 0 0,-1-1 0,1 1 0,0 0 0,0-1 0,0 1 0,-1-1 0,1 1 0,-2 0 0,-10 5 3510,37-44 561,24-24-3679,3 1 0,2 2 0,87-72 0,-101 96-598,34-26 204,-60 51-286,0 0 0,1 2 0,22-12 0,-35 20 9,-1-1 0,1 1 0,0 0 1,-1 0-1,1-1 0,0 1 0,-1 0 0,1 0 0,0 0 0,-1 0 0,1-1 0,0 1 0,-1 0 0,1 0 0,0 0 0,-1 1 0,1-1 0,0 0 0,-1 0 1,1 0-1,0 0 0,-1 1 0,1-1 0,-1 0 0,1 0 0,0 1 0,-1-1 0,1 1 0,-1-1 0,1 1 0,-1-1 0,1 0 0,-1 1 0,1 0 0,-1-1 0,0 1 1,1-1-1,-1 1 0,0-1 0,1 1 0,-1 0 0,0-1 0,0 1 0,0 0 0,1-1 0,-1 2 0,1 4 6,-1-1 0,1 1 0,-1 0 1,-1 9-1,-2 13 29,-1-1 0,-1 0 0,-1-1 0,-15 40 0,0-15 69,-33 60-1,52-107-28,0 0 1,0 0-1,0 0 0,-1 7 1,2-10-66,1-1 0,0 0 0,0 1 0,0-1 0,0 0 0,0 1 0,0-1 0,0 1 0,0-1 0,0 0 0,0 1 0,0-1 0,0 0 1,1 1-1,-1-1 0,0 0 0,0 1 0,0-1 0,0 0 0,0 1 0,1-1 0,-1 0 0,0 0 0,0 1 0,1-1 0,0 0 3,-1 1-1,1-1 1,0 0-1,0 0 1,-1 0-1,1 0 1,0 0-1,0 0 1,-1 0-1,1 0 0,0 0 1,0-1-1,-1 1 1,1 0-1,0 0 1,0-1-1,0 0 1,7-2 41,-1-1 1,0 0-1,1-1 1,-2 1-1,1-2 1,10-9 0,34-43-86,-41 47 34,97-121-154,-100 123 144,1 1 0,0-1 0,1 2 0,0-1 0,0 1 0,16-10 0,-24 17 2,-1 0 0,1-1 1,-1 1-1,1 0 1,0-1-1,-1 1 1,1 0-1,-1 0 0,1-1 1,0 1-1,-1 0 1,1 0-1,-1 0 1,1 0-1,0 0 1,-1 0-1,1 0 0,0 0 1,-1 0-1,1 0 1,-1 0-1,1 1 1,0-1-1,-1 0 0,1 0 1,-1 1-1,1-1 1,-1 0-1,1 0 1,-1 1-1,1-1 0,-1 1 1,1-1-1,-1 1 1,1-1-1,-1 0 1,1 1-1,-1-1 0,0 1 1,1 0-1,-1-1 1,0 1-1,0-1 1,0 1-1,1-1 1,-1 1-1,0 0 0,0 0 1,1 5 0,0 0-1,0 0 1,-1 0 0,0 8 0,0-6 7,-2 21 30,-1 1 1,-7 33 0,-2 4-11,12-41 42,0-25-64,0 0 1,0-1-1,1 1 0,-1 0 1,0 0-1,0-1 0,0 1 0,1 0 1,-1-1-1,0 1 0,1-1 1,-1 1-1,1 0 0,-1-1 0,1 1 1,-1-1-1,1 1 0,-1-1 1,1 1-1,-1-1 0,1 1 0,0-1 1,-1 0-1,1 1 0,0-1 1,-1 0-1,1 0 0,0 1 0,-1-1 1,1 0-1,0 0 0,-1 0 1,2 0-1,9-1 48,-1-1 0,0 0 0,0-1 0,1 0 0,9-5 0,-4 3-30,204-78 92,-217 82-121,0 0 0,0 0 1,0 0-1,0 0 0,1 1 0,4-1 1,-8 1 7,1 0 1,-1 0 0,1 0-1,-1 0 1,1 0 0,-1 1 0,1-1-1,-1 0 1,0 0 0,1 0 0,-1 0-1,1 1 1,-1-1 0,1 0-1,-1 1 1,0-1 0,1 0 0,-1 1-1,0-1 1,1 0 0,-1 1-1,0-1 1,1 1 0,-1-1 0,0 0-1,0 1 1,1-1 0,-1 1 0,0-1-1,0 1 1,0-1 0,0 1-1,0-1 1,0 1 0,0-1 0,0 1-1,0-1 1,0 1 0,0-1-1,0 1 1,0-1 0,0 1 0,0-1-1,0 1 1,-1-1 0,1 1 0,0 0-1,-4 11 6,-1-1 0,-6 13 0,7-16-8,1-1 0,-1 1-1,2-1 1,-1 1-1,1 0 1,0 0-1,0 1 1,0 7-1,2-14 19,0 1-1,1-1 1,-1 0-1,0 0 1,1 0-1,0 1 1,-1-1-1,1 0 1,0 0-1,0 0 1,0 0-1,0-1 1,0 1-1,1 0 1,-1 0-1,1-1 1,-1 1-1,1 0 1,0-1-1,-1 0 1,1 1-1,0-1 1,0 0-1,0 0 1,0 0-1,0 0 1,0 0-1,0-1 1,0 1-1,0-1 1,5 1-1,-2 0 29,0 0-1,0-1 0,0 1 0,0-1 1,0-1-1,0 1 0,0-1 0,0 0 1,0 0-1,0 0 0,-1-1 0,10-3 1,-10 2-7,0 0 1,0 0 0,0-1-1,0 1 1,-1-1 0,0 0 0,0 0-1,0 0 1,0 0 0,0 0-1,-1-1 1,0 1 0,0-1 0,0 1-1,0-1 1,0-5 0,1-1-33,-1-1 1,0 1-1,-1-1 0,0 1 1,-2-24-1,0 29-35,0 1-1,0-1 0,0 0 1,-1 1-1,0-1 1,0 1-1,0 0 0,-5-9 1,6 12 14,0 0 0,0 1 0,-1-1 0,1 1 0,0-1 0,0 1 0,-1 0 0,1 0 0,-1 0 0,1-1 0,-1 1 0,1 0 0,-1 1 0,0-1 0,1 0 0,-1 0 0,0 1 0,0-1 0,0 1 0,0 0 0,1-1 0,-1 1 0,0 0 0,0 0 0,0 0 0,0 0 0,0 1 0,1-1 1,-1 0-1,-2 1 0,2 0 5,1 0 0,-1-1 1,1 1-1,-1 0 0,1 0 1,0 0-1,-1 0 1,1 0-1,0 0 0,0 0 1,-1 0-1,1 0 1,0 1-1,0-1 0,0 1 1,1-1-1,-1 0 1,0 1-1,0-1 0,1 1 1,-1 0-1,1-1 0,-1 1 1,1-1-1,0 3 1,-1-2 14,1 1 0,0-1 0,0 0 0,0 1 0,1-1 0,-1 0 1,0 0-1,1 1 0,0-1 0,-1 0 0,1 0 0,0 0 0,0 0 1,0 0-1,0 0 0,1 0 0,1 2 0,1 0-18,0-1-1,0 1 0,0-1 1,1 0-1,-1 0 0,1-1 1,0 0-1,0 1 1,0-2-1,0 1 0,9 2 1,1-2-1909,0 0 1,30 0 0,-22-2-392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3:57.8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3 351 2912,'0'0'923,"0"2"-550,-2 4 186,4 2 4383,6-3-29,4-3-4405,2-3 37,-1-1 0,1 0 0,0 0 0,0-1 0,-1-1 0,1 0 0,13-8 0,9-4-138,42-28-1,-62 34-302,0-1-1,-1-1 1,0 0-1,-1-1 1,-1 0-1,0-1 1,0 0-1,-1-1 1,12-21-1,-21 31-42,-1 0 0,1-1 0,-1 1 0,0 0 0,0-1 0,-1 1 0,1-1 1,-1 0-1,0 0 0,-1 1 0,0-1 0,0-7 0,0 10-60,-1 1 1,1-1-1,-1 1 1,1-1-1,-1 1 1,0-1-1,0 1 0,0 0 1,-1-1-1,1 1 1,0 0-1,-1 0 1,1 0-1,-1 0 1,0 0-1,0 1 1,0-1-1,0 0 0,0 1 1,0-1-1,0 1 1,0 0-1,-1 0 1,1 0-1,0 0 1,-1 0-1,1 0 0,-1 0 1,-2 0-1,-2 1-25,0-1 0,0 1 0,0 0 0,1 1 0,-1-1 0,0 1 0,0 1 0,1-1 0,-1 1 0,1 0 0,-1 1 0,1-1 0,0 1 0,0 1 0,0-1 0,-6 6 0,-3 2 58,0 1-1,1 1 1,0 1 0,-18 22-1,17-18 50,2 1 0,0 1 0,1 0 0,1 1 0,1 0 0,1 0 0,0 1 0,-8 40 0,15-56-20,2 0-1,-1 1 1,0 0-1,1-1 1,0 1 0,3 11-1,-3-15-25,1 0 1,-1-1-1,1 1 0,0 0 1,0-1-1,0 1 0,1-1 0,-1 1 1,1-1-1,-1 0 0,1 1 1,0-1-1,0 0 0,0 0 0,0 0 1,0 0-1,0-1 0,3 3 1,-1-2 27,1 0 1,-1 0 0,1-1 0,0 0 0,-1 1 0,1-1 0,0-1-1,0 1 1,8-1 0,4-1 103,23-3 0,-29 2-104,34-5-33,-1-3 1,0-1 0,-1-2-1,-1-2 1,0-2-1,-1-2 1,-1-1-1,-1-2 1,57-42-1,-78 50-36,-9 6-6,-1 2-1,1-1 1,0 2 0,0-1 0,1 1 0,-1 0 0,14-4 0,-22 9 14,1 0-1,-1 0 1,1-1 0,-1 1 0,1 0-1,-1 1 1,1-1 0,-1 0 0,1 0-1,-1 1 1,1-1 0,-1 0 0,0 1-1,1 0 1,-1-1 0,1 1 0,-1 0-1,0 0 1,0-1 0,1 1 0,-1 0-1,0 0 1,1 2 0,3 2 71,-1 1 0,0 0 0,6 12 0,0-1 31,3 1 19,25 30 1,-32-41-57,1-1 1,0 0-1,0 0 0,1 0 0,0-1 1,14 7-1,-1-2 96,1-2 0,26 8 0,-39-14-670,1 1 0,0-2 0,0 1-1,1-2 1,-1 1 0,0-1 0,12-2-1,-19 2-275,-1-1 0,1 1 0,-1-1 0,1 0 0,-1 0 0,1 0 0,-1 0-1,0 0 1,0 0 0,1-1 0,-1 1 0,3-4 0,5-3-2216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3:58.2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652 4 7968,'-1'-1'558,"0"1"-464,1 0 1,-1-1-1,1 1 1,-1 0-1,1 0 1,-1-1-1,1 1 1,-1 0 0,1 0-1,-1 0 1,1 0-1,-1 0 1,1 0-1,-1 0 1,1 0 0,-1 0-1,1 0 1,-1 0-1,1 0 1,-1 0-1,1 0 1,-1 0 0,1 0-1,-1 1 1,1-1-1,-1 0 1,1 0-1,0 1 1,-1-1 0,1 0-1,-1 1 1,-13 15 570,2-1 1122,-22 19 1,-2-4-188,-54 33 0,-49 21 79,45-28-895,86-51-762,-175 111-689,158-100-2265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4:00.5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1195 5888,'-7'-1'690,"-3"-1"750,20 1 1059,3 0-1869,1-1 0,-1-1 0,0 0 0,0 0 0,-1-2 0,21-9 1,-13 5-237,1-2 1,-2 0 0,36-28 0,45-51 676,236-208 609,-295 264-1535,-2-3 0,-1-2 0,-2-1 0,32-47 0,30-63 148,-30 43 70,-39 65-240,-9 15 168,-1-2-1,-2 0 1,15-33 0,-30 57-314,2-6-79,-5 9-45,-5 3-115,5 0 242,-1 0 0,0 1 0,1-1-1,0 0 1,-1 0 0,1 1-1,0-1 1,0 1 0,-2 1 0,-27 47 125,1 2 0,-23 59 0,38-80-68,-14 28 108,-49 115 259,57-122-204,-21 92 1,34-109-28,1 1 0,2 0 0,1 56 0,3-78-90,1 0-1,1-1 1,0 1-1,1-1 1,5 15-1,-7-24-38,0 0 0,1 0-1,-1-1 1,1 1 0,0 0-1,0-1 1,1 1 0,-1-1-1,1 0 1,-1 0 0,1 0 0,0 0-1,0 0 1,1-1 0,-1 1-1,0-1 1,1 0 0,-1 0-1,1 0 1,0 0 0,5 1-1,-5-2-26,-1-1 1,1 0-1,-1 0 0,1 0 0,0 0 0,-1 0 1,1-1-1,-1 1 0,1-1 0,-1 0 1,0 0-1,1 0 0,-1-1 0,0 1 0,0-1 1,0 0-1,4-3 0,5-4 18,0-1 0,18-20-1,-17 16-32,23-23 24,-3-2-1,-1-2 0,43-70 1,-73 106-47,15-26-57,-17 29 58,1 1 1,-1 0-1,1-1 0,-1 0 1,1 1-1,-1-1 0,0 1 0,0-1 1,0 1-1,0-1 0,0 0 1,0 1-1,0-1 0,0 1 0,-1-1 1,1 1-1,-1-3 0,0 3-4,0 0-1,0 0 1,0 0 0,0 0-1,0 0 1,0 1 0,-1-1-1,1 0 1,0 1-1,0-1 1,0 1 0,-1 0-1,1-1 1,0 1 0,0 0-1,-1 0 1,1-1-1,0 1 1,-1 0 0,1 0-1,0 1 1,-1-1 0,1 0-1,0 0 1,0 1-1,-1-1 1,0 1 0,-4 1-13,0 0 1,1 0 0,-1 1 0,1 0-1,0 0 1,0 0 0,0 1-1,0 0 1,-5 5 0,-3 4 26,1 0 0,1 1 0,0 1 0,1 0 0,1 1 1,-11 21-1,9-15 70,1 1 0,-14 48 0,21-59-28,0 1 0,0 0 0,2 0 0,0 0 0,0 0 1,1 0-1,2 18 0,-2-28 0,1-1 1,-1 1-1,1-1 0,0 1 0,-1-1 1,1 1-1,0-1 0,0 0 1,1 1-1,-1-1 0,0 0 1,1 0-1,-1 0 0,1 0 1,0 0-1,0 0 0,4 3 0,-2-3-20,0 0-1,0-1 0,0 1 0,0-1 0,0 0 1,1 0-1,-1 0 0,0 0 0,8-1 0,16 0 41,-1-2 0,0 0 0,1-2-1,-2-1 1,1-2 0,27-9 0,-35 9 21,-1-1 1,0 0-1,0-1 0,-1-1 1,-1 0-1,1-2 0,-2 0 1,0 0-1,0-1 0,-1-1 1,-1-1-1,0 0 0,-1-1 1,-1 0-1,15-27 0,-21 33-29,0-1 0,-1 0-1,-1-1 1,1 1 0,2-22 0,5-15 29,-11 46-76,1 1 1,1-1-1,-1 0 0,0 1 0,0-1 0,0 1 1,1 0-1,-1-1 0,1 1 0,-1 0 0,1 0 0,0 0 1,-1 0-1,1 0 0,0 0 0,0 0 0,-1 1 1,1-1-1,0 1 0,0-1 0,0 1 0,0 0 1,0 0-1,0 0 0,3 0 0,0 0 6,0 0 1,-1 0-1,1 0 0,0 1 0,0 0 1,-1 0-1,1 0 0,-1 1 0,1-1 1,6 4-1,-9-3 0,1 1 1,0-1 0,-1 0-1,0 1 1,1-1-1,-1 1 1,0 0 0,0 0-1,0 0 1,-1 0-1,1 0 1,-1 0 0,0 0-1,0 0 1,0 1-1,1 6 1,0 4 23,0 1 1,-2 24-1,0-28 17,-5 82 94,2-63-129,1 0 0,3 45 0,0-69 33,-1-1-1,1 1 1,0-1 0,1 0 0,-1 1 0,5 8 0,-5-12-23,0 0 0,1 0 0,-1 0 0,0-1 0,1 1 0,-1-1 0,1 1 0,0-1 0,-1 0 0,1 1 0,0-1 0,0 0 1,0 0-1,0 0 0,0-1 0,0 1 0,0 0 0,0-1 0,0 1 0,3-1 0,10 2 21,0-1-1,0-1 1,27-2-1,48-12 53,-71 11-49,13-3-3,-1-1-1,0-2 1,49-20-1,-60 20-10,-1-1 1,0-1-1,0-1 0,-1 0 0,0-1 1,17-19-1,-10 8-13,29-39 0,-34 42-197,-22 22 141,0 1 0,0 0 1,0-1-1,1 1 0,-1 0 1,1 0-1,-1 0 0,1 0 0,-1 0 1,1 0-1,-2 5 0,-1 2 32,-27 38 11,6-10 19,-32 66 0,53-94 9,-3 6 46,0 1-1,2-1 0,-7 25 0,11-19 12,1-6 75,0-15-56,1 8 250,1-10-314,0 1-1,0 0 0,0 0 1,0 0-1,0 0 1,5-2-1,15-8-8,90-84-28,4-3-6,-85 74 0,64-37-1,-92 59-17,0 0 0,1 1 0,-1 0 0,0-1 0,7 0 0,-9 1 15,-1 1-1,1 0 0,-1 0 1,1 0-1,-1 0 1,1 0-1,0 0 1,-1 0-1,1 0 0,-1 1 1,1-1-1,-1 0 1,1 0-1,-1 0 1,1 1-1,-1-1 1,1 0-1,-1 0 0,1 1 1,-1-1-1,1 1 1,-1-1-1,0 0 1,1 1-1,-1-1 0,0 1 1,1-1-1,-1 1 1,0-1-1,1 1 1,-1-1-1,0 1 0,0-1 1,0 1-1,0-1 1,1 1-1,-1-1 1,0 1-1,0-1 1,0 1-1,0-1 0,0 1 1,0 0-1,0-1 1,-1 1-1,0 11-25,0-1-1,-1 1 1,-6 19 0,4-17 42,-4 27 0,7-29 31,0-4-9,0 0 0,1-1 0,0 1 0,0 0 0,2 9 1,-2-15-31,1 0 0,-1 0 1,1 1-1,0-1 1,0 0-1,0 0 0,0 0 1,0 0-1,1 0 1,-1-1-1,0 1 1,1 0-1,-1-1 0,1 1 1,0-1-1,0 1 1,-1-1-1,1 0 0,0 1 1,0-1-1,0 0 1,4 1-1,3 1 31,1-1 0,0 0-1,-1 0 1,1-1 0,0 0-1,14-1 1,59-7 57,-66 5-95,5-2-13,0 0 0,0-2 0,-1 0 0,1-1 0,-2-2 0,25-12 0,-17 6-45,-1-2-1,-1 0 1,42-37 0,-53 38 49,-13 12-146,-11 8-337,-19 20 385,0 0 0,-44 51 0,51-51 159,14-17-35,1 1 0,0 0 0,1 0 1,-1 1-1,-5 11 0,11-20-7,0 1-1,0-1 1,0 0 0,0 0-1,0 0 1,0 1 0,0-1 0,1 0-1,-1 0 1,0 0 0,0 0 0,0 1-1,0-1 1,0 0 0,0 0 0,0 0-1,0 0 1,0 1 0,0-1 0,1 0-1,-1 0 1,0 0 0,0 0 0,0 0-1,0 0 1,1 1 0,-1-1-1,0 0 1,0 0 0,0 0 0,0 0-1,1 0 1,-1 0 0,0 0 0,0 0-1,0 0 1,0 0 0,1 0 0,-1 0-1,0 0 1,0 0 0,0 0 0,1 0-1,-1 0 1,0 0 0,0 0-1,0 0 1,0 0 0,1 0 0,10-2 202,-5-1-197,0 0 1,0 0-1,0-1 0,0 0 0,-1 0 0,1 0 1,-1-1-1,0 0 0,-1 0 0,6-6 0,10-11-158,2 2 57,-12 12 23,-1-1 0,9-10 0,-18 19 55,0 0-1,0-1 1,0 1-1,0 0 1,1 0-1,-1-1 0,0 1 1,0 0-1,0 0 1,0-1-1,1 1 1,-1 0-1,0 0 1,0 0-1,1 0 0,-1-1 1,0 1-1,0 0 1,1 0-1,-1 0 1,0 0-1,0 0 0,1 0 1,-1 0-1,0-1 1,1 1-1,-1 0 1,0 0-1,0 0 0,1 0 1,-1 0-1,0 0 1,1 1-1,1 8-145,-4 16 45,2-25 108,-1 6-4,0 0 1,0 0-1,1-1 0,0 1 0,0 0 0,1 0 0,-1-1 1,3 7-1,-2-9 18,0 1 0,0-1 0,1 0 0,0 0 1,-1 0-1,1 0 0,0 0 0,0-1 0,1 1 0,-1-1 1,1 1-1,-1-1 0,1 0 0,0 0 0,4 2 0,1 1 34,1-1-1,0 0 0,0 0 0,0-1 0,0 0 0,1-1 0,-1 0 0,16 1 0,1-2 94,52-3-1,-62 1-121,0 0 0,0-1 0,0-1 0,0-1 0,-1 0 0,1-1 0,-1 0 0,16-9 0,-18 6 32,-1 0-1,0 0 0,0-1 0,-1-1 1,0 0-1,14-18 0,95-152-45,-67 96-52,120-174-51,-160 238 9,-1 0 0,-1-1 0,10-26 0,-20 45 60,0 0-1,-1 0 1,1 0 0,0 0 0,-1 0 0,0 0 0,1-1-1,-1 1 1,0 0 0,0 0 0,-1 0 0,1 0 0,0-1-1,-1 1 1,1 0 0,-1 0 0,1 0 0,-1 0 0,-2-3-1,2 4 14,0-1-1,0 1 1,-1 0 0,1 0-1,-1 0 1,1 0-1,-1 0 1,1 0-1,-1 0 1,0 0-1,1 1 1,-1-1-1,0 1 1,0-1-1,1 1 1,-1 0-1,0 0 1,0 0-1,0 0 1,1 0-1,-4 0 1,-5 1-5,0 1 1,1 0-1,-1 0 1,1 1-1,0 0 1,0 1-1,-17 9 0,8-3 64,2 1 0,-28 24 0,33-24-26,0 0 1,1 1-1,0 0 1,1 1-1,1 0 1,0 0 0,0 1-1,1 0 1,1 0-1,-7 25 1,0 10-60,-11 93 1,22-133 47,-1 22-341,0 0 1,3 36-1,1-44-2665,8 38 1,-3-40-2017,1-1 1601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4:00.9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40 9312,'-10'-8'4192,"105"0"-3616,-23 4 1280,1 4-1121,74-5 353,11 2-672,53-5-288,-18 8-128,28-4-2335,-28 8 1279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4:03.7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169 1011 5632,'-1'0'144,"0"-1"0,1 1 0,-1 0 0,0 0 0,0 0 0,0 0 0,0 0 0,0 0 0,0 0 0,0 0 0,0 0 0,0 0 0,0 1 0,0-1-1,0 0 1,1 0 0,-1 1 0,0-1 0,0 1 0,-1 0 0,1 0-90,-3 0 506,4-1-534,0 0 1,0 0-1,0 0 1,0 0-1,0 0 1,0 1-1,0-1 0,0 0 1,0 0-1,0 0 1,0 0-1,0 0 1,0 0-1,0 0 0,0 0 1,0 0-1,0 0 1,0 0-1,0 0 1,0 0-1,0 0 1,0 0-1,0 0 0,0 0 1,0 0-1,0 0 1,0 0-1,0 0 1,0 0-1,0 0 0,0 1 1,0-1-1,0 0 1,0 0-1,0 0 1,0 0-1,0 0 0,0 0 1,0 0-1,0 0 1,0 0-1,0 0 1,4 1 2207,1-3 1424,0 0-3255,0 0-1,0-1 1,-1 1 0,1-1-1,-1 0 1,0 0 0,0 0-1,0 0 1,6-8 0,219-253 2815,-204 232-3114,10-11-10,88-118 292,20-58-39,-99 150-379,73-102-21,-112 164 33,8-8-128,-13 15 146,0 0 0,0 0 0,0 0 0,0 0 0,0 0 0,0 0 1,0 0-1,0 0 0,0 0 0,0 0 0,0 0 0,0 0 0,0 0 0,0 0 0,-1 0 0,1 0 0,0 0 0,0 0 0,0 0 1,0 0-1,0 1 0,0-1 0,0 0 0,0 0 0,0 0 0,0 0 0,0 0 0,1 0 0,-1 0 0,0 0 0,0 0 0,0 0 1,0 0-1,0 0 0,0 0 0,0 0 0,0 0 0,0 0 0,0 0 0,0 0 0,0 0 0,0 0 0,0 0 0,0 0 0,0 0 1,0 0-1,0 1 0,0-1 0,0 0 0,0 0 0,0 0 0,0 0 0,0 0 0,0 0 0,0 0 0,1 0 0,-1 0 0,0 0 1,0 0-1,0 0 0,0 0 0,0 0 0,0 0 0,0 0 0,-4 12-159,-107 224-36,-24-19 378,-159 157-21,255-329-116,-161 193 318,172-205-294,-39 55 301,52-67 76,-19 23 1,24-35-108,10-9-333,0 0 0,0 0-1,0 0 1,0 0 0,0 0 0,0 0 0,0 0 0,0 0-1,0-1 1,1 1 0,-1 0 0,0 0 0,0 0 0,0 0-1,0 0 1,0 0 0,0 0 0,0 0 0,0 0 0,0 0-1,0 0 1,0 0 0,0 0 0,0 0 0,0 0-1,0 0 1,0 0 0,0 0 0,0-1 0,0 1 0,0 0-1,-1 0 1,1 0 0,0 0 0,0 0 0,0 0 0,0 0-1,0 0 1,0 0 0,0 0 0,0 0 0,0 0 0,0 0-1,0 0 1,0 0 0,0 0 0,0 0 0,0 0 0,0 0-1,0 0 1,0 0 0,0 0 0,0 0 0,0 0-1,-1 0 1,1 0 0,0 0 0,17-23 225,-4 9-236,1 1 1,0 0 0,25-17-1,74-32 66,-60 35-45,233-136-122,-183 98 42,62-40 88,-53 41-140,108-70 282,-214 129-122,-9 7-71,-16 11-115,-13 11 45,2 1 1,1 1 0,-33 39-1,40-40 178,-26 36 0,41-51-62,0 0 0,1 1 0,1 0 0,0 0 0,0 0 0,1 0 0,-3 15 0,6-24 3,1 1 0,-1-1 0,1 0 0,0 0 0,-1 0 0,1 0 1,0 1-1,1-1 0,-1 0 0,0 0 0,1 0 0,-1 0 0,1 0 0,-1 1 0,1-1 0,0 0 0,0 0 0,0-1 0,0 1 0,1 0 0,-1 0 0,0 0 0,1-1 0,-1 1 0,1-1 0,-1 1 0,1-1 0,0 0 1,0 1-1,0-1 0,-1 0 0,1 0 0,0 0 0,0-1 0,0 1 0,1 0 0,-1-1 0,0 1 0,3-1 0,5 1 66,0 0 0,0 0-1,0-2 1,0 1 0,0-1 0,0-1-1,14-3 1,-11 2-72,0-1 0,-1 0 0,0-1 1,0-1-1,0 0 0,0 0 0,-1-1 0,0-1 0,0 1 0,-1-2 0,0 0 0,-1 0 1,0-1-1,0 0 0,-1 0 0,0-1 0,7-13 0,-8 10 7,-1 0 0,0 0 1,-1-1-1,0 0 0,-1 0 0,-1 0 0,0-1 0,-1 1 1,-1-1-1,0 1 0,-1-1 0,-3-21 0,2 36-27,1-1 1,0 1-1,0 0 0,-1 0 1,1 0-1,0 0 0,0 0 0,0 0 1,0 0-1,0 0 0,1 0 1,-1 0-1,0 0 0,0 0 0,1-1 1,-1 1-1,1 0 0,-1 1 1,1-1-1,-1 0 0,1 0 0,-1 0 1,1 0-1,0 0 0,0 0 1,-1 1-1,1-1 0,0 0 0,0 1 1,0-1-1,1 0 0,1 0 18,1 0-1,-1 1 1,1-1-1,-1 1 0,1 0 1,0 0-1,-1 0 1,1 0-1,3 1 0,27 1-8,0-2 0,45-4-1,-11-1 114,-4 3-36,118 0 57,-132 1-10,-38 0-47,0 1 0,1 0 0,-1 1 0,23 4 0,-35-5-78,1 0 0,-1 0 0,1 1 0,-1-1 0,1 0-1,-1 0 1,0 1 0,1-1 0,-1 0 0,0 1-1,1-1 1,-1 0 0,0 1 0,1-1 0,-1 1-1,0-1 1,0 0 0,1 1 0,-1-1 0,0 1 0,0-1-1,0 1 1,0-1 0,0 1 0,0 0 0,-1 17-168,-10 19-37,-66 134 586,50-115-383,14-31-58,-15 41 1,27-62 62,0-1 1,0 1-1,0-1 0,1 0 0,-1 1 0,1-1 1,0 1-1,0-1 0,0 1 0,1-1 0,-1 1 1,1-1-1,0 1 0,0-1 0,1 4 0,-1-5 8,1 1-1,0 0 0,-1-1 0,1 0 0,0 1 0,0-1 0,0 0 1,0 0-1,1 0 0,-1 0 0,1 0 0,-1-1 0,1 1 0,-1-1 1,1 0-1,0 1 0,5 0 0,3 1 54,0-1 0,0 0 0,1-1 1,-1 0-1,19-1 0,-8-2-2,-1 0 0,24-6-1,4-6-109,0-3-1,75-37 0,-28 12 61,120-42-74,-198 78 77,44-13-234,-54 17 205,-1 1 0,1 0-1,-1 0 1,1 1 0,-1 0-1,12 1 1,-2-1 105,1 1-209,-15 3 54,-7 3 52,-2 0-15,0 0-1,-1-1 1,0 0-1,-1 0 1,1-1 0,-1 0-1,-10 5 1,-66 27-230,29-13 175,17-7 98,-36 20 89,63-31-90,1 1 1,0 0-1,1 1 0,-16 14 1,24-21-22,0 0 0,0 0 0,0 0 0,0 0 1,0 0-1,1 0 0,-1 0 0,0 0 0,1 0 0,-1 1 0,0-1 1,1 0-1,-1 0 0,1 1 0,0-1 0,0 0 0,-1 1 0,1-1 1,0 0-1,0 3 0,1-3 4,-1 0 0,0 0 0,1 0 0,0-1 0,-1 1 0,1 0 0,0 0 0,-1 0 0,1 0 0,0-1 1,0 1-1,-1 0 0,1-1 0,0 1 0,0-1 0,0 1 0,0-1 0,0 1 0,2 0 0,6 1 34,0 0-1,0 0 1,0 0-1,14-1 1,-20 0-20,50 1 52,0-2-1,0-2 1,80-14 0,-95 7-24,0-2 1,-1-2-1,-1-1 1,0-1 0,65-40-1,-88 47-72,-1 0 0,-1-1 1,1-1-1,17-18 0,-28 26 18,1 1-1,-1 0 1,0-1-1,0 1 1,0-1-1,0 1 1,-1-1-1,1 0 1,0 1-1,0-3 1,-1 4 4,0-1 0,0 0 0,0 0 0,0 1 0,0-1 0,0 0 0,0 1 1,-1-1-1,1 0 0,0 1 0,0-1 0,-1 1 0,1-1 0,0 0 0,-1 1 1,1-1-1,0 1 0,-1-1 0,1 1 0,-1-1 0,1 1 0,-1-1 0,1 1 0,-1 0 1,0-1-1,1 1 0,-1 0 0,1-1 0,-1 1 0,0 0 0,-1-1 0,-1 0-14,0 0-1,-1 0 0,1 0 0,-1 0 1,1 1-1,-1-1 0,1 1 0,-1 0 1,1 0-1,-1 0 0,1 1 0,-1-1 1,-3 2-1,1 0-2,0 0 0,1 0 1,-1 0-1,1 1 0,0 0 1,-1 0-1,-4 5 0,1-1 55,0 1-1,1 0 0,0 1 1,0 0-1,1 0 1,0 1-1,-8 15 1,12-20-16,1 1-1,-1-1 1,2 1 0,-1-1 0,0 1-1,1 0 1,0-1 0,0 1 0,1 11-1,0-15 5,0 0-1,0 0 0,0 0 0,1 0 0,-1 0 1,1 0-1,-1 0 0,1-1 0,0 1 1,0 0-1,0 0 0,0-1 0,0 1 0,0 0 1,0-1-1,0 1 0,1-1 0,-1 1 1,1-1-1,-1 0 0,1 0 0,-1 0 0,1 1 1,0-2-1,0 1 0,-1 0 0,1 0 1,0 0-1,0-1 0,0 1 0,2-1 0,6 2 79,0-1 0,0-1-1,0 0 1,0 0-1,17-4 1,48-13 116,-70 16-206,164-54-23,-140 42 14,0-2-1,-2-1 1,38-29-1,0 0-125,-58 40 112,9-7-130,-15 12 139,-1 0 1,0-1-1,0 1 0,0 0 0,1 0 0,-1 0 0,0 0 0,0 0 1,1 0-1,-1 0 0,0 0 0,0 0 0,1 0 0,-1 0 1,0 0-1,0 0 0,1 0 0,-1 0 0,0 0 0,0 0 0,1 0 1,-1 0-1,0 0 0,0 0 0,0 1 0,1-1 0,-1 0 1,0 0-1,0 0 0,0 0 0,1 0 0,-1 1 0,0-1 1,0 0-1,0 0 0,0 0 0,1 1 0,-1-1 0,0 0 0,0 0 1,0 1-1,0-1 0,0 0 0,0 0 0,0 0 0,0 1 1,0-1-1,0 0 0,0 0 0,0 1 0,0-1 0,0 0 1,0 0-1,0 1 0,0-1 0,0 0 0,0 0 0,0 1 0,-1 7-49,0-1-1,0 1 0,-1-1 0,0 1 0,0-1 0,0 0 0,-5 9 0,-26 45 118,25-47-37,-1-1 1,-1-1-1,0 0 0,-1 0 1,0-1-1,-16 12 0,20-18-5,-1 1 0,1-1 0,-1-1 0,-1 0 0,-13 6 0,19-9-15,-3 1 20,0 0 1,1-1 0,-1 0-1,0 0 1,0-1-1,0 1 1,0-1 0,1 0-1,-1-1 1,0 0 0,0 0-1,-9-2 1,14 2-29,0 1 3,0 0 0,1 0 0,-1 0 1,1 0-1,-1 0 0,1-1 0,-1 1 1,1 0-1,-1 0 0,1-1 0,-1 1 1,1 0-1,-1-1 0,1 1 0,0-1 1,-1 1-1,1 0 0,-1-1 0,1 1 1,0-1-1,-1 1 0,1-1 0,0 1 1,0-1-1,0 0 0,-1 1 0,1-1 1,0 1-1,0-2 0,1 2 3,0 0 0,-1-1 0,1 1 0,0 0 0,0 0 0,0-1 0,0 1-1,-1 0 1,1 0 0,0 0 0,0 0 0,0 0 0,0 0 0,0 0 0,0 1 0,1-1 0,6 1 24,100 8-161,-43-2 190,26 2-59,34 2-3555,-10 0-4535,-39 2-2681,-43-5 6093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4:05.5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356 738 2496,'15'0'896,"19"0"1578,-32-1-2016,0 1 1,0 0-1,1-1 0,-1 1 0,0-1 1,0 0-1,0 1 0,0-1 0,0 0 1,0-1-1,2 0 0,-4 2-356,0-1 0,1 1-1,-1 0 1,0 0 0,0 0 0,0 0 0,0 0-1,1-1 1,-1 1 0,0 0 0,0 0-1,0 0 1,0-1 0,0 1 0,0 0 0,0 0-1,0 0 1,0-1 0,0 1 0,0 0 0,0 0-1,0 0 1,0-1 0,0 1 0,0 0 0,0 0-1,0 0 1,0-1 0,0 1 0,0 0 0,0 0-1,0 0 1,0-1 0,-7-5 2646,-17-3-424,17 6-2135,-1 1 0,1 0 0,-1 0 0,0 1 0,0 0 0,0 0 0,0 1 0,0 0 0,1 1 0,-1 0-1,0 0 1,0 0 0,-8 3 0,3 1-121,-1 1 0,1 0 0,0 1 0,0 0 0,1 1-1,0 1 1,-12 10 0,-4 8 125,-35 43-1,49-53-79,-21 32 0,30-41-90,0 1 1,1 0-1,0 0 0,0 1 1,1-1-1,-2 13 1,4-19 15,1 0 0,0 0 0,0 0 0,0 1 0,0-1 0,1 0 0,-1 0 0,1 0 0,0 0 0,0 1 0,0-1 1,0 0-1,0-1 0,1 1 0,-1 0 0,1 0 0,0-1 0,0 1 0,0-1 0,0 1 0,3 2 0,-3-3-12,0-1 0,1 1-1,-1-1 1,0 1-1,0-1 1,1 0 0,-1 1-1,1-1 1,-1 0 0,1-1-1,0 1 1,-1 0-1,1-1 1,0 0 0,-1 1-1,1-1 1,0 0 0,-1 0-1,1-1 1,0 1-1,-1-1 1,1 1 0,0-1-1,-1 0 1,4-1 0,5-5 53,-1 0 1,1-1 0,-1 0-1,-1-1 1,0 0 0,0 0-1,12-17 1,88-136 439,-52 72-256,-46 74-233,-7 10 10,1 0 1,-1-1-1,0 1 0,0-1 0,-1 0 1,4-10-1,-9 30-56,1 0 0,1 1-1,0-1 1,1 0 0,0 0 0,1 0 0,4 15 0,-2-11-12,1-1 0,1 1 0,0-1 0,1-1 0,15 27 0,-18-37 56,0 1 0,1-1 0,-1 1 0,1-1 0,0-1 0,1 1 0,-1-1 0,1 1 0,0-2 1,0 1-1,0-1 0,1 0 0,-1 0 0,1 0 0,-1-1 0,1 0 0,0-1 0,0 1 0,0-1 0,0-1 0,0 1 0,0-1 0,0 0 0,0-1 0,0 0 0,11-2 0,-6-2 27,1 0 1,-1-1-1,1 0 0,-2-1 1,1 0-1,17-15 0,61-61 138,-76 69-190,13-12-29,1 1 0,0 1 0,2 1 1,1 2-1,1 1 0,0 2 0,2 0 0,35-11 0,9-4 25,-71 30 0,-13 3 0,-4 3-27,-16 0-117,9 0 45,-1 0-1,-24 8 1,23-4 88,1 0 0,0 1 1,-32 18-1,43-21 18,0 0 1,0 1 0,0 0-1,1 0 1,0 0-1,0 1 1,0 0-1,1 0 1,0 0 0,0 1-1,-4 11 1,2-3 31,0 1 1,1 0-1,1 1 1,-3 20-1,7-33-17,0 1 1,1 0-1,0-1 0,-1 1 0,2-1 1,-1 1-1,1 0 0,0-1 0,0 1 0,0-1 1,1 0-1,-1 1 0,2-1 0,-1 0 0,0 0 1,1 0-1,5 7 0,-6-10-7,1 0-1,-1 0 1,1 0-1,-1 0 1,1 0-1,0 0 1,0-1-1,0 0 1,0 1-1,0-1 1,0 0-1,0-1 0,0 1 1,0 0-1,1-1 1,-1 0-1,6 0 1,5-1 81,0 0 0,24-6 0,-36 7-80,38-9 4,-1-2 0,0-1 0,-1-2 0,-1-2 0,0-1 0,-1-2 0,52-36 0,24-32 84,71-47 208,-155 118-325,-1-2-1,-1-1 0,0-2 1,-2 0-1,0-2 0,30-37 0,-19 14 25,-2-3 0,-2 0-1,-3-2 1,41-104 0,-40 87-209,-27 61 85,-3 6-61,-7 15-51,-14 44 141,-29 118-1,38-122 126,2-13-7,3 0 0,1 0-1,3 1 1,1 0-1,2 0 1,7 76-1,-3-93-190,17 106-544,0-49-6350,-22-90 1414,0-1 2917,-1-6 923,-7-14-1003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4:05.9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9 10464,'-26'-8'8550,"35"10"-6391,322 24 1997,-124-13-4707,-132-3-2665,-25 1-2565,-18-3 2480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4:07.1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292 52 5824,'-4'-17'13377,"-3"18"-13288,-28 4 1456,22-4-1262,1 1 0,-22 6 1,24-5-226,-1 1 0,1 0 0,0 1 1,0 0-1,0 0 0,1 1 0,0 0 0,0 1 1,0 0-1,1 0 0,0 1 0,1 0 1,0 0-1,0 1 0,0 0 0,1 0 0,1 1 1,-1-1-1,2 1 0,-1 0 0,1 1 1,1-1-1,-4 19 0,5-18 2,0 0 0,1 1 0,0-1-1,1 1 1,0-1 0,1 1 0,1-1 0,3 16 0,-4-23-24,-1-1 1,2 1-1,-1-1 1,0 1-1,1-1 1,-1 0-1,1 0 1,0 0-1,0 0 0,0 0 1,1 0-1,-1 0 1,1-1-1,-1 1 1,1-1-1,0 0 1,0 0-1,0 0 1,0 0-1,0 0 1,1-1-1,-1 1 1,0-1-1,1 0 0,-1 0 1,1 0-1,-1 0 1,1-1-1,0 0 1,4 1-1,1-2 41,0 1 0,0-1 0,0-1 0,0 0 0,0 0-1,0-1 1,-1 0 0,10-4 0,-5 0-10,0 0 0,-1-1 1,0 0-1,16-15 0,-1-3 37,-2-1 1,-1-1-1,22-34 1,-41 54-74,1 0 0,-2 0 0,1 0 0,-1-1 0,-1 1 0,1-1 0,-2 0 0,4-13 0,-6 19-49,1 0-1,-1 0 0,0 0 1,0 0-1,0 0 0,0 0 1,0 0-1,-1-1 0,0 1 1,1 0-1,-1 0 0,0 0 1,0 1-1,-1-1 1,1 0-1,-1 0 0,1 1 1,-1-1-1,0 0 0,0 1 1,0 0-1,0-1 0,-1 1 1,1 0-1,0 0 0,-1 1 1,0-1-1,-4-2 0,-5-1-35,0 0 0,-1 2-1,1-1 1,-1 2 0,1-1 0,-1 2-1,-20-1 1,-38-5-248,60 6 381,25 2-126,289-17 523,-209 13-221,-70 2-67,0 1-1,-1 2 1,1 0 0,24 7 0,-44-8-123,0 0 0,0 0 0,0 1 0,-1-1 0,5 3 0,-7-3-35,0 0 0,1 0 0,-1 0 0,0-1 0,0 1 0,0 0 0,0 1 0,0-1 0,0 0 0,0 0 0,0 0 1,0 0-1,-1 1 0,1-1 0,0 0 0,0 3 0,-1-1 5,0 0 1,0 0-1,0 0 1,0 0-1,0 0 1,-1 0-1,1 0 1,-1 0-1,0 0 1,0-1-1,0 1 0,-3 4 1,-21 33-123,12-23 134,-37 63 300,47-75-77,8-10-70,8-13 50,-10 14-235,0 0 0,0 0 0,0 0 0,1 0 0,0 1 0,0-1 0,0 1 0,5-3 0,38-20-7,-33 19-18,3-2-3,1 2 0,0 0 0,0 1 0,1 1 0,0 1 0,0 0 0,0 1 0,36 0 0,-52 3-3,1 1 1,0-1-1,0 1 1,0-1-1,0 1 1,-1 0-1,1 1 1,0-1-1,-1 1 1,1-1-1,-1 1 1,4 3-1,-5-4 17,0 1-1,0-1 1,0 1-1,0 0 1,0 0-1,0 0 1,-1 0-1,1 1 1,-1-1 0,0 0-1,1 0 1,-1 1-1,0-1 1,0 1-1,-1-1 1,1 1-1,0 5 1,1 33 206,-7 77 1,2-77-245,3 67 0,1-101 44,-1-1-1,1 1 1,1 0-1,-1-1 1,1 1 0,1-1-1,4 10 1,-7-15-63,1 1 0,0-1 0,0 1 0,0-1 0,0 0 0,0 1-1,0-1 1,1 0 0,-1 0 0,0 0 0,1 0 0,-1 0 0,0 0 0,1 0 0,-1 0 0,1-1 0,0 1 0,-1-1 0,1 1 0,-1-1 0,1 1 0,0-1 0,0 0-1,-1 0 1,1 0 0,0 0 0,-1 0 0,1 0 0,0-1 0,-1 1 0,1 0 0,0-1 0,-1 1 0,4-2 0,2-2-693,-1 1 0,1-1 0,0 0 0,-1-1 0,0 0 0,9-9 0,24-28-4301,5-2 1621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4:08.8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1141 4576,'0'0'2032,"14"-3"3685,-12 1-5456,0 1 0,1 0 0,-1-1 1,0 1-1,0-1 0,0 0 0,0 0 0,3-3 0,4-5 472,72-57 1818,130-85 1,-158 116-2075,-2-3-1,73-73 1,62-108 593,-169 198-983,131-167 958,-136 174-963,-1 2 79,-1 0 0,0-1-1,0 0 1,10-21 0,-20 35-165,0 0 1,0 0 0,0 0 0,-1 0 0,1 0 0,0 0 0,0 0 0,0 0 0,0 0 0,0 0 0,0 0 0,0 0 0,0 0-1,0 0 1,0 0 0,0 0 0,0 0 0,0 0 0,0 0 0,0 0 0,0 0 0,0 0 0,0 0 0,-1 0 0,1 0 0,0 0-1,0 0 1,0 0 0,0 0 0,0 0 0,0 0 0,0 0 0,0 0 0,0 0 0,0 0 0,0 0 0,0 0 0,0 0 0,0 0-1,0 0 1,0 0 0,0 0 0,0 0 0,0 0 0,0 0 0,0 0 0,0-1 0,0 1 0,0 0 0,0 0 0,0 0 0,0 0-1,0 0 1,0 0 0,0 0 0,0 0 0,0 0 0,0 0 0,0 0 0,-9 6-174,4-2 125,0 1-1,1 0 1,-6 7 0,-91 160-88,14 13 56,66-135 128,1 2 1,3 0-1,3 1 1,1 0-1,-5 62 1,17-108 25,0 0 1,1 0 0,0 0-1,0 0 1,1 0 0,0 0-1,2 8 1,-3-14-55,0 0 1,0-1-1,0 1 1,1 0-1,-1-1 0,0 1 1,1-1-1,-1 1 1,1-1-1,-1 1 0,1 0 1,-1-1-1,1 0 1,-1 1-1,1-1 0,-1 1 1,1-1-1,-1 0 1,1 1-1,0-1 0,-1 0 1,1 1-1,0-1 1,-1 0-1,1 0 0,0 0 1,-1 0-1,1 0 1,0 0-1,0 0 0,-1 0 1,1 0-1,0 0 1,-1 0-1,1 0 0,0 0 1,-1-1-1,1 1 1,0 0-1,-1 0 0,2-1 1,4-2 92,0-1 1,1 1 0,8-8-1,-11 8-84,1-1 16,173-120 473,-147 104-459,-1-2 1,-2 0-1,0-2 1,-1-2 0,-2 0-1,36-47 1,81-148 66,-55 80-36,-82 133-80,120-196 548,-119 192-481,-1 4-44,0-1-1,-1 0 0,5-15 0,-10 20-239,-4 6 31,-10 12-69,-2 7 217,0 2 0,2 0-1,-20 40 1,-30 83 243,-3 5-212,22-72 121,-86 112 0,50-77 199,78-109-246,-8 12 20,12-16-86,0-1 1,0 0-1,0 0 0,0 0 0,-1 0 0,1 1 0,0-1 0,0 0 0,0 0 0,0 0 0,0 1 0,0-1 0,0 0 0,0 0 0,0 0 0,0 1 0,0-1 0,0 0 0,0 0 0,0 1 0,0-1 1,0 0-1,0 0 0,0 0 0,0 1 0,0-1 0,0 0 0,0 0 0,1 0 0,-1 0 0,0 1 0,0-1 0,0 0 0,0 0 0,0 0 0,0 0 0,1 1 0,-1-1 0,0 0 0,0 0 0,0 0 0,0 0 1,1 0-1,-1 0 0,0 0 0,0 0 0,0 0 0,1 1 0,-1-1 0,0 0 0,0 0 0,0 0 0,1 0 0,-1 0 0,0 0 0,0 0 0,1 0 0,-1 0 0,0-1 0,0 1 0,0 0 0,1 0 0,-1 0 1,0 0-1,0 0 0,0 0 0,1 0 0,3-2 58,1 1 1,-1-1-1,0 1 0,1-1 1,6-5-1,5-2 33,38-19-63,87-61 0,-69 44-126,-71 44 83,0 1 0,0-1 0,0 0 0,-1 1-1,1 0 1,0-1 0,0 1 0,0-1 0,0 1 0,0 0 0,0 0-1,0-1 1,0 1 0,0 0 0,0 0 0,0 0 0,0 0 0,0 0 0,0 0-1,0 1 1,0-1 0,0 0 0,-1 0 0,1 1 0,0-1 0,0 1-1,0-1 1,0 0 0,0 1 0,0 0 0,-1-1 0,1 1 0,0-1 0,0 1-1,-1 0 1,1 0 0,-1-1 0,1 1 0,-1 0 0,1 0 0,-1 0-1,1 0 1,-1 0 0,1-1 0,-1 1 0,0 0 0,0 0 0,1 2 0,0 5-70,1 0 0,-1 0 1,-1 0-1,1 13 0,-1-16 70,0 3 33,0 0-1,1 0 0,0 0 0,1-1 1,2 11-1,-3-16-16,-1 0 0,1 0 0,0 0 0,0 0 0,-1 0 0,1 0 0,1 0 0,-1-1 0,0 1 0,0 0 0,1-1 0,-1 1 0,0-1 1,1 1-1,0-1 0,-1 0 0,1 0 0,0 0 0,0 0 0,-1 0 0,1 0 0,0 0 0,0 0 0,4 0 0,6 0 36,0-2-1,0 1 1,0-1 0,0-1-1,13-3 1,-1-1 54,36-15 1,-55 19-97,24-9 38,50-29 0,-73 36-52,0 0 1,0 0 0,0 0 0,0-1 0,-1 0 0,1 0-1,-1 0 1,-1-1 0,1 0 0,-1 0 0,0 0-1,0 0 1,5-12 0,-9 18-4,0-1 0,0 0 0,0 1 0,1-1 0,-1 1 0,0-1 1,0 1-1,0-1 0,0 0 0,0 1 0,0-1 0,0 1 0,0-1 0,0 0 0,0 1 0,0-1 0,-1 1 0,1-1 0,0 0 0,-1 0-1,1 1 1,0 0-1,-1 0 0,1-1 0,0 1 0,-1 0 0,1 0 0,0 0 0,-1-1 0,1 1 0,-1 0 1,1 0-1,0 0 0,-1 0 0,1 0 0,-1 0 0,1 0 0,0 0 0,-1 0 0,1 0 0,-1 0 0,-1 0-6,-1 1 0,1 0 0,0-1 0,0 1 0,0 0 0,0 0 0,0 0 0,0 0 0,1 0 0,-3 2 0,2-2 21,0 1-1,1-1 0,-1 1 1,0-1-1,1 1 0,-1 0 0,1 0 1,-1-1-1,1 1 0,0 0 0,0 0 1,0 1-1,0-1 0,0 0 0,1 0 1,-1 0-1,0 1 0,1-1 0,0 0 1,0 0-1,-1 1 0,1-1 1,1 0-1,-1 1 0,0-1 0,0 0 1,1 0-1,0 1 0,-1-1 0,1 0 1,0 0-1,0 0 0,0 0 0,0 0 1,0 0-1,1 0 0,-1 0 0,0 0 1,1-1-1,0 1 0,-1 0 1,4 1-1,17 15 45,1-1-1,42 23 1,-42-27-75,-11-5-465,1-1 1,1-1-1,14 6 0,-23-10-565,0-1 1,0 0-1,0 0 0,11 0 0,-12-1-308,-1 0 0,1 0 0,0-1 0,-1 1 0,1-1 0,0 0 0,-1 0 0,4-2 0,2-2-2278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9:18.1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35 6720,'-1'-1'304,"0"0"1,0 0 0,1 1 0,-1-1-1,0 0 1,0 1 0,0-1-1,1 1 1,-1-1 0,0 1-1,0 0 1,0-1 0,0 1-1,0 0 1,0-1 0,0 1-1,0 0 1,0 0 0,0 0 0,0 0-1,0 0 1,-2 0 0,23 2 9477,4 0-6388,-2 1-3385,34-1 0,218-29 263,-251 24-235,-13 1-115,0 1 0,-1 0 0,1 0 1,17 2-1,-15 0 527,-6-2-2291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4:09.2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150 18 8320,'-95'-17'3744,"50"25"-3232,35-4 1184,15 4-1024,17 0 1279,14 1-1119,32-1 640,4 3-832,49-11-288,5 0-224,17-11-128,-11 3 32,-3-12-1952,-11 8 1056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4:10.9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70 131 576,'-4'0'131,"0"0"0,-1 1 0,1 0 0,0 0 0,-6 2 0,5-2 663,1 0-1,0 0 0,-1 0 1,1 0-1,-7-1 0,29-1 6467,0-5-3398,-12 4-3620,0-1 0,0 1 1,-1-1-1,0-1 0,1 1 1,-1-1-1,-1 0 1,1 0-1,0 0 0,-1-1 1,0 1-1,0-1 1,0 0-1,4-8 0,-8 13-205,0-1 0,1 0 0,-1 0 0,0 0 0,1 0 0,-1 1 0,0-1 0,0 0 0,0 0 0,0 0 0,0 0-1,0 0 1,0 0 0,0 0 0,0 1 0,0-1 0,-1 0 0,1 0 0,0 0 0,0 0 0,-2-1 0,1 0-38,0 1 1,0-1 0,0 1-1,-1 0 1,1-1 0,-1 1-1,1 0 1,-1 0 0,-2-2-1,-5-1-386,1 0 0,0 1-1,-13-4 1,14 5-126,-14-4-1250,-7-3-5732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4:15.9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1090 5632,'-4'0'518,"3"0"-422,0 0 1,0 0-1,0-1 1,0 1-1,1 0 1,-1 0-1,0 0 1,0 0-1,0 0 1,0 1-1,0-1 1,0 0-1,0 0 1,0 1-1,0-1 0,1 0 1,-1 1-1,0-1 1,0 1-1,-1 0 1,-1 4 1023,3-4-1027,0-1 0,-1 0 0,1 1 0,0-1 0,0 1 0,0-1 0,0 1 0,-1-1 0,1 0 0,0 1 0,0-1 0,0 1 0,0-1 0,0 1 0,0-1 0,0 1 0,0-1 0,0 1 0,0-1 0,0 0 0,0 1 0,1-1 0,-1 1 0,0-1 0,0 1 0,0-1 0,1 0 0,-1 1 0,0-1 0,0 1 0,1-1 0,-1 0 0,1 1 0,1 2 165,0-1 0,0 1 0,0-1-1,1 1 1,-1-1 0,1 0 0,-1 0-1,1 0 1,0 0 0,0 0 0,0-1-1,0 0 1,0 1 0,0-1 0,0 0-1,0 0 1,1-1 0,-1 1 0,0-1-1,1 1 1,-1-1 0,5 0 0,6-1 295,-1 0 0,1 0-1,-1-2 1,15-3 0,-10 0-295,-1 0-1,0-1 0,0-1 0,-1-1 1,0 0-1,0-1 0,-1 0 0,0-2 0,23-23 1,6-11 307,56-78 1,-67 81-291,85-128 429,-99 139-624,21-52 0,-39 86-145,0-1 0,1 1 1,-1-1-1,0 1 0,0 0 0,0 0 1,0-1-1,0 1 0,0 0 0,-1 0 1,1 0-1,-1 0 0,1 3 0,2 20 45,-1 0 0,-1 1-1,-2-1 1,-5 43 0,-7 16 100,-31 109 0,44-191-81,-21 66 174,18-61-142,0 0-1,0 0 1,-1-1-1,0 1 1,-1-1-1,1 0 0,-7 7 1,10-12-33,0 0 0,0 0 1,0-1-1,0 1 0,0 0 1,0 0-1,0-1 0,0 1 1,-1 0-1,1-1 0,0 1 1,0-1-1,-1 0 0,1 1 0,0-1 1,0 0-1,-1 0 0,1 0 1,0 0-1,0 0 0,-1 0 1,1 0-1,0 0 0,-1 0 1,1-1-1,0 1 0,0 0 0,-1-1 1,1 1-1,0-1 0,-2-1 1,-1-1-12,0 0 1,1 0-1,0 0 0,-1 0 1,1-1-1,0 1 1,-4-8-1,-8-17-119,1 0 0,1-1 0,1-1 0,-8-33 0,-7-19-178,22 72 199,4 7 23,-1-1 0,0 0 0,1 1 1,0-1-1,0 0 0,0 0 0,0 1 0,0-1 0,1 0 0,0-4 0,0 7 70,0 1 0,0 0 0,0 0 1,0-1-1,1 1 0,-1 0 0,0 0 0,0 0 0,0-1 0,1 1 0,-1 0 0,0 0 0,0 0 0,1 0 0,-1 0 0,0-1 0,0 1 0,1 0 1,-1 0-1,0 0 0,1 0 0,-1 0 0,0 0 0,0 0 0,1 0 0,-1 0 0,0 0 0,1 0 0,-1 0 0,0 0 0,1 0 0,-1 0 0,0 0 0,0 1 1,1-1-1,14 6-94,-12-5 80,7 5 81,0 0 1,0 0-1,-1 1 0,1 1 1,12 14-1,9 6 215,-16-17-168,0 0-1,0-1 1,1-1-1,1 0 1,-1-1-1,1-1 1,1-1-1,-1 0 1,1-2 0,0 1-1,0-2 1,0-1-1,1 0 1,-1-1-1,36-3 1,-28-1-28,0-1-1,-1-1 1,1-2-1,-1 0 1,0-2-1,-1 0 1,0-2-1,0-1 1,-1 0-1,35-27 1,-33 21 4,-1-2 0,-1-1 0,-1 0 0,-1-2 0,23-32 0,-42 53-414,-2 3 89,-6 10-45,-21 39 124,15-17 209,0 0 0,2 1 0,2 0 0,1 0 0,2 0 1,-2 42-1,7-75-17,0 1 1,0-1 0,0 0 0,0 1 0,0-1 0,0 0-1,0 1 1,0-1 0,1 0 0,-1 0 0,0 1 0,1-1 0,-1 0-1,1 0 1,-1 0 0,1 1 0,0-1 0,-1 0 0,1 0-1,1 1 1,-1-2 5,-1 0-1,1 0 0,0 0 0,0 0 1,-1 0-1,1 0 0,0 0 1,0 0-1,-1 0 0,1 0 0,0 0 1,0-1-1,-1 1 0,1 0 1,0-1-1,-1 1 0,1 0 1,0-1-1,-1 1 0,1-1 0,-1 1 1,1-1-1,0 1 0,0-1 1,5-6 100,0 0 0,0 0 1,0 0-1,4-9 1,7-12-106,2-1 1,1 2-1,0 1 1,3 0-1,44-40 1,-63 63-48,1 0 1,-1-1-1,1 2 1,0-1-1,7-2 1,-12 4 22,0 1 1,0 0 0,1 0 0,-1 0 0,0 0 0,1 0 0,-1 0 0,0 0 0,0 0 0,1 0 0,-1 0-1,0 0 1,0 0 0,1 0 0,-1 0 0,0 0 0,1 0 0,-1 0 0,0 0 0,0 0 0,1 1 0,-1-1-1,0 0 1,0 0 0,1 0 0,-1 0 0,0 0 0,0 1 0,0-1 0,1 0 0,-1 1 0,3 10-118,-7 21-9,-48 145 216,-15 0 95,56-147-248,-21 56 21,-53 121 158,55-149-33,-2 0 0,-45 60 1,68-106-5,0-1 1,-1 1 0,0-1-1,-1-1 1,-13 10 0,0-4 136,22-16-199,1 1 0,0-1 1,-1 1-1,1-1 0,-1 0 0,1 0 0,-1 1 0,1-1 0,-1 0 0,1 0 0,-1 0 0,1-1 1,-1 1-1,1 0 0,-3-1 0,4 1-11,-1 0 1,0-1 0,1 1-1,-1 0 1,0-1 0,1 1-1,-1 0 1,1-1 0,-1 1-1,0-1 1,1 1 0,-1-1-1,1 1 1,-1-1-1,1 1 1,-1-1 0,1 1-1,0-1 1,-1 0 0,1 1-1,0-1 1,-1 0 0,1 1-1,0-1 1,0 0-1,-1-7-24,0 1 0,1 0-1,-1 0 1,2-1-1,-1 1 1,1 0 0,0 0-1,4-11 1,1-4 8,14-32 1,-2 16 15,1 0 1,34-48-1,56-60-138,-95 127 136,2-2-40,1 1 0,0 1 0,2 1-1,0 0 1,1 1 0,0 1 0,2 1-1,0 1 1,0 1 0,28-12 0,8 1 101,3-1 35,103-59 1,-143 68-21,-1 0 1,0-2 0,-1 0 0,31-40 0,-10 12-146,14-22 235,-41 50-83,0 0 0,1 1 0,1 1 1,33-28-1,-47 43-85,0 1 0,0-1 0,0 0 1,0 0-1,1 1 0,-1-1 0,0 1 0,0-1 1,0 1-1,0-1 0,1 1 0,-1 0 0,0 0 1,0-1-1,1 1 0,-1 0 0,0 0 0,0 0 0,1 0 1,-1 1-1,2-1 0,-2 1-1,0 0 1,0-1-1,0 1 0,0 0 1,0 0-1,0 0 0,0 0 1,0 0-1,0 0 0,0 0 0,-1 0 1,1 0-1,0 0 0,-1 0 1,1 1-1,0 1 0,1 4 40,0 1 0,-1-1 0,0 1 0,0-1 0,0 12-1,-3 9-16,-1 0 0,-1-1 0,-8 30 0,2-9-31,-17 70 129,21-100-42,0-1 0,-1 1 0,-1-1-1,-14 23 1,21-39-78,0 0 0,1 0 0,-1 0 1,0 0-1,1 0 0,-1 0 0,0 0 0,0-1 0,0 1 0,0 0 0,0 0 1,0-1-1,0 1 0,0 0 0,0-1 0,0 1 0,-1-1 0,1 0 0,0 1 0,0-1 1,0 0-1,-1 0 0,-1 0 0,2 0-18,-1 0 0,1-1 0,-1 1 0,1-1 0,0 1-1,-1-1 1,1 0 0,0 1 0,0-1 0,-1 0 0,1 0 0,0 0 0,0 0 0,0 0 0,0 0 0,0 0 0,0-1 0,1 1 0,-2-2-1,-9-19-49,1 0 0,2-1 0,0 0 0,1 0 0,-4-29 0,10 49 41,1 3 12,0-1 0,0 0 0,-1 0 0,1 0 0,0 0 0,0 0 0,0 1 0,0-1 0,0 0 0,0 0 0,0 0 0,0 0 0,1 0 0,-1 1 0,0-1 0,1-2 0,9 23-531,-6-10 572,1-1 0,1 0 0,10 15 1,-14-21-20,1 0 1,0-1-1,0 1 1,-1 0-1,2-1 0,-1 1 1,0-1-1,0 0 1,1 0-1,-1-1 1,1 1-1,-1 0 1,1-1-1,4 1 1,3-1 19,0 0 0,0-1 1,0 0-1,0-1 0,0 0 1,0 0-1,0-2 0,-1 1 1,1-1-1,15-7 1,7-4 134,57-35 0,-53 28-47,-1-2 0,-1-2 0,37-33 0,-52 40-107,-1-1 1,-1-1-1,25-34 0,-21 17 89,21-44-1,15-45-69,-49 104-48,135-299-157,-131 293 148,-2 4-175,14-41 1,-25 64 179,0 0 0,1 0 1,-1 0-1,1 0 0,-1 0 0,0 0 1,0 0-1,0 0 0,0 0 0,0 0 1,0 0-1,0 0 0,0 0 0,0 0 1,0 0-1,0 0 0,-1 0 0,1 0 1,-1 0-1,1 0 0,0 0 0,-1 0 1,1 0-1,-1 0 0,0 0 0,1 0 1,-1 0-1,0 1 0,0-1 0,1 0 1,-2 0-1,0 0 2,0 1 1,1 0-1,-1-1 1,0 1-1,1 0 0,-1 0 1,0 0-1,1 0 1,-1 1-1,1-1 1,-1 0-1,0 1 0,1-1 1,-1 1-1,1-1 1,-1 1-1,1 0 1,-1 0-1,1 0 0,-1-1 1,-1 4-1,-4 1-19,1 0-1,1 1 0,-1 0 1,1 0-1,0 0 0,0 1 1,1 0-1,-7 12 1,-18 44 207,-24 76 1,39-100-142,13-38-21,-24 67 59,-31 137 0,45-141 53,2 0 0,3 0 0,3 1 0,3-1 0,8 70 0,-5-113-40,1 0 1,0 0 0,1-1 0,2 1 0,10 23 0,-16-41-48,1-1 1,-1 1-1,1 0 0,0 0 1,-1-1-1,1 1 1,1-1-1,-1 0 1,0 1-1,1-1 0,-1 0 1,1 0-1,-1-1 1,1 1-1,0-1 0,0 1 1,0-1-1,0 0 1,0 0-1,0 0 0,0 0 1,0 0-1,0-1 1,0 0-1,0 1 1,1-1-1,-1-1 0,0 1 1,0 0-1,0-1 1,1 1-1,-1-1 0,5-2 1,2-1 9,0 0 0,-1 0 1,0-1-1,0-1 0,0 0 0,-1 0 1,0 0-1,0-1 0,12-14 1,4-7 38,27-43 0,-43 60-53,26-43-26,34-71 0,-62 114 15,7-21 0,-12 29-29,0 1 0,-1 0 1,1-1-1,-1 1 0,1-1 0,-1 1 1,0 0-1,0-1 0,0 1 0,0-1 1,-1 1-1,1-1 0,-1 1 0,-1-5 0,2 6-1,-1 0-1,0 0 1,0 0-1,0 1 1,0-1-1,0 0 1,0 0-1,0 1 1,0-1-1,0 1 1,0-1-1,0 1 1,0-1-1,0 1 0,-1 0 1,1-1-1,0 1 1,0 0-1,0 0 1,-1 0-1,1 0 1,0 0-1,0 0 1,0 0-1,-1 0 1,0 1-1,-4 0-38,1 0 1,0 1-1,-10 3 0,9-2 52,1 0 1,0 0-1,1 1 0,-1-1 0,1 1 1,-1 0-1,1 1 0,0-1 0,1 1 1,-1-1-1,1 1 0,-5 9 0,1 0-3,0 1 0,1 0 0,-5 18 0,8-22 25,1 0 1,-1 0-1,2 0 0,-1 0 0,1 13 1,1-20 8,1 0 1,-1 0-1,1 0 1,-1 0-1,1 0 1,0 0 0,1 0-1,-1-1 1,1 1-1,-1 0 1,1-1-1,0 1 1,1-1-1,-1 0 1,0 1-1,1-1 1,3 3-1,-3-4 3,0 0-1,-1 0 0,1-1 0,0 1 0,0-1 0,0 0 1,0 0-1,1 0 0,-1 0 0,0 0 0,0-1 0,1 0 0,-1 1 1,0-1-1,0 0 0,1 0 0,-1-1 0,0 1 0,0-1 0,6-1 1,2-2 53,0 0 0,0 0 0,-1-1 0,16-9 0,2-5-14,-1-2-1,-1 0 1,41-45 0,-32 31-121,14-17 42,-34 35-28,0 1-1,1 0 1,1 1-1,1 0 1,31-19-1,-48 34 40,-1-1 0,0 1 0,1 0 0,-1-1 0,0 1-1,1 0 1,-1 0 0,1-1 0,-1 1 0,0 0-1,1 0 1,-1 0 0,1 0 0,-1-1 0,1 1 0,-1 0-1,1 0 1,-1 0 0,0 0 0,1 0 0,-1 0-1,1 0 1,-1 0 0,1 1 0,-1-1 0,1 0 0,-1 0-1,1 0 1,-1 0 0,0 1 0,1-1 0,-1 0 0,1 0-1,-1 1 1,0-1 0,1 0 0,-1 1 0,0-1-1,0 0 1,1 1 0,-1-1 0,0 0 0,1 1 0,-1-1-1,0 1 1,0-1 0,0 0 0,0 1 0,1-1-1,-1 1 1,0 4-26,1-1 0,-1 1-1,0-1 1,-1 8 0,1-9 24,-5 63-27,-4 51 116,-4 22 187,13-137-257,-1 13 313,2-15-318,-1 0 1,1 0-1,-1 0 0,1 0 0,-1 0 0,1 0 1,-1-1-1,1 1 0,-1 0 0,1 0 0,-1-1 0,1 1 1,-1 0-1,1 0 0,-1-1 0,1 1 0,-1 0 0,0-1 1,1 1-1,-1-1 0,0 1 0,1 0 0,-1-1 0,0 1 1,1-1-1,48-56 316,-3 4-199,-8 15-172,49-39-1,-61 57-3,0 1 0,1 1-1,39-18 1,-65 35 42,0 1 1,1-1-1,-1 0 1,0 1-1,1-1 0,-1 1 1,1-1-1,-1 1 1,1 0-1,-1 0 0,1-1 1,-1 1-1,1 0 0,-1 0 1,1 1-1,-1-1 1,1 0-1,-1 0 0,1 1 1,-1-1-1,1 1 0,1 0 1,-2 0-2,0 1 1,0-1-1,0 0 0,0 1 1,0-1-1,-1 0 0,1 1 1,0-1-1,-1 1 1,1 0-1,-1-1 0,1 1 1,-1-1-1,0 1 0,0 0 1,0-1-1,0 1 1,0 0-1,0-1 0,0 1 1,-1 1-1,-2 23 29,-14 43 1,1-3 132,16-45-14,0-21-134,0 0-1,0 1 0,0-1 1,0 1-1,0-1 0,0 0 1,0 1-1,0-1 0,0 1 0,0-1 1,1 0-1,-1 1 0,0-1 1,0 0-1,0 1 0,0-1 1,1 0-1,-1 1 0,0-1 1,0 0-1,1 0 0,-1 1 0,0-1 1,1 0-1,-1 0 0,0 1 1,1-1-1,-1 0 0,0 0 1,1 0-1,-1 0 0,0 0 1,1 1-1,-1-1 0,0 0 0,1 0 1,-1 0-1,1 0 0,-1 0 1,0 0-1,1 0 0,-1 0 1,0 0-1,1 0 0,-1-1 1,1 1-1,-1 0 0,0 0 0,1 0 1,-1-1-1,13-6 12,-1-1 0,0-1 0,0 0 0,-1-1 0,-1 0-1,15-18 1,-14 15-59,0 1 0,1 1 1,1-1-1,0 2 0,15-10 0,-27 19 38,0 0 0,0 1 1,0-1-1,1 0 1,-1 1-1,0-1 0,1 1 1,-1-1-1,0 1 0,1 0 1,-1-1-1,1 1 1,-1 0-1,0 0 0,1 0 1,-1 0-1,1 0 0,-1 1 1,1-1-1,-1 0 1,0 1-1,1-1 0,-1 1 1,0-1-1,1 1 0,-1 0 1,0-1-1,0 1 1,0 0-1,1 0 0,-1 0 1,0 0-1,1 2 0,3 3 3,-1 0-1,-1 0 0,1 1 0,-1 0 0,4 10 0,0 0 131,-3-6-63,12 22 47,-15-31-103,0 0 0,1 0 0,-1 1 0,1-1 0,0 0 0,0 0 0,-1 0 0,1-1-1,1 1 1,2 2 0,1-2 23,0-1 1,0 1-1,0-1 0,0-1 0,0 1 0,0-1 0,1 0 0,-1 0 0,11-3 0,53-8-81,90-27 0,1-1-4213,-159 38 4148,5 0-739,-1 0 0,1 0 0,-1 0 0,9 1 0,-14 0 604,0 0 0,0 0 0,0 0 0,0 0 0,0 1 0,0-1 0,0 0 1,0 0-1,0 1 0,0-1 0,0 1 0,0-1 0,0 1 0,0-1 0,0 1 0,-1 0 0,1-1 0,0 1 0,0 0 1,-1 0-1,1-1 0,0 1 0,-1 0 0,1 0 0,-1 0 0,1 0 0,-1 0 0,1 0 0,-1 0 0,0 0 0,1 0 0,-1 1 1,1 21-2601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4:16.3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32 9792,'-53'-8'4448,"70"33"-3872,14-17 1951,11 4-1503,34-1 1056,9 1-1184,60-12-352,-6 0-352,49-15-640,-7-2 224,-2-19-4704,-26 12 2721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5:2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291 113 2656,'1'-2'145,"-1"1"1,1-1-1,0 0 1,-1 0-1,1 0 1,-1 0-1,0 0 1,1 0-1,-1 0 0,0-2 1,0 2 216,1 0 1,0 0 0,-1 1-1,1-1 1,0 1-1,0-1 1,0 1-1,0-1 1,1 1 0,-1-1-1,2-1 1,10-13 2326,-4-4 69,-7 17-1942,0-1 0,0 0-1,0 0 1,-1 0 0,1 0 0,0-5 0,-10 34 560,-16 89-121,12-61-868,0 1-62,-81 311 1782,-58 150-1152,120-400-1408,31-114 257,-1 0 1,1 1 0,-1-1-1,1 0 1,-1 0-1,1 0 1,-1 0 0,1 0-1,-1 0 1,0-1 0,-1 2-1,-1-2-2546,1-7 31,5-2 376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5:2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75 221 4576,'-12'-4'917,"1"0"0,-15-8 1,16 7 1349,9 5-1990,0 0 0,0 0 0,1-1 0,-1 1 0,0-1 0,0 1 0,1-1 0,-1 1 0,0-1 0,1 1 0,-1-1 0,0 1 0,1-1 1,-1 0-1,1 1 0,-1-1 0,1 0 0,-1 0 0,1 1 0,-1-3 0,1 3-155,0 0 1,0 0 0,0-1-1,-1 1 1,1 0 0,0-1-1,0 1 1,0 0 0,0-1-1,0 1 1,0 0-1,0-1 1,0 1 0,0 0-1,0-1 1,0 1 0,0 0-1,0-1 1,0 1-1,0 0 1,0-1 0,0 1-1,0 0 1,1-1 0,8-2 2516,-1 2-2590,62-11 2506,176-19 32,9-12-1779,55-8-353,1 19-337,-280 31-163,0 0-1,0 2 1,39 6-1,-68-7-19,0 1-1,0-1 0,0 1 1,0-1-1,0 1 0,0 0 1,0 0-1,0 0 0,0 0 1,0 0-1,0 0 0,-1 0 1,3 3-1,-3-3-115,-1 0 1,1 0-1,-1 0 1,1 0-1,-1 0 1,0 0-1,0 0 1,1 0-1,-1 0 1,0 0-1,0 0 0,0 0 1,0 0-1,0 1 1,0-1-1,-1 0 1,1 0-1,0 0 1,0 0-1,-1 0 1,1 0-1,-1 0 0,1 0 1,-1 0-1,1 0 1,-1 0-1,0 0 1,1 0-1,-2 0 1,-9 15-4007,2 3 1377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5:2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52 2912,'0'-2'834,"0"0"0,0-1 0,0 1-1,1 0 1,-1 0 0,0 0 0,1 0 0,0 0 0,-1 1 0,1-1 0,0 0-1,0 0 1,2-3 0,-3 5-751,0 0-1,1 0 0,-1-1 1,0 1-1,0 0 1,0 0-1,0-1 0,0 1 1,0 0-1,0 0 1,0-1-1,0 1 1,0 0-1,0 0 0,0-1 1,0 1-1,0 0 1,0 0-1,0-1 0,0 1 1,0 0-1,0 0 1,0-1-1,0 1 0,0 0 1,0 0-1,0-1 1,-1 1-1,1 0 0,0 0 1,0 0-1,0-1 1,0 1-1,-1 0 0,1 0 1,0 0-1,0 0 1,0 0-1,-1-1 0,-15-5 1470,-19 0-277,9 8-927,1 1 0,0 1 0,-41 12 0,58-14-279,-28 8 139,-1 3 0,1 0 0,1 2 0,-54 33 0,76-41-71,1 1 0,0 1 1,1 0-1,-1 0 0,-16 21 1,25-27-74,0 0 1,1 1 0,-1-1 0,1 1 0,0 0 0,0 0 0,0-1 0,0 2 0,1-1 0,0 0 0,0 0 0,0 0 0,0 0 0,1 1 0,-1-1 0,1 0 0,0 1 0,0-1 0,1 0 0,0 1 0,-1-1 0,1 0 0,1 0 0,1 5 0,-2-7-17,0 0 1,0 0-1,1 1 1,-1-1 0,1 0-1,-1 0 1,1-1-1,0 1 1,0 0-1,-1 0 1,2-1-1,-1 1 1,0-1-1,0 0 1,0 0-1,0 0 1,1 0-1,2 1 1,4 1 132,0-2 1,0 1-1,15 0 1,6-1 87,-1-1 0,54-8 1,55-19-486,-127 24-1,16-5-2819,-25 7 3318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5:30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6 6656,'-3'-6'2107,"1"8"-756,-1 1-1183,1 14 6336,-2 20-3984,-11 17-408,-1 5-971,-23 165 486,37-210-1227,0 0 0,1 21 0,2-43-274,0 0-1,0 0 1,1 0 0,5-12 0,-1 1-35,2-7 34,30-91 250,-28 93-184,0 0-1,24-38 1,-27 49-72,11-16 464,-17 28-553,-1 0 0,1 0 0,0 0 0,0 0 0,0 0 0,-1 0-1,1 0 1,0 0 0,1 0 0,-1 0 0,0 0 0,0 1 0,0-1 0,0 0 0,1 1 0,1-1-1,-1 1-4,-1 0 0,0 1 0,1 0 0,-1-1-1,0 1 1,0 0 0,1-1 0,-1 1-1,0 0 1,0 0 0,0 0 0,0 0 0,0 0-1,0 0 1,0 0 0,-1 1 0,1-1 0,1 2-1,11 24 129,-5-2-63,6 37-1,-9-38 10,0-2-1,14 36 1,-19-57-94,0-1 0,0 1 1,0-1-1,1 1 0,-1-1 0,0 0 0,1 1 1,-1-1-1,0 1 0,1-1 0,-1 1 0,1-1 0,-1 0 1,1 1-1,-1-1 0,1 0 0,-1 0 0,1 1 0,-1-1 1,1 0-1,-1 0 0,1 0 0,-1 0 0,1 0 0,-1 1 1,1-1-1,-1 0 0,1 0 0,0 0 0,-1 0 1,1-1-1,-1 1 0,1 0 0,-1 0 0,1 0 0,-1 0 1,1-1-1,-1 1 0,1 0 0,-1 0 0,1-1 0,-1 1 1,1 0-1,-1-1 0,0 1 0,1-1 0,5-4 61,0 1-1,0-1 1,4-7-1,0 3-31,39-41-138,49-44-240,-68 66 278,-23 21 65,1-1-1,0 1 1,0 1 0,1-1 0,0 1-1,17-8 1,-25 13-4,0 1 1,0 0-1,0 0 0,1 0 0,-1 0 1,0 0-1,0 0 0,0 0 0,1 0 1,-1 0-1,0 0 0,0 1 0,0-1 1,0 1-1,0-1 0,1 1 0,-1-1 1,0 1-1,0-1 0,0 1 0,0 0 1,-1-1-1,1 1 0,0 0 0,0 0 1,0 0-1,-1 0 0,1 0 1,0 0-1,-1 0 0,1 0 0,0 2 1,2 3 44,0 0 1,0 0 0,-1 1 0,3 10 0,-1 13-29,0 1 1,-2 0-1,-3 49 0,0-26-1080,-3-4-2340,1-4-6954,5-33 6512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5:3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25 7232,'-19'-2'2314,"19"2"-2141,-1 0-1,1 0 0,0 0 0,-1 0 0,1 0 0,0 0 1,-1 0-1,1 0 0,-1 0 0,1 0 0,0 0 0,-1 0 1,1 0-1,0-1 0,-1 1 0,1 0 0,0 0 0,-1 0 1,1 0-1,0-1 0,-1 1 0,1 0 0,0 0 0,0-1 1,-1 1-1,1 0 0,0 0 0,0-1 0,0 1 1,-1 0-1,1-1 0,0 1 0,0 0 0,0-1 0,0 1 1,0 0-1,-1-1 0,1 1 0,0-1 0,0 1 0,0 0 1,0-1-1,0 1 0,0 0 0,0-1 0,0 1 0,1-1 1,-1 1-1,0 0 0,0-1 0,0 1 0,0-1 0,1-2 964,-1 3-1073,0 0 0,0 0 1,0 0-1,0-1 0,1 1 0,-1 0 0,0 0 0,0 0 0,0 0 0,0 0 0,0 0 0,0 0 0,0 0 0,0 0 0,0 0 0,0 0 0,1 0 0,-1 0 0,0 0 0,0 0 0,0-1 0,0 1 0,0 0 1,0 0-1,0 0 0,1 0 0,-1 0 0,0 0 0,0 0 0,0 0 0,0 1 0,0-1 0,0 0 0,0 0 0,0 0 0,1 0 0,-1 0 0,0 0 0,0 0 0,0 0 0,0 0 0,0 0 0,0 0 0,0 0 1,0 0-1,0 0 0,0 0 0,1 1 0,-1-1 0,0 0 0,0 0 0,0 0 0,0 0 0,0 0 0,0 0 0,0 0 0,0 0 0,0 1 0,0-1 0,1 0 36,0 1 0,0 0 0,0-1 0,0 1 0,0 0 0,0-1 0,0 0 0,1 1 0,-1-1 0,0 0 0,2 1 0,359 2 2338,-322-2-2284,-8 0 0,1-2 1,33-5-1,-63 6-138,1-1-1,0 0 1,-1 1-1,1 0 0,0 0 1,-1 0-1,1 0 1,0 1-1,4 0 0,-4 0 0,-1 0 0,0 0-1,1-1 1,-1 0 0,1 0-1,-1 0 1,1 0-1,-1 0 1,0-1 0,7-1-1,4-5-2914,-12 3-463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5:3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34 7296,'-12'-4'1079,"9"3"-696,1 1 0,-1-1 0,0 0 0,1 1 0,-1-1 0,0 1 1,-4 0-1,21 1 5122,15 1-2541,188-17 2892,-54 3-5280,-161 12-621,17-2-126,28 3-1,-41 0-505,0-1 0,0 1 1,0 1-1,0-1 0,6 4 1,-10-4 200,0 0 0,0 0 0,0 1-1,-1-1 1,1 1 0,0-1 0,-1 1 0,1 0 0,-1-1 0,0 1 0,1 0 0,-1 0 0,0 0 0,0 0 0,0 0 0,0 1 0,-1-1 0,1 2 0,8 24-3572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9:18.4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82 8544,'-10'-2'4395,"10"2"-4356,20-5 3994,-2 0-2319,122-34 4532,-93 29-5831,1 2 1,69-2 0,-87 9-521,74 0-1887,-83 2-1439,27 6-1,-21-2-3117,-4-2 2112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5:3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44 4384,'-2'-3'526,"0"1"-93,0 0 0,0 0 0,1 0 0,-1 0 0,1 0 1,0 0-1,-1 0 0,1-1 0,0 1 0,-1-3 0,4-7 4461,-2 12-4807,0 0 0,0 0 1,0 0-1,0 0 0,-1 0 0,1 0 1,0 0-1,0 0 0,0 0 0,0 0 1,0 0-1,0 0 0,-1 0 0,1 0 0,0 0 1,0 0-1,0 0 0,0 0 0,0 0 1,0 0-1,-1 0 0,1 0 0,0 0 0,0 0 1,0 0-1,0 0 0,0 0 0,0 0 1,-1 0-1,1 0 0,0-1 349,0 1-349,0 0 1,0 0-1,0 0 0,-1 0 0,1 0 1,0 0-1,0-1 0,0 1 0,0 0 0,0 0 1,0 0-1,0 0 0,-1 3 177,0 0 0,0 1 0,1-1 0,-1 0 0,1 1 0,0-1 0,0 1 0,0 6 0,0 8 421,-2 12 99,-1-9-286,2-1 0,1 32 0,2 20 114,-2-50-521,1 1 0,5 35 0,-6-51-1383,-8 7-10754,3-3 9278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5:32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59 6144,'-3'0'155,"-8"0"942,0 0-1,-20-4 1,19 3 3527,23 2 1866,43-3-3969,65-13-1,4 0-1566,203 0-458,-154 14-629,-141-2-982,-3-1-6485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5:3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31 196 2144,'0'0'11146,"-8"5"-9236,6-1-1178,1 0 2109,1-7-1713,2-10 629,9-19-498,28-46-182,-33 69-936,0 0-1,0 0 0,1 1 1,0 0-1,15-14 1,-20 20-127,0 0 0,0 1 1,0-1-1,0 1 1,1-1-1,-1 1 1,0 0-1,1 0 1,-1 0-1,1 0 0,0 0 1,-1 1-1,1-1 1,-1 1-1,1-1 1,0 1-1,-1 0 0,1 0 1,0 0-1,-1 1 1,1-1-1,0 1 1,-1-1-1,1 1 1,-1 0-1,1 0 0,-1 0 1,1 0-1,2 3 1,0-1 2,-1 1 1,0-1-1,0 1 1,0 0 0,-1 1-1,1-1 1,-1 1-1,0 0 1,0-1-1,-1 1 1,1 0-1,2 10 1,-1-3 47,-1 0 0,-1 0 0,0 0 0,0 1 0,-1-1 0,-1 0 0,0 1 0,-3 18 0,0-15 19,-1 0-1,0 0 0,-1-1 0,0 1 0,-2-1 1,-9 17-1,-110 179 557,118-197-477,-2-1 0,1 0 0,-1-1 1,-21 20-1,20-24 85,10-8-234,1 0-1,0 0 1,0 1-1,-1-1 0,1 0 1,0 0-1,-1 0 1,1 0-1,0 1 1,0-1-1,-1 0 1,1 0-1,0 0 1,-1 0-1,1 0 1,0 0-1,-1 0 1,1 0-1,0 0 1,-1 0-1,1 0 1,0 0-1,-1 0 1,1 0-1,0-1 0,-1 1 1,1 0-1,0 0 1,-1 0-1,1 0 1,0-1-1,0 1 1,-1 0-1,1-1 1,0 1 2,0 0-1,0-1 1,0 1 0,0-1 0,0 1 0,0 0 0,0-1-1,0 1 1,0 0 0,0-1 0,0 1 0,0-1 0,0 1-1,1 0 1,-1-1 0,0 1 0,0 0 0,0-1 0,1 1-1,-1 0 1,0 0 0,0-1 0,1 1 0,-1 0 0,0 0-1,1-1 1,-1 1 0,0 0 0,1 0 0,-1-1 0,16-8 287,-11 6-164,9-4 1,-1 0 0,1 1 0,25-7 0,46-7 73,-79 18-191,127-22 264,-107 20-1119,0 2 0,-1 1 0,32 2 0,-42 1-2772,-5 2 1061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5:3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 1312,'7'0'612,"14"4"16798,-58 28-14857,27-23-2332,0-1 1,1 1-1,0 1 0,1 0 0,0 0 0,0 0 0,1 1 0,0 0 0,-5 14 1,-6 16 257,-16 57 1,11-30-93,-40 116 598,46-125-542,-12 69 1,20-73-283,3 1 0,2 0 0,3 0 1,2 0-1,2 0 0,3 0 1,21 88-1,-18-113-16,2 0 0,0-1 0,2 0 0,2-1 0,34 53-1,-33-58-122,-11-15-651,0-1-1,1 0 1,9 10 0,15-28-17264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5:39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175 185 4064,'0'-25'1974,"0"13"1412,-1 23 3568,-2 6-5035,-2 21-1353,-4 29 1191,-26 103-1,10-62-1061,-47 212-211,57-255-370,15-62-95,-3 8 202,1-1 0,-2 18 0,3-68 611,2 10-813,1 0 0,2 0-1,1 0 1,1 1 0,11-32-1,-1 8-65,27-106 121,-11-43 246,-19 114-121,14-67 205,-23 135-243,-3 14-85,0-1-1,1 0 1,4-11 0,-4 17-233,0 7 63,-1 14 24,-1-14 60,15 133 125,-4-47-6,-4-36-18,5 99 367,-12-151-445,0 0-1,1 1 1,-1-1 0,1 0-1,0 0 1,3 8-1,-3-11-1,-1-1-1,0 1 0,0 0 0,0-1 0,1 1 1,-1-1-1,0 1 0,1 0 0,-1-1 0,1 1 1,-1-1-1,0 1 0,1-1 0,-1 1 0,1-1 1,-1 0-1,1 1 0,0-1 0,-1 1 0,1-1 1,-1 0-1,1 0 0,0 1 0,-1-1 0,1 0 1,0 0-1,-1 0 0,1 0 0,0 0 0,-1 0 1,1 0-1,0 0 0,-1 0 0,1 0 0,0 0 1,-1 0-1,1 0 0,0 0 0,-1-1 0,1 1 1,-1 0-1,1 0 0,0-1 0,-1 1 0,1-1 1,-1 1-1,1 0 0,-1-1 0,1 1 0,-1-1 1,1 0-1,13-11 40,-1-1-1,-1 0 1,0-1 0,-1 0 0,14-23-1,92-192 130,-65 123-139,-39 80-160,32-43 0,-42 63 71,2-1-127,-5 7 168,1 0 0,-1 0 0,0 0 0,1 0 0,-1 0 1,0 0-1,1 0 0,-1 0 0,0 1 0,1-1 0,-1 0 0,0 0 0,0 0 1,1 1-1,-1-1 0,0 0 0,0 0 0,0 1 0,1-1 0,-1 0 1,0 0-1,0 1 0,0-1 0,0 0 0,1 1 0,-1-1 0,0 0 0,0 1 1,0-1-1,0 1 0,7 19-5,0 1 1,-2-1-1,0 1 1,3 35-1,-4-26 124,-3-23-90,28 170 251,25 114 325,-49-247-513,-3-25-62,6 26 0,3 18-623,-6-85-15972,-3 15 14351,6-18-3186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5:4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49 3328,'0'0'1061,"10"-8"1051,24-10 7115,-33 18-9077,-1 0 1,1-1 1057,-1 1-1057,1-1 0,-1 1 0,0 0 0,0 0 0,0 0 0,0-1 0,0 1 0,0 0 0,0 0-1,0 0 1,0-1 0,0 1 0,0 0 0,0 0 0,0-1 0,0 1 0,0 0 0,0 0 0,0 0 0,0-1 0,0 1 0,0 0 0,0 0 0,0-1 0,0 1 0,0 0 0,0 0 0,0 0 0,-1-1-1,-10-7 1916,9 7-2023,0 0 0,-1 0 1,1 0-1,-1 0 1,1 1-1,-1-1 0,1 1 1,-1-1-1,1 1 1,-1 0-1,-3 1 0,-2 1-16,0 0-1,1 1 1,-1 0-1,1 1 1,-14 8-1,-33 27-7,41-28 75,-10 6 26,-25 26-1,41-36-106,0 1-1,0 0 0,1 0 1,0 1-1,1 0 0,-9 17 1,14-25-1,-1 0 1,1 0 0,0 0-1,-1 1 1,1-1 0,0 0-1,0 0 1,0 1 0,0-1-1,0 0 1,0 0 0,0 1-1,0-1 1,0 0 0,1 0-1,-1 0 1,0 1 0,1-1-1,-1 0 1,1 0 0,-1 0-1,1 0 1,0 0 0,-1 0-1,1 0 1,0 0 0,0 0-1,0 0 1,0 0 0,0 0-1,0-1 1,0 1 0,2 1-1,0 0 48,1-1 0,-1 1 0,1-1 0,-1 1 0,1-1 0,0 0-1,0-1 1,0 1 0,7 0 0,-4-2-9,1 1-1,-1-1 1,0-1 0,1 0-1,-1 0 1,0 0 0,0-1-1,-1 0 1,1 0 0,0-1-1,-1 1 1,0-1 0,0-1-1,7-6 1,2-2 6,-2-1 0,0-1 0,0 0 0,12-20 0,-25 34-54,0 1 0,0 0-1,0 0 1,0 0 0,1-1-1,-1 1 1,0 0 0,0 0-1,0 0 1,0-1 0,1 1 0,-1 0-1,0 0 1,0 0 0,1 0-1,-1 0 1,0 0 0,0-1-1,1 1 1,-1 0 0,0 0 0,0 0-1,1 0 1,-1 0 0,0 0-1,0 0 1,1 0 0,-1 0-1,0 0 1,0 0 0,1 0 0,-1 0-1,0 1 1,0-1 0,1 0-1,-1 0 1,0 0 0,10 11 136,5 18 142,-9-13 54,2-1 0,0 1 0,20 27 0,-23-36-395,1 0 0,0 0 0,0-1 0,1 0 0,0 0 1,0 0-1,0-1 0,1 0 0,13 6 0,-20-10-252,1 0-1,0-1 1,0 1 0,0-1 0,0 1-1,0-1 1,0 0 0,0 0-1,0 0 1,0 0 0,0 0-1,0 0 1,0 0 0,0-1-1,3 0 1,-2-1-873,1 1 1,0-1-1,-1 0 0,1-1 0,-1 1 1,6-5-1,13-8-2932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5:4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79 4160,'1'-9'1507,"0"0"0,0 0-1,5-14 1,3-5 11169,-20 256-8812,1-58-2816,9-147-973,1 86 474,1 46-416,-1-87-202,0-67-240,0 1 0,0-1 0,-1 1 0,1-1 0,0 1 1,0-1-1,-1 1 0,1-1 0,-2 2 0,-1-12-7466,-3-37-4384,5 29 9151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5:4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53 9376,'-29'-8'8991,"135"5"-2838,55-8-3523,-27 2-1754,103-7-1068,-209 13-228,15 1-946,-39 2 682,0 0 1,-1 0-1,1 1 0,-1 0 0,1-1 0,-1 1 0,1 0 1,-1 1-1,4 1 0,6 7-2270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5:46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392 141 3136,'1'-3'271,"-1"-1"44,1 0 1,0-1-1,0 1 0,0 0 1,0 0-1,1 0 0,-1 0 1,4-5-1,12-21 6677,-17 30-6927,0 0 1,0 0-1,0 0 1,0 0-1,-1 0 1,1 0-1,0 0 1,0 0-1,0 0 1,0 0-1,0 0 1,0 0-1,0 0 1,0 0-1,-1 0 0,1 0 1,0 0-1,0 0 1,0 0-1,0 0 1,0 0-1,0 0 1,0 0-1,0 0 1,-1-1 523,1 1-524,0 0 1,0 0-1,0 0 1,0 0-1,0 0 1,0 0-1,0 0 1,0 0-1,-1 0 1,1-1-1,0 1 1,0 0-1,0 0 0,0 0 1,0 0-1,0 0 1,0 0-1,0 0 1,0 0-1,0-1 1,0 1-1,1 0 1,-1 0-1,-39 77 3226,7-12-2385,-36 58 493,-48 92 210,91-163-1444,3 1-1,2 2 0,3 0 0,-18 95 1,32-130-263,-2 9 522,0-1-1,-15 42 1,12-56-514,5-10 87,1-6 491,3-13-339,0 0 1,1 0 0,4-17-1,2-13-118,1-7 30,28-89 0,-18 89-47,38-69-1,-52 113-13,74-166 127,-64 138-89,137-290 1296,-150 322-1292,1 0 0,-1 0 0,1 0 0,-1 0 0,1 1 0,0-1 0,4-3 0,-6 7-42,-1-1 0,1 1 0,-1-1 0,1 1 0,-1 0-1,1-1 1,0 1 0,-1 0 0,1 0 0,-1-1 0,1 1 0,0 0 0,-1 0 0,1 0 0,0 0 0,-1 0-1,1 0 1,0 0 0,-1 0 0,1 0 0,0 0 0,0 1 0,1-1-8,-1 1 1,0 0 0,0 0-1,0 0 1,-1 0-1,1 0 1,0 0 0,0 0-1,0 0 1,-1 0-1,1 0 1,0 0-1,-1 0 1,1 1 0,-1-1-1,1 2 1,9 35 141,10 65-1,-9-39-102,25 131 247,-25-160-282,-9-30 31,0 0-1,0 0 0,0 0 1,-1 1-1,0-1 1,1 10-1,-2-15-15,0 0 0,0 0-1,0 1 1,0-1 0,0 0-1,0 0 1,0 1 0,0-1 0,0 0-1,0 0 1,0 0 0,0 1 0,0-1-1,0 0 1,0 0 0,0 1-1,0-1 1,0 0 0,0 0 0,0 0-1,0 1 1,0-1 0,0 0 0,1 0-1,-1 0 1,0 0 0,0 1-1,0-1 1,0 0 0,1 0 0,-1 0-1,0 0 1,0 0 0,0 1-1,0-1 1,1 0 0,-1 0 0,0 0-1,0 0 1,0 0 0,1 0 0,8-7 226,11-18-116,-18 22-114,6-11 2,0 0-1,-1 0 1,-1-1 0,0 0-1,5-23 1,-7 26-50,28-107-141,12-39 236,-43 155-65,3-9-72,1 0-1,8-17 0,-13 29 80,0-1-1,0 1 0,0 0 0,0 0 1,1 0-1,-1-1 0,0 1 1,0 0-1,0 0 0,0-1 0,0 1 1,0 0-1,1 0 0,-1 0 0,0-1 1,0 1-1,0 0 0,1 0 1,-1 0-1,0 0 0,0 0 0,0-1 1,1 1-1,-1 0 0,0 0 0,0 0 1,1 0-1,-1 0 0,0 0 1,0 0-1,1 0 0,-1 0 0,0 0 1,0 0-1,1 0 0,-1 0 0,0 0 1,0 0-1,0 0 0,1 0 0,-1 0 1,0 0-1,0 1 0,1-1 1,-1 0-1,0 0 0,0 0 0,0 0 1,1 0-1,-1 1 0,0-1 0,0 0 1,0 0-1,0 0 0,1 0 1,-1 1-1,0-1 0,0 0 0,0 0 1,0 1-1,0-1 0,0 0 0,6 19 37,26 142-13,66 272 570,-78-363-534,-9-26-21,2 0 0,2 0 0,30 60 1,-40-93-54,-4-9-17,0 1 0,0-1 0,0 0 0,0 1 1,1-1-1,-1 0 0,0 1 0,1-1 0,0 0 1,-1 0-1,1-1 0,0 1 0,0 0 0,0 0 1,3 1-1,-5-4-49,1 1 0,-1 0 0,1 0 0,-1 0 0,0 0 0,1 0 1,-1 0-1,1-1 0,-1 1 0,0 0 0,1 0 0,-1-1 0,0 1 0,1 0 0,-1 0 1,0-1-1,1 1 0,-1 0 0,0-1 0,1 1 0,-1 0 0,0-1 0,0 1 1,0-1-1,0 1 0,1 0 0,-1-1 0,0 1 0,0-1 0,0 1 0,0-1 0,0 1 1,0 0-1,0-1 0,0 0 0,1-4-859,7-12-1179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5:4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 7456,'-8'-8'9610,"12"16"-5279,26 26-525,11 21-2790,-31-41-681,113 163 1103,99 133-359,-205-291-1033,-12-14-65,-1 0-1,0 0 1,0 0-1,0 0 0,-1 0 1,3 7-1,-4-9-90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9:20.4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472 385 5216,'0'-1'250,"-1"0"1,1 0 0,-1 0-1,1 0 1,0 0-1,0 0 1,-1 0-1,1 0 1,0 0-1,0 0 1,0 0 0,0 0-1,0 0 1,0 0-1,1 0 1,-1 0-1,1-2 1,-1-17 3313,0 17-3251,-1 1 1,0 0-1,0-1 0,0 1 0,0 0 0,0 0 0,-1 0 0,1 0 1,-1 0-1,1 0 0,-1 0 0,0 0 0,0 1 0,1-1 0,-1 0 1,-4-1-1,1 0-9,0 1 0,0 0 0,0 0 0,0 1 0,0-1 0,0 1 0,-8-1 0,-6 1 109,1 1 0,-1 1 0,-23 3-1,41-4-374,-16 2 161,0 1-1,0 1 0,0 0 1,1 1-1,0 1 0,-19 10 1,25-11-103,0 1 0,1 0 1,0 0-1,0 1 0,1 1 1,0-1-1,0 1 0,0 0 1,1 1-1,-9 16 0,6-9 44,2 1 0,0 0 0,1 0 0,1 1-1,-7 32 1,11-36-52,0-1 0,0 1 1,1-1-1,1 1 0,0 0 0,1-1 0,1 1 0,4 21 0,-4-29-59,0-1 1,0 1-1,0-1 0,1 0 0,0 0 1,0 0-1,0 0 0,1 0 1,-1-1-1,1 1 0,0-1 0,5 4 1,-2-3-48,-1 0 0,1-1 0,0 0 1,0 0-1,1-1 0,-1 0 0,15 4 1,-2-3-129,-1-1 1,1-1 0,0 0-1,-1-2 1,1 0 0,24-4 0,-27 1 86,0 0 0,0-1 1,-1 0-1,1-2 0,-1 0 1,0-1-1,-1 0 0,0-1 1,0-1-1,0 0 0,-1-1 1,-1-1-1,0 0 0,0-1 1,13-16-1,4-8 80,38-60 1,-66 94 2,-1 0 1,1 0-1,-1 0 0,0-1 1,0 1-1,0 0 1,0-1-1,0 1 1,-1-1-1,1 1 1,-1-1-1,1 1 1,-1-1-1,0 0 1,0 1-1,-1-4 1,1 6-25,0-1 1,0 1-1,0 0 1,0 0 0,0 0-1,0 0 1,0 0 0,0 0-1,0 0 1,0-1-1,0 1 1,0 0 0,0 0-1,0 0 1,-1 0 0,1 0-1,0 0 1,0 0-1,0 0 1,0 0 0,0 0-1,0 0 1,0 0 0,0 0-1,-1 0 1,1 0-1,0 0 1,0 0 0,0 0-1,0 0 1,0 0 0,0 0-1,0 0 1,-1 0-1,1 0 1,0 0 0,0 0-1,0 0 1,0 0 0,0 0-1,0 0 1,0 0-1,-1 0 1,1 0 0,0 0-1,0 0 1,0 0 0,0 0-1,0 0 1,0 0-1,0 0 1,0 1 0,0-1-1,0 0 1,0 0 0,-1 0-1,1 0 1,-8 11 24,-5 14 74,8-9-22,1 0 0,1 0 1,-3 22-1,5-25-61,-1 1 15,1 0 0,0 0 0,1-1 0,4 28 0,-3-35 4,0 0 0,1-1 0,-1 1 1,1-1-1,0 1 0,1-1 0,-1 0 0,1 0 1,0 0-1,0 0 0,1 0 0,-1-1 0,1 1 0,7 6 1,-8-9-25,0-1 1,0 1 0,0 0 0,0-1 0,0 0 0,0 0 0,0 0 0,0 0-1,0 0 1,0-1 0,1 1 0,-1-1 0,0 0 0,1 0 0,-1 0 0,0-1 0,0 1-1,0-1 1,1 0 0,-1 1 0,3-3 0,-1 2-36,-1-1-1,1 0 1,-1-1-1,1 1 1,-1-1 0,0 0-1,0 0 1,0 0-1,-1 0 1,1-1 0,-1 1-1,0-1 1,6-8 0,-2-2-32,-1-1 0,0-1 0,0 1 0,-2-1 0,5-30 0,-7 32 68,0-1 0,-1 1 1,-1-1-1,-3-27 0,2 36-12,0 0 0,0 0 0,-1 1 0,1-1-1,-1 1 1,-1-1 0,1 1 0,-1 0-1,0 0 1,0 0 0,0 0 0,-1 1 0,1-1-1,-8-5 1,8 7 14,0 1-1,1 1 1,-1-1-1,0 0 1,-1 1-1,1 0 1,0-1-1,0 1 1,0 1-1,-1-1 1,1 0-1,0 1 1,-1 0 0,-3-1-1,5 1-5,-1 0 1,1 1-1,0-1 1,-1 0-1,1 1 1,0-1-1,0 1 0,-1 0 1,1-1-1,0 1 1,0 0-1,0 1 0,0-1 1,0 0-1,0 0 1,0 1-1,1-1 0,-4 4 1,5-4-7,-1-1 1,1 0-1,0 0 1,0 1-1,-1-1 1,1 0-1,0 1 1,0-1 0,0 0-1,-1 1 1,1-1-1,0 0 1,0 1-1,0-1 1,0 0-1,0 1 1,0-1-1,0 0 1,0 1-1,0-1 1,0 0-1,0 1 1,0-1-1,0 1 1,0-1-1,0 0 1,0 1-1,0-1 1,0 0-1,0 1 1,1-1-1,-1 0 1,0 1-1,0-1 1,0 0-1,1 0 1,-1 1-1,0-1 1,0 0-1,1 0 1,-1 1 0,0-1-1,1 0 1,-1 0-1,0 0 1,0 1-1,1-1 1,-1 0-1,0 0 1,1 0-1,-1 0 1,1 0-1,-1 0 1,0 0-1,1 0 1,0 0-1,27 1 371,-21-1-350,33-2 64,0-2 1,70-16-1,2-1 43,-90 18 8,0 1 0,0 1 0,26 3-1,-42-2-70,0 1 0,0 0 0,0 0 0,0 1 0,0 0 0,0 0 0,0 0 0,-1 1 0,1 0 0,-1 0 0,0 0-1,8 6 1,-9-5-23,-1 0 0,1 0-1,-1 0 1,0 0 0,0 0-1,0 1 1,0 0 0,-1-1 0,0 1-1,0 0 1,0 0 0,0 0-1,-1 0 1,1 9 0,0 0 85,-1 1 1,-1 0-1,0 0 1,-5 27 0,-17 57 180,16-74-255,5-21-404,3-4 51,6-12-160,10-18-26,0-8 248,-13 25 237,1 1 0,0 0 0,1 0 0,0 1 0,1 0 0,11-12-1,-18 22 8,1-2 2,0 1-1,1 0 1,-1 0-1,1 0 1,4-3-1,-6 5 0,0-1 0,0 1-1,0-1 1,0 1 0,0 0 0,0 0 0,0 0-1,0 0 1,0-1 0,0 1 0,0 0 0,0 1-1,0-1 1,0 0 0,0 0 0,0 0 0,-1 1-1,1-1 1,0 0 0,0 1 0,0-1 0,0 1-1,0-1 1,0 1 0,0 0 0,2 2 29,1 0 0,-2 0 1,1 0-1,0 0 0,0 1 0,-1-1 1,0 1-1,3 6 0,13 36 259,-12-31-181,-2-4-75,0 0 1,1 0-1,1-1 0,0 0 0,0 0 1,14 15-1,-16-21-7,0 1 0,0-1 0,1-1 0,-1 1 0,1-1 0,0 1 0,0-1 0,0 0-1,1-1 1,-1 0 0,0 1 0,1-2 0,0 1 0,-1-1 0,9 2 0,-7-3 24,1 0 0,-1 0 1,0 0-1,1-1 0,-1 0 0,0 0 0,0-1 1,0 0-1,0 0 0,0-1 0,0 0 0,0 0 1,-1-1-1,0 1 0,7-6 0,-2 0-56,-1 0-1,0-1 1,-1 0 0,0-1-1,-1 1 1,0-2-1,10-17 1,48-104 106,11-17-3,-60 119-65,-12 20-4,1 0 1,1 1 0,13-18 0,-20 28-36,0-1 1,0 1-1,1-1 0,-1 1 0,0 0 1,1-1-1,-1 1 0,0 0 1,1-1-1,-1 1 0,0 0 0,1-1 1,-1 1-1,1 0 0,-1 0 1,1 0-1,-1-1 0,1 1 0,-1 0 1,1 0-1,-1 0 0,1 0 1,-1 0-1,1 0 0,-1 0 0,1 0 1,-1 0-1,0 0 0,1 0 1,-1 0-1,1 0 0,-1 0 0,1 1 1,-1-1-1,1 0 0,-1 0 0,1 1 1,-1-1-1,0 0 0,1 0 1,-1 1-1,1-1 0,-1 0 0,1 1 1,0 1 13,0 0 0,0-1 0,0 1 0,0 0 0,0 0 0,-1 0 0,1 0 0,-1 0 0,1 2 0,2 25-5,-1 1 1,-2 39-1,-1-23 34,1-41-36,0 45-12,-8 71 0,7-114-101,0 0 0,0 1 0,-1-1 0,0 0 0,0 0 0,-1 0 0,0 0 1,-5 8-1,8-14 66,0-1 1,0 1-1,-1-1 1,1 0-1,0 1 0,-1-1 1,1 0-1,0 0 1,-1 1-1,1-1 1,-1 0-1,1 0 1,0 1-1,-1-1 1,1 0-1,-1 0 1,1 0-1,-1 0 1,1 0-1,-1 0 0,1 0 1,-1 0-1,1 0 1,-1 0-1,1 0 1,0 0-1,-1 0 1,1 0-1,-1 0 1,0 0-1,0-1-51,-1 0-1,1 0 0,0 0 1,-1 0-1,1 0 1,0 0-1,0 0 1,0 0-1,-2-3 0,-1-2-121,0 0 0,0-1 0,-4-10-1,7 15 192,1 1-9,-1 0 0,1-1 0,-1 1 0,0-1 0,1 1 0,-1 0 0,0 0 0,0-1 0,0 1 1,0 0-1,0 0 0,-2-2 0,16 15 693,22 19-266,-31-27-349,1-1 1,-1 0 0,1 0 0,0 0 0,0-1 0,0 1 0,7 1-1,6-2 101,0 0-1,0 0 1,1-2-1,-1 0 1,24-4-1,-24 1-87,-1-1 0,0 0 0,0-1 0,0-1-1,0-1 1,-1 0 0,0-1 0,-1-1 0,1 0 0,-2-1 0,27-24 0,-19 14-18,-1-2 0,-1 0 1,-1-1-1,-2-1 1,0 0-1,19-39 1,24-61 64,-48 94-59,-1-1 0,9-39 1,-19 65-42,8-33 108,-2-1 1,5-67-1,-12 105-115,0 0 0,0 0 1,0-1-1,0 1 0,-1 0 0,1 0 0,0 0 1,0 0-1,-1 0 0,1 0 0,-1-2 0,1 3 0,0 0 0,-1 0 0,1 0 0,0 0-1,0 0 1,0 0 0,0-1 0,-1 1 0,1 0-1,0 0 1,0 0 0,0 0 0,0 0 0,-1 0-1,1 0 1,0 0 0,0 0 0,0 0 0,0 0 0,-1 0-1,1 1 1,0-1 0,0 0 0,0 0 0,0 0-1,-1 0 1,1 0 0,0 0 0,0 0 0,0 0-1,0 0 1,0 1 0,-1-1 0,1 0 0,0 0-1,0 0 1,0 0 0,0 0 0,0 1 0,-3 2 8,1 0 0,0 0 0,0 1 0,1-1 0,-3 5 0,-10 34 23,2 1 0,1 0 0,3 0 0,-4 46 0,2 176 214,10-225-232,11 78 0,-8-101-49,0-1-1,2 0 1,0 0-1,0-1 0,2 1 1,0-1-1,13 21 1,-18-33-165,0 0 1,0-1-1,0 1 1,1-1 0,-1 1-1,1-1 1,-1 0-1,1 0 1,0 0 0,0 0-1,0-1 1,0 1-1,0-1 1,6 2 0,-6-2-387,0 0 1,1-1-1,-1 0 1,0 0 0,0 0-1,1 0 1,-1 0 0,0 0-1,0-1 1,1 0 0,-1 0-1,0 0 1,0 0-1,0 0 1,4-2 0,11-6-2061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5:4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846 4 8320,'-2'0'385,"1"-1"-1,-1 0 1,0 1 0,1-1 0,-1 1 0,0 0 0,1 0-1,-1-1 1,0 1 0,1 0 0,-1 1 0,0-1-1,1 0 1,-1 0 0,0 1 0,1-1 0,-1 1 0,0-1-1,1 1 1,-1 0 0,1-1 0,-1 1 0,1 0-1,0 0 1,-2 2 0,-6 3 819,1 2 0,-15 14 0,11-9-352,-60 49 1421,50-44-1752,-30 22 319,-2-3 0,-73 39 0,124-75-827,-67 39 304,-217 136-372,286-175-78,-35 28-1576,16-6-4028,13-10 2601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5:51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20 3904,'-1'-1'245,"1"0"0,-1 0 0,1 0 0,-1 0 0,1 0-1,3-13 10831,6 18-8793,26 25 198,-28-22-2251,-1 1-1,0 0 1,0 1 0,-1-1 0,0 1-1,4 10 1,17 57 12,-23-64-174,75 262 883,-63-221-659,-2 1 1,-2 0-1,-2 1 1,-3 0-1,-1 80 1,-6-83 32,-3 0 0,-1 0 1,-3 0-1,-22 79 0,-76 226 929,97-329-1139,-21 43 0,24-60-143,0 0 0,0-1 1,-1 0-1,-1 0 0,0 0 1,-13 12-1,19-21-166,1 1-1,-1-1 1,1 0 0,-1 0-1,1 0 1,-1 0 0,0 0-1,0-1 1,-2 2 0,3-2 74,1 0 1,-1 0 0,1 0-1,0 0 1,-1 0-1,1 0 1,-1 0 0,1 0-1,-1 0 1,1 0-1,-1 0 1,1 0 0,-1 0-1,1-1 1,-1 1-1,1 0 1,-1 0 0,1 0-1,0-1 1,-1 1-1,1 0 1,0-1 0,-1 1-1,1 0 1,0-1-1,-1 1 1,1 0 0,0-1-1,-1 1 1,1-1-1,0 1 1,0-1 0,0 1-1,-1-1 1,1 0-1,-1-11-2087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5:5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63 215 2720,'-26'-3'2624,"6"-6"3552,19 9-5977,0-1 1,0 1 0,0 0 0,1-1 0,-1 1-1,0-1 1,0 1 0,0-1 0,1 1 0,-1-1-1,0 1 1,1-1 0,-1 0 0,0 1-1,1-1 1,-1 0 0,1 0 0,-1 1 0,1-1-1,-1 0 1,1 0 0,0 0 0,-1 0 0,1 1-1,0-1 1,0 0 0,0 0 0,0 0 0,0 0-1,0 0 1,0 0 0,0 0 0,0 0 0,0 0-1,0 0 1,0 1 0,1-3 0,0 0-71,1 1 0,-1-1 0,1 1 0,-1-1 1,1 1-1,0-1 0,0 1 0,0 0 0,0 0 1,3-3-1,3 0 43,0 0-1,0 0 1,1 1 0,-1 0 0,1 0 0,14-3 0,-9 3-42,37-11 275,92-13 1,-129 26-365,0 0 1,0 1 0,0 1-1,27 2 1,-37-2-17,0 1 0,-1-1 1,1 1-1,-1 0 0,0 0 0,1 1 0,-1-1 0,0 1 1,0-1-1,0 1 0,0 0 0,0 0 0,0 1 0,0-1 0,-1 1 1,1-1-1,-1 1 0,0 0 0,1 0 0,-1 0 0,-1 0 1,1 0-1,0 0 0,1 6 0,1 4 75,-1 1 0,-1-1 0,0 1 0,-1 0 0,-1 13 0,1 3-7,0 175 298,-1-114-3,0-86-310,0 1 1,0 0-1,1 0 1,0-1-1,0 1 1,1-1-1,-1 1 1,1-1-1,0 1 1,1-1-1,-1 0 1,1 0-1,5 8 1,-7-13-60,0 1 1,0 0 0,0 0 0,0-1-1,0 1 1,0 0 0,0-1 0,1 1-1,-1-1 1,0 0 0,0 1 0,0-1-1,0 0 1,1 1 0,-1-1 0,0 0-1,0 0 1,1 0 0,-1 0 0,0 0-1,0-1 1,0 1 0,3-1 0,-2 0 1,1 1 1,-1-1 0,0 0 0,1 0 0,-1 0 0,0-1 0,0 1 0,0 0-1,0-1 1,4-3 0,2-6 28,-1-1-1,0 0 0,-1-1 1,0 1-1,5-17 1,-5 14-43,46-131 71,24-56-172,-69 188 88,0 1-1,0 0 1,1 0-1,1 1 1,12-15-1,-15 21 65,0 1-1,1-1 0,-1 1 1,1 0-1,0 0 0,0 0 1,0 1-1,1 1 0,-1-1 1,16-4-1,-7 4 60,0 1 1,1 1-1,-1 0 0,1 1 0,-1 1 1,24 3-1,-10 1-26,-1 1 0,49 16-1,-40-7-164,-38-14-35,1 0 0,-1 0 0,0 0 0,0 0 0,0 0 0,1 0 1,-1 0-1,0 0 0,0 0 0,0 0 0,1 0 0,-1 0 0,0 0 0,0 0 1,0 0-1,0 0 0,1 0 0,-1 0 0,0 1 0,0-1 0,0 0 0,0 0 0,1 0 1,-1 0-1,0 0 0,0 1 0,0-1 0,0 0 0,0 0 0,0 0 0,0 1 0,1-1 1,-1 0-1,0 0 0,0 0 0,0 1 0,0-1 0,0 0 0,0 0 0,0 0 0,0 1 1,0-1-1,0 0 0,0 0 0,0 0 0,0 1 0,0-1 0,0 0 0,-1 0 1,1 0-1,0 0 0,0 1 0,0-1 0,0 0 0,0 0 0,0 0 0,0 0 0,-1 1 1,1-1-1,0 0 0,0 0 0,0 0 0,0 0 0,-1 0 0,1 1 0,-18 13-7204,4-3 3067,0 8 822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5:53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6 5216,'0'0'7856,"-11"-4"-2721,0 3-4237,-1 1-1,1 0 1,0 1-1,0 0 0,-12 3 1,3-1-197,9-1-499,0 0 1,0 0-1,0 1 1,0 0-1,1 1 1,0 1-1,-18 9 0,24-12-169,0 1-1,1 0 0,-1 0 0,1 0 0,0 0 0,0 0 0,0 0 0,0 1 0,0 0 0,1-1 0,0 1 0,-1 0 0,1 0 0,1 0 0,-1 1 0,1-1 1,-1 0-1,1 1 0,1-1 0,-1 0 0,0 9 0,1-7 33,1-1 1,0 0 0,0 1-1,0-1 1,0 0-1,1 0 1,0 0 0,0 0-1,0 0 1,1 0-1,-1 0 1,1-1 0,0 1-1,1-1 1,-1 0-1,1 0 1,0 0 0,0-1-1,5 4 1,-4-3 18,1 0 1,0 0-1,0-1 0,0 0 1,0 0-1,0-1 0,0 1 0,1-2 1,0 1-1,-1-1 0,1 1 1,0-2-1,-1 1 0,1-1 1,8-1-1,-4-1-54,0 0 1,1-2-1,-1 1 0,0-1 0,-1-1 0,1 0 1,-1-1-1,0 1 0,0-2 0,-1 0 1,0 0-1,0 0 0,-1-1 0,11-12 0,-16 16-28,-1 0-1,1 1 0,-1-1 0,1-1 1,-1 1-1,0 0 0,-1 0 1,1-1-1,-1 1 0,1-8 0,-1 10-13,-1-1-1,0 1 1,0 0 0,0-1-1,0 1 1,-1-1-1,1 1 1,-1 0-1,1-1 1,-1 1 0,0 0-1,0-1 1,0 1-1,0 0 1,0 0-1,-1 0 1,1 0 0,-1 0-1,1 0 1,-1 0-1,0 1 1,-2-3-1,-1 0-48,-1 1 0,1 0 0,0 1-1,-1-1 1,0 1 0,-9-2 0,-37-6-471,34 8-138,0 1 0,0 0-1,0 2 1,-1 0-1,1 1 1,-33 9-1,22-3-769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5:54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92 6720,'-3'-1'853,"1"0"0,-1 1-1,0-1 1,0 1 0,1 0 0,-1-1 0,0 2 0,0-1 0,1 0-1,-1 0 1,-4 2 0,-4-1 4784,11-1-5601,0 0 0,0 0-1,0 0 1,0 0 0,0 0 0,0 0-1,0 0 1,0-1 0,1 1 0,-1 0-1,0 0 1,0 0 0,0 0 0,0 0 0,0 0-1,0 0 1,0 0 0,0-1 0,0 1-1,0 0 1,0 0 0,0 0 0,0 0-1,0 0 1,0 0 0,0 0 0,0-1 0,0 1-1,0 0 1,0 0 0,0 0 0,0 0-1,0 0 1,0 0 0,-1 0 0,1-1-1,0 1 1,0 0 0,0 0 0,0 0 0,0 0-1,0 0 1,0 0 0,0 0 0,0 0-1,0 0 1,-1 0 0,1 0 0,0 0-1,0 0 1,0 0 0,0 0 0,0 0 0,0-1-1,0 1 1,0 0 0,-1 0 0,1 0-1,0 0 1,0 0 0,0 0 0,0 1-1,0-1 1,0 0 0,0 0 0,-1 0 0,1 0-1,16-11 441,1 0-1,0 2 0,1 0 1,0 1-1,0 1 1,24-6-1,-18 7-467,0 1 0,0 1 0,1 1 0,-1 2 0,33 1 0,-54 0-22,0 0 0,0 1 0,0-1 0,0 1 0,0-1 0,-1 1 0,1 0 0,0 0 0,0 1 0,-1-1 0,3 2 0,-4-2 9,0 0 0,0 0 1,0 0-1,0-1 0,0 1 1,-1 0-1,1 0 0,0 0 1,-1 0-1,1 1 0,-1-1 1,1 0-1,-1 0 0,0 0 1,1 0-1,-1 0 0,0 1 1,0-1-1,0 0 0,0 0 1,0 0-1,0 1 0,0-1 1,0 0-1,0 0 0,-1 0 0,1 1 1,-1 0-1,-3 9-6,-1 1 1,0-1-1,-1 0 0,-1 0 0,-10 14 1,-44 48 170,46-57-85,-74 77 143,-12 14 566,95-100-642,1 0-1,-1 1 0,-8 14 1,14-22-119,0 1 1,-1-1-1,1 1 1,0-1-1,0 1 0,-1 0 1,1-1-1,0 1 1,0-1-1,-1 1 1,1-1-1,0 1 1,0 0-1,0-1 1,0 1-1,0-1 1,0 1-1,0-1 0,0 1 1,0 0-1,1-1 1,-1 1-1,0-1 1,0 1-1,0-1 1,1 1-1,-1-1 1,0 1-1,0 0 0,1-1 1,-1 0-1,0 1 1,1-1-1,-1 1 1,1-1-1,-1 1 1,1-1-1,-1 0 1,1 1-1,-1-1 0,1 0 1,2 1 27,1 0 0,-1 0 0,0-1 0,0 1 0,1-1 0,3 0 1,-1 0 23,225-5 494,-57-2-3676,-160 7 1028,0 1 1,-1 1-1,1 0 0,0 0 1,-1 1-1,0 1 1,15 6-1,14 9-3286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6:01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0 240 2720,'13'-3'17278,"-1"-3"-12229,0-3-4358,13-11-3654,-11 8 4769,7-8-1597,22-29 1,-6 7 213,-8 19-1,-28 23-412,-1 0 1,0 0 0,0 0 0,0 0 0,0 0 0,0 0 0,0 0 0,0 0 0,1 0 0,-1 0 0,0 0-1,0-1 1,0 1 0,0 0 0,0 0 0,0 0 0,1 0 0,-1 0 0,0 1 0,0-1 0,0 0 0,0 0-1,0 0 1,0 0 0,1 0 0,-1 0 0,0 0 0,0 0 0,0 0 0,0 0 0,0 0 0,0 0 0,0 0-1,0 0 1,0 0 0,1 1 0,-1-1 0,0 0 0,0 0 0,0 0 0,0 0 0,0 0 0,0 0-1,0 0 1,0 1 0,0-1 0,0 0 0,0 0 0,4 12 204,1 14-62,-5-25-111,4 38 360,-1 66 1,-3-68-323,1 0 0,6 41 0,-4-61-71,17 83 170,-15-83-121,0 0 1,1 0-1,13 26 0,-18-41-46,0 0 0,1 0 0,-1 0 1,0-1-1,0 1 0,1 0 0,-1-1 0,1 1 0,0-1 0,-1 0 0,1 1 0,0-1 0,0 0 1,0 0-1,-1 0 0,1 0 0,0 0 0,1-1 0,-1 1 0,0-1 0,0 1 0,4-1 0,-3 0 28,0 0 0,0 0 0,1-1 0,-1 0-1,0 0 1,0 0 0,0 0 0,0 0 0,0 0-1,-1-1 1,1 1 0,0-1 0,-1 0-1,1 0 1,-1 0 0,4-4 0,28-31-83,46-68 1,-5 7 244,16-29-217,-35 45 14,-19 22 27,3-4 49,-38 61-68,0 0 0,1 0 0,-1 1 0,1-1 0,0 1 0,-1 0 0,1 0 0,0 0 0,0 0 0,0 0 0,1 1-1,-1-1 1,0 1 0,1 0 0,-1 0 0,1 0 0,-1 0 0,1 1 0,-1-1 0,7 1 0,-6 1 0,0-1 1,0 1 0,0 0-1,1 0 1,-1 0 0,0 1-1,0-1 1,-1 1-1,1 0 1,0 0 0,-1 1-1,1-1 1,-1 1 0,1-1-1,-1 1 1,0 0-1,3 4 1,-4-3 27,1-1 1,0 0-1,0 0 0,1 0 1,-1 0-1,1 0 0,5 3 1,-2 2-825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6:0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5312,'0'0'1701,"3"8"-325,-7 13 5856,3-12-5952,0 1 0,0-1-1,-1 0 1,-4 11 0,-2 14 971,3-11-1185,2-7-512,0 0 1,0 23-1,3-35-455,0 1-1,0 0 1,1-1-1,-1 1 1,1 0 0,0-1-1,1 1 1,-1-1-1,1 0 1,0 1 0,0-1-1,5 8 1,-6-10-66,1-1 0,-1 1-1,1 0 1,0-1 0,0 1 0,0-1 0,-1 1 0,1-1 0,1 0-1,-1 0 1,0 0 0,0 0 0,0 0 0,0 0 0,1-1 0,-1 1-1,0-1 1,1 1 0,-1-1 0,0 0 0,1 0 0,-1 0 0,1 0-1,-1 0 1,0-1 0,1 1 0,-1-1 0,0 0 0,0 1 0,1-1 0,-1 0-1,3-2 1,1-1-44,0 1-1,-1-1 0,1 1 0,-1-1 1,0-1-1,0 1 0,-1-1 1,1 0-1,-1 0 0,0 0 0,3-7 1,-3 5 76,0 0 0,0-1 0,-1 1 0,-1-1 0,1 0 0,-1 0 0,2-10 0,-4 15-61,0 0-1,0 0 0,0 0 0,0 1 1,-1-1-1,1 0 0,-1 0 1,1 1-1,-1-1 0,0 0 0,0 1 1,0-1-1,-1 1 0,1-1 1,0 1-1,-1 0 0,0-1 0,1 1 1,-1 0-1,0 0 0,0 0 1,0 1-1,-1-1 0,-3-2 0,1 1-66,1 0-1,-1 1 1,0 0 0,0 0-1,0 1 1,0-1-1,0 1 1,0 0-1,-1 0 1,1 1-1,0 0 1,0-1-1,-7 2 1,-1-1-755,11 1 447,1-1 0,-1 0 0,1 0-1,-1-1 1,1 1 0,-1 0 0,1 0 0,-1-1 0,1 1 0,-1-1 0,1 1 0,-1-1 0,1 0-1,0 1 1,-1-1 0,1 0 0,0 0 0,-1 0 0,1 0 0,0 0 0,0 0 0,0 0 0,-1-2-1,1 0-508,0 0 0,0 0-1,0 0 1,0 0-1,0 0 1,1 0 0,0 0-1,0 0 1,-1 0-1,2 0 1,-1-3-1,3-19-3289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6:0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7136,'1'-2'13873,"13"1"-9416,24 3-3926,-36-1 10,51-1 691,89-10 1,-78 4-882,-31 3-270,251-17 422,1 22-1871,-285-2 1351,29 3-5240,-25-2 3686,0-1-1,-1 1 0,1 0 0,0 0 0,-1 0 1,1 1-1,-1 0 0,0-1 0,6 5 0,7 9-2838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6:0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 8128,'-2'-1'659,"-19"-11"15935,23 13-15794,6 1-607,-1 0 1,1 0-1,0 0 1,0-1-1,0-1 1,0 1-1,0-1 1,14-2-1,5 1-15,72-1 315,61 1-111,-62 13-585,-57-1-191,-39-11 228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6:0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66 9216,'-8'-4'2343,"11"2"-517,21 2 720,-6 0-1091,110-16 3619,-52 5-3935,159-20-2419,-230 30-148,1 1-1,0-1 0,-1 1 0,1 1 0,0-1 0,-1 1 1,1 0-1,0 0 0,-1 0 0,7 3 0,10 5-2453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9:20.8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49 12384,'-31'-15'5599,"21"10"-4863,15 1 1568,8 8-1408,23-4 2592,9 0-1952,18 0 544,1 0-1248,2 0-480,2 0-224,9-4-576,-6-1 256,10-6-3936,-4 3 2272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6:0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560 147 2656,'0'-1'341,"0"0"0,0-1 0,1 1 0,-1 0-1,0 0 1,1 0 0,-1 0 0,0 0 0,1 0 0,-1 0 0,1 0 0,0 0 0,-1 0 0,1 0 0,0 0 0,0 0-1,1-1 1,-1 2-21,0-1 0,0 0 0,0 0 0,0 0-1,0 0 1,-1-1 0,1 1 0,0 0 0,-1 0 0,1 0-1,-1-1 1,1 1 0,-1 0 0,1 0 0,-1-1-1,0 1 1,0 0 0,1-2 0,-2-4 514,0 0 0,0 1-1,0-1 1,-1 1 0,0 0 0,-5-11 0,0-3 417,6 18-1187,0 0 0,1 1 0,-1-1 1,0 1-1,0-1 0,0 1 0,0 0 0,0-1 1,0 1-1,0 0 0,0 0 0,-1 0 1,1 0-1,0 0 0,-1 0 0,1 0 0,-1 0 1,1 0-1,-1 1 0,0-1 0,1 1 1,-1-1-1,0 1 0,1-1 0,-1 1 1,0 0-1,1 0 0,-1 0 0,-2 0 0,-3 1 72,-1 0 0,1 0 0,0 0-1,-1 1 1,-9 4 0,-5 3 6,2 1 1,0 0 0,-23 16-1,-55 46 250,77-57-282,19-13-101,-37 27 491,-65 64-1,94-84-410,1 2 0,0-1 0,1 1 0,1 0 0,-1 1-1,2 0 1,0 0 0,0 0 0,1 1 0,0 0 0,-4 21-1,6-15 63,1-1 0,1 1 0,0-1 0,1 1 0,1-1 0,5 28 0,-4-38-81,0 1 1,1 0 0,0-1-1,0 1 1,1-1 0,0 0-1,0 0 1,1 0-1,0-1 1,0 1 0,1-1-1,0-1 1,0 1 0,1-1-1,10 8 1,-6-6 26,1-2-1,0 1 1,0-1 0,1-1 0,14 4-1,68 15 380,-62-18-398,1-1-1,-1-1 1,1-2 0,0-1 0,0-2-1,56-8 1,-83 8-120,1-1-1,-1 0 0,0-1 1,0 0-1,13-6 1,-18 8-278,0-1-1,0 1 1,0 0 0,0-1 0,0 1-1,0-1 1,0 0 0,-1 0 0,1 0-1,-1 0 1,1 0 0,-1 0 0,0 0-1,0 0 1,0 0 0,0 0-1,0-1 1,0 1 0,-1 0 0,1-1-1,-1 1 1,1-4 0,-2-9-1473,1 5-726,0 1-1,1-1 0,2-14 1,-3 21 1985,1 0 0,0 0 1,0 0-1,1 0 0,-1 0 1,0 1-1,1-1 0,0 1 1,-1-1-1,1 1 0,0-1 1,0 1-1,1 0 0,-1 0 1,4-2-1,20-12-1882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6:0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104 374 5216,'-23'-23'7200,"28"28"-3926,-4-2-2902,1 0 0,-1 0 0,0 0-1,1 1 1,-2-1 0,1 0 0,0 1 0,-1-1-1,1 0 1,-1 1 0,0-1 0,0 1-1,-2 6 1,0 6 757,-9 26-1,6-26-638,-67 318 1787,68-274-1487,23-126-1106,-6 17 322,3 1-1,30-67 1,-17 58 38,42-90 1026,-49 104 29,-22 42-1089,0 1-1,0 0 1,0-1-1,0 1 1,0-1-1,0 1 0,0 0 1,1-1-1,-1 1 1,0 0-1,0-1 1,0 1-1,0 0 1,1 0-1,-1-1 1,0 1-1,0 0 1,1-1-1,-1 1 1,0 0-1,1 0 1,-1 0-1,0-1 1,1 1-1,-1 0 0,0 0 1,1 0-1,-1 0 1,0 0-1,1 0 1,-1-1-1,1 1 1,-1 0-1,0 0 1,1 0-1,0 1-1,0 0-1,0-1 1,-1 1 0,1 0-1,0-1 1,-1 1-1,1 0 1,0 0-1,-1 0 1,1-1 0,-1 1-1,1 2 1,11 31-9,-12-32 15,11 39 131,7 25-50,16 29 28,-34-94-116,0-1 1,0 1-1,1 0 0,-1 0 0,0-1 0,1 1 1,-1-1-1,1 1 0,-1 0 0,0-1 1,1 1-1,-1-1 0,1 1 0,-1-1 0,1 1 1,0-1-1,-1 0 0,1 1 0,1 0 1,-2-1 1,1 0 0,-1 0 0,1 0 0,-1-1 0,0 1 0,1 0 0,-1 0 0,1 0 0,-1 0 0,1 0 0,-1-1 0,1 1 0,-1 0 0,1 0 0,-1-1 0,0 1 0,1 0 0,-1-1 0,0 1 0,1 0 0,0-1 0,2-4-28,0 1-1,0 0 1,-1-1-1,3-6 1,-3 7-147,10-21-231,47-108-641,-27 42 929,-5 13 185,45-93 0,-68 163 5,-1 1 1,2-1-1,-1 1 0,1 0 1,0 0-1,0 1 0,9-9 1,-13 15-72,0-1 0,0 1 0,-1 0 0,1-1 0,0 1-1,0 0 1,0-1 0,0 1 0,-1 0 0,1 0 0,0 0 0,0 0 0,0 0 0,0 0 0,0 0 0,0 0 0,-1 0 0,1 0 0,0 0 0,0 1 0,0-1 0,0 0-1,0 0 1,-1 1 0,1-1 0,0 1 0,0-1 0,-1 1 0,1-1 0,0 1 0,-1-1 0,1 1 0,0 0 0,-1-1 0,2 3 0,1 1 21,0 0-1,0 1 1,0 0 0,4 9 0,3 11 88,-1 1 1,8 40 0,5 60 308,-4-22-10,-14-84-526,17 99 653,-18-97-1294,-2 0 0,0 0-1,-4 33 1,-4-21-5158,2-20-612,0-5 2530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6:0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27 783 4576,'-27'-4'9589,"45"4"-5019,-3-4-3822,-1 0 0,0-1 0,0-1-1,-1 0 1,22-14 0,-11 6-179,-22 14-552,-1-1 0,0 0 0,0 0 0,0 1-1,1-1 1,-1 1 0,0-1 0,1 1 0,-1-1-1,0 1 1,1 0 0,-1 0 0,1 0 0,-1-1 0,1 1-1,-1 1 1,0-1 0,1 0 0,-1 0 0,1 0 0,-1 1-1,0-1 1,3 2 0,-3-1 19,1 1 0,-1 0 0,1-1 0,-1 1 0,0 0 0,0 0 0,0 0 0,0 0 0,0 0 0,0 0 0,0 0 0,-1 0 0,1 0 0,0 4 0,3 20 88,1 37 0,-1-9 28,-3-47-147,2 34 334,3-1-1,0 0 1,23 71 0,-28-109-317,0 1 0,0-1 0,0 1 0,1-1 0,-1 1 0,1-1 0,-1 0 0,1 0 0,0 0-1,0 0 1,2 2 0,-3-3-9,0-1 0,0 1-1,0 0 1,0-1 0,1 0-1,-1 1 1,0-1 0,0 0-1,0 1 1,0-1 0,0 0-1,0 0 1,1 0 0,-1 0-1,0 0 1,0 0 0,0-1-1,0 1 1,0 0 0,1 0-1,-1-1 1,0 1 0,0-1-1,0 1 1,0-1 0,0 1 0,0-1-1,0 0 1,0 1 0,0-2-1,5-3-4,-1 0 0,0 0 0,0-1 1,-1 1-1,7-12 0,17-35-88,-20 36 53,139-297-645,-139 296 768,17-26 0,-24 42-74,-1 0 1,1 0-1,0 1 1,0-1 0,0 0-1,0 1 1,0-1-1,0 0 1,0 1 0,0-1-1,0 1 1,0 0 0,0-1-1,0 1 1,0 0-1,0-1 1,0 1 0,1 0-1,-1 0 1,0 0-1,0 0 1,0 0 0,0 1-1,0-1 1,0 0 0,2 1-1,4 1 26,0 0 0,0 1 0,7 3 0,-2-1 40,17 6 18,-1-1 97,55 14 0,-48-16-104,-28-5-93,0-1-1,0 0 1,0-1-1,0 0 1,0 0-1,0-1 1,0 1 0,1-1-1,-1-1 1,14-2-1,-11 0-1,1 1 8,0-1 1,0-1-1,-1 0 1,16-8-1,-24 10-10,0 1-1,1 0 1,-1-1 0,0 1 0,-1-1-1,1 0 1,0 0 0,0 1-1,-1-1 1,1 0 0,-1-1 0,1 1-1,-1 0 1,0 0 0,0-1-1,0 1 1,0 0 0,-1-1-1,1 1 1,-1-1 0,1 1 0,-1-1-1,0 1 1,0-1 0,0 1-1,0-3 1,0 2-22,-1 1-1,1-1 1,-1 1 0,0 0-1,0-1 1,0 1 0,0 0-1,0 0 1,0-1 0,0 1-1,-1 0 1,1 0-1,-1 0 1,0 1 0,1-1-1,-1 0 1,0 1 0,0-1-1,0 1 1,0-1 0,0 1-1,-1 0 1,1 0-1,0 0 1,0 0 0,-1 0-1,1 1 1,-1-1 0,1 1-1,0-1 1,-1 1 0,1 0-1,-1 0 1,1 0-1,-1 0 1,1 1 0,-1-1-1,1 1 1,-1-1 0,1 1-1,0 0 1,-1 0 0,-1 1-1,-3 2 50,1 0 0,-1 0-1,1 1 1,0 0 0,0 0-1,1 1 1,0-1 0,0 1-1,0 0 1,1 0 0,-5 8-1,5-5 48,-1 1-1,1-1 0,1 1 0,0 0 0,0 0 0,1 0 0,-1 17 0,2-11 12,1 0 0,0 0-1,2 0 1,0 0 0,0 0-1,2-1 1,0 1 0,0-1-1,2 0 1,12 25 0,-16-36-71,0 0 1,1-1-1,-1 1 1,1-1-1,0 1 0,0-1 1,0 0-1,0 0 1,0 0-1,1-1 1,-1 1-1,1-1 0,0 0 1,0 0-1,5 2 1,-4-2 8,1-1 1,-1 0 0,1 0-1,0 0 1,-1-1 0,1 0-1,0 0 1,0 0-1,-1-1 1,1 0 0,7-2-1,19-6-34,-2-2-1,0-2 1,0-1-1,39-24 0,-48 25-67,-1 0 0,0-2-1,0 0 1,-2-1 0,0-1-1,0 0 1,-2-2 0,0 0-1,-2-1 1,0 0 0,16-32-1,11-39-167,32-113-1,-67 185 199,0 1 16,70-239 56,-74 243 26,0-1-1,-1 1 0,0 0 0,-3-25 0,2 38-51,0 0-1,0 0 1,0 0 0,0 0-1,0 0 1,0 0-1,0 0 1,-1 1 0,1-1-1,0 0 1,-1 0-1,1 0 1,-1 0 0,1 0-1,-1 1 1,1-1-1,-2-1 1,2 2 4,-1 0 0,1 0 0,-1-1 0,1 1 0,0 0 0,-1 0 0,1 0 0,-1 0 0,1 0 0,-1 0 0,1 0 0,0 0 1,-1 0-1,1 1 0,-1-1 0,1 0 0,-1 0 0,1 0 0,0 0 0,-1 1 0,1-1 0,0 0 0,-1 0 0,1 1 0,0-1 0,-1 1 0,-2 2 19,-1 0 1,1 1-1,0 0 0,1-1 1,-1 1-1,-2 5 0,-7 16-26,1 1-1,-11 39 0,-9 57 177,27-107-164,-46 229 376,43-210-271,2 1 0,-1 69 0,6-81-53,2 0 0,0 0 0,2-1 0,0 1 0,12 33-1,-15-52-45,1 0 1,-1-1-1,1 1 0,0-1 0,0 0 0,0 1 0,0-1 0,0 0 0,1 0 0,0 0 0,-1-1 0,1 1 0,6 3 0,-7-4-14,1-1 0,0 0 0,-1 0 0,1 0 0,0 0 0,0-1 0,0 1 0,0-1 0,0 1 1,0-1-1,0 0 0,0 0 0,0-1 0,0 1 0,0 0 0,-1-1 0,1 0 0,4-1 0,4-3-100,0 0 0,21-12 0,-6 2 16,-8 5 10,1-1 1,-1-1 0,22-20-1,-29 21 25,-11 11 48,0-1-1,0 1 1,0 0 0,0 0 0,0 0-1,0-1 1,1 1 0,-1 0-1,0 0 1,0 0 0,0-1-1,0 1 1,0 0 0,0 0-1,0-1 1,0 1 0,0 0-1,0 0 1,0 0 0,0-1 0,0 1-1,0 0 1,0 0 0,0-1-1,0 1 1,0 0 0,0 0-1,0 0 1,-1-1 0,1 1-1,0 0 1,0 0 0,0 0-1,0-1 1,0 1 0,-1 0 0,1 0-1,0 0 1,0 0 0,0 0-1,-1-1 1,1 1 0,0 0-1,0 0 1,0 0 0,-1 0-1,1 0 1,0 0 0,0 0-1,0 0 1,-1 0 0,1 0 0,0 0-1,0 0 1,-1 0 0,1 0-1,0 0 1,0 0 0,0 0-1,-1 0 1,1 0 0,0 0-1,-1 0 1,-1 1 4,-1 0-1,0-1 1,1 1 0,-1 0 0,0 0-1,1 0 1,0 1 0,-1-1-1,1 1 1,0-1 0,0 1-1,-3 2 1,0 1 23,1-1 0,-1 0 0,1 1 0,-5 8 0,5-8-11,2-1-1,-1 1 1,1 0-1,0 0 0,0 1 1,0-1-1,0 0 1,1 0-1,0 1 0,0-1 1,1 1-1,0-1 1,-1 1-1,2-1 0,-1 1 1,1-1-1,0 1 1,0-1-1,0 1 0,1-1 1,0 0-1,0 0 1,0 0-1,0 0 0,1 0 1,0 0-1,0-1 1,1 1-1,4 4 0,-7-7-5,1-1-1,-1 0 1,1 1-1,-1-1 1,1 0-1,0 0 1,-1 1-1,1-1 1,0-1-1,0 1 1,0 0-1,0 0 1,0-1-1,0 1 1,0-1-1,0 0 1,0 1-1,2-1 1,-1 0-4,0-1 0,0 1 0,0-1 0,0 0 0,-1 0 1,1 0-1,0 0 0,0 0 0,-1 0 0,1-1 0,3-2 1,-1-1-26,1 1 0,-1-1 1,0 0-1,0 0 0,-1-1 1,0 0-1,0 0 0,0 0 1,5-12-1,-5 8-11,0 1-1,-1-1 0,-1 0 1,0 0-1,0 0 1,-1 0-1,0 0 1,-1-15-1,0 20 36,-1 0-1,0 0 1,0 0-1,0 1 1,-1-1 0,1 0-1,-1 1 1,0-1 0,-1 1-1,1 0 1,-1 0-1,0 0 1,0 0 0,0 0-1,0 1 1,0-1 0,-1 1-1,0 0 1,0 0-1,-4-3 1,-36-22 188,44 28-192,0 0 0,0 0-1,0 0 1,0 0 0,0 0 0,0 0-1,1 0 1,-1 0 0,0 0 0,0 0-1,0 0 1,0 0 0,0 0 0,0 0-1,0 0 1,0 0 0,0 0 0,0 0-1,1 0 1,-1 0 0,0 0 0,0 0-1,0 0 1,0 0 0,0 0 0,0 0-1,0 0 1,0 0 0,0 0 0,0 0-1,0 0 1,0 0 0,0 0 0,0 0-1,0-1 1,1 1 0,-1 0 0,0 0-1,0 0 1,0 0 0,0 0 0,0 0-1,0 0 1,0 0 0,0 0-1,0 0 1,0 0 0,0-1 0,0 1-1,0 0 1,0 0 0,0 0 0,0 0-1,0 0 1,0 0 0,0 0 0,0 0-1,-1 0 1,1 0 0,0 0 0,0-1-1,0 1 1,0 0 0,0 0 0,7 0-37,114 5 272,0 1-198,247-9 160,-288-2 176,-88 6-296,0 0 0,0 0 1,-14 5-1,7-1-55,1-2-37,-1 2 0,1 0-1,0 1 1,0 0 0,0 1-1,-22 16 1,29-18 18,0 1 0,0 0 0,1 0 0,0 0 1,0 1-1,1 0 0,0 0 0,0 1 0,0-1 0,1 1 0,0 0 0,1 0 0,-3 10 0,2-3-9,1 0 0,1 0 0,0 0 0,1 0 0,1 0 1,0 1-1,1-1 0,5 29 0,-5-40 26,0 1 1,1-1-1,-1 1 1,1-1 0,0 1-1,0-1 1,1 0-1,-1 0 1,4 5 0,-5-8-18,1 1 1,-1-1 0,1 0 0,0 0 0,-1 1 0,1-1 0,0 0 0,0 0 0,0-1 0,0 1 0,0 0 0,0 0 0,0-1 0,0 0-1,0 1 1,0-1 0,0 0 0,0 0 0,0 0 0,0 0 0,0 0 0,0-1 0,0 1 0,3-1 0,11-4-3,0-1 0,-1-1 0,0 0 0,22-14 0,-28 16-1,143-93-84,-54 34 40,41-25 151,-137 90-189,-4 6-6,-8 15-43,4-6 138,0 2 13,1 0 0,1 0 0,0 0 0,2 1 0,0 0 0,1-1 0,3 31 0,-2-44-21,1 0-1,0 0 1,0-1-1,0 1 1,1-1-1,-1 1 1,1-1-1,0 1 1,1-1-1,-1 0 1,1 0-1,4 6 1,-5-9 1,-1 1-1,1-1 1,-1 0-1,1 0 1,-1 1 0,1-1-1,0 0 1,0 0-1,0 0 1,-1-1 0,1 1-1,0 0 1,0-1-1,0 1 1,0-1 0,0 0-1,0 0 1,0 1-1,0-1 1,0-1 0,0 1-1,0 0 1,0 0 0,0-1-1,0 1 1,0-1-1,0 0 1,0 1 0,0-1-1,0 0 1,2-2-1,7-5-28,-1 0 0,0 0 0,0-2 0,-1 1 0,0-1 0,11-15 0,-4 4-2,22-20-195,1 2 0,80-61 0,-46 41 242,-54 43-65,0-2 0,0 0-1,-2-1 1,0-1 0,-2-1-1,0 0 1,17-32 0,35-85-45,63-187 1,-126 315 150,7-25 109,-10 33-193,-1-1 0,1 1 0,-1 0 0,0-1 0,1 1 0,-1 0 0,0-1 0,-1 1 0,1 0 0,0-1 0,-2-3 0,2 5 28,-1 1 0,1 0 0,-1-1 0,1 1 0,-1 0 0,1-1 0,-1 1 0,1 0 0,0 0 0,-1 0 0,0-1 0,1 1 0,-1 0 0,1 0 1,-1 0-1,1 0 0,-1 0 0,1 0 0,-1 0 0,1 0 0,-1 0 0,1 0 0,-1 0 0,1 0 0,-1 1 0,1-1 0,-1 0 0,1 0 0,-1 1 0,1-1 0,-1 0 0,1 0 0,-1 1 0,0 0 0,-18 12 32,9-5-19,1 1 0,1 0-1,-1 1 1,2 0 0,-1 0 0,-7 15-1,-33 73-8,28-54-37,-136 301 112,148-325-53,1 0 0,1 0 0,0 1 0,2 0 0,-2 22 0,5-32 3,0 0 0,1-1 0,1 1 0,0-1 0,0 1 0,1-1 0,0 1 1,1-1-1,0 0 0,0 0 0,10 19 0,-11-26-15,0 0 0,0 0 0,0 0-1,0 0 1,1 0 0,-1-1 0,1 1 0,0-1 0,0 0 0,-1 1-1,1-1 1,1 0 0,-1-1 0,0 1 0,0-1 0,1 1-1,-1-1 1,1 0 0,-1 0 0,1 0 0,0-1 0,-1 1 0,1-1-1,-1 0 1,1 0 0,0 0 0,-1-1 0,1 1 0,7-3-1,5-2-77,0-1 0,0-1-1,0 0 1,29-19 0,-30 17 67,8-6 14,-1-1 0,28-26 0,-14 12-2,-36 30-17,0-1-1,0 1 1,0 0 0,0 0 0,0-1 0,1 1-1,-1 0 1,0 0 0,0 0 0,0 0 0,0-1 0,1 1-1,-1 0 1,0 0 0,0 0 0,0 0 0,1 0-1,-1 0 1,0 0 0,0-1 0,1 1 0,-1 0 0,0 0-1,0 0 1,0 0 0,1 0 0,-1 0 0,0 0-1,0 0 1,1 0 0,-1 0 0,0 0 0,0 0 0,1 1-1,-1-1 1,0 0 0,0 0 0,0 0 0,1 0-1,-1 0 1,0 0 0,0 0 0,0 1 0,1-1 0,-1 0-1,0 0 1,0 0 0,0 0 0,0 1 0,1-1-1,-1 0 1,0 0 0,0 1 0,0-1 0,0 0 0,0 0-1,0 0 1,0 1 0,0-1 0,0 0 0,0 0-1,0 1 1,0-1 0,0 1 0,-1 19-87,1-15 93,-30 283 683,29-283-685,0 22 80,1-26-75,0 0 1,0 1 0,0-1-1,0 0 1,0 0 0,1 1-1,-1-1 1,0 0-1,1 0 1,-1 1 0,1-1-1,-1 0 1,1 0-1,0 0 1,0 2 0,0-3-8,-1 0 1,0 0-1,1 0 0,-1 0 1,0 1-1,1-1 1,-1 0-1,0 0 0,1 0 1,-1 0-1,0 0 1,1 0-1,-1 0 0,1 0 1,-1 0-1,0 0 1,1 0-1,-1 0 0,0 0 1,1 0-1,-1 0 1,0 0-1,1-1 0,-1 1 1,0 0-1,1 0 1,-1 0-1,0 0 0,1-1 1,-1 1-1,0 0 1,1-1-1,9-11 17,0-4-11,-1-1 1,13-32 0,-5 10 33,-13 31-42,49-94 87,-48 93-63,1 1 0,0-1 1,1 1-1,-1 0 0,2 1 0,-1-1 0,1 2 0,16-12 0,5 6 185,-29 12-206,0 0 0,0 0 0,0 0 0,0 0 0,0 0-1,0 0 1,0 0 0,0 0 0,0 0 0,0 0 0,0 0 0,0 1 0,0-1 0,0 0 0,0 0 0,0 0 0,0 0-1,0 0 1,0 0 0,0 0 0,0 0 0,0 0 0,0 0 0,0 0 0,0 0 0,0 0 0,0 0 0,0 1-1,0-1 1,1 0 0,-1 0 0,0 0 0,0 0 0,0 0 0,0 0 0,0 0 0,0 0 0,0 0 0,0 0-1,0 0 1,0 0 0,0 0 0,0 0 0,0 0 0,0 0 0,0 0 0,0 0 0,1 0 0,-1 0 0,0 0-1,0 0 1,0 0 0,0 0 0,0 0 0,0 0 0,0 0 0,0 0 0,0 0 0,0 0 0,0 0 0,0 0-1,0 0 1,0 0 0,1 0 0,-1 0 0,0 0 0,-2 21 99,-1-1 0,0 1 0,-2-1 1,-13 39-1,13-43-84,-7 22-1,-1-1 1,-2-1-1,-1 0 1,-24 37 0,32-61-29,-1 0 1,1 0-1,-2 0 0,0-1 1,0-1-1,-1 0 1,-1 0-1,1-1 1,-1 0-1,-1-1 0,0-1 1,0 0-1,0-1 1,-16 6-1,9-6-80,0-1-1,0-1 1,-1 0 0,1-2 0,-24 0-1,29-2 16,1-1 0,-1 0-1,1-2 1,0 1-1,0-2 1,0 0-1,-27-11 1,40 14 70,-1 0 0,0 1 0,1-1 0,-1 0 0,1 0 0,-1 0 0,1-1 0,-1 1 0,1 0 0,0-1-1,-1 1 1,1 0 0,0-1 0,0 0 0,0 1 0,0-1 0,0 0 0,1 1 0,-2-4 0,2 3 7,0 1 0,0-1 0,0 0 0,0 0-1,0 1 1,0-1 0,0 0 0,1 1 0,-1-1 0,1 0-1,0 1 1,-1-1 0,1 0 0,0 1 0,0-1 0,0 1-1,0-1 1,0 1 0,0 0 0,2-3 0,2 0 17,1-1 1,-1 1-1,1-1 0,0 1 1,0 1-1,0-1 1,9-2-1,49-15 96,-55 18-109,50-12-24,1 3 1,77-7 0,122 6 80,24-4-3888,-252 13 1707,10-4-5163,-40 8 7129,-1 0-1,0 0 1,1 0-1,-1 0 1,0-1-1,1 1 1,-1 0-1,0 0 0,1 0 1,-1 0-1,0 0 1,0 0-1,1 0 1,-1-1-1,0 1 1,0 0-1,1 0 0,-1 0 1,0-1-1,0 1 1,1 0-1,-1 0 1,0 0-1,0-1 0,0 1 1,0 0-1,1-1 1,-1 1-1,0 0 1,0 0-1,0-1 1,0 1-1,0-1 0,-10-9-3043,-18-9-2188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6:0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64 12704,'-10'-20'4703,"10"17"-3647,26-9-288,3 4 416,15-1-800,15 1 2176,12 5-1440,2 3 224,-6 0-800,-4 8-224,-5 0-192,-3-1-800,-10 1 384,-6 1-2304,-2 2 1440,-15-2-3392,-4-1 2593,-10 3-4481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6:09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88 13120,'-89'-40'4863,"34"32"-3775,5 5-320,42-2-3200,-1 2 1153,9-2-1697,14-2 1728,26 2-4416,31 2 3168,10-6 128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6:19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302 99 3136,'-1'-1'-253,"1"1"513,-1 0 0,1 0 1,-1-1-1,1 1 0,-1 0 0,1-1 0,-1 1 1,1-1-1,-1 1 0,1 0 0,-1-1 1,1 1-1,0-1 0,-1 1 0,1-1 1,0 0-1,0 1 0,-1-1 0,1 1 0,0-1 1,0 1-1,0-1 0,0 0 0,0 1 1,-1-1-1,1-1 1072,-3 0 489,3 2-1767,0 0 0,0 0 0,0 0 0,0 0 0,-1 0 0,1 0 0,0-1 0,0 1 0,0 0 0,0 0 0,0 0 0,0 0 0,0-1 0,-1 1 1,1 0-1,0 0 0,0 0 0,0 0 0,0-1 0,0 1 0,0 0 0,0 0 0,0 0 0,0 0 0,0-1 0,0 1 0,0 0 0,0 0 0,0 0 0,0-1 0,0 1 0,0 0 0,0 0 0,0-1 0,-17-7 3914,11 7-3659,0 0 0,1-1 1,-1 2-1,0-1 1,0 1-1,1 0 0,-11 1 1,-1 1 73,-22 5 1,32-5-299,-1 0 0,1 1-1,-1 0 1,1 1-1,0 0 1,0 0-1,0 0 1,1 1 0,-1-1-1,1 2 1,0-1-1,1 1 1,-1 0 0,1 0-1,0 0 1,-4 9-1,2-4 23,1 1-1,0 0 0,1 1 0,1-1 1,-1 1-1,2 0 0,0 0 1,-2 26-1,5-35-51,-1 1-1,1 0 1,1 0-1,-1-1 1,1 1 0,0 0-1,0-1 1,0 1 0,1 0-1,-1-1 1,1 0 0,4 8-1,-4-9-34,0-1 0,0 1 0,1-1 0,-1 1 0,0-1-1,1 1 1,-1-1 0,1 0 0,0 0 0,0-1 0,0 1 0,0-1 0,0 1-1,0-1 1,0 0 0,1 0 0,-1 0 0,7 1 0,1-2 17,0 0 0,0 0 0,0-1 0,0 0 0,0-1 0,0 0 0,0-1 0,0 0 0,-1 0 1,0-2-1,1 1 0,8-7 0,-1 1-66,-1-1 0,0-1 0,-1 0 1,-1-1-1,24-26 0,-27 25 49,0-1-1,-1 0 0,13-24 0,-19 29-6,0 0-1,0 0 0,-2-1 1,1 1-1,-1-1 1,0 0-1,0-12 0,-2 21-4,-1-1 0,0 0-1,0 0 1,0 0 0,-1 0-1,1 0 1,-1 0 0,1 0 0,-1 1-1,0-1 1,0 0 0,0 1-1,0-1 1,-1 0 0,1 1-1,-1-1 1,-2-1 0,2 1-17,-1 0 1,-1 0 0,1 0-1,0 1 1,-1 0-1,1 0 1,-1 0-1,0 0 1,0 0-1,-7-2 1,1 2 53,0 0-1,-1 0 1,0 1 0,1 0-1,-1 1 1,1 0 0,-1 1 0,-14 2-1,16-1-13,1 0-1,0 1 0,0 0 1,0 0-1,0 1 0,0 0 1,1 0-1,-1 1 0,1 0 1,1 0-1,-1 1 0,-7 7 1,11-10 2,0 1 0,1-1 0,-1 1 1,1-1-1,-1 1 0,1 0 0,0 0 1,1-1-1,-1 2 0,1-1 0,-1 0 0,1 0 1,0 0-1,1 1 0,-1-1 0,1 0 1,0 1-1,0-1 0,0 0 0,1 1 1,-1-1-1,1 0 0,0 0 0,0 1 1,3 6-1,-2-7-4,0-1 1,0 1 0,0 0 0,1-1-1,-1 1 1,1-1 0,-1 0-1,1 0 1,0 0 0,1 0-1,-1-1 1,0 1 0,1-1-1,-1 0 1,6 3 0,-4-3 0,1-1 1,-1 1-1,1-1 1,-1 0 0,1 0-1,-1 0 1,1-1 0,0 0-1,-1 0 1,9-2-1,-5 1-11,0-1 0,0 0-1,0-1 1,0 0-1,-1 0 1,1-1 0,-1 0-1,0-1 1,0 0-1,0 0 1,-1-1 0,0 1-1,11-13 1,-16 15-13,0 0-1,0 0 1,0 1 0,-1-1 0,1 0 0,-1 0-1,0 0 1,0-1 0,0 1 0,-1 0 0,1 0-1,0-4 1,-1 6-18,0 0 0,0-1 0,0 1-1,0 0 1,0 0 0,0-1 0,0 1 0,-1 0-1,1 0 1,0-1 0,-1 1 0,1 0 0,-1 0 0,1 0-1,-1 0 1,0-1 0,1 1 0,-1 0 0,0 0-1,0 0 1,0 1 0,0-1 0,1 0 0,-1 0-1,0 0 1,-1 1 0,1-1 0,0 0 0,0 1 0,0-1-1,-2 0 1,-3 0 3,-1 0 0,1 0-1,-1 0 1,1 1 0,-1 0-1,1 1 1,-1-1 0,1 1-1,-1 0 1,1 1 0,-1-1-1,1 1 1,0 1 0,0-1 0,0 1-1,0 0 1,1 1 0,-1-1-1,1 1 1,0 0 0,-5 5-1,-4 4 2,1 0 0,0 2 0,2-1 0,-1 2 0,2-1 0,-10 19 0,14-22-19,-13 24 138,18-34-101,0 1 0,0-1 1,0 1-1,0 0 0,1-1 1,-1 1-1,1 0 0,0 0 1,0 0-1,0-1 0,1 5 1,-1-6-10,-1-1 0,1 0 1,0 1-1,0-1 0,0 0 1,1 0-1,-1 1 0,0-1 1,0 0-1,0 1 0,0-1 1,0 0-1,0 0 0,0 1 1,0-1-1,0 0 0,1 0 1,-1 1-1,0-1 0,0 0 1,0 0-1,1 1 0,-1-1 1,0 0-1,0 0 0,1 0 1,-1 0-1,0 1 0,0-1 1,1 0-1,-1 0 0,0 0 1,0 0-1,1 0 0,-1 0 0,0 0 1,1 0-1,-1 0 0,0 0 1,0 0-1,1 0 0,-1 0 1,0 0-1,1 0 0,-1 0 1,0 0-1,0 0 0,1 0 1,-1 0-1,0 0 0,1-1 1,0 0 15,0 1 0,0-1 1,0 0-1,0 0 1,0 0-1,-1 0 0,1 0 1,0 0-1,0-1 0,-1 1 1,2-2-1,0-4-21,-1 0 0,1 0-1,-1 0 1,-1 1 0,1-1-1,-2-12 1,1 16-18,0 1 0,0-1 0,0 0 0,0 1 0,-1-1 1,0 1-1,1-1 0,-1 1 0,0-1 0,0 1 0,0 0 0,-1-1 0,1 1 0,0 0 0,-1 0 1,0 0-1,1 0 0,-1 0 0,0 0 0,0 1 0,-2-3 0,3 4 11,-1-1 1,1 1-1,0-1 0,0 1 0,0 0 0,-1 0 1,1-1-1,0 1 0,0 0 0,-1 0 1,1 0-1,0 0 0,-1 0 0,1 1 1,0-1-1,0 0 0,-1 1 0,1-1 0,-2 1 1,0 1 10,1-1 0,-1 1 0,1 0 0,0 0 1,0 0-1,-1 0 0,1 0 0,-2 4 0,0-2 18,1 1 0,0 0 0,0 0 0,1 0 0,-1 1-1,1-1 1,0 1 0,-1 7 0,2-11-4,1 1 0,0-1 0,0 0 0,0 0 0,0 0 1,0 0-1,0 0 0,0 1 0,1-1 0,-1 0 0,1 0 0,1 4 0,-1-6 4,-1 1-1,1 0 0,0 0 0,0-1 0,-1 1 1,1 0-1,0-1 0,0 1 0,0-1 0,-1 1 1,1-1-1,0 0 0,0 1 0,0-1 0,0 0 1,0 1-1,0-1 0,0 0 0,0 0 1,0 0-1,0 0 0,0 0 0,0 0 0,0 0 1,0 0-1,0 0 0,0-1 0,1 0 0,6-1 28,0 0-1,-1-1 0,0 0 0,1-1 1,-1 0-1,12-9 0,-7 4-58,0-1-1,17-18 1,-25 23 25,-1 1 0,1-1 0,-1 0-1,0 0 1,3-8 0,-5 12-21,-1-1 0,1 1 1,0-1-1,-1 1 0,1-1 0,-1 1 1,1-1-1,-1 0 0,0 1 0,0-1 0,0 0 1,0 1-1,0-1 0,0 0 0,0 1 1,-1-1-1,1 0 0,0 1 0,-1-1 0,1 1 1,-1-1-1,-1-2 0,2 4 7,-1 0-1,1-1 1,0 1 0,-1 0-1,1-1 1,0 1 0,-1 0-1,1 0 1,-1-1 0,1 1-1,-1 0 1,1 0 0,0 0-1,-1 0 1,1 0 0,-1-1-1,1 1 1,-1 0 0,1 0-1,-1 0 1,1 0 0,-1 0-1,1 0 1,-1 1-1,1-1 1,-1 0 0,1 0-1,-1 0 1,1 0 0,0 1-1,-1-1 1,1 0 0,-1 0-1,1 1 1,0-1 0,-1 1-1,-14 14-70,10-10 16,-4 6-87,1 0 0,0 0 0,1 0-1,0 1 1,0 0 0,1 0 0,1 1 0,-4 13 0,8-24-120,0 0 0,1 0 1,-1 0-1,1 0 1,0 0-1,0 0 1,0 0-1,0 0 1,0 0-1,0 0 1,0 0-1,1 0 1,-1 0-1,1 0 1,-1 0-1,1 0 0,0 0 1,1 3-1,0-3-210,0-1 0,-1 1-1,1 0 1,0-1 0,0 1 0,0-1-1,0 1 1,0-1 0,0 0-1,1 0 1,-1 0 0,3 1 0,47 11-3477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6:21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24 278 1824,'-1'0'492,"-21"0"16354,35-6-14974,-2 2-682,11-6 783,-14 7-1833,-1-1 1,2 1 0,-1 0 0,0 0 0,1 1 0,-1 0 0,12 0 0,28-8-63,31-9 340,-25 7-180,12-2-152,88-7 1,67 8 39,69 12 186,-17-1-267,88-4 195,416-2 362,-706 8-729,226 6 468,-264-3-227,16 2 166,-55-10-226,-21-10-90,-1 2-1,-1 1 1,-45-14 0,32 12 111,12 5-17,18 6-71,0-1 1,0-1-1,0 1 1,-15-10-1,19 10-63,5 2 141,12-1-11,5 0-85,0 0 1,0 1-1,1 1 0,-1 0 1,22 2-1,-5-1 33,6 2 66,1 1 0,55 13-1,-84-14-73,1 1-1,-1 0 1,-1 1-1,1-1 1,0 2-1,-1-1 1,0 1-1,8 7 0,-15-11 30,1 0 0,-1 0 0,0 1 0,0-1 0,0 1 0,-1-1 0,1 1 0,0-1 0,-1 1 0,1-1 0,-1 1 0,1 0 0,-1-1 0,0 1 0,1 0 0,-1-1 0,0 1 0,0 0 0,0 0 0,0-1 0,-1 3 0,-1 3 47,1 0 1,-1 0 0,-5 10-1,5-11 22,-7 14-52,-1 0-1,0-1 1,-2 0-1,0-1 1,-1 0-1,-1-1 1,0-1-1,-2 0 1,-18 16-1,-6-6-4161,27-19-273,0 0 1,-25 7-1,35-13 3495,-1 0-1,0 0 1,0 0 0,-7 0 0,-16-5-3612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6:22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335 92 2144,'0'-1'196,"0"1"0,0-1 0,0 1 0,0-1-1,0 1 1,0 0 0,1-1 0,-1 1 0,0-1 0,0 1 0,0 0 0,0-1 0,1 1 0,-1-1-1,0 1 1,1 0 0,-1-1 0,0 1 0,1 0 0,-1 0 0,0-1 0,1 1 0,-1 0-1,0 0 1,1-1 0,1 0 209,-1 0 0,0 0 0,0 0 0,1 0 0,-1-1 0,0 1 0,0 0 0,0-1 0,0 1 0,-1-1 0,1 1 0,0-1 0,-1 1 0,1-3 0,-1 3-108,0 0 0,0-1 1,-1 1-1,1 0 0,0-1 1,-1 1-1,0 0 1,1 0-1,-1 0 0,0 0 1,1-1-1,-1 1 0,0 0 1,0 0-1,0 0 1,0 1-1,0-1 0,0 0 1,-2-1-1,-26-14 1104,20 12-947,3 2-310,0-1-1,-1 1 1,0 0-1,1 1 1,-1-1 0,0 1-1,0 1 1,0-1-1,1 1 1,-1 0 0,0 1-1,0 0 1,0 0-1,-8 2 1,4 0 14,1 1 1,0-1-1,0 2 0,1-1 0,-1 1 1,1 1-1,0 0 0,-11 9 1,13-8-108,1-1 1,0 1 0,0 0-1,1 1 1,0-1 0,0 1 0,-6 16-1,1-1 236,-9 40-1,15-49-132,0 0 0,2 1 0,0-1 0,-1 26 0,3-34-91,1 0 0,-1 0-1,1-1 1,1 1 0,-1 0 0,1-1 0,0 1 0,0-1 0,0 0 0,1 1 0,0-1 0,0 0-1,0-1 1,1 1 0,3 4 0,-3-6-23,0 1 0,-1-1 0,1 0 1,0 0-1,0-1 0,1 1 0,-1-1 0,0 0 0,1 0 0,-1-1 0,1 1 0,0-1 0,0 0 1,-1 0-1,1 0 0,0-1 0,0 0 0,0 0 0,0 0 0,-1 0 0,1-1 0,0 0 0,0 0 0,0 0 1,-1-1-1,5-1 0,-1-1-19,-2 0-1,1-1 1,0 1 0,-1-1 0,0 0-1,0-1 1,0 1 0,-1-1 0,0-1-1,0 1 1,0-1 0,3-8 0,6-11-8,19-52 0,-29 69-21,-2 3 33,12-30 21,-1 0 0,-2 0-1,7-44 1,-17 62 28,-2 16-42,1 0 1,0 0 0,0 0-1,0 0 1,0-1-1,0 1 1,1 0-1,-1 0 1,1 0-1,1-4 1,-2 5 41,1 3 6,6 18 110,-1 0-1,-1 0 1,5 33 0,4 21 17,-10-55-167,2 1 1,1-1-1,9 20 1,-12-31-10,0-1 0,0 0 0,1-1 0,0 1-1,0-1 1,1 0 0,-1 0 0,1-1 0,0 0 0,1 0 0,6 4 0,-4-4-118,0 0-1,0-1 0,0 0 1,1 0-1,-1-1 1,1-1-1,0 1 1,-1-2-1,1 1 1,0-1-1,0-1 1,0 0-1,0 0 1,0-1-1,0-1 1,11-2-1,41-14-4080,-1-2 1,79-39-1,-137 57 3957,117-53-4162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6:26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890 92 1888,'-7'-5'939,"-9"3"5643,1 0-1265,5-1-4678,1-1-103,0 1 1,0 1-1,-1-1 1,1 2-1,0-1 1,-15 0-1,16 2-249,-36-5 652,-38-1 128,53 6-635,-54 7 0,62-5-257,14-1-107,0 0-1,-1 0 1,1 0 0,0 1-1,-8 3 1,-72 26 547,18-7-62,19-6-306,-33 15 71,73-28-267,0 1 0,1-1 0,0 2 0,0-1 0,0 2 0,-9 9 1,10-8 21,0 1 1,1 0 0,1 0-1,0 0 1,0 1 0,1 0-1,0 0 1,-6 23 0,5-9 25,1 0 1,1 0-1,-1 30 1,5-42-38,0 1 0,1-1 0,0 0 0,1 1 0,1-1 0,0 0 1,7 19-1,-6-23 0,-1-1 0,2 1 0,-1-1 0,1 0 0,0 0 1,1 0-1,0-1 0,0 0 0,1 0 0,0-1 0,10 9 1,-3-6 53,1 0 1,0-1 0,0 0 0,1-1 0,0-1 0,23 6 0,-15-7 10,0 0-1,0-2 1,46 0 0,-10-6 23,0-3 0,105-25 0,-150 28-130,131-36 69,-130 33-78,0-1-1,-1 0 0,1-1 1,-1 0-1,-1-1 0,25-21 1,-21 13-19,-1-1 1,-1-1 0,-1-1-1,0 0 1,-1 0-1,-2-2 1,0 0 0,-1 0-1,-1-1 1,-2 0 0,0 0-1,9-49 1,-15 60-36,-1 1 1,0-1 0,-1 0-1,0 1 1,-1-1-1,0 0 1,-1 1-1,0-1 1,-1 1 0,0 0-1,-5-12 1,4 15 20,0 0-1,-1 0 1,0 0 0,0 1 0,0 0-1,-1 0 1,0 0 0,0 0 0,-1 1-1,0 0 1,0 1 0,-1-1 0,1 1-1,-14-6 1,1 3 7,0 0 0,-1 1 0,1 1 0,-1 2 0,0 0 0,0 1 0,0 0 0,-1 2 0,1 1 0,-1 1 0,1 0 0,0 2 0,-23 5 0,3 2 10,0 3 0,1 0 0,0 3 0,1 2 0,-59 35 0,81-41 19,0 0 1,0 1-1,1 0 0,1 2 0,0 0 0,1 0 0,1 2 1,-21 32-1,21-27 29,1 1 1,1 0-1,1 1 1,1 0-1,1 0 1,-9 48-1,16-63-13,0 1 1,0-1-1,1 0 0,0 1 1,1-1-1,0 0 0,3 14 0,-2-17 2,-1-1 0,1 1 0,1-1 0,-1 0 0,1 0-1,0 0 1,0 0 0,0 0 0,0-1 0,1 1 0,0-1-1,0 0 1,7 5 0,-4-3 1,1 0 0,0-1 0,0 0-1,0-1 1,1 1 0,0-2 0,0 1 0,0-1-1,0 0 1,0-1 0,1 0 0,-1-1 0,1 0-1,-1 0 1,1-1 0,-1 0 0,1-1 0,-1 0-1,19-5 1,-8 0 6,-1-1 0,1-1 0,-2-1 1,1 0-1,-2-2 0,1 0 0,-1-1 0,-1 0 0,19-19 0,-16 11-55,0 0 0,-1-2-1,-1 0 1,-2 0 0,0-2 0,17-35-1,-28 50 6,0 0 0,-1-1-1,1 1 1,-2-1 0,1 0-1,-2 0 1,1 0 0,-1-14-1,-1 20-9,0-1-1,0 1 1,-1-1-1,0 1 1,0-1-1,0 1 0,-1-1 1,1 1-1,-1 0 1,0 0-1,0 0 1,-1 0-1,1 0 1,-1 1-1,0-1 0,0 1 1,0-1-1,0 1 1,-1 0-1,-5-4 1,0 2 1,0 0 1,1 0-1,-1 1 1,-1 1-1,1-1 1,-1 1-1,1 1 1,-1 0-1,0 0 1,0 1-1,0 0 0,1 1 1,-14 1-1,2 1-13,0 1-1,0 1 1,0 1-1,1 1 1,-26 11-1,30-11 31,1 2 0,0 0 0,1 1 0,-1 0 0,2 1 0,-1 1 0,2 0 0,-20 22 0,23-23-1,0 1-1,1 0 0,0 1 0,1 0 0,1 0 0,0 0 0,0 1 0,2-1 0,-1 1 1,2 1-1,-4 14 0,7-20 22,-1 0 0,1 0 0,1 0 0,-1 0 0,1 0 1,0 0-1,1-1 0,0 1 0,0 0 0,1-1 0,0 1 0,0-1 0,1 0 1,0 0-1,0-1 0,1 1 0,-1-1 0,2 1 0,-1-2 0,0 1 0,1-1 0,0 1 1,1-1-1,-1-1 0,1 0 0,0 1 0,0-2 0,0 1 0,0-1 0,1 0 1,-1-1-1,1 0 0,0 0 0,-1-1 0,1 0 0,0 0 0,8 0 0,0-2 2,-1 0 0,0-1 0,1-1-1,-1 0 1,0-1 0,-1-1-1,1 0 1,-1-1 0,0-1-1,0 0 1,0-1 0,-1 0 0,-1-1-1,13-11 1,-7 4-76,-1-1-1,0 0 1,-2-1 0,0-1 0,-1 0 0,-1-2-1,0 1 1,12-31 0,-21 43 23,-1-1 0,0 0-1,0 0 1,-1 0 0,0 0 0,0-1 0,-1 1 0,0 0 0,-2-17-1,1 20 6,-2-1 0,1 1 0,-1-1 0,1 1 0,-2 0 0,1 0-1,-1 0 1,0 0 0,0 0 0,0 1 0,-1-1 0,0 1-1,0 0 1,-8-7 0,3 4-9,-1 0-1,1 1 1,-1 1 0,0 0-1,-1 0 1,1 1 0,-1 0-1,0 0 1,-1 2 0,1-1-1,-1 1 1,1 1 0,-1 0-1,0 1 1,0 0 0,-23 2-1,14 1 40,-1 1 0,1 0-1,0 2 1,1 1 0,-1 0 0,1 1-1,0 2 1,-30 16 0,39-18 16,0 0-1,1 0 1,-1 1 0,2 0 0,-1 1-1,1 0 1,1 1 0,-1 0-1,2 0 1,-1 1 0,1 0 0,-7 17-1,10-20 1,1 0-1,1 0 0,-1 0 1,1 0-1,1 0 0,0 1 1,0-1-1,0 0 0,1 1 0,0-1 1,1 1-1,0-1 0,0 0 1,1 1-1,0-1 0,1 0 1,-1 0-1,1-1 0,1 1 1,4 7-1,-1-4 11,0 0 0,0-1 0,1 0 0,1-1 1,0 0-1,0 0 0,1 0 0,0-1 0,0-1 1,1 0-1,0 0 0,0-1 0,1-1 0,-1 0 0,1 0 1,0-1-1,1-1 0,-1 0 0,1 0 0,18 0 0,1-2 43,-1-1 0,1-2 0,0-1-1,53-12 1,-61 9-54,-1-1 1,0-1-1,0-1 1,0-1-1,-1-1 1,35-24-1,-44 25-16,0 0 0,-1-1-1,-1 0 1,0-1 0,-1-1-1,0 1 1,0-2-1,-2 1 1,0-1 0,0 0-1,-1-1 1,-1 0-1,7-25 1,-12 36-13,0 1-1,-1-1 1,0 1 0,1-1-1,-1 0 1,-1 1-1,1-1 1,0 1 0,-1-1-1,0 1 1,0-1 0,0 1-1,0-1 1,0 1-1,-1 0 1,-2-4 0,2 3-9,-2 0 0,1 0 0,0 0 0,-1 1 0,1 0 0,-1-1 0,0 1 0,0 1 0,-1-1 0,-6-3 0,-2 1-26,-2 0 0,1 0 0,0 1 0,-1 1 0,0 0 0,-24 0 0,22 1 30,-1 2 0,0 1 0,0 0 0,0 1-1,0 1 1,1 0 0,-1 1 0,1 1 0,0 1 0,1 1 0,-1 0 0,1 1 0,1 1 0,-1 0 0,1 1 0,1 1 0,-23 21-1,20-15 46,0 1-1,1 1 1,-18 30-1,28-40-3,0 0 1,2 1-1,-1 0 0,1 0 1,0 0-1,1 0 1,0 0-1,1 1 0,0-1 1,-1 17-1,3-24-7,0 0 0,0 0-1,1 0 1,-1 0 0,1 0 0,-1 0-1,1 0 1,0 0 0,0 0-1,0 0 1,1 0 0,-1 0 0,1-1-1,-1 1 1,1-1 0,0 1 0,0-1-1,0 1 1,0-1 0,1 0 0,-1 0-1,1 0 1,3 2 0,-1-2-4,0 0-1,0 0 1,0 0 0,0-1 0,0 0 0,0 0-1,0-1 1,0 1 0,0-1 0,0 0 0,1 0-1,-1-1 1,0 1 0,5-2 0,18-5 1,0-2 1,0 0 0,-1-2-1,49-26 1,-36 13 27,-2-2 0,48-40 1,-77 58-46,13-10 22,31-34 0,-48 47-25,0-1 1,-1 0 0,0 0 0,0-1-1,0 1 1,-1-1 0,0 0-1,0 0 1,0 0 0,2-15-1,-4 20-12,-1 0 0,0 0 0,0 0 0,0 0-1,0 1 1,-1-1 0,1 0 0,0 0-1,-1 0 1,1 0 0,-1 0 0,0 0 0,0 0-1,1 0 1,-1 1 0,0-1 0,-1 0-1,1 1 1,0-1 0,0 1 0,-1-1 0,1 1-1,-1 0 1,1-1 0,-1 1 0,1 0-1,-1 0 1,0 0 0,0 0 0,0 0 0,-3 0-1,-5-3 3,0 2-1,0-1 0,-1 2 0,-19-2 0,11 2 11,1 1 0,-1 1 0,0 0 0,0 2 0,1 0-1,-1 1 1,1 1 0,0 1 0,1 0 0,-1 1-1,1 1 1,0 1 0,1 0 0,0 1 0,1 1-1,0 0 1,0 1 0,2 1 0,-1 0 0,1 1-1,1 1 1,-11 16 0,13-15 39,0 0 1,1 1-1,-7 18 0,14-30-11,1-1 0,-1 0 0,1 1 0,0-1 0,0 0 0,0 1 0,0 0 0,1-1 0,0 1 0,0-1 0,0 1 0,1 0 0,-1-1 0,1 1 0,0-1 0,0 0 0,1 1 0,2 4 0,-4-8 1,1 0 1,0 0-1,-1 1 1,1-1-1,0 0 0,0-1 1,0 1-1,0 0 1,0 0-1,0 0 0,0-1 1,1 1-1,-1 0 1,0-1-1,0 1 0,0-1 1,1 1-1,-1-1 0,0 0 1,1 1-1,-1-1 1,0 0-1,1 0 0,1 0 1,2-1-25,1 0 0,-1 0 1,0 0-1,0-1 0,6-2 0,63-27-70,-1-4-1,79-50 0,-118 64 121,0 0 0,-2-2 0,30-28 0,-58 47-84,1 0-1,-1-1 1,-1 1 0,1-1 0,-1 0 0,0 0 0,0 0 0,4-9-1,-7 13 26,1 1-1,-1-1 0,0 1 0,0-1 0,0 0 1,0 1-1,1-1 0,-1 0 0,0 1 0,0-1 1,0 1-1,0-1 0,0 0 0,-1 1 0,1-1 1,0 1-1,0-1 0,0 0 0,0 1 1,-1-1-1,1 1 0,0-1 0,0 1 0,-1-1 1,1 1-1,-1-1 0,1 1 0,0-1 0,-1 1 1,1-1-1,-1 1 0,0-1 0,-1 0-11,-1 0-1,0 0 0,1 0 1,-1 0-1,0 1 0,-4-1 1,-16-2-11,1 2 1,-1 0 0,1 2 0,-1 1-1,1 0 1,0 2 0,0 0-1,-25 9 1,20-4 38,0 1 1,0 2-1,2 0 1,-1 2-1,2 1 1,-25 19-1,38-26 19,0 2-1,1-1 1,-15 19-1,21-22-5,-1 0 0,2 0 0,-1 0 0,0 0 0,1 1 0,0-1 0,1 1 0,-3 11 0,4-15 3,1 0 0,-1-1-1,1 1 1,0-1 0,0 1-1,0-1 1,0 1 0,1-1-1,-1 1 1,1-1 0,-1 1-1,1-1 1,0 1 0,0-1-1,0 1 1,0-1 0,0 0-1,1 0 1,-1 0 0,1 0-1,0 0 1,-1 0 0,1 0-1,0 0 1,0-1 0,0 1-1,0 0 1,4 1 0,0 0 16,0 0 1,0-1 0,0 0-1,0 0 1,0-1 0,1 1-1,-1-1 1,0-1-1,1 1 1,9-1 0,7-2-26,0 0 0,-1-2 0,45-12 1,-54 12 10,-1 0 1,1-1-1,-1-1 1,0 0 0,-1-1-1,1 0 1,-1-1-1,13-11 1,-21 15-27,1 1 0,-1 0 1,-1-1-1,1 1 0,0-1 0,-1 0 0,0 0 0,0 0 1,0 0-1,0 0 0,-1 0 0,1 0 0,-1-1 0,1-8 0,-2 10-4,0 0-1,0 0 0,-1-1 0,1 1 0,-1 0 0,1 0 0,-1 0 0,0-1 1,0 1-1,-1 0 0,1 0 0,-1 1 0,1-1 0,-1 0 0,0 0 0,0 1 1,0-1-1,0 1 0,-1 0 0,-4-4 0,1 1 3,-1 1-1,0 0 0,0 0 1,0 1-1,-1 0 1,1 0-1,-1 1 1,1 0-1,-1 0 1,0 1-1,0 0 1,-15 0-1,10 1-5,-1 1 0,1 0 0,0 1 0,0 0 0,1 1 0,-1 1 0,-12 5 0,14-4-9,0 1 0,1 0 0,0 1-1,0 0 1,1 0 0,0 1 0,0 1 0,1-1 0,0 1 0,0 1-1,1-1 1,0 1 0,1 1 0,0-1 0,1 1 0,0 0 0,-5 19-1,9-28 38,1 1 0,-1-1 0,1 0 0,0 1 0,0-1 1,0 0-1,0 1 0,0-1 0,1 3 0,-1-4-10,0-1-1,0 1 1,0-1 0,1 1 0,-1-1 0,0 1 0,0-1 0,1 1 0,-1-1 0,0 1 0,1-1 0,-1 1 0,0-1 0,1 1 0,-1-1 0,1 0 0,-1 1 0,1-1 0,-1 0 0,1 1 0,-1-1 0,1 0 0,-1 0 0,1 0 0,-1 1-1,1-1 1,-1 0 0,1 0 0,0 0 0,-1 0 0,1 0 0,-1 0 0,1 0 0,-1 0 0,1 0 0,0 0 0,-1 0 0,1 0 0,-1-1 0,1 1 0,-1 0 0,2-1 0,2-1 5,0 0 0,0 0 0,-1 0-1,1-1 1,0 1 0,-1-1 0,0 0 0,1 0 0,4-7 0,4-6 10,9-17-1,-1 3 25,-2 6-73,-2 0 0,-1-2 1,-1 1-1,14-35 0,-27 57-1,0-1 0,0 0 0,0 0 0,0 1 0,-1-1 0,1 0-1,-1 0 1,0 0 0,0 1 0,-1-8 0,0 9 11,1 0 0,-1 0 1,0 0-1,0 0 0,1 1 1,-1-1-1,0 0 0,-1 0 0,1 1 1,0-1-1,0 1 0,-1-1 1,1 1-1,-1-1 0,1 1 0,-1 0 1,1 0-1,-1 0 0,0 0 1,0 0-1,-3-1 0,-1 0 4,0 0 0,0 1 1,0 0-1,0 0 0,-1 1 0,1 0 0,0 0 1,0 0-1,0 1 0,0 0 0,0 0 0,0 0 1,0 1-1,0 0 0,-7 3 0,2 0-3,1 1-1,0-1 1,0 1 0,1 1-1,0 0 1,0 0-1,-11 12 1,7-4 17,1 0 1,0 1-1,1 0 0,-16 31 1,21-36 15,2-1 1,0 2-1,0-1 1,0 0-1,2 1 1,-1 0-1,2-1 0,-1 1 1,2 14-1,0-21 2,0 0-1,1 0 0,0 0 0,0 0 0,0 0 0,1 0 0,0-1 0,-1 1 1,2 0-1,-1-1 0,1 1 0,-1-1 0,1 0 0,0 0 0,1 0 0,-1 0 0,1 0 1,-1-1-1,1 0 0,6 5 0,-4-5 14,0 0 0,0 0 0,0 0-1,0-1 1,1 0 0,-1 0 0,0-1 0,1 0 0,0 0 0,-1 0 0,1-1 0,-1 1-1,1-2 1,0 1 0,11-3 0,4-3-22,0 0 0,-1-2 0,0-1 0,0 0 0,0-1 1,33-24-1,-9 1-19,67-62 0,-99 84 15,0-2-1,-1 0 0,0 0 1,-1-1-1,-1 0 0,0-1 1,14-31-1,-22 42-10,-1 1 0,0 0 0,0 0 0,0 0 0,0-1 0,0 1 0,-1 0 0,1-1 0,-1 1 0,0-1 0,0 1 1,0 0-1,-1-1 0,1 1 0,-1-1 0,0 1 0,0 0 0,0 0 0,0 0 0,-1-1 0,1 1 0,-1 0 0,0 0 0,1 1 0,-2-1 0,1 0 0,0 1 0,-5-5 0,0 3-27,-1-1 0,0 1 1,0 1-1,-1-1 0,1 1 0,-1 1 0,0-1 1,-14 0-1,2 0-19,1 2 1,-34 1 0,34 2 36,0 1 0,0 1 0,0 1 0,0 0 0,1 2 1,0 0-1,0 1 0,1 1 0,0 1 0,0 0 0,1 2 0,1 0 0,0 0 1,-24 25-1,33-29 25,0 0 0,1 0 0,0 1 0,0 0 0,1 0 0,0 1 0,0-1 0,1 1 0,1 0 0,-5 17 0,7-20-14,-1 1 1,2 0-1,-1 0 1,1-1 0,0 1-1,1 0 1,-1 0 0,2-1-1,-1 1 1,1 0 0,0-1-1,1 0 1,-1 1-1,9 13 1,-7-14 15,0 0 0,1-1 0,0 1-1,1-1 1,-1 0 0,11 9 0,-12-13-6,-1 1-1,1-1 1,0 0 0,-1 0 0,1 0 0,0 0 0,0-1-1,0 1 1,0-1 0,1 0 0,-1 0 0,0-1-1,0 1 1,9-1 0,-2-2-10,0 0-1,0 0 1,0-1-1,-1 0 1,1-1-1,-1 0 0,0-1 1,0 0-1,0 0 1,-1-1-1,0-1 1,12-10-1,-10 7-97,0 0 0,-1-1 0,0 0 0,-1 0 0,0-1 0,-1-1 0,0 1 0,11-27 0,-16 30-35,0 1-1,0-1 1,-1 0-1,0 1 1,0-1-1,0-10 1,-2 16 69,0-1 0,0 0-1,-1 0 1,1 1 0,-1-1 0,0 0 0,0 1-1,0-1 1,0 1 0,-1-1 0,1 1-1,-1 0 1,0-1 0,0 1 0,0 0 0,-1 0-1,-2-3 1,0 2-235,-1-1-1,1 1 0,-1 0 1,0 1-1,0-1 1,0 1-1,0 0 1,-1 1-1,1 0 0,-11-3 1,9 4-805,0-1 0,-1 1 0,1 1 0,-15 0-1,21 0 727,0 0-1,0 0 1,1 0-1,-1 1 1,0-1-1,0 0 1,1 1-1,-1 0 0,0-1 1,1 1-1,-1 0 1,0 0-1,1 0 1,-1 0-1,1 0 0,-3 2 1,3-1 72,0-1 1,1 1-1,-1-1 0,0 1 1,1-1-1,-1 1 0,1-1 1,-1 1-1,1-1 0,0 1 1,-1 0-1,1-1 0,0 1 1,0-1-1,0 1 0,1 0 1,-1 2-1,7 24-3040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6:28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82 145 896,'0'0'2,"-1"-1"73,0-1 1,0 1-1,0 0 1,0 0 0,0-1-1,0 1 1,1-1-1,-1 1 1,1-1-1,-1 1 1,1-1-1,-1 1 1,1-1 0,0 1-1,0-3 1,-1 0 75,1 1 1,0-1 0,-1 0 0,0 0 0,0 0 0,0 1-1,-1-1 1,-1-3 0,-18-29 4730,12 21-1931,5 10-1777,1 1-1,-1 0 0,0 0 1,0 0-1,-9-7 1552,14 13-1920,44 55 2486,9 28-2288,10 15-321,-2-21-60,76 74-1,-103-112-301,-1 1 0,54 90 0,-43-53-1200,-44-78-133,9-29-17008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9:38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14 657 2080,'0'-1'12,"0"1"0,0 0 0,0 0-1,0 0 1,0 0 0,0-1 0,0 1 0,1 0 0,-1 0 0,0 0-1,0 0 1,0-1 0,0 1 0,0 0 0,0 0 0,-1 0 0,1-1-1,0 1 1,0 0 0,0 0 0,0 0 0,0 0 0,0-1-1,0 1 1,0 0 0,0 0 0,0 0 0,0 0 0,-1 0 0,1-1-1,0 1 1,0 0 0,0 0 0,0 0 0,0 0 0,-1 0 0,1 0-1,0 0 1,0 0 0,0 0 0,0-1 0,-1 1 0,1 0 0,0 0-1,0 0 1,0 0 0,0 0 0,-1 0 0,1 0 0,0 0 0,0 0-1,0 0 1,-1 1 0,-7 5 7097,8-6-7023,0 1 1,0-1-1,0 0 1,0 1-1,0-1 0,0 0 1,0 0-1,0 1 1,0-1-1,0 0 0,1 0 1,-1 1-1,0-1 0,0 0 1,0 0-1,1 0 1,-1 1-1,0-1 0,0 0 1,0 0-1,1 0 1,-1 0-1,0 1 0,0-1 1,1 0-1,-1 0 1,0 0-1,0 0 0,1 0 1,-1 0-1,0 0 0,0 0 1,1 0-1,-1 0 1,0 0-1,1 0 0,16-2 1569,13-11-207,-22 8-1306,-1 0 1,-1-1 0,1 0 0,-1 0 0,7-9 0,25-38 155,-28 37-142,4-3-42,61-98 258,-40 59-67,-16 30 252,22-49-1,-77 198 190,23-74-436,-1 5-75,-84 366 933,46-3-325,46-361-554,-6 59 136,13-66 1975,-1-58-2271,2 0-1,-1-1 0,5-14 1,0-2-45,-1-1-64,49-243-9,-40 218-48,3 1 0,1 1-1,27-51 1,39-88-107,-13 0 219,-55 154-56,24-43 1,-32 66-83,1 1-1,0 0 1,1 1-1,0-1 1,1 2-1,16-14 1,-24 22 22,1 0 1,-1 1 0,1-1-1,0 1 1,0 0 0,0 0 0,0 1-1,0-1 1,0 1 0,6-2 0,-7 3 26,0 0 1,0 0-1,0 0 1,0 0-1,0 1 1,0-1-1,0 1 1,0 0-1,0 0 1,-1 0-1,1 0 1,0 0-1,-1 0 1,1 1-1,-1 0 1,5 3 0,-2-1 3,0 1 1,-1 0-1,0-1 1,0 1-1,-1 1 0,1-1 1,-1 1-1,0-1 1,0 1-1,2 10 1,3 7-37,4 33 0,-11-55 45,6 40 54,-1 0 0,1 59 1,-7-81-39,-1 1 0,0-1 1,-2 0-1,0 0 1,-1 0-1,-1 0 0,-11 27 1,12-39 8,0 1 1,0-1-1,0 0 1,-1 0-1,-1 0 1,1-1-1,-1 0 1,0 0-1,0 0 1,-1-1-1,1 0 1,-1 0-1,0 0 0,-1-1 1,1 0-1,-14 4 1,-1 0 8,0-2 0,-1 0 0,-35 4 0,-74 1 75,109-12-43,-12 1-56,32 0-23,1 0 0,0 0 0,0 1 0,0-1 0,0 1 1,0-1-1,0 1 0,1 0 0,-1 0 0,0 0 0,0 0 0,-2 1 0,3 0-5,0-1 0,0 0 1,0 0-1,0 1 0,0-1 0,1 0 0,-1 1 0,0-1 0,1 1 0,-1-1 0,1 1 0,0-1 0,-1 1 1,1-1-1,0 1 0,0 2 0,3 28 43,-1-21-41,1 4-17,0-1 0,2 1 0,6 17 1,3 6 93,3 9-79,2-2 1,2 0-1,43 68 0,-54-97 115,22 25-1,-14-20 136,-17-20-189,0 0 0,1 1 1,-1-1-1,0 0 1,1-1-1,-1 1 1,1 0-1,2 0 0,7 6 275,-10-6-274,16-5-59,-11 3-20,0 1 1,0 0-1,0 0 0,0 1 1,0-1-1,7 3 0,10 1 57,-17-4-65,1 1 58,1 0-1,0-1 1,0 0 0,0 0 0,-1 0-1,1-1 1,0-1 0,10-2 0,-1-2 16,-1-2 0,1 0 1,-2 0-1,1-2 1,-1 0-1,-1 0 1,1-2-1,-2 1 0,0-2 1,0 0-1,-1 0 1,-1-2-1,0 1 1,-1-1-1,-1-1 0,14-30 1,-13 24-7,-1-1 0,-1 0 0,5-29 0,-11 43-20,0 0 0,-1 0 0,0-1 0,-1 1 0,0 0 0,0 0 0,-1 0 1,0 0-1,-1 0 0,0 0 0,0 0 0,-4-9 0,5 15-31,-1 1-1,1 0 1,0-1 0,-1 1-1,0 0 1,1 0 0,-1 0-1,0 0 1,0 0-1,0 0 1,-1 0 0,-2-1-1,4 2 10,-1 0 0,0 0 0,1 1 0,-1-1 0,0 1 0,0-1 0,1 1 0,-1 0 0,0 0 0,0 0 0,0-1 0,0 2 0,1-1 0,-1 0 0,0 0 0,0 1 0,1-1 0,-1 1 0,0-1 0,0 1 0,-1 1 0,-3 1-10,1 0-1,0 1 1,1 0-1,-1 0 0,0 0 1,1 0-1,0 1 1,0 0-1,1 0 1,-1 0-1,1 0 1,-5 10-1,1 2-77,0 0 1,-8 37-1,7-22 38,2 1 0,-4 57-1,10-76 82,0 0 1,1 1-1,0-1 0,1 1 1,1-1-1,0 0 0,1 0 1,9 23-1,-11-33 9,0 0-1,0-1 1,1 1 0,-1-1 0,1 1-1,-1-1 1,1 0 0,0 0-1,0 0 1,1 0 0,-1 0 0,0-1-1,7 4 1,-5-4 39,1 0-1,0 0 0,-1 0 1,1 0-1,0-1 1,0 0-1,0-1 0,11 1 1,-8-2-22,-1 1 0,1-1 0,-1-1 0,1 0 0,-1 0 1,0 0-1,12-6 0,-5 1 31,-1-1 0,27-19 0,-21 11-82,0-2 1,-1 0 0,-1-1 0,-1-1 0,23-33 0,-7 2-46,33-70-1,-62 113 56,22-39-59,-23 41 47,1 1-1,-1 0 0,1 0 1,1 0-1,-1 1 1,7-6-1,-10 9 2,0 0 1,0 1-1,1-1 1,-1 0-1,0 1 1,1-1-1,-1 1 1,0-1-1,1 1 1,-1 0-1,1-1 1,-1 1-1,1 0 1,-1 0-1,0 0 1,1 0-1,-1 0 1,1 1-1,-1-1 1,1 0-1,-1 1 1,0-1 0,1 1-1,-1-1 1,0 1-1,1-1 1,-1 1-1,0 0 1,2 1-1,3 3-20,0 0 0,-1 0 0,0 1 0,7 8 1,-4-3 59,0-1-90,0 0 0,9 19 0,1 1 220,-13-23-19,-2-7 45,-5-11 220,-8-19-162,3 16-240,-1-1 0,0 1 0,-1 0 0,0 1 0,-12-12 0,19 22-20,-1 0 0,0 0 0,-1 0 0,1 1 0,0-1 0,-1 1 0,1 0 0,-1 0 0,0 0 0,0 1 0,0-1 0,0 1 0,0 0 0,0 0 0,0 0 0,0 1 0,0 0 0,0-1 0,0 1 0,-1 1 0,1-1 0,0 1 0,0-1 0,-5 3 0,1-1-8,1 1 0,0 0 0,0 1 0,0-1 0,0 2 0,1-1 0,-1 1-1,-6 5 1,-4 7-43,-18 22 0,25-28 68,1 0 0,1 1 0,0 0-1,1 0 1,0 1 0,1 0 0,1 0 0,0 1 0,0 0 0,2-1 0,-1 1-1,-1 23 1,5-27 12,-1-1 0,2 1 0,-1 0 0,1 0 0,1-1 0,0 1 0,0-1 0,1 1 0,0-1-1,1 0 1,0 0 0,0 0 0,1-1 0,0 1 0,0-1 0,1 0 0,0-1 0,1 0 0,10 10 0,-10-11 16,0 0 1,1 0 0,0-1-1,0 0 1,0 0 0,0-1-1,1 0 1,16 5 0,-22-8 86,0 0-106,-1 0-1,1-1 0,-1 1 1,0-1-1,1 0 0,-1 1 0,1-1 1,-1 0-1,1 0 0,-1-1 0,1 1 1,-1 0-1,1-1 0,2-1 1,13-2 153,-16 4-135,1-1-1,-1 1 1,1-1-1,-1 0 0,0 1 1,1-1-1,-1 0 0,0 0 1,0-1-1,1 1 0,3-4 1,2-3 7,0 0 1,0-1-1,-1-1 1,0 1-1,-1-1 0,0 0 1,0-1-1,-1 1 1,0-1-1,-1 0 1,0 0-1,3-19 0,1-14-5,4-89-1,-10 106-9,0-1-62,0 20 6,-1 0 1,0-1-1,-1 1 0,0-1 0,0 0 1,-1 1-1,0-1 0,-1 1 0,-2-9 0,4 17 35,0-1-1,0 1 0,0 0 0,0 0 0,0 0 0,0 0 0,0 0 0,0-1 0,0 1 0,0 0 1,-1 0-1,1 0 0,0 0 0,0 0 0,0 0 0,0-1 0,0 1 0,0 0 0,0 0 0,-1 0 1,1 0-1,0 0 0,0 0 0,0 0 0,0 0 0,0 0 0,-1 0 0,1 0 0,0 0 0,0 0 1,0 0-1,0 0 0,-1 0 0,1 0 0,0 0 0,0 0 0,0 0 0,0 0 0,-6 5-121,-1 10-63,2 5 115,1 1 0,0 0-1,2 0 1,-1 33 0,2-12-24,-1-7 159,2 0 0,1 0 1,7 35-1,-8-66-51,1-1 0,0 0 1,0 1-1,0-1 0,0 0 1,1 0-1,-1 0 0,1 0 1,0 0-1,0 0 0,0 0 0,0-1 1,1 1-1,-1-1 0,1 1 1,-1-1-1,1 0 0,0 0 1,0 0-1,0-1 0,0 1 0,0 0 1,0-1-1,0 0 0,0 0 1,1 0-1,-1 0 0,6 0 1,0-1 9,0-1 1,1-1 0,-1 1 0,0-1 0,-1-1-1,1 0 1,15-7 0,2-3 77,26-18 0,-24 12-98,-2-1-1,0-1 1,-2-1-1,27-30 1,-16 11-7,54-83 0,-79 107-10,-5 8-5,0 1 0,0 0 0,1 0 0,0 1 0,10-10 0,-9 11 32,-5 4-22,1-1 0,0 1 0,0 0 0,-1 0 0,5-2 0,-6 4 4,0-1 0,-1 1 1,1 0-1,0-1 0,0 1 0,0 0 0,0 0 0,0 0 0,0 0 0,0 0 1,0 0-1,0 0 0,0 0 0,-1 0 0,1 1 0,0-1 0,0 0 0,0 0 1,0 1-1,0-1 0,0 1 0,-1-1 0,3 2 0,0 1-28,0 0 1,1 0-1,-1 0 0,0 1 1,0-1-1,-1 1 0,5 6 1,13 33-53,-13-28 120,-3-5 41,0 0 1,-1 0 0,0 1-1,2 11 1,-3-17 166,-11-14-48,-11-6-178,13 10-3,-1 0-1,1 0 1,-16-8 0,21 12-23,0 0 0,-1 1 1,1-1-1,-1 0 0,0 1 1,1-1-1,-1 1 0,1 0 0,-1 0 1,0 0-1,1 0 0,-1 0 1,1 1-1,-1-1 0,1 1 1,-1 0-1,1 0 0,-3 1 1,-1 1-14,1 0 1,0 1 0,0 0 0,0 0 0,0 1 0,1-1 0,-1 1-1,1 0 1,0 0 0,1 1 0,-1-1 0,-2 7 0,-2 4-52,1 0-1,1 1 1,-5 19 0,9-28 65,0-1 0,1 1 1,0 0-1,0 0 0,1 0 0,0 0 1,0 0-1,1 0 0,0-1 1,0 1-1,6 15 0,-3-13 48,0 0 0,1 0-1,1 0 1,-1-1 0,2 0 0,-1 0-1,15 15 1,-17-21-18,-1 0-1,1 1 0,0-1 0,0 0 1,1-1-1,-1 1 0,0-1 1,1 0-1,0 0 0,-1 0 1,1-1-1,0 0 0,0 1 1,0-2-1,0 1 0,0-1 1,0 1-1,0-1 0,0-1 1,0 1-1,0-1 0,0 0 0,8-2 1,4-3 21,0 0 1,-1-1-1,0-1 1,0 0-1,24-18 1,-1-2 6,-2-2 1,57-59-1,56-82 40,-120 135-87,-2-2 0,-1 0 0,-2-2 0,26-56 0,42-153 0,-67 172 0,76-247 101,-101 320-103,18-74-41,-17 67-56,-1 0-1,0 1 0,0-1 0,-3-21 1,3 32 86,-1-1 0,0 1 0,0-1 1,0 1-1,0-1 0,0 1 1,0-1-1,0 1 0,0-1 1,-1 1-1,1 0 0,0-1 1,0 1-1,0-1 0,0 1 0,-1-1 1,1 1-1,0 0 0,0-1 1,-1 1-1,1-1 0,0 1 1,-1 0-1,1-1 0,0 1 1,-1 0-1,1 0 0,0-1 1,-1 1-1,1 0 0,-1 0 0,1-1 1,-1 1-1,1 0 0,-1 0 1,-1 0-18,1 1 0,0 0-1,-1 0 1,1-1 0,0 1 0,0 0 0,0 0 0,0 0 0,-1 0 0,1 1 0,1-1 0,-2 2 0,-8 10-50,1 0 1,1 1-1,0 1 1,-6 15-1,-22 72-13,-38 197 258,53-204-96,-22 110-212,41-192 175,-35 249 39,33-216 30,1 0 0,3 0-1,11 80 1,-11-122-63,1 1 1,0-1-1,0 0 0,1 0 0,-1 0 0,1 0 1,0-1-1,0 1 0,0 0 0,0-1 0,0 1 0,1-1 1,5 6-1,-7-8-18,1 0 0,-1 0 0,0-1 0,1 1 0,-1 0 0,1 0 0,-1-1 0,1 1 0,-1-1 0,1 1 0,0-1 1,-1 0-1,1 0 0,0 0 0,2 0 0,-1 0-2,0-1 0,-1 1-1,1-1 1,-1 0 0,1 0 0,-1 0 0,1 0 0,-1-1 0,0 1 0,0-1-1,0 1 1,4-4 0,5-6 20,1-1-1,-1 0 1,-1-1 0,15-26-1,32-65-6,-24 39 33,62-91-256,-83 143-52,-6 9-46,-5 4 281,-1 0 1,0 0-1,0 1 0,0-1 0,0 0 0,1 0 0,-1 0 1,0 0-1,0 0 0,0 0 0,0 0 0,0 0 0,1 0 1,-1 1-1,0-1 0,0 0 0,0 0 0,0 0 0,0 0 1,0 0-1,0 1 0,0-1 0,0 0 0,0 0 0,0 0 1,0 0-1,1 1 0,-1-1 0,0 0 0,0 0 0,0 0 1,0 0-1,0 1 0,0-1 0,-1 0 0,1 0 0,0 0 1,-1 26-21,-2 0 1,-5 25 0,-3 19 1,10-59 17,-1 1 14,1 0 0,0-1 0,1 1 0,0 0-1,1 0 1,0-1 0,5 20 0,-6-29 3,1-1 1,0 1-1,-1-1 1,1 1-1,0-1 0,0 1 1,0-1-1,0 1 1,0-1-1,0 0 1,0 0-1,1 1 0,-1-1 1,0 0-1,1 0 1,-1 0-1,1 0 1,-1-1-1,1 1 1,-1 0-1,1-1 0,-1 1 1,1-1-1,0 1 1,-1-1-1,1 0 1,2 0-1,3 0 30,0 0 1,0-1-1,0 0 0,0 0 1,10-4-1,-3 1-25,1-1-1,-1-1 1,0-1 0,0 0-1,-1-1 1,0 0 0,23-20-1,-2-3 25,40-47 0,-41 41-116,-24 32 31,-9 5 47,1 0 1,-1 0-1,0 0 0,0 0 1,1 1-1,-1-1 0,0 0 1,0 0-1,1 1 0,-1-1 1,0 0-1,0 0 0,0 1 1,1-1-1,-1 0 0,0 1 1,0-1-1,0 0 0,0 1 1,0-1-1,0 0 1,0 1-1,0-1 0,0 0 1,0 1-1,0-1 0,0 0 1,0 1-1,0-1 0,0 0 1,0 1-1,0-1 0,0 0 1,0 1-1,0-1 0,-1 0 1,1 1-1,-15 57-412,0 1 247,7-21 156,3-22 17,2 1-1,0 0 0,0 18 1,3-32 8,0 0 1,0 0 0,0 0-1,1 0 1,0 0 0,-1 0-1,1-1 1,0 1 0,0 0-1,0 0 1,1-1 0,-1 1-1,1-1 1,-1 1 0,1-1-1,0 0 1,0 1 0,0-1-1,3 2 1,-4-3-3,1 0 1,-1-1-1,1 1 0,-1 0 1,0-1-1,1 1 0,-1-1 1,1 1-1,-1-1 1,1 0-1,-1 1 0,1-1 1,-1 0-1,1 0 0,2-1 1,-1 1 8,-1-1 0,0 0-1,0 1 1,0-1 0,0 0 0,0 0 0,0-1 0,0 1 0,0 0 0,0-1 0,0 1 0,0-1 0,1-1 0,2-4 5,-1 1 1,0 0 0,0-1 0,-1 0 0,0 0 0,4-10 0,-1 1-24,3-6 57,-2 0 0,0 0 0,5-37-1,-10 46-90,-1 1 0,0 0 0,-1 0-1,0-1 1,-1 1 0,0 0-1,-1 0 1,-5-17 0,6 26 17,-1 0 0,1 0 0,-1 1-1,1-1 1,-1 0 0,0 1 0,0-1 0,0 1 0,0 0 0,0 0 0,0 0 0,-1 0-1,1 0 1,-1 0 0,-3-1 0,-2-1 1,-1 0 0,-1 0 0,-10-3 1,8 5-16,12 2 27,0 0-1,0 0 1,0 0-1,0 0 1,0 0-1,1 0 1,-1-1-1,0 1 1,0 0-1,0 0 1,0 0-1,0 0 1,0 0-1,0 0 1,0 0 0,0 0-1,0 0 1,0 0-1,0 0 1,0 0-1,0 0 1,0-1-1,0 1 1,0 0-1,0 0 1,0 0-1,0 0 1,0 0-1,0 0 1,0 0-1,0 0 1,0 0-1,0 0 1,0 0-1,-1 0 1,1 0 0,0 0-1,0-1 1,0 1-1,13-8-50,-7 4 69,0 1-1,0-1 1,1 1 0,-1 1-1,1-1 1,0 1 0,11-2 0,52-6-28,-54 8 5,0 1 1,-1 1-1,1 0 1,30 5-1,-42-4-18,0 0 0,0 0 0,0 1 0,0 0 0,0-1 0,0 1 0,0 0 0,0 1 0,6 5 0,-8-6 30,1 0 0,-1 1-1,0-1 1,0 1 0,-1 0 0,1-1-1,-1 1 1,1 0 0,-1 0-1,0 0 1,0 0 0,0 0-1,0 0 1,-1 0 0,1 5 0,-1 11 67,-1 0 0,0 0 0,-2 0 0,0 0 0,-1-1 0,-12 35 1,14-47-27,0 0 0,1 0 1,-1 0-1,1 0 0,0 0 0,1 0 1,0 10-1,0-16-32,0 0 0,0 0-1,0 1 1,1-1 0,-1 0-1,0 0 1,0 0 0,0 1-1,1-1 1,-1 0 0,0 0-1,0 0 1,1 0 0,-1 0-1,0 1 1,0-1 0,1 0-1,-1 0 1,0 0 0,1 0 0,-1 0-1,0 0 1,0 0 0,1 0-1,-1 0 1,0 0 0,1 0-1,-1 0 1,0 0 0,0 0-1,1 0 1,-1-1 0,10-3 135,12-15-39,23-24 1,-32 30-133,30-32 53,-26 26-53,0 1-1,2 0 1,0 2 0,0 0 0,26-15-1,-43 30 3,-1 0 0,1 0 0,0 0 0,0 0 0,-1 1 0,1-1-1,0 1 1,0-1 0,-1 1 0,1 0 0,0-1 0,0 1-1,0 0 1,0 0 0,2 1 0,-3-1 7,0 1 0,0-1 0,1 1 0,-1-1 0,0 1 0,0 0 0,0-1 0,1 1 0,-1 0 0,0 0 0,0 0 0,0 0 0,0 0 0,-1 0 0,3 2 0,0 4-10,0-1-1,-1 1 1,1 0-1,-1-1 0,-1 1 1,2 8-1,-1-6 13,2 13 4,1 3 45,8 25 0,-11-42 23,1-1 0,0 0 0,0-1 0,1 1-1,0 0 1,0-1 0,0 0 0,6 6 0,-8-9-8,1-1 0,-1 0-1,1 0 1,-1 0 0,6 3-1,-6-4-38,-1 0 0,0-1 0,0 0 0,0 1 0,0-1 0,0 0 0,1 1 0,-1-1 0,0 0 0,0 0 0,0 0 0,1 0-1,-1 0 1,0 0 0,0 0 0,0-1 0,1 1 0,-1 0 0,0-1 0,0 1 0,2-2 0,3-3 23,0 0 0,-1 0 0,1-1-1,-1 0 1,0 0 0,-1 0 0,1-1 0,5-13 0,-2 7-11,36-62-9,-13 20 10,55-75 0,-76 118-98,0 0 0,1 0 0,0 1 0,1 0-1,15-10 1,-26 20 56,-1 1-1,1-1 0,0 0 1,-1 1-1,1-1 1,0 1-1,0 0 0,0-1 1,-1 1-1,1 0 1,0-1-1,0 1 1,0 0-1,0 0 0,0 0 1,0-1-1,0 1 1,-1 0-1,1 1 0,0-1 1,0 0-1,0 0 1,0 0-1,0 0 0,0 1 1,-1-1-1,1 0 1,0 1-1,0-1 1,0 1-1,-1-1 0,1 1 1,0-1-1,0 1 1,-1-1-1,2 2 0,-1 0 5,0 0 0,0 1 0,0-1-1,0 0 1,-1 1 0,1-1 0,-1 0 0,0 1-1,1-1 1,-1 0 0,0 1 0,0-1-1,-1 1 1,1 2 0,-6 20 32,0-1 0,-17 41 0,9-24 77,5-14-43,-34 91 73,34-97-89,-1 0 1,-1 0-1,-17 24 1,26-42-12,0 0-1,0 0 1,0 0 0,0-1 0,-1 1 0,1-1-1,0 0 1,-1 1 0,0-1 0,0-1 0,1 1-1,-1 0 1,0-1 0,0 1 0,-1-1 0,1 0-1,0 0 1,0 0 0,-5 1 0,6-3-18,0 1 0,0-1 0,0 1 0,0-1 0,0 0 0,0 0 0,0 0 0,0 0 0,0 0 1,0 0-1,0 0 0,1-1 0,-1 1 0,0-1 0,1 1 0,-1-1 0,1 0 0,0 1 0,0-1 0,-1 0 0,0-3 0,-2-1-3,1-1 0,0 0 0,0-1 0,-3-10-1,6 15-5,-7-22-18,2 0-1,0 0 1,-1-41-1,6 65 13,0-1 0,0 0 0,0 1 0,0-1-1,0 0 1,0 0 0,0 1 0,1-1 0,-1 1-1,1-1 1,-1 0 0,1 1 0,-1-1-1,1 1 1,0-1 0,0 1 0,0-1 0,0 1-1,0 0 1,0 0 0,0-1 0,0 1 0,1 0-1,-1 0 1,0 0 0,1 0 0,-1 0 0,1 0-1,-1 1 1,1-1 0,0 1 0,-1-1-1,1 1 1,-1-1 0,1 1 0,0 0 0,1-1-1,50-3-55,0 2-1,65 5 0,-47 0 169,45-2 147,-66-3-2505,-14-2-2885,0-2-4273,-26 6 5824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6:28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1239 26 4160,'0'-1'93,"0"0"1,0 0 0,0 0-1,0 0 1,0 0 0,0 0-1,0 0 1,0 0-1,0 1 1,1-1 0,-1 0-1,0 0 1,1 0-1,-1 0 1,0 0 0,1 1-1,-1-1 1,1 0-1,-1 0 1,1 1 0,0-1-1,-1 0 1,1 1 0,0-1-1,-1 1 1,1-1-1,0 1 1,0-1 0,0 1-1,-1-1 1,1 1-1,0 0 1,0-1 0,0 1-1,0 0 1,4 0 3917,-5 0-3796,1 1 0,-1 0 0,1 0 1,-1-1-1,1 1 0,-1 0 0,0 0 0,1 0 0,-1 0 0,0-1 0,0 1 1,1 0-1,-1 0 0,0 0 0,0 0 0,0 0 0,0 0 0,0 0 1,0 0-1,-1-1 0,1 1 0,0 0 0,0 0 0,-1 0 0,1 0 1,0 0-1,-2 1 0,0 1 165,0 1 0,0-1 0,0 1 0,-1-1 0,-4 4 0,-3 2 280,-2 0 0,1 0 0,-23 12 1,12-8-28,-203 117 2515,154-94-2378,-96 36 0,21-22-235,-105 39-90,193-65-639,1 2 1,-64 41 0,114-63 207,-2 1-721,1 1 1,-11 9-1,17-14 403,1 0 0,0 0 1,0 0-1,-1 1 0,1-1 0,0 0 1,0 1-1,0-1 0,1 1 0,-1-1 1,0 1-1,1 0 0,-1-1 0,0 1 1,1-1-1,0 1 0,-1 0 0,1 0 1,0-1-1,0 3 0,6 13-7770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6:31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19 446 2912,'-18'4'12362,"21"-18"-7855,12-9-2892,-2 3-836,64-130 1349,-69 135-2036,0 0-1,1 1 1,1 0-1,1 1 1,15-16 0,-26 28-90,1 1 1,-1-1 0,1 1 0,-1-1 0,1 1-1,0-1 1,-1 1 0,1-1 0,0 1 0,-1-1 0,1 1-1,0 0 1,0 0 0,-1-1 0,1 1 0,0 0-1,0 0 1,0 0 0,-1 0 0,1 0 0,0 0-1,0 0 1,1 0 0,-1 0 6,-1 1 0,1 0 0,0-1-1,0 1 1,-1-1 0,1 1 0,-1 0 0,1-1-1,0 1 1,-1 0 0,1 0 0,-1-1 0,1 1-1,-1 0 1,0 0 0,1 0 0,-1 1 0,2 6 73,0 1 0,-1-1 0,1 14 0,-1-13-44,13 199 340,-13-191-264,1 1 0,0 0 0,2 0 0,6 20 0,-7-31-4,-1-1-1,1 1 0,0-1 1,1 0-1,-1 0 1,1 0-1,1 0 0,-1-1 1,1 0-1,0 1 0,0-2 1,0 1-1,10 6 0,-12-9-70,-1-1-1,1 0 0,0 0 0,0 0 0,-1-1 0,1 1 0,0 0 0,0-1 0,0 0 1,0 0-1,0 0 0,0 0 0,-1 0 0,1-1 0,0 1 0,0-1 0,0 0 0,0 1 1,-1-2-1,4 0 0,6-4 77,0 0 0,0-1 0,11-9 0,-14 10-85,10-8-46,-1-1 0,-1 0 0,0-1 0,0-1 0,-2-1 0,0 0 0,-2-1 0,1 0 0,-2-1 0,-1-1 0,10-23 0,29-109 356,-23 60-312,-6 47-103,-6 16 363,-15 29-281,0 0 0,0 1 1,1-1-1,-1 1 0,0-1 0,1 1 0,-1-1 0,0 1 0,1-1 0,-1 1 0,0-1 0,1 1 0,-1 0 0,1-1 0,-1 1 0,1-1 0,-1 1 0,1 0 0,-1 0 0,1-1 0,-1 1 0,1 0 0,0 0 0,-1 0 0,1-1 0,-1 1 0,1 0 0,0 0 0,-1 0 0,1 0 0,-1 0 0,1 0 0,0 0 0,-1 1 0,1-1 0,-1 0 0,1 0 0,-1 0 0,1 0 0,0 1 0,-1-1 0,1 0 0,-1 1 0,1-1 0,-1 0 1,1 1-1,-1-1 0,1 1 0,4 4 57,0-1-1,0 1 1,7 9 0,-4-5 62,4 4-84,-2-2 239,20 15 0,-26-23-245,0 0-1,0-1 1,0 0-1,0 0 1,0 0 0,0 0-1,1-1 1,-1 1-1,9 1 1,26 1-239,-38-4 155,27 36-28431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6:32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99 3488,'0'0'307,"0"0"1,0-1-1,0 1 1,-1-1 0,1 1-1,0-1 1,0 1-1,0-1 1,0 1-1,0-1 1,0 1-1,0-1 1,0 1-1,1-1 1,-1 1-1,0-1 1,0 1-1,0-1 1,0 1-1,1-1 1,-1 1-1,1-1 1,2-11 3413,-3 2-1035,1 7-2275,-1 0 1,0 0-1,0 0 0,0 0 1,0 0-1,-1 0 0,1 0 1,-1 0-1,0 0 0,-2-4 1,1 0 64,2 7-453,0 0 0,0-1 0,0 1 0,0 0 0,0 0-1,-1-1 1,1 1 0,0 0 0,0 0 0,0 0 0,0-1 0,0 1-1,0 0 1,0 0 0,-1-1 0,1 1 0,0 0 0,0 0-1,0 0 1,-1 0 0,1-1 0,0 1 0,0 0 0,0 0-1,-1 0 1,1 0 0,0 0 0,0 0 0,-1 0 0,1 0-1,0-1 1,0 1 0,-1 0 0,-22-9 1572,20 8-1476,0 0 0,0 0-1,0 0 1,0 0 0,0 1 0,0-1 0,0 1 0,0 0 0,0 0 0,-1 0 0,1 0 0,0 1 0,-4 0 0,-42 12 535,47-12-627,-7 1 54,1 1-1,-1 1 1,1 0-1,0 0 1,0 0-1,1 1 1,-1 0-1,1 0 1,0 1-1,-6 7 0,10-10-61,1 0 0,-1 1-1,1-1 1,0 1-1,-1 0 1,1-1-1,1 1 1,-1 0-1,1 0 1,-1 1 0,1-1-1,1 0 1,-1 0-1,0 0 1,1 1-1,0-1 1,0 0-1,0 1 1,1-1 0,-1 0-1,1 0 1,2 8-1,1-1 51,0 1-1,0-2 1,10 18 0,-12-25-38,-1 0 0,1 0 0,0-1 1,0 1-1,1-1 0,-1 1 0,1-1 1,-1 1-1,1-1 0,-1 0 1,1 0-1,0-1 0,0 1 0,0-1 1,0 1-1,0-1 0,5 1 0,-6-1-22,0-1-1,0 0 1,1 0 0,-1 0-1,0-1 1,0 1-1,0 0 1,0-1-1,0 1 1,0-1-1,0 0 1,0 0-1,0 0 1,0 0-1,0 0 1,0 0-1,2-3 1,2-1 4,-1 1 0,0-2 0,0 1 0,4-7 0,22-39-85,-5 6 16,-23 41 84,0-1 0,0 0 0,-1 0 0,1 1 0,-1-1 0,0-1 0,1-7 0,3-7 500,-6 19-400,1 3-69,1 0 1,-1 0-1,0 0 0,0 1 1,0-1-1,0 0 0,1 3 1,1 5 69,2 1 0,-1-2 0,2 1 1,-1 0-1,1-1 0,0 0 0,1 0 0,0-1 1,1 0-1,15 13 0,-12-13-342,0 0 0,0 0 0,1-1 0,0-1 0,1 0 0,-1-1 0,1 0 0,18 4 0,23 5-3753,-31-6-1807,2-2 0,46 5 0,-41-10 728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6:46.4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149 196 1056,'0'0'324,"0"-1"0,0 0 1,0 1-1,0-1 0,0 1 0,0-1 0,0 0 1,1 1-1,-1-1 0,0 1 0,0-1 0,1 1 1,-1-1-1,0 1 0,1-1 0,0 0 2,-1 1-1,1-1 1,-1 1-1,1-1 1,-1 0-1,0 1 0,1-1 1,-1 0-1,0 1 1,0-1-1,0 0 1,1 1-1,-1-1 0,0 0 1,0-1-1,-3-16 3080,3 18-3369,-1-1 0,1 1 0,0-1 0,-1 0 0,1 1 0,-1-1 0,1 1 0,0-1 1,-1 1-1,1-1 0,-1 1 0,1 0 0,-1-1 0,0 1 0,1 0 0,-1-1 0,1 1 0,-1 0 0,0 0 0,1-1 0,-1 1 0,0 0 1,1 0-1,-1 0 0,0 0 0,0 0 0,-30-5 1366,23 6-1313,-1-1-1,0 2 1,0-1-1,1 2 0,-1-1 1,-11 6-1,18-8-54,1 1 0,-1 0 0,1 0 0,-1 0 0,1 0-1,-1 0 1,1 0 0,0 1 0,0-1 0,-1 0 0,1 1 0,0-1 0,0 1-1,0-1 1,1 1 0,-2 1 0,2-2 291,1 0-101,2-1-181,-1 1 0,1-1 0,-1 1-1,0-1 1,1 0 0,-1 0-1,1 0 1,-1 0 0,1 0 0,-1-1-1,0 1 1,1-1 0,2 0-1,1-1-1,0 0-1,1-1 1,-1 1-1,7-5 0,-12 6-20,0 1 0,0-1 0,0 0 0,0 0 0,0 1-1,-1-1 1,1 0 0,0 0 0,0 0 0,-1 0 0,1 0 0,-1 0-1,1 0 1,-1 0 0,1-1 0,-1 1 0,0 0 0,1 0 0,-1-2-1,0 2-22,0 0-1,0 1 1,0-1-1,0 0 0,-1 1 1,1-1-1,0 1 0,0-1 1,-1 0-1,1 1 1,0-1-1,0 1 0,-1-1 1,1 1-1,-1-1 1,1 1-1,-1-1 0,1 1 1,0-1-1,-1 1 0,1 0 1,-1-1-1,0 1 1,1 0-1,-1-1 0,1 1 1,-1 0-1,0 0 1,1 0-1,-1-1 0,1 1 1,-1 0-1,0 0 0,1 0 1,-1 0-1,0 0 1,1 0-1,-2 0 0,-5 0 21,4 0 4,0 0 1,0 0 0,0 0-1,0 0 1,0 1 0,0-1 0,0 1-1,-1 0 1,1-1 0,1 2 0,-1-1-1,-3 2 1,-10 3 274,-3 3 400,19-8-563,4 2 150,4-2-180,0-1 1,-1 0-1,1-1 0,0 0 0,-1 0 1,1 0-1,14-5 0,-13 3-113,10-2-7,33-9 66,-51 14-50,-1 0 0,1-1 1,0 1-1,-1 0 0,1 0 0,0 0 1,-1-1-1,1 1 0,0 0 0,-1-1 0,1 1 1,-1 0-1,1-1 0,-1 1 0,1-1 1,-1 1-1,1-1 0,0 0 0,-12-1-189,-20 6 80,-19 7 345,40-10 154,-2-1-645,12 0 182,-2 0 75,1 0-1,-1 0 1,1 0 0,-1 1 0,1-1 0,-1 0 0,1 1 0,-1 0 0,-1 0 0,2 0-42,-1-1 44,0 0 1,1 0-1,-1 0 1,0 0 0,1 1-1,-1-1 1,0 0-1,1 1 1,-1 0 0,1-1-1,-1 1 1,-1 1-1,1-1 8,1-1-1,0 1 0,0 0 1,0-1-1,0 1 0,0-1 1,-1 0-1,1 1 1,0-1-1,0 0 0,-1 0 1,-1 0-1,63-7 3787,-22 1-3727,45-1-1,191 7 827,-207 4-715,0 4-64,-22-8 20,108-3-167,-61 2 28,-50 2-39,-23 1 36,49 3-107,-59-4 162,0 0 0,13-1 0,13 2-157,-14-1 243,4 2-112,-18-2-9,-8-5 0,-10-5 13,-23-10 77,-4-2 46,-137-58-97,172 77 2,2 2-46,0 0 0,0 0 0,0-1 0,0 1 0,0-1 0,0 1 0,0-1 0,0 1 0,0-1 0,0 0 0,1 1 0,-1-1 0,0 0 0,0 1 0,1-1 0,-1 0 0,1 0 0,-1 0 0,0 0 0,1 0 0,0 0 0,-1 0 0,1 0 0,0 1 0,-1-2 0,1 1 0,0 0 0,0-1 0,19 3 236,96 19-1,-93-14-213,0 1 0,30 14 0,-21-8-16,-23-10-49,0 1-1,0 0 1,14 11 0,-20-14 75,-3 15-100,0-14 65,1-1 1,-1 0-1,0 0 1,0 1 0,0-1-1,0 0 1,0 0-1,0 0 1,0 0-1,0 0 1,0 0-1,0-1 1,-1 1 0,1 0-1,-3 0 1,-22 10 36,-26 4 272,11-5-263,0 3 0,-56 25 0,89-34-531,-18 9 492,10-3-8483,27 3-2431,8-1 6275,0-3 1201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6:48.5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 50 1984,'0'0'19,"0"0"-1,0 0 1,0 0 0,0 0 0,0 0 0,1 0-1,-1 0 1,0 0 0,0 0 0,0 0-1,0 0 1,0 0 0,0 0 0,0 0 0,0-1-1,0 1 1,0 0 0,0 0 0,0 0-1,0 0 1,0 0 0,0 0 0,0 0 0,0 0-1,0 0 1,0 0 0,0-1 0,0 1-1,0 0 1,0 0 0,0 0 0,0 0-1,0 0 1,0 0 0,0 0 0,0 0 0,0 0-1,0 0 1,0 0 0,0-1 0,0 1-1,0 0 1,0 0 0,0 0 0,0 0 0,0 0-1,0 0 1,-1 0 0,1 0 0,0 0-1,0 0 1,0 0 59,1 0-1,-1 0 1,1 0-1,-1 0 1,0 0-1,1-1 1,-1 1-1,0 0 0,1 0 1,-1 0-1,0 0 1,0 0-1,1-1 1,-1 1-1,0 0 1,1 0-1,-1 0 1,0-1-1,0 1 1,1 0-1,-1 0 1,0-1-1,0 1 1,0 0-1,1-1 1,-1 1-1,0 0 1,0-1-1,0 1 1,0 0-1,0-1 1,0 1-1,0-1 0,3 0 1372,3-2-756,-5-2 3016,-3 2-3079,0 0 1,0 0-1,0 0 1,-1 1-1,1-1 1,-1 1-1,0 0 1,-5-4-1,7 5-581,0 1-1,0 0 0,0-1 1,0 1-1,0 0 0,0-1 1,0 1-1,-1 0 0,1 0 0,0 0 1,0 0-1,0 0 0,0 0 1,-1 1-1,1-1 0,-2 1 1,-19 8 295,16-6-134,3-2-174,1 1 0,0-1-1,0 1 1,0 0-1,0-1 1,0 1-1,0 0 1,0 0-1,0 1 1,1-1 0,-1 0-1,1 0 1,0 1-1,0-1 1,-1 1-1,2-1 1,-1 1-1,0-1 1,0 1 0,1 0-1,0-1 1,-1 1-1,1 0 1,0-1-1,0 1 1,0 0-1,1-1 1,-1 1 0,1 0-1,-1-1 1,1 1-1,2 4 1,-3-7-7,1 1 0,-1 0 0,1-1 0,-1 1 0,1-1 0,-1 1 0,1-1 0,-1 0 0,1 1 0,-1-1 0,1 1 0,-1-1 0,1 0 0,0 1 0,-1-1 0,1 0 0,0 0 0,-1 0 0,1 0 0,0 1 0,-1-1 0,2 0 0,1 0 22,-1-1-1,1 1 1,-1 0 0,1-1-1,-1 1 1,4-3-1,1 1 82,-1-1-1,0-1 0,11-6 0,-14 7-97,-1 1 0,0-1 0,1 1 0,-1-1 0,0 0 0,3-5 0,-4 7-31,-1 0-1,1 0 1,-1 1-1,1-1 1,-1 0-1,0 0 1,1 0-1,-1 0 1,0 1-1,0-1 0,1 0 1,-1 0-1,0 0 1,0 0-1,0 0 1,0 0-1,0 0 1,0 1-1,-1-1 1,1 0-1,0 0 1,0 0-1,-1 0 1,1 0-1,0 1 1,-1-1-1,1 0 1,-1 0-1,1 1 1,-1-2-1,-1 2 10,0-1 0,0 1 0,1-1 0,-1 1 0,0 0 0,0 0 0,0 0 0,0 0 0,0 0 0,-3 1 0,-3-1-85,5 0-92,0 0 1,0 0 0,0 1 0,0-1-1,0 1 1,0 0 0,1 0-1,-1 0 1,-4 2 0,6-3 15,1 0 1,-1 1-1,1-1 1,-1 0-1,1 1 0,0-1 1,-1 0-1,1 1 1,0-1-1,-1 1 1,1-1-1,0 1 1,0-1-1,-1 0 0,1 1 1,0-1-1,0 1 1,0-1-1,-1 1 1,1-1-1,0 1 1,0 0-1,0-1 0,0 1 1,1 1-313,-1-1 0,0 0 0,1 0 0,0 1 0,-1-1 0,1 0 0,0 0 0,-1 0 0,1 0 0,0 0 0,0 0 0,0 0 0,0 0 0,1 1 0,29 21-3475,11 0 571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6:49.3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20 736,'-10'-16'256,"10"12"-192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6:49.9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 78 992,'0'-1'108,"0"0"0,1 0 0,-1 0 0,0 0 0,1 0 0,-1 0 0,1 0 0,-1 0 0,1 0 0,0 0 0,1-1 0,-2 2 114,1 0 1,0 0-1,0 0 0,0 0 1,0-1-1,0 1 0,0 0 1,0 0-1,-1-1 0,1 1 1,0 0-1,0-1 1,0 1-1,-1-1 0,1 1 1,0-1-1,0 0 0,-1 1 1,1-1-1,-1 0 0,1 1 1,-1-1-1,1 0 0,-1 0 1,1 1-1,-1-1 0,1 0 1,-1 0-1,0 0 0,1 0 1,-1 1-1,0-1 1,0 0-1,0 0 0,0 0 1,0 0-1,0 0 0,0 0 1,0 0-1,0 0 0,0 1 1,0-1-1,-1 0 0,1 0 1,0 0-1,-1 0 0,1 0 1,-1 1-1,1-1 1,-1 0-1,0 0 0,1 0-130,-3-3 716,0 0 0,0 0-1,-1 1 1,-4-5 0,7 8-709,0-1 1,0 0-1,0 0 1,0 1-1,0-1 1,0 1-1,0-1 0,0 1 1,0-1-1,-1 1 1,1 0-1,0 0 1,0 0-1,0-1 0,-1 1 1,1 0-1,0 0 1,0 1-1,0-1 1,-1 0-1,1 0 0,0 0 1,-1 1-1,1 0-90,0-1-1,0 1 1,0-1 0,0 1-1,0 0 1,1-1-1,-1 1 1,0 0-1,0 0 1,1 0 0,-1-1-1,1 1 1,-1 0-1,0 0 1,1 0-1,0 0 1,-1 0-1,1 0 1,0 0 0,-1 0-1,1 0 1,0 0-1,0 0 1,0 0-1,0 0 1,0 2-1,0-1 37,0-1 1,0 1-1,1 0 0,-1-1 0,0 1 0,1 0 0,-1-1 0,1 1 0,-1 0 0,1-1 0,0 1 0,0-1 0,0 0 0,2 3 0,-2-2 9,1-1 1,0 0-1,0 0 0,0 1 0,0-1 1,0 0-1,0-1 0,0 1 0,0 0 1,0-1-1,0 1 0,0-1 0,0 1 1,1-1-1,-1 0 0,0 0 0,0 0 1,0 0-1,0-1 0,1 1 0,-1-1 1,0 1-1,0-1 0,0 1 0,0-1 1,0 0-1,0 0 0,2-2 0,-3 2-17,0-1-1,0 0 0,-1 1 1,1-1-1,0 0 1,-1 0-1,1 0 0,-1 1 1,0-1-1,1 0 1,-1 0-1,0 0 0,0 0 1,0 0-1,-1-3 1,0-2-129,1 6 83,0 1 0,0-1-1,0 1 1,0-1 0,0 1 0,0-1 0,0 1-1,0-1 1,0 1 0,-1-1 0,1 1 0,0-1 0,0 1-1,-1 0 1,1-1 0,0 1 0,-1 0 0,1-1-1,0 1 1,-1 0 0,1-1 0,-1 1 0,1 0 0,0-1-1,-1 1 1,1 0 0,-1 0 0,1 0 0,-1 0-1,1-1 1,-1 1 0,1 0 0,-1 0 0,1 0-1,-1 0 1,1 0 0,0 0 0,-2 0 0,-17 4 175,12-2 23,0 1 0,1 1 0,-1-1 0,1 1-1,-1 0 1,1 0 0,0 1 0,-9 9 0,12-11-89,0 1 0,0-1 0,0 1 0,1 0 0,0 0 1,-1 0-1,1 0 0,1 0 0,-1 1 0,1-1 0,-1 0 0,1 1 0,0-1 0,1 1 0,-1 6 0,1-11-80,0 1 1,0-1-1,0 0 0,0 0 1,0 1-1,0-1 0,0 0 0,0 1 1,0-1-1,0 0 0,1 0 1,-1 1-1,0-1 0,0 0 0,0 0 1,0 1-1,0-1 0,1 0 0,-1 0 1,0 0-1,0 1 0,1-1 1,-1 0-1,0 0 0,0 0 0,0 0 1,1 0-1,-1 1 0,0-1 1,1 0-1,-1 0 0,0 0 0,1 0 1,13-2 343,-10 1-423,0 0 1,-1-1 0,1 1 0,0-1-1,5-5 1,-5 4-239,-1 0 1,0 0-1,-1-1 0,1 0 0,-1 1 1,1-1-1,-1 0 0,0 0 0,1-5 1,-1 3-1464,0 0 1,0 0 0,1-11-1,-2-10-1882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7:05.7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559 27 2816,'-8'0'11920,"11"-6"-10800,-20 1 325,16 3-1360,-1 1 0,0-1 0,0 1 0,0 0 0,0 0 0,0 0 1,0 0-1,0 0 0,0 0 0,0 1 0,0-1 0,-4 0 0,-28 0 516,29 1-506,-25 1 224,1 2-1,-45 11 1,32-6-59,24-4-106,0 0-1,1 1 0,0 1 0,0 0 1,1 2-1,0-1 0,-23 16 1,29-16-55,0 1 0,1 0 0,0 0 0,0 0 0,1 1 0,0 1 1,0-1-1,1 1 0,1 0 0,0 1 0,-9 21 0,8-17 29,2 1 0,0 0 0,1 0 0,1 1 0,0-1 0,1 1 0,1-1 0,0 1 0,2 0 0,0-1 0,4 24 0,-4-35-72,1 0 1,-1 0-1,1-1 0,0 1 0,0 0 0,1-1 1,0 1-1,-1-1 0,2 0 0,-1 1 0,6 4 1,-3-3 30,0-1 0,0-1 0,1 1 0,-1-1 0,1-1 0,0 1 0,7 2 1,7 1 115,0-1 1,1-1-1,0-1 1,32 1 0,-10-1-12,0-2 0,0-3 0,66-8-1,-72 6-225,-28 3 14,1 0-1,11-3 1,-13-2-4028,15 1-14565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7:06.8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296 20 4224,'-27'-20'6794,"18"25"-2868,-4 6-2524,1 1 1,-17 22-1,20-23-1055,0 1-1,1 1 0,1 0 1,-10 22-1,-16 59 985,7-18-378,-48 117 711,71-184-1610,0-1-1,1 0 0,0 1 1,-1 10-1,-3 14-26,3-26-11,2-5 458,7-7-356,-3 2-118,1 0 1,-1 0 0,1 0 0,-1 0 0,0 0 0,0-1 0,-1 0 0,1 1 0,-1-1 0,0 0 0,0 0 0,2-5 0,3-9-145,6-31 1,-5 17 140,16-51-82,41-123 186,-58 188-120,27-81 198,-33 94-151,-1 5-10,0-1 0,0 0 0,0 1 0,0-1 1,0 1-1,0-1 0,0 0 0,0 1 0,0-1 0,0 0 0,1 1 1,-1-1-1,0 0 0,1 1 0,-1-1 0,0 1 0,1-1 0,-1 1 0,0-1 1,1 1-1,-1-1 0,1 1 0,-1-1 0,1 1 0,-1 0 0,2-1 1,-1 3 461,1 11-400,0 0 1,0-1 0,-1 1 0,-2 18 0,3 22 75,4 26 134,6 43 155,-9-99-445,-1 27 0,3-19 262,-5-31-256,0 0-1,0 1 1,0-1 0,0 0 0,0 0 0,0 1-1,1-1 1,-1 0 0,0 0 0,0 0 0,0 1-1,0-1 1,1 0 0,-1 0 0,0 0 0,0 0-1,0 0 1,1 1 0,-1-1 0,0 0 0,0 0-1,1 0 1,-1 0 0,0 0 0,0 0 0,1 0-1,-1 0 1,0 0 0,0 0 0,1 0 0,-1 0-1,0 0 1,0 0 0,1 0 0,-1 0-1,0 0 1,0 0 0,1-1 0,9-2 45,-4 0-57,-1 0 0,1-1-1,-1 0 1,0-1 0,-1 1 0,1-1-1,-1 0 1,0 0 0,0 0 0,4-7 0,5-10-38,11-28 1,-19 39 27,103-201 118,-104 204-195,-3 6 105,1-1-1,-1 1 0,1-1 1,-1 1-1,1-1 1,0 1-1,3-3 0,-5 5-4,0 0-1,1 0 0,-1 0 1,1-1-1,-1 1 0,0 0 1,1 0-1,-1 0 0,0 0 1,1 0-1,-1 0 0,1-1 1,-1 1-1,1 0 0,-1 0 1,0 0-1,1 1 0,-1-1 1,1 0-1,-1 0 0,1 0 1,0 1 1,0-1 1,0 1-1,0 0 1,0-1-1,0 1 1,0 0-1,-1 0 1,1 0-1,0 0 1,0 0-1,0 1 1,3 5 11,1 1 0,-2 0 1,1 0-1,-1 0 0,-1 0 0,3 10 1,5 51 137,-6-36-69,6 103 348,-5-54-133,-1-8-250,-3-50-111,1 9-361,11-74-24818,-12-11 22345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7:12.0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24 120 2144,'-23'-8'14341,"24"7"-13573,6-2-381,0 0 1,0-1 0,-1 0-1,7-5 1,6-4 31,-2 2-94,23-13 171,36-12 464,-75 36-957,8-3-23,-9 12-50,-1-4 120,-1 1 0,0 0 1,0 0-1,-1-1 1,0 1-1,0-1 1,0 1-1,-1-1 1,-7 8-1,-5 10 189,7-6-187,0 0-1,2 0 1,0 1 0,1 0-1,0 1 1,2-1-1,0 1 1,-2 29-1,6-34 12,-1-1 0,2 1 0,0-1-1,3 16 1,-3-25 3,0 1 1,0-1-1,0 0 1,1 1-1,-1-1 0,1 0 1,0 0-1,0 0 1,1 0-1,-1 0 0,1-1 1,0 1-1,0-1 1,0 0-1,7 6 0,-7-7-29,-1-1-1,1 0 0,-1 0 1,1 0-1,-1 0 0,1-1 1,0 1-1,0-1 0,-1 0 0,1 1 1,0-1-1,0 0 0,-1-1 1,1 1-1,0 0 0,-1-1 1,1 0-1,0 1 0,-1-1 1,1 0-1,-1 0 0,1-1 1,-1 1-1,1 0 0,-1-1 1,4-3-1,3-2 25,-1 0 1,0-1-1,-1 0 1,1 0-1,8-14 1,11-20 76,-2-2 1,21-52 0,-30 58-192,-8 20 5,0-1 0,1 1-1,14-21 1,-22 38 34,0 0-1,1 0 1,-1 0-1,0 0 1,1 0-1,-1 0 1,0 1-1,1-1 1,-1 0-1,1 1 1,-1 0-1,1-1 1,-1 1-1,1 0 1,0-1-1,-1 1 1,3 0-1,30 2 226,-32-1-182,46 3 342,37 7 95,-51-6 12,43 3-1,-53-8-3509,-1-1-3397,-31 21-8728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9:38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65 9888,'-23'-12'5056,"33"7"-4064,3 5-672,19-6 223,2-3-319,8-2-224,3 6 0,-5-7-3743,-4 7 2047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7:23.6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116 87 3136,'1'-8'758,"2"7"-166,2-2 586,1-11 2253,-6 13-3364,0 1 0,1 0 0,-1-1 1,0 1-1,0 0 0,0-1 0,0 1 0,0 0 0,1-1 0,-1 1 1,0 0-1,0-1 0,0 1 0,0 0 0,0-1 0,0 1 1,0-1-1,0 1 0,0 0 0,-1-1 0,1 1 0,0 0 0,0-1 1,0 1-1,0 0 0,0-1 0,-1 1 0,1 0 0,0-1 1,0 1-1,0 0 0,-1 0 0,1-1 0,0 1 0,-1 0 1,1 0-1,0 0 0,0-1 0,-1 1 0,1 0 0,0 0 0,-1 0 1,1 0-1,-1-1 0,0 1 102,-1 0 1,1 0-1,0 0 0,0-1 0,0 1 1,-1-1-1,1 1 0,0-1 0,0 1 1,0-1-1,-2-1 0,2 1-101,0 1 0,1-1 0,-1 1 0,0-1 0,0 1 0,1-1 0,-1 1 0,0 0 0,0-1 0,0 1-1,1 0 1,-1 0 0,0-1 0,0 1 0,0 0 0,0 0 0,0 0 0,0 0 0,1 0 0,-1 0 0,0 1 0,0-1 0,0 0 0,0 0 0,0 0-1,1 1 1,-1-1 0,0 1 0,-1 0 0,-1 1-23,0 1 0,1-1 0,-1 1 0,1 0-1,0 0 1,0 0 0,0 0 0,0 0 0,-2 5 0,-6 10 18,7-12-46,-1 0 1,1 0-1,0 0 0,0 0 1,1 1-1,-1-1 0,2 1 0,-2 6 1,2-11 29,1 0 0,0 0 0,-1 0-1,1-1 1,0 1 0,0 0 0,0 0 0,1 0 0,-1 0 0,0 0 0,1-1 0,-1 1 0,1 0-1,0 0 1,-1-1 0,1 1 0,0 0 0,0-1 0,0 1 0,0-1 0,0 1 0,1-1 0,-1 1 0,0-1-1,1 0 1,-1 0 0,1 0 0,-1 0 0,1 0 0,0 0 0,-1 0 0,1 0 0,0-1 0,1 2-1,0-2 30,0 0 0,1 1-1,-1-1 1,0 0-1,0 0 1,0 0-1,0-1 1,0 1-1,0-1 1,0 0-1,0 0 1,0 0 0,0 0-1,0 0 1,0-1-1,-1 1 1,5-4-1,1-1 34,0 1 0,-1-2 0,0 1 0,9-11-1,-14 14-52,1-1 0,0 1 0,-1 0 0,0-1 0,0 0 0,0 1 0,0-1 0,-1 0 0,1 0 0,-1 0 0,1-7 0,-1 8-19,-1-1 1,-1 1 0,1 0 0,0 0-1,-1-1 1,0 1 0,1 0-1,-1 0 1,0 0 0,-1 0 0,1 0-1,-1 0 1,1 0 0,-1 0-1,-3-3 1,2 2-42,0 0 1,-1 0-1,1 1 1,-1-1-1,0 1 1,0 0-1,0 0 1,-1 0-1,1 1 0,-1 0 1,1-1-1,-1 2 1,0-1-1,0 0 1,0 1-1,0 0 1,-5-1-1,6 2-100,1 0 1,0 0-1,-1 0 0,1 1 1,0-1-1,-1 1 0,1 0 1,0 0-1,0 0 0,0 0 1,-5 3-1,5-3-252,0 1 1,0 0-1,1 0 0,-1 1 1,1-1-1,-1 1 0,1-1 0,0 1 1,0 0-1,0-1 0,1 1 1,-1 0-1,-1 4 0,2-3-286,-1 1-1,1-1 1,1 1-1,-1-1 1,0 1-1,1-1 1,0 1-1,0-1 1,1 1-1,1 8 1,-1 3-461,3 32-3041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7:4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56 3072,'-5'-1'923,"8"-1"-535,4-3 5095,-10 24-1656,-8 10-2488,2-7-649,-5 18 18,-61 156 1597,59-167-1906,-1 0 0,-1-1 0,-1-2 0,-36 39 0,32-37-127,-2-2-27,-9 12 59,-1 2 363,34-39-240,2-2-326,1 0 1,0 0-1,-1-1 1,0 1-1,1 0 1,-1-1-1,0 1 1,1-1 0,-1 1-1,1-4 1,0 2-41,9-9 155,7-10-116,0-1 1,25-41 0,-20 17-76,25-80 1,-2 7 19,-23 63 106,-9 23-158,34-63 1,-40 87-44,-4 21-20,-2-2 62,5 31 90,2 51-1,-1-6 39,-2-21-59,-5-38-11,2 0 0,1 0 0,8 28 0,-10-41-36,3 9 112,-5-21-110,0-1 0,1 1 0,-1-1 0,0 1 1,0-1-1,0 1 0,1-1 0,-1 1 0,0-1 0,1 1 1,-1-1-1,0 1 0,1-1 0,-1 0 0,0 1 0,1-1 1,-1 0-1,1 1 0,-1-1 0,1 0 0,-1 1 0,1-1 1,-1 0-1,1 0 0,-1 0 0,2 1 0,-1-2 39,0 1 1,0-1-1,0 1 0,0-1 0,0 0 1,0 1-1,0-1 0,0 0 1,0 0-1,0 0 0,-1 0 0,1 0 1,0 0-1,-1 0 0,2-1 0,9-19 128,1-9-132,-1 0 0,8-42 0,-1 6-55,57-128-161,-48 130 245,-24 53 9,0 5-593,0 15 82,5 24 328,-2 0 1,3 63 0,-5-46 85,2 215 920,-7-145-1019,1-119-416,27-32-21684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7:3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5 119 1984,'-5'0'2693,"5"-4"336,1-8 4550,18-2-907,17-2-4468,-17 10-2272,27-5 1,0 2 279,50-11 98,114-7 0,-130 30-230,-77-3-43,1 1 1,-1-1-1,0 1 0,0 0 1,0 0-1,1 0 0,-1 1 1,0-1-1,4 3 0,-6-3-149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7:3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6048,'1'-2'12851,"7"1"-9153,-2-1-5160,71-28 4695,-39 13-2727,46-11 1,-8 10-422,0 4 0,115-6 1,-88 19-2481,-103 1 2237,12 1-1786,-3 4-3799,-1 1-150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7:3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8 249 2080,'-8'-5'14346,"30"-5"-14226,-8 5 992,18-16-332,-23 14-635,0 1 1,18-8-1,-9 5-108,0-1 1,26-19-1,-5 5 227,-27 18-155,0-2-1,-1 1 1,13-12 0,-14 11 83,1 0 0,15-8 0,-1 1 224,-24 14-331,6 10 310,-4 18 26,-2-19-386,1 0-1,-1 0 1,-1 0 0,0 0-1,0 12 1,2 47 344,-3-43-317,4 30 1,0 4-2,-2-41 20,0-1 0,0 1 0,2 0-1,0-1 1,1 0 0,10 29 0,-12-42-40,-1 1 1,1-1 0,0 1 0,0-1-1,0 0 1,1 0 0,-1 0-1,1 0 1,-1 0 0,1-1 0,0 1-1,5 3 1,-6-5 6,0 0-1,0 0 0,0 0 1,0-1-1,0 1 0,0 0 1,0-1-1,0 0 0,0 1 1,0-1-1,1 0 1,-1 0-1,0 0 0,0 0 1,0 0-1,0-1 0,1 1 1,-1-1-1,0 1 0,0-1 1,0 0-1,3-2 1,2-2 9,-1 0 1,1 0 0,-1-1 0,-1 0 0,1 0 0,-1 0 0,0-1 0,6-10 0,8-11 66,20-23 224,38-46-163,77-97-495,-129 161 220,-18 23 75,-5 7-8,0-1 0,0 1 0,1 0 0,-1 0 0,1 0 1,5-4-1,-7 6 30,1 1 0,-1-1 1,0 0-1,0 1 0,0 0 1,1-1-1,-1 1 1,0 0-1,1-1 0,-1 1 1,0 0-1,1 0 0,-1 0 1,0 0-1,1 0 1,-1 1-1,0-1 0,1 0 1,-1 0-1,0 1 0,0-1 1,1 1-1,-1-1 0,0 1 1,2 1-1,83 56 521,-86-58-528,9 5 108,-8-4-113,0-1 0,0 1 0,0-1 0,0 1 0,-1-1 0,1 1 0,0-1 0,0 1 0,-1 0 0,1-1 0,0 1-1,-1 0 1,1 0 0,0 0 0,0 1 53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7:35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42 5152,'-3'-8'3281,"3"8"-3055,0-1 1,0 1-1,-1 0 0,1-1 1,0 1-1,0 0 1,0-1-1,0 1 0,0 0 1,0-1-1,0 1 1,-1 0-1,1 0 1,-1-2 1131,1 2-1132,-1-1 1,1 1-1,0 0 1,0 0-1,-1 0 1,-15-9 4261,-11-4-446,24 12-3915,0 0 0,-1 0 0,1 1-1,0-1 1,-1 1 0,1-1 0,-1 1 0,1 0 0,0 0 0,-1 1 0,-6 1 0,-2 1-39,0 0 0,1 2 0,0-1 1,-1 1-1,2 1 0,-12 7 1,15-9-87,0 1 1,0 1 0,1-1 0,-1 1-1,1 1 1,0-1 0,1 1-1,0 0 1,-6 9 0,10-14-6,0 0 0,1-1 0,-1 1-1,0 0 1,1 0 0,-1 0 0,1-1 0,0 1 0,0 0 0,-1 0 0,1 0-1,0 0 1,1 0 0,-1 0 0,0 0 0,0-1 0,2 4 0,-1-3 5,0 1 0,0 0 0,1 0 1,0-1-1,-1 1 0,1-1 0,0 1 1,0-1-1,5 4 0,-2-2 9,1 0 0,-1 0 0,1 0-1,0-1 1,0 0 0,1 0 0,-1-1 0,0 0 0,8 2 0,-8-3 36,-1 0 1,1-1 0,-1 1 0,0-1-1,1-1 1,-1 1 0,1-1 0,-1 0 0,0 0-1,1 0 1,-1-1 0,0 0 0,0 0 0,0 0-1,0 0 1,0-1 0,-1 0 0,1 0-1,-1 0 1,0-1 0,0 1 0,0-1 0,6-8-1,-4 5 1,-1-1 0,0 0-1,0 0 1,-1 0-1,-1-1 1,1 0 0,-1 1-1,0-1 1,-1 0-1,0 0 1,-1 0 0,0-1-1,0-9 1,-1-9 301,0 27-320,0 2-15,0 15-17,0 2 166,0 1 1,2-1-1,0 0 0,7 28 0,-6-36-109,0 1-1,1-1 1,0 0 0,1 0-1,0-1 1,0 0-1,12 15 1,-15-21-167,0-1-1,1 1 1,-1 0-1,1-1 1,0 0-1,0 1 1,0-1-1,0 0 1,0-1-1,0 1 1,0 0-1,1-1 1,-1 0 0,1 0-1,-1 0 1,1 0-1,-1 0 1,1-1-1,-1 0 1,1 1-1,0-1 1,-1-1-1,1 1 1,0 0-1,-1-1 1,5-1 0,-3 0-715,0 0 0,0 0 0,0 0 0,-1 0 0,1-1 0,-1 0 0,0 0 0,1 0 0,-2-1 0,1 1 0,0-1 1,-1 0-1,1 0 0,4-8 0,-3 3-928,0 0 0,-1 0 0,5-12 0,1-13-102,5-34-1230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7:39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78 2304,'14'-20'12192,"-17"20"-11915,0 1 0,0 0 0,0-1 0,0 1 1,0 0-1,0 1 0,0-1 0,0 0 0,1 1 1,-1 0-1,-4 3 0,-2 2-8,1 1 0,-8 8 0,5-4-191,1 1-1,1 1 1,-10 18 0,-21 47 293,34-66-323,-172 398 2048,172-394-1933,5-14-7,1 1 0,-1-1 1,-1 0-1,1 1 0,0-1 1,-1 0-1,-3 5 1,6-10 49,0-1 0,0 1 0,0-1 0,0 1 0,-1-1-1,1 0 1,-1-3 0,3-10-83,64-191-48,-31 106 8,49-97-1,-77 180-113,2 2-1,0-1 1,1 1 0,1 1-1,0 0 1,1 1-1,1 0 1,17-14 0,-30 28 29,-1-1 1,1 1 0,0 0 0,-1-1 0,1 1 0,0 0 0,-1-1 0,1 1 0,0 0 0,0 0-1,-1 0 1,1 0 0,0-1 0,0 1 0,-1 0 0,1 0 0,0 0 0,0 1 0,-1-1 0,1 0-1,0 0 1,0 1 0,2-1-11,-1 2 0,0-1 0,0 0 0,0 0-1,1 1 1,-1-1 0,1 2 0,5 5-40,-1 0 1,10 12-1,-7-6 65,0 1 1,-2 0-1,0 1 0,7 17 0,20 69 126,0 1-13,-27-83-45,-7-14-25,1 0-1,1 0 1,-1-1 0,1 1 0,0-1 0,0 1 0,0-1 0,1 0 0,4 5 0,-7-10-29,-1 0 0,0-1 0,1 1 0,-1 0 0,0 0 0,1 0 0,-1-1 0,0 1 0,0 0 0,1 0 0,-1-1 0,0 1 1,0 0-1,0 0 0,1-1 0,-1 1 0,0 0 0,0-1 0,0 1 0,0 0 0,0-1 0,1 1 0,-1 0 0,0-1 0,0-1 60,11-24 96,-2 0 1,-2-1 0,8-43-1,5-18-112,-8 42-142,-7 21 58,15-36 1,-12 32 75,-7 23-60,1 0 0,0 0 0,3-8 0,-1 1-704,1 27 10,-1-2 684,1 1 1,-2 0-1,0 0 1,0 0 0,1 25-1,-3-28 14,16 237 766,-14-183-639,3 22-87,-3-51-16,-3-27 12,0-1 0,1 1 0,0-1 0,2 9 0,2 9-81,-4-20-243,0 9 635,29-23-17382,-28 8 16352,23-22-3255,1-7 774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7:4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44 2144,'4'-4'4394,"-4"3"-4196,0 1 0,1 0 0,-1 0 0,0 0 0,0 0 0,1-1 0,-1 1 0,0 0 0,0 0 0,1-1 0,-1 1 0,0 0 0,0 0 0,0-1 0,1 1 0,-1 0 0,0-1 0,0 1 0,0 0 0,0-1 0,0 1 0,0 0 0,0-1 0,0 1 0,1-2 121,-1 1 1,0 0 0,-1 0-1,1 0 1,0-1 0,0 1 0,0 0-1,-1 0 1,1 0 0,-1-1-1,1 1 1,-1 0 0,1 0 0,-1 0-1,0 0 1,1 0 0,-1 0-1,0 0 1,0 0 0,0 1 0,-1-2-1,0 1-131,0 0 0,0 0-1,0 0 1,0 0-1,0 1 1,0-1 0,0 1-1,-1-1 1,1 1-1,0 0 1,-3 0 0,2 0-103,0 1 1,0-1 0,1 1-1,-1 0 1,1-1-1,-1 1 1,1 1 0,-1-1-1,1 0 1,-1 1-1,1-1 1,0 1 0,0 0-1,0-1 1,0 1-1,-3 4 1,-9 6 96,-4 2 33,3-2-57,-20 18 0,31-26-167,1-1-1,-1 1 1,1 0 0,0 1-1,0-1 1,1 1-1,-1-1 1,1 1 0,-3 9-1,3-8 8,1-1-12,0 0 0,0-1-1,0 1 1,0 0 0,1 5 0,0-8 37,0-1 1,0 1 0,0-1 0,1 0 0,-1 1 0,1-1 0,-1 0-1,1 1 1,-1-1 0,1 0 0,0 1 0,0-1 0,-1 0 0,1 0 0,0 0-1,0 0 1,0 0 0,0 0 0,0 0 0,1 0 0,0 1 0,1-1 18,0 1 1,-1 0 0,1-1-1,0 0 1,0 1 0,0-1-1,0 0 1,0-1 0,0 1-1,0 0 1,0-1 0,0 0-1,0 0 1,0 0 0,0 0-1,1 0 1,-1 0 0,0-1-1,0 0 1,0 1 0,0-1-1,0 0 1,0-1 0,-1 1-1,1 0 1,0-1 0,-1 0-1,1 1 1,-1-1 0,5-5-1,-1 0 9,3-3 37,-2 1 1,7-12-1,-12 17-64,0 1 0,0-1 1,-1 0-1,1 0 0,-1 0 0,0 0 0,0 0 0,0 0 0,-1 0 0,1-5 1,-1-19 881,0 28-863,0 8-86,0-4 145,0 0 0,1 0 1,0 1-1,2 6 0,2 13 203,-1-4-157,0-1 0,1 1 0,16 35 0,-21-54-249,0-1 1,1 0-1,-1 1 0,0-1 0,0 0 0,1 0 1,-1 1-1,0-1 0,1 0 0,-1 0 1,0 1-1,1-1 0,-1 0 0,1 0 0,-1 0 1,0 0-1,1 1 0,-1-1 0,1 0 1,-1 0-1,0 0 0,1 0 0,-1 0 0,1 0 1,-1 0-1,0 0 0,1 0 0,-1 0 0,1-1 1,0 1-1,15-5-6836,-10 2 5084,-5 3 1613,1-1-215,0 1 1,0-1-1,1 0 1,-1 0-1,0 0 1,0 0-1,0-1 1,2-1-1,2-3-1634,0-1 1,8-12-1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7:4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3072,'15'0'15685,"1"0"-14880,-15 0-528,1 0-106,3 2-110,2 1 103,1-1 0,0 0 0,-1 0 0,1 0 0,16 0 0,-1-1-66,0 1 0,29 7 0,-7-1-93,67 4 179,164-4 0,-247-8-120,72-1 194,87 1-543,-102 2 224,87 5 85,57 17 179,-55-25-371,-71-2 170,211-9 20,-58-5 20,128 11-106,-198-2 368,229 3 278,-16 5 191,-397 0-2243,-15 0-2491,-24-1-3328,-16-2 3049,-16 0 310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7:4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26 3488,'14'-26'14994,"-18"28"-14506,-47 20 927,29-12-781,-31 17-1,46-23-547,-1 1 1,1 1-1,0-1 0,1 1 0,-1 0 0,1 1 0,-8 11 0,2 0 6,2 0 1,0 1-1,-11 32 1,-15 63 296,29-92-306,-38 166 531,26-82 29,18-91-585,0 0 0,1 0 0,1 0 0,0 0 0,4 16 1,-2-16 0,17 67 438,-17-71-335,1-1-1,0 1 1,1-1-1,0 0 0,10 13 1,-12-18-104,0-1-18,-1-1-1,1 0 1,-1 0-1,6 5 1,-6-7-77,-3-16-7381,2 9 5165,1 0-1,-1-1 1,6-10-1,-6 14 1677,0 1-1,0 0 1,1-1-1,-1 1 0,1 0 1,3-4-1,17-11-3112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9:39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162 292 7712,'-108'-24'3520,"68"8"-3072,27 4 2144,13 9-1504,21-19 1471,16 2-1471,49-15 1248,4 4-1312,53-9-96,1 3-576,14 9-160,-20 11-128,2 11-192,-19 9 64,5 5-1152,-13 7 640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7:5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0 3712,'0'4'12746,"-2"-2"-12392,0 0 0,0 0 0,-1 0 0,1-1 0,0 1 0,-1 0 0,-5 1 0,-4 2 441,-24 7-1,13-6-652,-16 4 102,-56 22 0,87-29-240,-1 2 1,1-1 0,0 1 0,1 1-1,-12 9 1,17-13-11,0-1-1,0 1 1,0 0-1,0 0 0,0 0 1,1 0-1,-1 1 1,1-1-1,-1 0 1,1 1-1,0-1 1,0 1-1,0-1 1,0 1-1,0 0 1,1-1-1,-1 1 1,1 0-1,0-1 1,0 1-1,0 0 1,0-1-1,1 5 1,0-5 26,0 0 0,0 1 1,0-1-1,0 0 0,1 0 0,-1-1 1,1 1-1,-1 0 0,1 0 1,0-1-1,0 1 0,0-1 0,0 1 1,0-1-1,0 0 0,0 0 1,0 0-1,1 0 0,2 1 0,1 0 30,-1-1 0,1 0 0,0 0 0,-1 0 0,1 0 0,0-1 0,5 0 0,4-2 16,-1 0 0,-1-1 1,1 0-1,0-1 0,-1 0 1,0-1-1,21-12 0,-26 13-67,-1-1 1,1 0-1,-1 0 1,0 0-1,-1-1 1,1 0-1,-1-1 1,0 1-1,-1-1 1,1 0-1,-2-1 1,1 1-1,3-9 1,-5 10 106,-1 1-43,0 1 1,-1 0 0,1 0 0,0-7-1,-1 9-49,-1 1-1,0 0 0,0-1 0,0 1 1,0-1-1,0 1 0,-1 0 1,1-1-1,0 1 0,-1 0 1,1-1-1,-1 1 0,1 0 0,-1 0 1,1 0-1,-1-1 0,0 1 1,0 0-1,0 0 0,-1-1 1,2 2-16,0 0 1,0-1 0,0 1 0,0 0 0,0 0-1,0 0 1,0 0 0,-1 0 0,1 0 0,0 0-1,0 0 1,0-1 0,0 1 0,0 0 0,-1 0-1,1 0 1,0 0 0,0 0 0,0 0 0,0 0-1,0 0 1,-1 0 0,1 0 0,0 0 0,0 0-1,0 0 1,0 0 0,-1 0 0,1 0 0,0 0-1,0 0 1,0 0 0,0 1 0,0-1 0,-1 0-1,1 0 1,0 0 0,0 0 0,0 0 0,0 0-1,-4 9-43,1 12 33,3-13 70,0 1 0,0 0 0,1 0 0,0-1 0,1 1 0,0 0 0,5 13 0,-3-12 12,1 0-1,0-1 1,0 1-1,7 9 1,-11-18-174,1 1-1,-1 0 1,0-1 0,1 1-1,-1 0 1,1-1 0,0 0-1,-1 1 1,1-1 0,0 0-1,0 0 1,0 0-1,0 0 1,0 0 0,0 0-1,0-1 1,0 1 0,0-1-1,0 1 1,0-1 0,0 0-1,1 0 1,-1 0 0,0 0-1,0 0 1,4-1 0,-1 0-1032,-1-1 0,0 1 0,1-1 0,5-4 0,3-2-1429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7:5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27 7040,'-4'-27'9136,"5"31"-8899,0-1 0,0 1 0,0-1 0,0 1 0,-1-1 1,0 1-1,0-1 0,0 1 0,0-1 0,0 1 0,-1 0 1,-1 4-1,0 9 338,-1 120 1440,-3 24-1059,3-103-844,2-37 0,0-1 0,-7 37 0,-3-22-214,11-34-122,0-1 0,0 1-1,-1-1 1,1 1-1,0-1 1,0 0 0,-1 1-1,1-1 1,0 1 0,-1-1-1,1 0 1,0 1 0,-1-1-1,1 0 1,0 1-1,-1-1 1,1 0 0,-1 1-1,1-1 1,-1 0 0,1 0-1,-1 0 1,1 0 0,-1 1-1,1-1 1,-1 0 0,-20-4-15750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7:5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40 7808,'-28'-12'6494,"35"16"-4439,-2-3-1731,0 0 0,0 0 0,0 0 1,0-1-1,0 1 0,0-1 0,0-1 0,9 0 1,5-1 58,182-7 2497,10-6-3515,-172 16-3280,-29-1 1143,0 1 0,0-2 0,0 1 0,10-3 0,-3-4 180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7:5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251 284 6464,'0'-2'256,"0"2"-156,-1-1 1,1 1-1,0-1 1,0 1-1,0-1 1,0 1-1,0-1 1,-1 1-1,1-1 1,0 1-1,0-1 1,-1 1-1,1-1 1,0 1-1,-1 0 1,1-1-1,-1 1 1,1 0-1,0-1 1,-1 1-1,1 0 1,-1-1-1,1 1 1,-1 0-1,1 0 1,-1 0-1,1-1 1,-1 1-1,1 0 1,-1 0-1,-1 0 977,1 1-208,-5 11 377,1 1 0,0-1 0,-4 21 0,4-15-806,-4 10 62,-2-1 1,0 0-1,-2-1 0,-24 37 1,15-29-69,-46 64 513,59-83-833,9-13-100,-1-1 1,1 0-1,-1 1 0,1-1 1,-1 0-1,0 1 1,0-1-1,1 0 0,-1 0 1,0 0-1,0 0 0,0 0 1,-1 0-1,1 0 0,0 0 1,0 0-1,0 0 1,-1 0-1,1-1 0,0 1 1,-1-1-1,1 1 0,-4 0 726,37-41 124,-22 23-843,1 1-1,13-15 1,16-23-3,-26 28 2,-1 0 0,18-49 0,10-61 101,-20 63 66,38-100 602,-56 157-694,0 2-62,-3 14-36,0-1 1,0 1-1,0 0 1,0 0-1,0-1 1,0 1 0,1 0-1,-1-1 1,0 1-1,0 0 1,0 0-1,0-1 1,1 1-1,-1 0 1,0 0-1,0 0 1,1-1 0,-1 1-1,0 0 1,0 0-1,1 0 1,-1 0-1,0 0 1,1-1-1,-1 1 1,0 0-1,1 0 1,0 1-4,-1-1 1,1 0-1,-1 1 0,0 0 1,1-1-1,-1 1 1,1-1-1,-1 1 0,0-1 1,1 1-1,-1 0 1,0-1-1,0 1 0,1 0 1,-1-1-1,0 1 1,0 1-1,0-1-5,5 20 26,-1 0 1,-1 0-1,1 32 0,-1-14 4,23 218 18,-22-228-11,-2-6 81,11 39 0,-11-53-56,0-1 0,-1 1-1,2 16 1,-3-23 56,0-2-89,1 0 1,-1 0-1,0 0 1,1 1 0,-1-1-1,0 0 1,1 0 0,-1 0-1,0 0 1,1 0 0,-1 0-1,1 0 1,-1 0 0,0 0-1,1 0 1,-1 0-1,1 0 1,-1 0 0,0 0-1,1 0 1,-1 0 0,1 0-1,-1 0 1,0 0 0,1-1-1,-1 1 1,0 0 0,1 0-1,-1-1 1,0 1-1,1 0 1,-1-1 0,11-6-42,-8 3-8,0 0 0,0 0 1,-1-1-1,1 1 1,-1-1-1,0 1 1,3-9-1,7-37-254,-11 42 265,26-138-306,8-45 338,-22 142 114,3-23-210,-14 64 58,-2 9-8,1 15-28,-1-11 51,5 320 784,-5-270-526,3 0 0,17 90 1,-18-135-295,0-1-57,0 1 1,0 13-1,-2-23 7,0 1 0,0-1 0,0 0 0,0 1 0,0-1-1,0 0 1,0 1 0,0-1 0,0 0 0,0 1 0,1-1 0,-1 0 0,0 1-1,0-1 1,0 0 0,0 1 0,0-1 0,1 0 0,-1 0 0,0 1 0,0-1-1,1 0 1,-1 0 0,0 1 0,0-1 0,1 0 0,-1 0 0,0 0 0,1 1-1,-1-1 1,0 0 0,0 0 0,1 0 0,-1 0 0,0 0 0,1 0 0,-1 0-1,0 0 1,1 0 0,-1 0 0,1 0 0,-1 0 0,0 0 0,1 0 0,-1 0-1,0 0 1,1 0 0,-1 0 0,1-1 0,14-6-3639,-12 6 2906,-1-1 0,1 1-1,0-1 1,0 1 0,0 0-1,0 0 1,1 1-1,-1-1 1,6 0 0,13 1-4162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8:01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3488,'6'4'12768,"13"12"-10240,2 1-2411,-6-5 87,0 1 0,0 1 0,-2 0 0,1 1 0,-2 1 0,0 0 0,9 17 0,5 14 47,27 68-1,-48-104-888,6 16 1230,-8-10-8839,7-37-361,-7 5 6139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8:02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8 3904,'-5'-8'8266,"5"9"-7092,-6 7-296,1-1 1,-1 0-1,0 0 1,0-1-1,-1 0 1,-9 8-1,-50 30 888,52-35-1276,-83 53-37,-127 107 0,204-152-1369,-16 15-1178,14-16-7903,37-27 6173,6-7 272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8:0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12 3712,'0'-1'243,"-1"1"1,1-1-1,-1 0 1,0 0-1,1 1 1,-1-1-1,0 0 1,0 1-1,0-1 1,1 0-1,-1 1 1,0-1-1,0 1 1,0 0-1,-2-1 1,-11 0 10755,16 1-10897,-1 1 0,0 0 0,1 0 0,-1 0-1,0 0 1,0 0 0,0 0 0,0 0 0,0 0-1,1 2 1,3 2 181,6 6-42,-1 0 0,0 1 1,-1 0-1,-1 0 0,0 1 0,0 0 1,-1 1-1,-1 0 0,0 0 0,4 20 0,1 8 45,-3-1-1,5 62 0,-10-75 6,-2 0-1,-1 0 1,-4 41-1,1-54-220,0 0 0,0 0 0,-2-1 0,1 0 0,-2 0 0,0 0 0,-1-1 0,-10 17 0,-150 188-244,45-84-3364,116-127 3208,-21 20-2092,25-25 1975,0-1-1,0 1 1,0-1-1,0 1 1,0-1-1,0 0 1,0 0-1,0 0 1,0 0-1,-4 1 1,5-3 287,0 1-1,0 0 1,1 0 0,-1 0 0,0 0-1,0 0 1,0-1 0,1 1 0,-1 0 0,0-1-1,0 1 1,1-1 0,-1 1 0,0-1-1,1 1 1,-1-1 0,1 1 0,-1-1-1,1 1 1,-1-1 0,0-1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8:0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89 1568,'-16'-5'15866,"21"5"-15106,0 1 0,1 0 1,-1 0-1,8 3 0,22 5 634,-4-7-1028,-1-1 0,0-1 0,49-8 0,-44 5-257,305-46 333,-321 46-463,206-27-679,-128 21-5389,-80 9 911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8:13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24 2816,'1'-2'318,"0"0"-1,0 0 1,0 0 0,1 1-1,-1-1 1,13-11 11658,-23 26-10488,-9 8-628,-2 0-1,0-1 1,-29 22-1,-9 10 23,33-30-509,0 0-1,-1-2 1,-1 0 0,-1-2-1,0-1 1,-2-2 0,-51 21-1,62-30-227,-9 4 484,-47 22 0,68-29-280,0 2 609,12-4-205,9 2-680,4 2-30,-1 0-1,0 1 1,0 1 0,-1 0-1,0 1 1,-1 1 0,1 1-1,-2 0 1,1 0 0,17 18-1,72 80 465,-100-103-472,15 15-79,29 45 0,-48-64-548,26-10-18568,-1 2 15456,9 0-226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8:1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12 416,'3'-7'-477,"-3"7"876,1-1 1,0 1 0,-1-1 1,1 1-1,0 0 0,0-1 0,0 1 0,-1 0 1,1-1-1,0 1 0,0 0 0,0 0 1,0 0-1,-1-1 0,5 1 2133,11 2 7808,-17 3-10128,0 0-1,0-1 1,0 1-1,-1 0 0,1-1 1,-1 0-1,0 1 0,-1-1 1,1 0-1,-1 0 0,-5 6 1,-6 10 348,7-9-349,-1-1 0,0 0 0,-1-1 0,0 0 0,0 0 0,-1-1 0,0 0 0,0 0 0,-21 10 0,-5 0 277,-68 23 0,-81 15 282,169-51-667,0-2 115,13-2-169,0-1 1,0 1 0,0-1-1,1 1 1,-1 0 0,0 0-1,-3 2 1,6-3-9,0 0 0,0 0 0,0 0 0,0 0 0,0 0 1,-1 1-1,1-1 0,0 0 0,0 0 0,0 0 0,0 0 0,0 0 0,-1 0 1,1 1-1,0-1 0,0 0 0,0 0 0,0 0 0,0 0 0,0 1 0,0-1 1,0 0-1,0 0 0,0 0 0,0 1 0,0-1 0,0 0 0,0 0 0,0 0 1,0 0-1,0 1 0,0-1 0,0 0 0,0 0 0,0 0 0,0 1 0,7 6 555,19 8-617,-15-10 237,48 27 53,-28-16-67,-1 1 0,0 1 0,36 30 0,21 34-70,-27-24-95,-57-55 364,1 1-3000,-10-19-6838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6:10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29 3808,'2'-3'594,"1"0"-1,-1 1 1,1-1 0,0 1 0,0-1-1,0 1 1,0 0 0,0 0 0,0 0-1,1 0 1,3-1 0,-11 9 3110,-13 23-2533,4-5-703,1 1 1,1 0 0,-13 48 0,22-69-403,-50 204 1095,-9 26-200,50-203-843,-25 68 655,37-99-856,-1 1 0,0-1 0,0 0-1,0 0 1,0 0 0,-1 0 0,1 1 0,0-1 0,0 0 0,0 0-1,0 0 1,0 0 0,0 1 0,0-1 0,0 0 0,0 0 0,0 0-1,0 0 1,0 1 0,-1-1 0,1 0 0,0 0 0,0 0 0,0 0-1,0 0 1,0 0 0,-1 0 0,1 0 0,0 1 0,0-1 0,0 0-1,0 0 1,-1 0 0,1 0 0,0 0 0,0 0 0,0 0-1,0 0 1,-1 0 0,1 0 0,0 0 0,0 0 0,0 0 0,-1 0-1,1 0 1,0 0 0,0 0 0,0 0 0,0-1 0,-1 1 0,1 0-1,0 0 1,0 0 0,0 0 0,0 0 0,0 0 0,-1 0 0,1-1-1,0 1 1,0 0 0,3-1-2039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9:42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299 653 2816,'0'-34'4357,"0"34"-4268,0 0 0,0-1 0,0 1-1,0-1 1,0 1 0,0 0 0,0-1 0,0 1 0,-1-1-1,1 1 1,0 0 0,0-1 0,0 1 0,0 0 0,-1-1-1,1 1 1,0 0 0,0-1 0,-1 1 0,1 0 0,0 0-1,-1-1 1,1 1 0,0 0 0,-1 0 0,1 0 0,0-1-1,-1 1 1,1 0 0,0 0 0,-1 0 0,1 0 0,0 0-1,-1 0 1,1 0 0,-1 0 0,1-1 0,0 1 0,-1 1-1,-1-1 84,-1 0 0,1 0 0,0 1 0,0-1 0,0 1-1,0 0 1,-3 1 0,-15 8 489,1 0 1,0 2-1,-20 16 0,-48 46 694,75-62-1175,0 0 0,1 0 0,-13 19 0,21-26-118,0-1 1,0 1-1,0 0 1,1 0-1,-1 0 1,1 1-1,1-1 1,-1 1-1,1-1 1,0 1-1,0-1 1,1 1-1,-1 6 0,2-10-25,-1 1 0,1 0 0,0-1 0,0 1 0,0 0 0,0-1-1,0 0 1,1 1 0,-1-1 0,1 0 0,0 1 0,-1-1 0,1 0-1,0 0 1,0 0 0,0-1 0,0 1 0,1 0 0,-1-1 0,0 0-1,1 1 1,-1-1 0,1 0 0,5 1 0,3 2 84,-1-1-1,2-1 1,-1 0 0,20 1 0,-17-3-2,0 0 0,0-1 1,0 0-1,-1-1 1,1-1-1,17-5 0,-22 5-74,-1 0 0,0 0 0,0-1 0,0 0 1,-1-1-1,0 1 0,1-1 0,-2-1 0,1 0 0,-1 0 0,9-9 0,-7 4-7,-1 1-1,0-2 1,-1 1 0,0-1 0,-1 0 0,0 0 0,6-25-1,-9 27-70,0 0 0,-1 0-1,0-1 1,0 1 0,-1 0-1,-1-1 1,0 1 0,0-1-1,-1 1 1,-5-17 0,6 24 1,-1-1 0,1 1 0,-1 0 0,0-1 0,0 1 0,0 0 0,0 0 0,-1 0 0,1 1 0,-1-1 0,0 1 0,1-1 0,-1 1 0,0 0 0,-1 0 0,1 0 0,0 0 0,0 1 0,-1-1 0,1 1 0,-1 0 0,0 0 0,1 0 0,-1 1 0,1-1 0,-5 1 0,-9-1 14,0 2 1,1 0 0,-1 0 0,-22 6-1,31-5 62,-4 0 54,11-1-9,2-1 15,21-4 266,-2-2-128,0-2 0,0 0-1,-1 0 1,-1-2 0,34-23-1,-10 2 128,44-42-1,48-67-154,-124 129-183,38-48 211,55-92 1,-92 134-274,9-8-131,-7 17-103,-12 8 256,-1 0 0,1 0-1,-1 0 1,0 0 0,1 0-1,-1 0 1,1 1 0,-1-1-1,0 0 1,1 0 0,-1 0 0,0 0-1,1 0 1,-1 0 0,1 1-1,-1-1 1,0 0 0,1 0 0,-1 1-1,0-1 1,0 0 0,1 0-1,-1 1 1,0-1 0,0 0-1,1 1 1,-1-1 0,0 0 0,0 1-1,1 0 1,1 5-3,-1 0-1,1 0 1,-1 1-1,0-1 1,0 1-1,0-1 1,-1 1-1,-1 10 1,-23 121-175,-70 220-21,-23 13 779,114-363-560,-35 114 168,-26 77 249,45-147 7,-45 83 0,59-125-339,-1 0 0,0 0 0,-1-1 0,0 1 0,-1-1 0,0-1 0,-18 15 0,23-20-60,0-1 1,0 1-1,-1-1 0,1 0 1,-1-1-1,0 1 0,1 0 1,-1-1-1,0 0 0,0 0 1,-6 1-1,7-2-18,1 0 0,-1 0 0,1-1 0,-1 1 0,1-1 0,0 1 0,-1-1 0,1 0 0,0 0 0,-1 0 0,1 0 0,0 0 0,0 0 0,0-1 0,0 1 0,0-1 0,0 0 0,0 1 0,1-1 0,-1 0 0,-2-3 0,0-2 9,0 0 0,0-1 0,0 1 0,1-1 0,0 0 1,1 0-1,0 0 0,0 0 0,1 0 0,-1 0 0,2-1 0,-1 1 0,1 0 0,1-1 0,1-11 1,1 5-8,-1-1 0,2 1 1,0 0-1,1 0 1,1 0-1,0 1 1,12-21-1,-8 20-55,1 1-1,0 0 1,1 1 0,1 0-1,0 1 1,0 0-1,1 1 1,1 0 0,0 2-1,0 0 1,1 0-1,0 1 1,18-5-1,10-2-26,0 2-1,0 3 0,86-10 1,-62 14-1304,-2 7-4399,-11 6 1579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8:1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20 299 2560,'-19'-4'13681,"25"0"-10253,59-24-1230,40-20-1740,-30 15-32,-38 18 6,-36 14-402,1 1-1,-1-1 1,1 0-1,-1 1 1,1-1-1,-1 1 1,1 0-1,-1-1 0,1 1 1,0 0-1,-1 0 1,1 0-1,-1 0 1,1 0-1,0 0 1,-1 1-1,1-1 1,-1 1-1,1-1 0,0 1 1,-1-1-1,0 1 1,1 0-1,-1 0 1,1-1-1,-1 1 1,0 0-1,0 0 1,1 1-1,-1-1 1,0 0-1,0 0 0,0 0 1,0 1-1,0-1 1,-1 1-1,1-1 1,0 1-1,-1-1 1,1 1-1,0 2 1,15 37 393,9 24 151,-19-45-341,15 28 0,-17-40-155,-1-3 12,0 0-1,0 1 1,0-1-1,1 0 1,7 7 0,-10-10-71,0-1 1,0 0-1,0 0 1,0 0-1,0-1 1,0 1-1,0 0 0,1 0 1,-1 0-1,0-1 1,0 1-1,1-1 1,-1 1-1,0-1 1,1 0-1,-1 1 1,0-1-1,1 0 1,-1 0-1,1 0 1,-1 0-1,1 0 0,-1 0 1,0 0-1,1 0 1,-1-1-1,1 1 1,-1-1-1,0 1 1,2-1-1,20-15-30,0 0 0,-1-1 0,-1-1 0,-1-1-1,0-1 1,-2-1 0,0 0 0,-1-1 0,-1-1 0,19-39 0,-9 11-42,-13 22 55,28-42 1,-40 70 20,-1 0 1,1 0 0,-1 0 0,1 0 0,-1 0 0,1 0 0,0 1 0,-1-1 0,1 0 0,0 0 0,0 1 0,-1-1 0,1 1 0,0-1 0,0 1 0,0-1 0,0 1 0,0-1 0,0 1 0,0 0 0,0-1 0,0 1 0,0 0 0,0 0 0,0 0 0,0 0 0,0 0 0,0 0 0,0 0 0,0 0 0,0 0 0,0 0 0,0 1-1,0-1 1,0 0 0,0 1 0,0-1 0,0 1 0,0-1 0,-1 1 0,1-1 0,0 1 0,1 1 0,4 3 97,-1 1 0,0 0 0,0 1 0,7 12 0,-2-3-5,-5-9-78,7 10 290,18 20 0,-26-33-276,0 1 0,0-1 1,1-1-1,-1 1 0,1-1 0,0 1 1,0-1-1,0-1 0,10 5 0,-14-7-136,32 8 266,-16-10-1946,-16 2 1483,0-1 0,-1 1 1,1 0-1,0-1 0,-1 1 0,1-1 0,0 1 0,-1 0 1,1-1-1,-1 0 0,1 1 0,-1-1 0,1 1 0,-1-1 0,1 0 1,-1 1-1,0-1 0,1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8:1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359 109 2304,'0'-1'218,"0"1"0,-1 0 0,1-1 1,0 1-1,0-1 0,-1 1 0,1 0 0,0-1 0,0 1 0,0-1 1,-1 1-1,1-1 0,0 1 0,0-1 0,0 1 0,0-1 0,0 1 1,0-1-1,0 1 0,0-1 0,0 1 0,0 0 0,1-1 0,-1 1 1,0-1-1,0 1 0,0-1 0,1 1 0,-1-1 0,0 1 0,0 0 1,1-1-1,0 0 0,3-12 4818,-4 10-4695,0-1 0,-1 1-1,0 0 1,1 0 0,-1 0 0,0 0 0,0 1 0,-1-1 0,1 0 0,-1 0-1,1 1 1,-1-1 0,0 0 0,0 1 0,0 0 0,0-1 0,0 1-1,-1 0 1,1 0 0,-4-1 0,2 0-164,-1 0 0,1 0 1,-1 1-1,0 0 0,0 0 0,0 0 1,0 1-1,0 0 0,0 0 0,0 0 1,-8 0-1,1 1 45,-1 2-1,1-1 1,0 2 0,0 0-1,0 0 1,0 1 0,0 0-1,1 1 1,0 1 0,-20 12-1,21-12-126,0 1 0,1 0 0,0 1 0,1 0 0,-1 0 0,1 1 0,1 0 0,0 1 0,0-1 0,1 1 0,-8 17 0,12-23-49,0 1 0,1 0 0,0 0-1,0-1 1,0 1 0,0 0 0,1 0-1,0 0 1,0 0 0,0 0-1,0 0 1,1 0 0,0 0 0,2 6-1,-2-8-18,0 0-1,1 1 1,-1-1-1,1 0 1,0 0-1,0 0 1,0-1-1,0 1 1,1 0-1,-1-1 1,1 0 0,-1 1-1,1-1 1,0 0-1,0 0 1,0-1-1,0 1 1,0 0-1,1-1 1,6 2-1,-1-1-38,1 0 0,0 0 0,0-1 0,0 0 0,0-1 0,0 0 0,0-1 0,0 0 0,0 0 0,-1-1 0,1-1 0,10-3 0,-12 3-29,-1 0 1,0 0-1,0-1 1,0 0-1,-1 0 0,1 0 1,-1-1-1,0 0 1,0-1-1,-1 1 1,1-1-1,-1 0 0,0 0 1,-1-1-1,7-11 1,-8 11 117,0 1 0,0-1 0,-1 0 0,0 0 1,0 0-1,0 0 0,-1 0 0,0 0 0,-1-1 0,1 1 1,-1 0-1,-1 0 0,1 0 0,-3-10 0,33 109 2130,-25-80-2190,1 0 0,0 0 0,1 0 0,0-1 0,16 21 0,-13-21-90,-8-8-110,1 0 1,-1 0-1,1 0 0,0 0 0,0 0 0,0-1 1,0 1-1,0-1 0,1 0 0,-1 0 1,7 2-1,0-1-1612,-1 0-1,1-1 1,0-1 0,15 1 0,20-1-8503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2:4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96 1472,'0'-13'475,"0"13"-471,0-1 1,0 1 0,0 0 0,0 0 0,0 0-1,0 0 1,0 0 0,0-1 0,0 1 0,0 0-1,0 0 1,0 0 0,0 0 0,0 0 0,0-1-1,1 1 1,-1 0 0,0 0 0,0 0 0,0 0-1,0 0 1,0 0 0,0-1 0,0 1 0,0 0-1,0 0 1,1 0 0,-1 0 0,0 0 0,0 0-1,0 0 1,0 0 0,0 0 0,0 0 0,1 0-1,-1 0 1,0 0 0,0 0 0,0-1 0,4 0 283,-1 0 0,1-1 1,-1 0-1,0 0 0,0 0 0,0 0 1,0-1-1,0 1 0,0-1 1,-1 0-1,1 1 0,-1-1 1,0 0-1,1-1 0,-1 1 0,2-6 1,1-4 1732,-4 12-1689,0-1-1,-1 1 1,1-1 0,0 1 0,-1-1-1,0 1 1,1-1 0,-1 1 0,0-3-1,-6 16 555,-6 22-386,1-1 69,-2 1 0,-28 52 1,-20 10 397,33-54-589,1 0 0,-31 71 0,19-14-346,-40 93 528,76-185-647,-6 12 788,8-19-707,1 1 0,0-1-1,0 1 1,0-1 0,-1 0 0,1 1 0,0-1-1,0 0 1,-1 1 0,1-1 0,0 0-1,-1 0 1,1 1 0,0-1 0,-1 0-1,1 0 1,-1 1 0,1-1 0,0 0 0,-1 0-1,1 0 1,-1 0 0,1 0 0,0 0-1,-1 1 1,1-1 0,-1 0 0,1 0 0,-1 0-1,0-1 1,1 1-141,0-1 0,0 1 0,-1-1-1,1 1 1,0-1 0,0 1 0,0-1 0,0 1-1,0-1 1,0 1 0,0-1 0,0 0 0,0 1 0,0-1-1,0 1 1,0-1 0,0 1 0,0-1 0,0 1-1,1-2 1,-1 2-159,1-7-1251,1 0-1,0 1 1,1-1 0,3-6-1,11-15-1972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2:4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42 281 2816,'-9'-3'627,"-18"-9"1343,27 12-1864,-1 0-1,1-1 1,0 1-1,-1 0 1,1-1-1,0 1 1,-1 0 0,1-1-1,0 1 1,-1-1-1,1 1 1,0-1-1,0 1 1,0-1-1,-1 1 1,1-1 0,0 1-1,0-1 1,0 1-1,0-1 1,0 1-1,0-1 1,0 1-1,0-1 1,0 1 0,0-1-1,0 1 1,0-1-1,1 1 1,-1-1-1,0 0 1,10-12 1689,0 5-1457,1 1 0,-1 1 0,2 0 0,-1 0 0,1 1 0,15-4 0,5-4 299,62-27 439,82-33-93,-138 59-885,0 2 0,1 1 0,1 2 1,-1 2-1,2 2 0,45 0 1,-82 5-172,-3-1 24,0 1 0,-1 0 0,1 0-1,0 0 1,0 0 0,-1 0 0,1 0-1,0 0 1,0 0 0,-1 0 0,1 0-1,0 0 1,0 0 0,-1 1 0,1-1-1,0 0 1,0 1 0,-1-1 0,1 0 0,0 1-1,-1-1 1,1 1 0,-1-1 0,1 1-1,-1-1 1,1 1 0,-1-1 0,1 1-1,-1-1 1,1 1 0,-1 1 0,3 5-1071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2:4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27 197 3328,'-16'0'1061,"16"0"-1029,-1 0 1,1 0-1,-1 1 0,1-1 0,-1 0 1,0 0-1,1 1 0,-1-1 0,1 0 1,-1 1-1,1-1 0,0 0 0,-1 1 0,1-1 1,-1 1-1,1-1 0,0 1 0,-1-1 1,1 1-1,0-1 0,-1 1 0,1 0 1,0 0 100,13-4 5528,27-7-3594,337-118 1740,-308 109-3471,124-17-1,-181 34-307,-3 1-883,-8 2 597,0-1-1,-1 0 0,1 0 0,0 0 0,0 0 0,0 0 0,0 0 0,-1-1 0,1 1 0,0 0 0,0 0 1,0-1-1,-1 1 0,1 0 0,1-1 0,3-4-1714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2:47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21 526 4736,'-1'0'157,"0"0"1,1 0 0,-1 0-1,0 1 1,0-1 0,0 0-1,0 1 1,0-1-1,0 0 1,0 1 0,0-1-1,1 1 1,-1-1 0,0 1-1,0 0 1,1-1-1,-1 1 1,0 0 0,1-1-1,-1 1 1,1 0 0,-1 0-1,1-1 1,-1 1-1,1 0 1,-1 1 0,32-37 3202,33-63-1798,-26 37-756,-11 23-498,2 2 1,2 1-1,1 1 1,1 2-1,2 2 1,46-32-1,-64 49-273,1 2 0,0 0-1,0 1 1,1 0 0,39-12-1,-56 21-38,-1 1 0,1 0 0,-1-1 0,1 1 0,0 0 0,-1 0 0,1-1 0,-1 1-1,1 0 1,0 1 0,-1-1 0,1 0 0,0 0 0,2 2 0,-2-1 3,-1 0 1,1 0 0,-1 1 0,0-1 0,1 1 0,-1-1-1,0 1 1,0-1 0,0 1 0,0 0 0,1 2-1,0 0 23,0 0 0,0 0 0,-1 1 0,0-1 0,0 0 0,0 1 0,0-1 0,-1 0 0,0 9 0,-1 3 116,-4 22 0,3-27-122,-33 134 198,-1 2 84,34-136-157,0 6 293,5-16-106,4-8 108,15-22-188,-1-2 0,-1 0 0,19-44 0,11-15-216,-43 78-31,45-67-70,-45 70-22,0 1 0,1-1 0,0 1 1,0 0-1,1 1 0,10-7 0,-18 14 82,0-1-1,-1 0 1,1 1 0,0 0-1,0-1 1,0 1-1,-1-1 1,1 1 0,0 0-1,0-1 1,0 1-1,0 0 1,0 0 0,0 0-1,0 0 1,0 0 0,0 0-1,-1 0 1,1 0-1,0 0 1,0 0 0,0 1-1,0-1 1,0 0 0,0 1-1,0-1 1,-1 0-1,1 1 1,0-1 0,0 1-1,-1 0 1,1-1-1,0 1 1,0-1 0,-1 1-1,1 0 1,-1 0 0,1-1-1,-1 1 1,1 0-1,-1 0 1,1 0 0,-1-1-1,0 1 1,1 0-1,-1 0 1,0 1 0,3 6-18,-1 1 0,0-1 0,-1 1 0,1 9 0,-2-12 47,6 60 172,9 65 26,-11-107-59,1 0-1,1-1 1,13 32 0,-17-51-286,0 1-1,0-1 0,0 0 1,1 0-1,-1-1 1,1 1-1,0-1 1,0 1-1,6 4 1,-4-4-862,0-1 1,0 0-1,0 0 0,6 2 1,12 6-1716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2:4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620 185 3232,'2'-1'439,"-1"0"0,0 0 0,0 0 0,0 0 0,0 0 0,0-1 0,0 1 0,0 0 0,0 0 0,0-1 0,-1 1 0,1 0 0,0-1 0,-1 1 1,1-4-1,0 2-117,-1 0 0,0 0 0,1 0 0,-1 0 1,-1 0-1,1 0 0,-2-6 0,1 3-105,-1 0-1,0 0 1,0 0 0,-1 1-1,0-1 1,0 1-1,0-1 1,-7-7 0,4 7-146,0 0 0,0 0 0,0 1 1,-1 0-1,0 0 0,0 0 0,0 1 1,-1 0-1,-8-2 0,4 1-75,0 1 0,-1 1 0,1 0 0,-1 1 0,-19-1 0,13 3-79,-1 0 0,1 2-1,-1 0 1,1 1-1,0 0 1,0 2-1,-36 14 1,41-13 47,0 1-1,0 0 1,0 1 0,1 1-1,0 0 1,1 0 0,0 2-1,0 0 1,1 0 0,0 1-1,1 0 1,1 0 0,0 1-1,1 1 1,0-1 0,1 1 0,0 1-1,1-1 1,1 1 0,-4 16-1,-1 21 428,-5 83-1,13-102-284,2 0 0,2 0 0,10 60 1,-10-84 0,0 0 1,1 0 0,0 0 0,0 0 0,1-1-1,0 0 1,0 1 0,1-1 0,0-1 0,10 12-1,-9-13 3,0 0-1,1-1 0,0 1 0,0-1 0,0-1 0,1 1 1,-1-1-1,1-1 0,0 1 0,0-1 0,13 3 0,11 1 261,0-1 0,0-1 0,1-2-1,0-1 1,38-2 0,-51-2-527,0 0 0,0-1 0,-1 0 1,0-2-1,0 0 0,0-2 0,0 0 1,-1-1-1,32-19 0,-26 13-1118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2:4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77 5632,'-11'-14'1834,"10"13"-1739,1 1 0,0 0 0,-1-1-1,1 1 1,-1 0 0,1-1 0,0 1-1,-1 0 1,1 0 0,-1-1-1,1 1 1,-1 0 0,1 0 0,-1 0-1,1 0 1,-1 0 0,1 0-1,-1 0 1,1 0 0,-1 0 0,1 0-1,-1 0 1,1 0 0,-1 0 0,-1 0 1707,9-4-549,6-3-768,0 0 0,0 1 0,0 0 0,1 1 0,0 0 0,28-5 0,-9 6-717,0 1 0,35 1 0,-63 2-107,13 2-3429,-5 5 1790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2:5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179 933 3488,'2'-5'4241,"7"0"-3381,-2 2-457,1-4-36,0-1 0,0 1 1,-1-1-1,0 0 0,0-1 0,8-14 1,27-59 539,-41 80-887,48-108 578,68-131 111,27 4-176,-110 181-527,-17 30-74,-1-1 1,13-30-1,-25 48-28,-3 7-252,-3 5-45,-6 7 105,-2 2 150,-19 24-190,2 1 1,-36 65 0,-64 166 172,101-210 326,-148 277 1295,125-250-958,-89 163 659,84-141 673,50-96-1371,4-11-460,0 0 1,0 0-1,0 0 0,0 0 1,0 0-1,0 0 0,0 0 1,0 0-1,0 0 1,0 0-1,0 0 0,0 0 1,0 0-1,1 0 0,-1 0 1,0 0-1,0 0 0,0 0 1,0 0-1,0 0 1,0 0-1,0-1 0,0 1 1,0 0-1,0 0 0,0 0 1,0 0-1,0 0 0,0 0 1,0 0-1,0 0 1,1 0-1,-1 0 0,0 0 1,0 1-1,0-1 0,0 0 1,0 0-1,0 0 0,0 0 1,0 0-1,0 0 0,0 0 1,0 0-1,0 0 1,0 0-1,0 0 0,0 0 1,0 0-1,0 0 0,0 0 1,1 0-1,-1 0 0,0 0 1,0 0-1,0 0 1,0 0-1,0 0 0,0 1 1,0-1-1,0 0 0,0 0 1,0 0-1,0 0 0,0 0 1,0 0-1,22-23 937,526-599-279,-433 499-571,-33 29-20,-54 60-211,44-42-121,-84 192-640,5-81 792,4-21 114,-2 25-1,3-11-9,0 1 37,2 33 0,1-52-35,0 0 0,1 0 0,0-1 0,0 1 0,1 0 1,0-1-1,6 11 0,-8-17 41,1 0-1,0 0 1,0 0 0,0-1 0,0 1 0,0 0 0,0-1 0,1 1-1,-1-1 1,1 0 0,0 0 0,0 0 0,0 0 0,0-1-1,5 3 1,-3-2 13,0-1-1,0 0 1,0 0-1,0 0 0,0-1 1,0 0-1,0 0 0,1 0 1,7-1-1,-1-2 27,1 0 0,0-1-1,-1 0 1,1-1 0,-1 0 0,-1-1-1,17-11 1,121-99 34,-92 69-13,154-125-61,-165 132 44,-77 60-566,-99 106 245,109-103 244,0 0 0,2 2 0,0 0 1,2 1-1,1 0 0,-16 36 0,24-42-58,5-16 75,0 1 1,1 0 0,0 0 0,0 0 0,1 0-1,-1 0 1,1 0 0,0 1 0,1-1 0,-1 10-1,1-15-9,0 1 1,0-1-1,0 1 0,0-1 0,1 1 0,-1-1 0,0 1 0,0-1 0,0 0 0,1 1 0,-1-1 0,0 1 0,0-1 0,1 1 1,-1-1-1,0 0 0,1 1 0,-1-1 0,1 0 0,-1 1 0,0-1 0,1 0 0,-1 1 0,1-1 0,-1 0 0,1 0 0,-1 0 0,1 0 1,-1 1-1,1-1 0,-1 0 0,1 0 0,-1 0 0,1 0 0,-1 0 0,1 0 0,19-5 263,-17 4-205,9-4 28,-1-1 1,0 0-1,-1 0 0,1-1 0,-1 0 1,-1-1-1,17-16 0,-2-1 44,31-44 0,-23 23-215,-1-2 1,39-82-1,-66 121-51,-4 8 69,1-1 0,-1 1 0,1-1 0,0 1 0,-1 0 1,1-1-1,0 1 0,0 0 0,0-1 0,0 1 0,0 0 0,2-2 0,-3 3 40,1 0-1,-1 0 1,0 0-1,0 0 0,0 0 1,0 0-1,1 0 0,-1 0 1,0 0-1,0 0 1,0 0-1,0 0 0,1 0 1,-1 0-1,0 0 1,0 0-1,0 0 0,0 0 1,1 0-1,-1 0 1,0 0-1,0 0 0,0 1 1,0-1-1,0 0 1,0 0-1,1 0 0,-1 0 1,0 0-1,0 1 1,0-1-1,0 0 0,0 0 1,0 0-1,0 0 0,0 0 1,0 1-1,0-1 1,0 0-1,0 0 0,0 0 1,0 0-1,0 1 1,0-1-1,0 0 0,2 12-178,18 126-78,-17-124 355,0 0 0,2-1-1,-1 1 1,2-1-1,0-1 1,11 19 0,-16-30-69,-1 0 1,1-1-1,-1 1 1,1 0-1,0-1 1,-1 1 0,1 0-1,0-1 1,-1 1-1,1-1 1,0 1-1,0-1 1,0 0-1,-1 1 1,1-1-1,0 0 1,0 0 0,0 1-1,0-1 1,0 0-1,0 0 1,0 0-1,-1 0 1,1 0-1,0 0 1,0 0 0,0 0-1,0-1 1,0 1-1,0 0 1,0-1-1,-1 1 1,1 0-1,0-1 1,0 1-1,-1-1 1,1 1 0,0-1-1,1-1 1,3-2 76,0 0 1,-1-1 0,0 0-1,6-7 1,-8 9-104,55-88 347,-5 7-387,-44 74-21,0-1 0,1 1-1,0 0 1,1 1-1,12-10 1,-19 17 23,-1 0-1,0 1 1,1-1-1,-1 1 1,1-1 0,-1 1-1,1 0 1,0 0 0,0 0-1,4 0 1,-5 1 37,-1 0 0,1 0 1,-1 0-1,0 1 0,1-1 1,-1 0-1,0 1 0,1-1 1,-1 1-1,0-1 0,0 1 1,1 0-1,-1 0 0,0-1 1,0 1-1,0 0 0,0 0 1,0 0-1,0 0 0,0 0 1,0 0-1,-1 1 0,1-1 1,0 0-1,0 2 0,1 2 2,1 1 1,-1-1-1,0 1 0,-1 0 0,0 0 0,1 0 0,-1 10 0,0 48-170,-1-43 154,-1 5 143,0-18-66,0-1 0,1 1-1,0-1 1,1 1-1,0 0 1,0-1-1,0 1 1,1-1-1,3 8 1,-5-15-42,0 1 0,0-1 0,0 0 0,1 0 0,-1 0 0,0 0 0,0 0 0,0 1-1,0-1 1,1 0 0,-1 0 0,0 0 0,0 0 0,0 0 0,1 0 0,-1 0 0,0 0 0,0 0 0,1 0 0,-1 0 0,0 0 0,0 0 0,0 0 0,1 0 0,-1 0 0,0 0 0,0 0 0,1 0 0,-1 0 0,0 0 0,0 0 0,0 0 0,1 0 0,-1 0 0,0 0 0,0-1 0,13-8 313,16-20 5,-24 24-295,26-30 58,-9 10-93,42-37 0,-40 42-153,25-20 21,-43 36 84,0 0 1,0 0-1,1 1 1,0 0 0,-1 0-1,13-2 1,-18 4 27,0 1 0,1-1 1,-1 1-1,1 0 0,-1 0 0,1 0 1,-1 0-1,1 0 0,-1 0 0,1 0 1,-1 1-1,0-1 0,1 0 0,-1 1 0,1-1 1,-1 1-1,0-1 0,1 1 0,-1 0 1,0 0-1,0-1 0,0 1 0,1 0 1,-1 0-1,0 0 0,0 0 0,0 1 1,0-1-1,-1 0 0,1 0 0,0 0 0,0 1 1,0 1-1,1 4-26,1 0-1,-2 1 1,1-1-1,-1 0 1,0 11 0,1-6 75,0 56 1261,38-142-939,-33 60-432,1 0 0,0 0 0,0 1 0,2 1 0,15-17 0,-24 27 47,0 1-1,0 0 1,1 0 0,-1 0 0,1-1 0,-1 1 0,1 0 0,-1 1 0,1-1 0,0 0-1,0 0 1,1 0 0,-2 1 21,0 1 0,-1-1 0,1 0 0,0 0 0,0 1 0,-1-1 0,1 0 1,0 1-1,-1-1 0,1 1 0,-1-1 0,1 1 0,0-1 0,-1 1 0,1-1 0,-1 1 0,0 0 0,1-1 0,-1 1 0,1 0 0,-1-1 0,0 1 0,1 0 0,-1-1 0,0 1 0,0 0 0,0 0 0,0-1 0,1 2 0,14 61-76,6 18 48,-20-78 57,0 0-1,0 0 0,1 0 0,-1-1 1,0 1-1,1-1 0,0 1 0,0-1 1,-1 1-1,1-1 0,1 0 0,-1 0 1,0 0-1,1 0 0,-1 0 1,1 0-1,-1-1 0,1 1 0,0-1 1,-1 0-1,1 0 0,0 0 0,3 1 1,0-1 18,0-1 0,-1 0 0,1 0 0,0 0 1,-1 0-1,1-1 0,-1 0 0,1 0 0,-1-1 1,1 1-1,-1-1 0,6-3 0,14-7 84,0-2-1,0-1 0,-2 0 0,0-2 0,30-28 1,-44 36-107,0 0 0,0-1 0,0 0 0,-2-1 0,1 0 0,-1 0 0,6-16 0,-12 26-25,-1 1 0,1-1 1,-1 0-1,1 0 1,-1 0-1,0 0 0,1 0 1,-1 0-1,0 0 1,0 0-1,0 0 0,0-1 1,0 1-1,0 0 0,0 0 1,0 0-1,0 0 1,-1 0-1,1 0 0,0 0 1,-1 0-1,1 0 1,-1 0-1,1 0 0,-1 1 1,1-1-1,-1 0 1,0 0-1,1 0 0,-1 1 1,0-1-1,1 0 1,-1 0-1,0 1 0,0-1 1,0 1-1,0-1 0,0 1 1,0-1-1,0 1 1,0 0-1,0-1 0,-1 1 1,-3-1-27,1 1 1,0-1 0,0 1-1,0 0 1,-1 0-1,1 1 1,0-1 0,0 1-1,-7 2 1,0 1-2,0 0 1,1 1-1,0 1 1,0-1-1,0 2 1,0-1-1,-9 10 1,16-13 39,-1-1 1,1 1-1,0 1 1,0-1 0,1 0-1,-1 1 1,0 0-1,1-1 1,0 1-1,0 0 1,0 0-1,1 0 1,-1 1 0,1-1-1,0 0 1,0 0-1,0 1 1,1-1-1,0 1 1,-1-1-1,2 5 1,1-1 30,-1-1 0,2 0 0,-1 0-1,1 0 1,0 0 0,1-1 0,-1 1 0,1-1 0,1 0 0,-1 0-1,1 0 1,0-1 0,0 0 0,1 0 0,0 0 0,7 5 0,7 3 51,0-1 0,1-2 0,39 16 0,-36-17 79,1-1 0,39 7 0,-49-13-214,-1 0-1,1-1 0,-1 0 0,1-2 0,28-3 0,-23-3-2724,-2-1 740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2:5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6 5152,'0'-5'2951,"8"11"-1021,8 6 170,-4-6-1202,-5-3-308,0 1-1,0 0 0,0 0 1,8 7-1,-14-9-463,1-1 0,-1 0 1,0 0-1,0 1 0,0-1 0,0 0 0,0 1 0,0 0 1,0-1-1,0 1 0,0-1 0,-1 1 0,1 0 0,-1-1 0,1 1 1,-1 0-1,0 0 0,1-1 0,-1 1 0,0 0 0,0 0 0,-1-1 1,1 1-1,0 0 0,-1 2 0,-1 3 32,-1-1-1,0 1 1,0-1 0,0 0-1,-1 0 1,0 0 0,-6 7-1,-36 33 335,37-37-362,-9 8-39,-1 0 0,-1-2 1,0 0-1,-1-1 0,-1-1 1,0-1-1,-41 16 0,61-28-113,-92 32-2432,30-14-3613,42-16-88,7-2 1958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9:44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1118 3808,'-19'10'1227,"18"-10"-1084,-1 1 0,1 0 0,0 0 1,0 0-1,0 0 0,0 0 1,0 0-1,0 0 0,0 0 1,0 0-1,0 1 0,0-1 0,1 0 1,-1 1-1,0 4 5207,20-23-2796,-2-3-1728,16-23 1,60-101 241,-54 82-835,101-185 407,-35 5-441,-89 201-147,102-273 60,-112 298-214,-6 16 99,0 0-1,0 0 0,0 0 0,0 0 0,0 0 0,-1 0 0,1 0 0,0 0 0,0 0 0,0 0 0,0 0 0,0 0 0,0 0 1,0 0-1,0 0 0,0 0 0,0 0 0,-1 0 0,1 0 0,0 0 0,0 0 0,0 0 0,0-1 0,0 1 0,0 0 1,0 0-1,0 0 0,0 0 0,0 0 0,0 0 0,0 0 0,0 0 0,0 0 0,0 0 0,0 0 0,0 0 0,-1 0 1,1-1-1,0 1 0,0 0 0,0 0 0,0 0 0,0 0 0,0 0 0,0 0 0,0 0 0,0 0 0,0 0 0,0 0 1,0-1-1,1 1 0,-1 0 0,0 0 0,0 0 0,0 0 0,0 0 0,-7 11-98,-29 81-53,7-8 240,-42 112 161,-41 52 330,-114 142 315,11 6 277,199-361-939,0 1 491,-33 56 0,46-88-435,3-6-131,5-9-1,4-5-50,2 1 0,21-24 0,-1 9-92,2 1 0,0 2-1,70-42 1,0 6-131,127-102 0,-112 70 244,186-164-211,-297 252 110,-1 3 5,-1-1 0,-1 0 1,1 0-1,-1-1 0,7-9 0,-10 8-33,-7 6-60,-14 11-89,-9 9 126,2 1-1,0 2 1,1 1 0,1 1-1,1 1 1,2 1-1,0 1 1,-18 32-1,32-47 47,2 1-1,-10 22 0,14-30-6,0-1-1,1 1 0,0 0 1,0 0-1,0 0 0,0 0 1,1 0-1,0 0 0,0 0 1,0 0-1,2 6 0,-2-10 14,1 1 0,-1 0-1,1-1 1,-1 1 0,1-1-1,0 1 1,0-1 0,0 0 0,0 1-1,0-1 1,0 0 0,0 1-1,1-1 1,-1 0 0,0 0-1,1 0 1,-1 0 0,1 0 0,-1-1-1,1 1 1,-1 0 0,1-1-1,-1 1 1,1-1 0,0 1-1,-1-1 1,1 0 0,0 0 0,0 0-1,-1 0 1,3 0 0,5-1 42,0 0-1,0 0 1,0-1 0,14-5 0,-12 3-33,-1 0 0,0-1 0,0 0 0,0-1 0,-1 0 0,14-12 0,-10 7-8,-1-1 0,0 0 0,16-22 0,-12 13 0,-1-1 0,-2-1 0,0-1-1,-1 1 1,9-30 0,-18 43-23,-1 0 0,0 0 1,1-21-1,-2 26-7,-1-1-1,0 1 1,-1-1 0,1 1 0,-1-1 0,0 1 0,0-1 0,-1 1 0,-3-8 0,1 4 17,1 4-22,0 0 0,1 1-1,-1-1 1,-2-11 0,5 15 9,0 0 0,0 0 0,-1-1 0,1 1 0,0 0 1,0 0-1,0 0 0,1 0 0,-1-1 0,0 1 0,0 0 0,1 0 1,-1 0-1,0 0 0,1 0 0,-1 0 0,1 0 0,0 0 0,-1 0 0,1 0 1,0 0-1,-1 0 0,1 0 0,0 0 0,0 0 0,0 1 0,0-1 0,1-1 1,9-3-11,1-1 1,-1 2 0,1-1 0,0 2-1,0-1 1,1 2 0,-1 0 0,1 0 0,-1 1-1,1 1 1,14 0 0,3 2-68,-18-2 66,-1 0 0,1 1 0,14 4 0,-22-5 9,-1 1 0,0 1 0,1-1-1,-1 0 1,0 1 0,0-1 0,0 1 0,0 0 0,0 0 0,-1 1 0,1-1-1,-1 0 1,1 1 0,-1-1 0,3 6 0,-3-5 7,0 1 0,-1-1 1,0 1-1,1-1 0,-1 1 0,-1 0 1,1 0-1,0-1 0,-1 1 0,0 0 1,0 5-1,-7 47 13,4-38-16,-29 229 90,30-230-105,-3 30 149,5-44-92,0 0-1,0-1 1,0 1 0,0-1 0,1 1 0,-1-1-1,1 1 1,0-1 0,-1 1 0,1-1-1,0 0 1,0 1 0,1-1 0,1 2 0,-3-3-23,1 0 1,0 0-1,0 0 1,0-1 0,0 1-1,0-1 1,0 1-1,0 0 1,0-1 0,0 0-1,0 1 1,0-1 0,0 0-1,0 1 1,0-1-1,0 0 1,0 0 0,1 0-1,-1 0 1,0 0-1,0 0 1,0 0 0,0 0-1,2-1 1,1-1 36,0 1 0,0-1 0,0 0 0,6-4 0,-8 5-20,13-10 69,0 0 0,15-15 0,-9 8-51,87-77-80,101-82 50,-204 173-37,7-6-43,0 1 0,1 1-1,-1 0 1,20-9 0,-31 16 45,0 1 0,0-1 0,1 1 0,-1-1 0,0 1 1,0 0-1,1 0 0,-1-1 0,0 1 0,1 0 0,-1 0 0,0 0 0,0 0 0,1 1 0,-1-1 0,0 0 0,1 0 0,0 1 0,-1 0 2,0 0-1,0-1 0,0 1 1,0 0-1,0 0 1,-1 0-1,1-1 0,0 1 1,-1 0-1,1 0 0,0 0 1,-1 0-1,1 0 1,-1 0-1,0 0 0,1 0 1,-1 2-1,1 4-4,0 1 1,0 0-1,-1-1 1,0 1-1,-2 8 0,2-7 60,-6 40 4,-14 63 0,-1 3 322,20-109-242,1 9 199,0-14-320,0-1 1,0 0-1,0 0 0,1 1 1,-1-1-1,0 0 0,0 0 1,1 0-1,-1 1 0,0-1 1,0 0-1,1 0 0,-1 0 1,0 0-1,1 1 0,-1-1 1,0 0-1,0 0 0,1 0 1,-1 0-1,0 0 0,1 0 1,-1 0-1,0 0 0,1 0 1,-1 0-1,0 0 0,1 0 1,-1 0-1,0 0 0,1 0 1,-1-1-1,0 1 0,0 0 1,1 0-1,-1 0 0,0 0 0,0 0 1,1-1-1,1 0 3,0 0 0,-1 1 0,1-1-1,-1 0 1,1 0 0,-1-1 0,1 1 0,-1 0-1,1 0 1,-1-1 0,0 1 0,0-1 0,0 1 0,0-1-1,0 1 1,0-1 0,0 0 0,0-1 0,6-10 20,41-67 61,18-28-28,-54 91-109,1 0 1,1 0-1,24-23 1,-35 37-6,0 1-1,0-1 1,0 1 0,0 0 0,0 0 0,0 0 0,0 0-1,6-1 1,-9 3 41,1 0-1,-1 0 1,1 0 0,-1 0-1,1 0 1,-1 0 0,1 0-1,-1 0 1,1 0-1,-1 0 1,0 0 0,1 0-1,-1 0 1,1 0-1,-1 0 1,1 1 0,-1-1-1,1 0 1,-1 0-1,0 1 1,1-1 0,-1 0-1,0 1 1,1-1-1,0 1 1,-1 0-2,1 1 1,0 0-1,-1-1 0,1 1 0,-1-1 1,1 1-1,-1-1 0,0 1 0,0 0 1,0-1-1,0 4 0,-2 28-44,-2 0 0,-1 0 0,-15 52 0,-5 27 393,25-111-321,0 0 0,-1 0 0,1 0-1,0-1 1,0 1 0,0 0 0,0 0 0,0 0-1,0 0 1,0-1 0,0 1 0,0 0 0,0 0-1,0 0 1,1-1 0,-1 1 0,0 0 0,1 0-1,0 1 1,-1-2-8,1 0 0,-1 0 0,1 0 1,-1 0-1,1 0 0,-1 0 0,1 0 0,-1 0 0,0 0 0,1 0 0,-1 0 0,1-1 1,-1 1-1,1 0 0,-1 0 0,1 0 0,-1-1 0,0 1 0,1 0 0,-1 0 1,0-1-1,1 1 0,-1 0 0,1-1 0,6-6 68,0 0 0,7-10-1,-10 12-93,234-242-71,-195 209 9,83-57 0,-125 94 48,0 0 1,1 0-1,-1 0 1,1 0-1,-1 1 1,1-1-1,0 0 1,-1 1-1,1-1 1,0 1-1,-1-1 1,1 1-1,2 0 0,-3 0 21,-1 0 0,1 0 0,-1 0 0,1 1 0,-1-1 0,1 0 0,-1 0-1,1 1 1,-1-1 0,0 0 0,1 1 0,-1-1 0,0 0 0,1 1-1,-1-1 1,0 0 0,1 1 0,-1 0 0,5 16-57,-4 11 0,-4 51 0,0-29 88,3-44-5,0 116 157,1-105-71,1 0 0,1 0 0,0 0 0,1 0-1,7 16 1,-9-28-84,0 0-1,1 0 0,-1 0 0,1-1 0,0 1 0,0-1 0,8 9 0,-8-11 16,-1 0-1,1 0 0,0 0 0,0 0 1,0 0-1,0 0 0,0-1 0,0 1 1,0-1-1,1 0 0,-1 0 0,1-1 1,-1 1-1,5 0 0,26-1-647,0-1-1,66-11 1,-21-1-651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2:55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575 84 3328,'0'-1'97,"0"0"1,0 1-1,0-1 0,0 1 1,1-1-1,-1 1 1,0-1-1,0 0 0,1 1 1,-1-1-1,0 1 1,1-1-1,-1 1 0,0 0 1,1-1-1,0 0 0,-1 1 100,1 0 0,-1-1 0,1 1 0,-1 0 0,0-1 0,1 1 0,-1-1 0,0 1 0,0-1 0,1 1-1,-1 0 1,0-1 0,0 1 0,0-1 0,1 1 0,-1-1 0,0 1 0,0-1 0,0 1 0,0-1 0,0 1-1,0-1 1,0 1 0,0-1 0,0 1 0,0-1 0,0 1 0,-1-1 0,1 1 0,0-1 0,-1-2 131,-1 0 1,0 0-1,1 0 1,-1 0-1,0 0 1,0 1-1,-1-1 1,1 1-1,0 0 1,-1-1-1,1 1 1,-1 0-1,0 1 1,0-1 0,0 0-1,0 1 1,0 0-1,0-1 1,-4 0-1,-8-2-155,0 1 1,0 0-1,0 1 0,0 0 1,0 2-1,0 0 0,-26 2 0,9 3 99,-1 1 1,-52 17-1,72-19-228,-1 1-1,1 1 1,0 0 0,1 1 0,0 0 0,0 1 0,0 1 0,1 0-1,0 0 1,1 1 0,0 0 0,1 1 0,0 0 0,0 0-1,1 1 1,1 0 0,-10 21 0,10-16 62,1 0 0,1 0 1,0 0-1,1 1 0,2 0 0,-1 0 0,2 0 0,1 26 1,0-34-31,1 0 0,0 0 0,1-1 0,0 1 0,1 0 1,0-1-1,0 0 0,1 1 0,0-1 0,1-1 1,0 1-1,0-1 0,1 0 0,0 0 0,0 0 0,14 12 1,-5-8 122,0-2 0,1 1 0,0-2 1,1 0-1,0-1 0,31 10 0,-35-14-145,1 0 0,0-1-1,0 0 1,1-2-1,-1 1 1,0-2-1,1 0 1,-1-1 0,19-3-1,-22 2-1086,-1-2 0,1 1-1,-1-1 1,16-10 0,-2 3-4019,-7 6 2535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2:5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8320,'-5'4'4001,"2"11"-2791,1-3-421,-16 50 1493,12-44-1930,-121 373 3696,54-199-2192,71-185-1232,4-5-209,6-10-54,12-20-417,-8 9-3,-1-2 1,0 0 0,13-42-1,13-72 103,-12 38-94,-12 53 20,2 0-1,21-45 1,-27 75-254,-9 14 274,0 0 1,0 0-1,0 0 1,0 0 0,0 0-1,0-1 1,0 1 0,0 0-1,1 0 1,-1 0-1,0 0 1,0 0 0,0 0-1,0 0 1,0-1-1,1 1 1,-1 0 0,0 0-1,0 0 1,0 0-1,0 0 1,1 0 0,-1 0-1,0 0 1,0 0-1,0 0 1,0 0 0,1 0-1,-1 0 1,0 0-1,0 0 1,0 0 0,0 0-1,0 0 1,1 0-1,-1 0 1,0 0 0,0 1-1,2 2-8,-1 0-1,0 0 0,0 0 1,0 0-1,0 0 1,-1 0-1,1 6 0,5 52 277,-4 113 0,-1-3 192,2-145-189,8 39 0,-11-64-225,1 1-1,-1-1 0,1 1 1,-1-1-1,1 1 0,-1-1 1,1 0-1,0 1 1,2 1-1,-3-2-15,0-1 1,1 1-1,-1-1 1,1 0-1,-1 1 0,1-1 1,-1 0-1,1 0 1,-1 1-1,1-1 1,-1 0-1,1 0 0,-1 0 1,1 1-1,-1-1 1,1 0-1,-1 0 0,1 0 1,1 0-1,0-1 16,-1 1 0,1-1 0,0 0 0,0 0 0,0 0 1,-1 0-1,1 0 0,0 0 0,-1-1 0,1 1 0,-1 0 0,1-1 0,-1 1 0,0-1 0,2-2 0,18-28 86,25-48 1,-29 50-96,26-48 5,61-105 5,-84 154-106,31-34-1,-9 12-687,-42 51 737,1-1-1,-1 0 0,0 0 0,1 1 1,-1-1-1,1 0 0,0 1 1,-1-1-1,1 0 0,-1 1 0,1-1 1,0 1-1,-1-1 0,1 1 1,0 0-1,0-1 0,0 1 0,-1 0 1,1-1-1,0 1 0,0 0 1,0 0-1,-1 0 0,1-1 1,2 1-1,-2 1 17,0 0 0,0 0 0,0 0-1,0 0 1,0 1 0,0-1 0,0 0 0,0 0 0,-1 1 0,1-1 0,0 0 0,-1 1 0,1-1 0,-1 0-1,1 1 1,-1 2 0,10 38 197,-2 0 0,3 56-1,0 3 185,39 139-425,-45-216-3333,-5-20 1503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2:5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10 499 4064,'-2'-2'343,"-3"-3"689,5 5-1017,0 0 1,0 0-1,0 0 1,0 0-1,-1 0 1,1 0-1,0 0 1,0 0-1,0 0 1,0 0-1,0 0 1,0 0-1,0 0 1,0 0-1,0 0 1,0 0-1,0 0 1,-1 0-1,1 0 1,0 0-1,0 0 0,0 0 1,0 0-1,0 0 1,0 1-1,0-1 1,0 0-1,0 0 1,0 0-1,0 0 1,0 0-1,0 0 1,0 0-1,0 0 1,0 0-1,-1 0 1,1 0-1,0 0 1,0 0-1,0 0 1,0 0-1,0 1 1,0-1-1,0 0 1,0 0-1,0 0 1,0 0-1,0 0 1,0 0-1,1 2 1361,39-7 3731,-32 4-4728,0 0 0,0 0 0,0 0 1,10-4-1,-6 1 155,-1 1-195,-1 0-1,0-1 1,0 0-1,0-1 1,-1 0-1,0-1 1,13-9-1,-12 5-128,1-1-1,-1-1 1,-1 0-1,0 0 1,-1 0 0,0-1-1,10-23 1,-7 9 77,-1-1 0,12-55 1,-20 71-238,-2 10-52,0 0 0,0 0 0,0 1 0,0-1 1,1 0-1,-1 0 0,1 1 0,-1-1 1,1 0-1,0 1 0,0-1 0,1-1 0,-2 18-643,0 2 620,0 14 139,5 42 0,-3-63 84,-1 0 0,2 0 0,-1 0-1,2-1 1,-1 1 0,1-1 0,1 0 0,6 12 0,-10-20-143,0 0 1,0 0-1,0 0 0,0 0 0,0 0 1,1 0-1,-1 0 0,0 0 1,0 0-1,1 0 0,-1 0 1,0-1-1,1 1 0,-1-1 0,1 1 1,-1-1-1,1 0 0,-1 1 1,1-1-1,-1 0 0,1 0 1,-1 0-1,1 0 0,-1 0 0,1 0 1,-1-1-1,1 1 0,1-1 1,2-1 45,0 1 1,0-1-1,0-1 1,0 1-1,-1-1 1,7-4 0,5-6 24,0 0 0,-2-2 1,22-24-1,33-55 291,-36 48-433,3-7 23,19-25-216,-55 78 209,16-16-462,-16 16 455,0 0-1,0 0 0,0 0 1,0 0-1,1 0 0,-1 0 1,0 0-1,0 0 0,0 0 1,0 0-1,0 0 0,0 0 1,0 0-1,1-1 0,-1 1 1,0 0-1,0 0 0,0 0 1,0 0-1,0 0 0,0 1 1,1-1-1,-1 0 0,0 0 1,0 0-1,0 0 1,0 0-1,0 0 0,0 0 1,0 0-1,0 0 0,1 0 1,-1 0-1,0 0 0,0 0 1,0 0-1,0 0 0,0 1 1,0-1-1,0 0 0,0 0 1,1 12-53,-3 5-27,-1 19 82,-2-1 0,-1 0 0,-13 43 0,14-65 121,0 0 0,0-1 0,-14 22 0,11-19 17,7-13-78,1-1 0,-1 1 0,0 0 0,0-1 0,0 0 0,0 1 0,0-1 0,0 1 1,-2 1-1,1-3-29,1 1 1,0-1-1,0 1 1,0-1 0,0 0-1,0 0 1,0 1 0,0-1-1,-1 0 1,1 0 0,0 0-1,0 0 1,0 0-1,0-1 1,0 1 0,-1 0-1,1 0 1,0-1 0,-1 0-1,1 1-24,1 0-1,0 0 1,0 0 0,-1 0-1,1 0 1,0 0-1,0 0 1,-1 0 0,1 0-1,0 0 1,0 0-1,0 0 1,-1 0 0,1-1-1,0 1 1,0 0-1,0 0 1,-1 0 0,1 0-1,0 0 1,0 0-1,0-1 1,0 1 0,-1 0-1,1 0 1,0 0-1,0-1 1,0 1 0,0 0-1,0 0 1,0 0-1,0-1 1,-1 1 0,1 0-1,0 0 1,0-1-1,0 1 1,0 0 0,0 0-1,0 0 1,0-1-1,0 1 1,0-1-1,12-5 3,21-3-56,1 7 9,54 2 0,-32 1-31,-37 0 262,33 6 1,-17-2-1659,4-3-5651,-38-2 6869,-1 0 0,1 0 0,0 0 0,-1 0 0,1 0 0,0 0 0,-1 0 0,1 0 0,0 0 0,-1-1 0,1 1 0,0 0-1,-1 0 1,1-1 0,0 1 0,-1-1 0,1 1 0,-1 0 0,1-1 0,-1 1 0,1-1 0,-1 1 0,1-1 0,-1 0-1,1 1 1,-1-1 0,0 1 0,1-1 0,-1-1 0,5-7-2825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2:58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 7872,'-28'-12'3584,"28"16"-3104,10-4-2720,8 8 1504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3:0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102 976 3904,'5'-3'7228,"-4"-9"-5733,0 4-832,34-143 2025,-19 85-2216,2 1 0,3 1 0,36-77 0,-40 105-343,17-39 220,26-80 0,-10-27 536,-50 167-680,-1 12-180,-1 10 1,-15 62 216,-3-1 0,-37 85-1,24-70-88,4 1 0,-18 89 0,33-105-69,-45 171 669,48-202-794,-28 79 258,30-94-138,0 0-1,-2-1 1,-13 20 0,17-30 59,7-9-99,-1-1 0,1 0 0,-1 0 0,0 0 0,1 1 0,-1-1 0,0 0 0,0 0 0,1 0 0,-1 0 0,0 0-1,0-1 1,0 1 0,0 0 0,0 0 0,0-1 0,-1 1 0,1 0 0,0-1 0,0 1 0,0-1 0,-1 1 0,1-1 0,0 0-1,-1 0 1,-1 1 0,12-16 265,1 6-273,0 0 0,0 0 0,1 1 0,13-9 0,0 1-58,133-79-108,-86 55 169,-30 14 25,-1-2 0,-1-1 1,-2-2-1,34-36 0,-23 16 171,-4-2 0,46-68 1,-62 83-74,-18 26 12,14-25 1,-3 6-39,-15 22-271,0 1 0,7-17 1,-12 18-345,-1 12-115,-1 3 632,0 1 0,0-1 0,-5 14 0,-3 14-42,8-21 24,1 1-1,0 0 1,1-1 0,4 23 0,-5-38 3,0 1 0,0 0-1,1 0 1,-1 0 0,0-1-1,0 1 1,1 0 0,-1 0 0,0-1-1,1 1 1,-1 0 0,1-1-1,-1 1 1,1 0 0,-1-1 0,1 1-1,-1-1 1,1 1 0,-1-1-1,1 1 1,0-1 0,0 1-1,-1-1 1,1 1 0,0-1 0,-1 0-1,1 0 1,0 1 0,0-1-1,0 0 1,-1 0 0,1 0-1,0 0 1,0 0 0,0 0 0,-1 0-1,1 0 1,0 0 0,0 0-1,0 0 1,-1-1 0,1 1-1,1-1 1,5-1 87,0-1 1,0 0-1,12-7 0,-10 5-62,219-98 240,-212 97-289,-1 0-50,0 0 1,0 1-1,1 1 1,-1 0-1,1 2 0,19-2 1,-31 4 39,0 0 0,0 1 0,0 0 0,0-1 0,0 2 0,0-1 0,0 0-1,0 1 1,0 0 0,-1 0 0,1 0 0,-1 0 0,1 0 0,-1 1 0,0-1 0,4 5 0,-1 0 37,0 0-1,-1 0 1,0 0 0,0 0-1,-1 1 1,6 12 0,-5-4 6,0 0-1,5 29 1,-7-29-4,1 1 0,7 20 0,10-57-16901,-20 18 16242,8-16-2633,0-6 1157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3:0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13 3392,'3'-3'263,"-3"3"-231,0 0 1,0 0-1,1 0 0,-1 0 0,0 0 0,0 0 0,0 0 0,1 0 1,-1 0-1,0 0 0,0-1 0,0 1 0,1 0 0,-1 0 1,0 0-1,0 0 0,0-1 0,0 1 0,0 0 0,1 0 1,-1 0-1,0-1 0,-2-5 5525,-5 13-1435,3-4-3735,0 0 1,0 0-1,0 0 0,-1-1 1,1 0-1,-6 3 0,-6 3 406,-63 35 1583,15-8-1641,1 2 0,-69 54 0,78-38-1412,43-47-334,11-6 856,-1 0-1,1 0 0,-1 0 0,1 0 1,-1 1-1,1-1 0,0 0 0,-1 0 1,1 0-1,0 1 0,-1-1 0,1 0 1,0 0-1,-1 1 0,1-1 0,0 0 1,-1 1-1,1-1 0,0 0 0,0 1 1,-1-1-1,12 0-5759,3-3 1601,8-1 1434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3:01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14 511 3328,'-14'0'4869,"23"12"-720,-7-10-3903,0 0 0,1 0 1,-1 0-1,1 0 0,-1 0 0,1-1 0,0 1 0,0-1 0,0 0 0,-1 0 0,1 0 0,0 0 0,0-1 1,0 1-1,1-1 0,-1 1 0,0-1 0,0 0 0,0 0 0,5-1 0,0-1 9,0 0 0,0 0-1,1-1 1,-1 1 0,-1-2 0,1 1-1,0-1 1,-1-1 0,0 1 0,0-1 0,0 0-1,11-12 1,-17 16-243,0 0 1,0 1-1,-1-1 0,1 0 1,0 0-1,0 0 1,-1 0-1,1 0 0,-1 0 1,1 0-1,-1 0 0,0 0 1,1 0-1,-1 0 0,0 0 1,0 0-1,1 0 0,-1-1 1,0 0-1,-1 1-1,1 0-1,0 1 1,-1-1 0,1 0-1,0 0 1,-1 1-1,1-1 1,-1 0 0,1 1-1,-1-1 1,1 1 0,-1-1-1,0 1 1,1-1-1,-1 1 1,0-1 0,1 1-1,-1-1 1,-1 0-1,-1 0-9,0 0-1,0 0 1,0 1-1,0-1 1,0 1-1,-1-1 0,1 1 1,0 0-1,0 0 1,-6 1-1,1 1 25,1 1-1,-1 0 1,1 0-1,-1 1 1,1 0 0,0 0-1,0 0 1,1 1-1,-1 0 1,1 1-1,0-1 1,1 1 0,-1 0-1,1 0 1,1 1-1,-6 8 1,7-11 12,1 1 1,0-1-1,0 1 1,0 0-1,0-1 1,1 1-1,-1 0 1,1 0-1,1 0 1,-1 0-1,1 0 0,-1 0 1,2 1-1,-1-1 1,0 0-1,1 0 1,0 0-1,0 0 1,1 0-1,-1-1 1,1 1-1,0 0 0,0-1 1,1 1-1,-1-1 1,5 6-1,-3-6 18,0 1 0,0-1-1,0 0 1,1-1-1,-1 1 1,1-1 0,0 0-1,0 0 1,0 0-1,9 3 1,-6-4 34,1 1-1,0-1 1,0 0 0,0-1-1,-1 0 1,13-1 0,-3-1 21,1 0 1,-1-2-1,0 0 1,0-1-1,0-1 0,18-8 1,19-12-54,89-53 1,-92 48-56,-45 26-31,1 0 78,0-1 1,-1 0-1,1 0 0,-1 0 1,12-12-1,-19 16-56,0 1 0,0 0 0,1 0 0,-1 0 0,0 0 0,0-1 0,0 1 0,0 0-1,0 0 1,0 0 0,0 0 0,0-1 0,1 1 0,-1 0 0,0 0 0,0 0 0,0-1 0,0 1 0,0 0 0,0 0 0,0-1 0,0 1 0,0 0 0,0 0 0,0 0 0,-1-1 0,1 1 0,0 0-1,0 0 1,0 0 0,0-1 0,0 1 0,0 0 0,0 0 0,0 0 0,-1 0 0,1-1 0,0 1 0,0 0 0,0 0 0,0 0 0,-1 0 0,1 0 0,0 0 0,0-1 0,0 1 0,-1 0 0,1 0 0,0 0-1,0 0 1,0 0 0,-1 0 0,1 0 0,0 0 0,0 0 0,0 0 0,-1 0 0,1 0 0,0 0 0,-18 1-647,12 1 600,0 1 1,-1-1-1,1 2 1,1-1-1,-1 0 1,0 1-1,1 0 1,0 1 0,0-1-1,0 1 1,0 0-1,1 0 1,-5 7-1,3-2 13,0 0-1,0 0 0,1 1 1,0 0-1,1 0 0,-5 20 1,5-15 99,-3 28 0,7-40-22,-1 1 0,1-1-1,0 0 1,0 0 0,1 0 0,-1 0-1,1 0 1,0 1 0,0-1 0,1 0-1,-1-1 1,3 5 0,-4-7-10,1 0 0,-1 0 0,1 0 0,0 0 0,-1-1 0,1 1 0,0 0 0,0 0 0,-1-1 0,1 1 0,0 0 0,0-1 0,0 1 0,0-1 0,0 1 0,0-1 0,0 0 0,0 1 0,0-1 0,0 0 0,0 0 0,0 0 0,0 0 0,0 0 0,0 0 0,0 0 0,0 0 0,0 0 0,0 0 0,0 0 0,0-1 0,2 0 0,1-1 51,1 0 0,-1 0 0,-1-1 0,1 0 0,0 0 0,5-6 0,109-126 406,-66 71-160,57-72-77,-90 108-233,0-1 0,-2 0 0,14-36 0,-17 29-94,-2 0 0,-1-1 0,-2 0 0,4-45 0,-12 76 58,-1 1 0,1 0 0,-1 0 0,-1-1 0,1 1 0,-2-7 0,2 11 21,0 1-1,0-1 1,0 1 0,-1 0-1,1-1 1,0 1-1,0-1 1,0 1-1,-1 0 1,1-1-1,0 1 1,0 0-1,-1-1 1,1 1-1,0 0 1,-1-1-1,1 1 1,0 0-1,-1 0 1,1-1-1,0 1 1,-1 0-1,1 0 1,-1 0-1,1 0 1,0-1-1,-1 1 1,1 0 0,-1 0-1,1 0 1,-1 0-1,-1 1-2,0-1-1,1 1 1,-1 0 0,1 0-1,-1 0 1,1 0 0,-1 0-1,1 0 1,0 0 0,-1 0-1,1 1 1,0-1 0,-2 2-1,-12 18-40,0 1-1,-13 25 0,4-5-5,-6 8-76,2 2 0,-34 89 0,42-90-2059,3-7-3076,13-27 3274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3:0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48 9632,'-68'-41'4384,"23"37"-3840,32 1-1056,8 6 160,1-3-1408,8 9 992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3:08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191 480 2976,'0'-1'213,"0"1"0,0-1-1,1 1 1,-1-1 0,0 0 0,0 1 0,0-1-1,0 1 1,1-1 0,-1 0 0,0 1 0,1-1 0,-1 1-1,0-1 1,1 1 0,-1-1 0,1 1 0,-1-1-1,1 0 1,0 1-61,-1 0 0,0 0-1,1-1 1,-1 1 0,1-1-1,-1 1 1,0 0 0,0-1-1,1 1 1,-1-1 0,0 1-1,0 0 1,1-1 0,-1 1-1,0-1 1,0 1 0,0-1-1,0 1 1,0-1 0,0 1-1,0-1 1,0 1 0,0-1-1,0 1 1,0-1 0,0 1-1,0-1 1,0 1 0,0-1-1,0 1 1,-1-1 0,1 1-1,-1-1 1,1-1 58,-1 1 1,0-1-1,0 1 1,0-1-1,0 1 1,0-1-1,0 1 1,0 0-1,0 0 1,-1-1-1,1 1 1,0 0-1,-1 0 1,1 0-1,-3 0 1,2 0-174,0 0 1,0 1 0,0-1 0,0 1-1,0-1 1,0 1 0,0 0 0,0 0-1,-1 0 1,1 0 0,0 1 0,0-1-1,0 0 1,0 1 0,0 0 0,0-1-1,0 1 1,0 0 0,-3 2 0,0 0-56,0 0 1,0 1-1,1 0 1,-1 0-1,1 1 1,0-1-1,0 1 1,0 0-1,-4 7 1,-3 8-33,-11 25 1,10-19 141,3-9-53,1 1 0,1 0-1,-6 28 1,11-41 24,1 0 0,0 0 0,1 0 0,-1 1 0,1-1 1,0 0-1,0 1 0,1-1 0,-1 0 0,1 0 0,0 1 0,1-1 0,-1 0 0,1 0 1,0 0-1,1 0 0,3 6 0,-5-9-10,0-1 0,0 0 0,0 1 0,0-1 0,0 0 0,0 0-1,0 0 1,1 0 0,-1 0 0,0 0 0,1 0 0,-1-1 0,0 1 0,1 0 0,-1-1 0,1 1 0,-1-1 0,1 1 0,-1-1 0,1 0 0,-1 0 0,1 0 0,-1 0 0,1 0 0,0 0 0,-1 0 0,1 0 0,-1 0 0,1-1 0,-1 1-1,1-1 1,-1 1 0,1-1 0,-1 0 0,0 1 0,2-2 0,1-1 19,0 0 0,0 0 0,-1 0-1,1 0 1,-1-1 0,0 1 0,0-1-1,0 0 1,4-7 0,1-7 19,0 0 0,-2 0 0,6-21 0,9-60 66,-9 35-97,-7 30 64,-5 27-152,1 0-1,0 1 0,0-1 0,1 1 0,-1-1 0,1 1 1,3-7-1,-1 40-110,-2 27 306,-1-25 70,6 44-1,-2-28 37,-3-25-38,5 24 0,-6-39-119,1 0 0,-1 0 0,1 0 1,0 0-1,0 0 0,1-1 0,0 1 0,-1-1 0,7 7 0,-8-10-75,0 0 0,0-1 1,0 1-1,0 0 0,0-1 0,0 1 0,0 0 1,0-1-1,0 0 0,0 1 0,1-1 1,-1 0-1,0 1 0,0-1 0,0 0 0,1 0 1,-1 0-1,0 0 0,0 0 0,1 0 0,-1-1 1,0 1-1,0 0 0,0-1 0,0 1 1,1 0-1,-1-1 0,2-1 0,2-1 12,0 0 1,1 0-1,-1-1 0,-1 0 0,5-4 1,49-55 76,0-1-63,35-20-24,6 0-35,-68 61-134,-28 20 73,1 0 0,-1 1 0,1-1-1,0 1 1,0 0 0,0 0 0,0 0-1,8-1 1,-11 3 54,0-1-1,0 1 0,0 0 0,0 0 1,0 0-1,1 0 0,-1 1 0,0-1 1,0 0-1,0 0 0,0 1 0,0-1 1,0 0-1,0 1 0,0-1 0,0 1 1,0 0-1,0-1 0,0 1 0,0 0 1,0-1-1,0 1 0,-1 0 0,1 0 1,0 0-1,0 0 0,-1 0 0,1 0 1,-1 0-1,1 0 0,-1 0 0,1 0 1,-1 0-1,0 0 0,0 0 0,1 0 1,-1 3-1,1 7 22,0 0 0,0 1 0,-1-1 0,-1 1 0,-2 16 0,0-3 65,2-11-45,0-4 4,0 0 1,1-1-1,0 1 0,0 0 0,3 12 1,-3-22-45,0 0 0,0 0 1,0 0-1,0 1 1,0-1-1,0 0 0,0 0 1,0 0-1,0 0 1,0 0-1,0 1 0,1-1 1,-1 0-1,0 0 1,0 0-1,0 0 0,0 0 1,0 1-1,0-1 1,0 0-1,0 0 1,1 0-1,-1 0 0,0 0 1,0 0-1,0 0 1,0 0-1,0 0 0,1 0 1,-1 1-1,0-1 1,0 0-1,0 0 0,0 0 1,0 0-1,1 0 1,-1 0-1,0 0 0,0 0 1,0 0-1,0 0 1,1 0-1,-1 0 0,0-1 1,0 1-1,0 0 1,10-8 229,15-24 259,-15 19-399,18-26-181,-19 25 2,1 0 1,0 0-1,1 1 1,1 1-1,23-20 1,-35 31 70,1 1 0,-1-1 0,1 1 0,0-1 1,-1 1-1,1-1 0,-1 1 0,1 0 1,0-1-1,-1 1 0,1 0 0,0-1 0,0 1 1,-1 0-1,1 0 0,0 0 0,0-1 0,-1 1 1,1 0-1,0 0 0,0 0 0,0 0 1,-1 0-1,1 1 0,0-1 0,0 0 0,-1 0 1,1 0-1,0 1 0,-1-1 0,1 0 0,0 1 1,1 0-1,-1 1-10,1 1 0,-1-1-1,0 0 1,0 1 0,0-1 0,0 1 0,0-1 0,1 4 0,-1 1 46,22 95 12,-23-100-17,1 0 1,0 0 0,-1 1 0,1-1 0,0 0 0,0 0 0,1 0 0,-1 0 0,0 0 0,1-1 0,-1 1 0,1 0-1,-1-1 1,1 1 0,0-1 0,0 1 0,0-1 0,0 0 0,0 0 0,0 0 0,0 0 0,0 0 0,0 0-1,0 0 1,1-1 0,-1 1 0,0-1 0,1 0 0,-1 0 0,0 0 0,0 0 0,4 0 0,4-2 34,0 0 1,-1 0 0,1-1-1,0 0 1,-1-1 0,9-4 0,30-17-140,66-46 0,6-4-224,-119 75 291,16-11-30,-10 4-240,-7 7 271,0-1-1,0 1 1,0 0-1,0 0 1,1 0 0,-1 0-1,0-1 1,0 1-1,0 0 1,0 0 0,0 0-1,0-1 1,0 1 0,0 0-1,0 0 1,0 0-1,0 0 1,0-1 0,-1 1-1,1 0 1,0 0-1,0 0 1,0 0 0,0-1-1,0 1 1,0 0 0,0 0-1,0 0 1,0 0-1,-1 0 1,1-1 0,0 1-1,0 0 1,0 0-1,0 0 1,0 0 0,-1 0-1,0-1-12,0 1 0,0 0-1,0 0 1,0 0 0,0 0 0,0 0-1,0 0 1,0 0 0,0 0-1,0 0 1,0 1 0,0-1-1,0 0 1,0 1 0,0-1 0,0 0-1,-1 1 1,-2 1-63,-7 2 85,0 1 0,0 0 1,0 1-1,1 0 1,0 1-1,0 0 1,0 0-1,1 1 0,-11 12 1,5-3 49,1 1 0,0 0 0,1 1 0,-11 21 0,20-32 8,0 0 0,0 1 0,-4 16-1,7-22-7,0 1-1,1 0 0,-1-1 0,1 1 0,0-1 1,0 1-1,0 0 0,1-1 0,-1 1 0,1-1 1,0 1-1,2 5 0,-3-8-12,1 1-1,0-1 1,-1 0-1,1 0 1,0 1-1,0-1 1,0 0 0,0 0-1,0 0 1,0 0-1,0 0 1,0-1-1,0 1 1,1 0 0,-1 0-1,0-1 1,0 1-1,1-1 1,-1 1 0,1-1-1,-1 1 1,0-1-1,1 0 1,-1 0-1,1 0 1,1 0 0,0 0 16,0 0 0,0-1 0,0 1 1,0-1-1,0 1 0,-1-1 0,1 0 1,0-1-1,0 1 0,0 0 0,-1-1 1,4-2-1,8-7 1,0-1 0,-2-1 0,1 0 1,-2-1-1,0 0 0,16-26 0,47-105-81,-72 141 39,15-39-112,18-73-1,-31 103 141,6-29-41,-2 0 1,5-62-1,-12 94-23,0 8 24,-1 0 0,0 0-1,1 0 1,-1-1 0,0 1 0,0 0 0,-1 0-1,1 0 1,0 0 0,-2-3 0,1 4-28,0 4-16,-5 14-28,1-1 0,-4 33 0,-3 40 298,11-72-171,-1 7 3,1 0 0,5 48 0,14 46 21,-12-88-53,-2-7-233,12 40 1,0-26-2417,-3-12 901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3:10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40 4480,'0'-39'3808,"-1"46"-2399,1 1 0,-1 0 1,-3 11-1,-11 23 664,-26 36-1772,27-54 525,-31 55 28,5-12-150,-43 101-1,-42 196 1548,122-353-1341,4-16-709,7-20-352,64-139-263,-60 140 371,2 2 0,1-1 0,1 2 0,33-36-1,-45 52 14,1 1 0,0 0 0,0 0 0,0 0 1,0 1-1,7-4 0,-11 7 22,0-1 0,0 1 1,0-1-1,0 1 0,0-1 0,0 1 1,1 0-1,-1 0 0,0-1 1,0 1-1,0 0 0,0 0 0,0 0 1,1 0-1,-1 0 0,0 1 1,0-1-1,0 0 0,0 1 1,0-1-1,0 0 0,1 1 0,-1-1 1,0 1-1,0 0 0,0-1 1,-1 1-1,1 0 0,0-1 0,0 1 1,0 0-1,0 0 0,-1 0 1,1 0-1,0 0 0,-1 0 1,1 0-1,-1 0 0,1 0 0,-1 0 1,1 2-1,5 18 204,0 1 0,3 31-1,8 29 135,-13-67-233,1 0 0,0 0 0,1 0 1,14 23-1,-18-35-57,0 0 0,0 0 0,0 0 0,0 0 0,1 0 0,-1-1 0,1 1 0,0-1 0,-1 0 0,1 0 0,0 0 0,1 0 0,-1 0 0,0-1 0,0 1 0,1-1 0,-1 0 0,1 0 0,-1 0 0,1 0 0,-1-1 0,1 0 0,0 1 0,-1-1 0,1 0 0,0-1 0,4 0 0,-1-1 13,0 0 0,0 0 1,-1-1-1,1 0 1,0-1-1,-1 1 0,12-10 1,40-37 154,-47 39-182,80-76-33,37-35 281,-109 101-215,-19 20-61,0 1 0,0 0-1,1-1 1,-1 1 0,0 0 0,0-1-1,0 1 1,1 0 0,-1-1 0,0 1 0,0-1-1,0 1 1,0-1 0,0 1 0,0 0-1,0-1 1,0 1 0,0-1 0,0 1-1,0-1 1,0 1 0,-1-1 0,1 1-9,-1-1 0,1 1 0,-1 0 0,1-1 1,-1 1-1,1 0 0,-1 0 0,0-1 1,1 1-1,-1 0 0,1 0 0,-1 0 0,0 0 1,1 0-1,-1 0 0,1 0 0,-1 0 0,0 0 1,1 0-1,-1 0 0,0 1 0,-4 0 12,0 0 0,0 0 0,0 1 0,0 0 0,1 0 0,-1 0 0,1 1 1,-9 6-1,4-2 12,-1 1 1,1 0 0,-8 10-1,1 2 64,2-1-1,0 2 1,-19 37-1,-24 74 301,54-125-367,-2 6 54,-7 25 1,11-35 12,1 1 1,-1-1 0,1 0-1,-1 1 1,1-1 0,0 1 0,0-1-1,1 0 1,-1 1 0,1-1-1,0 0 1,-1 0 0,3 5 0,-3-8-61,0 0 1,1 1-1,-1-1 1,0 0-1,0 1 1,0-1-1,1 0 1,-1 1-1,0-1 1,1 0-1,-1 0 1,0 1 0,1-1-1,-1 0 1,0 0-1,1 0 1,-1 0-1,0 1 1,1-1-1,-1 0 1,0 0-1,1 0 1,-1 0-1,1 0 1,-1 0 0,0 0-1,1 0 1,-1 0-1,1 0 1,-1 0-1,1 0 1,14-8 323,12-17-140,10-22-210,-2-2 0,31-54 0,-61 96-6,4-10-24,-7 13 16,0 0 0,0 1 0,1-1 0,-1 0 0,1 1 0,0-1 0,0 1 0,4-4 0,-7 7 1,1 0-1,0 0 0,-1-1 0,1 1 0,0 0 0,0 0 0,-1-1 0,1 1 0,0 0 0,-1 0 0,1 0 0,0 0 1,0 0-1,-1 0 0,1 0 0,0 1 0,0-1 0,-1 0 0,1 0 0,0 0 0,-1 1 0,1-1 0,0 0 0,-1 1 1,1-1-1,-1 1 0,1-1 0,0 1 0,-1-1 0,1 1 0,-1-1 0,1 1 0,-1-1 0,0 1 0,1 0 0,0 0 1,16 30-72,-13-22 86,4 5 44,0 0 0,1-1 1,0 0-1,20 22 0,-25-32-4,-1 1 0,1-1 0,1 0 0,-1 0 0,0 0 0,1 0 0,-1-1 0,1 0 0,0 0 0,-1 0 0,1 0 0,0-1 0,0 0 0,0 0 0,1 0 0,-1-1 0,0 0 0,0 0 0,7-1 0,-3 0 32,0-1 0,0-1 0,0 0 0,0 0 0,0-1 0,-1 0 0,1 0 0,-1-1 0,0 0 0,0-1-1,-1 1 1,0-2 0,8-7 0,8-11 62,-1-1-1,23-36 1,-31 42-80,16-24 12,-12 16-77,34-38 1,-47 60-35,7-5-381,-7 11 212,-1 9 104,-2 9 131,0-1-1,-2 1 0,0-1 0,0 1 1,-2-1-1,-5 28 0,1-1 36,3-24 24,-5 24 0,6-37-15,0-1 1,0 0-1,0 0 0,-1 0 1,0 0-1,0 0 0,-7 8 0,10-13-66,-1-1 0,1 1-1,0-1 1,-1 1-1,1-1 1,-1 0-1,1 1 1,-1-1-1,1 0 1,-1 1-1,1-1 1,-1 0-1,1 0 1,-1 1-1,1-1 1,-1 0 0,0 0-1,1 0 1,-1 0-1,1 0 1,-1 0-1,1 0 1,-1 0-1,0 0 1,1 0-1,-1 0 1,1 0-1,-1 0 1,0 0-1,1-1 1,-1 1 0,1 0-1,-1 0 1,1-1-1,-1 1 1,1 0-1,-1-1 1,1 1-1,-1-1 1,1 1-1,0 0 1,-1-2-1,-3-2-51,0-1 0,0 0 0,-5-9 0,0 0 30,8 14 29,1 0 0,0 0 0,-1-1 0,1 1 0,0 0 0,0-1 0,-1 1 0,1 0 0,0-1 0,0 1 0,-1 0 0,1-1 0,0 1 0,0-1 0,0 1 0,0 0 0,0-1 0,0 1 0,0-1 0,-1 1 0,1 0 0,0-1 0,0 0 0,1 1 4,-1 0 1,0 0 0,0 0-1,0 0 1,0 0-1,0 0 1,0 0-1,0 0 1,0-1-1,0 1 1,0 0-1,0 0 1,1 0-1,-1 0 1,0 0-1,0 0 1,0 0-1,0 0 1,0 0-1,0 0 1,0 0-1,0 0 1,1 0-1,-1 0 1,0 0-1,0 0 1,0 0-1,0 0 1,0 0-1,0 0 1,0 0-1,0 0 1,1 0-1,-1 0 1,0 0-1,0 0 1,0 0-1,0 0 1,0 1-1,0-1 1,0 0-1,0 0 1,0 0-1,0 0 1,1 0-1,-1 0 1,0 0-1,0 0 1,0 0-1,0 1 1,4 3 55,0 1 0,1 0-1,0-1 1,-1 0 0,2 0 0,-1 0 0,0-1 0,1 0 0,-1 0 0,1 0-1,0-1 1,0 0 0,0 0 0,0 0 0,1-1 0,6 1 0,6 0 1,1 0 0,-1-2 0,1 0 1,20-3-1,-28 1-188,0 0 0,-1 0 1,1-1-1,-1-1 0,0 0 1,13-6-1,-19 7-443,1 0 1,-1-1-1,0 1 1,1-1-1,5-7 0,-8 8-172,-1 0 0,1 0 0,-1 0 0,0 0 0,0 0 0,0 0 0,0-1 0,-1 1 0,3-8 0,1-7-2135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9:46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332 2 1984,'8'-1'582,"0"0"0,0 1 0,0 0 0,-1 0-1,1 1 1,0 0 0,0 1 0,14 4 0,-14-6 5438,-12 4-3059,2-3-2811,0 0-1,1 0 0,-1 0 1,0 0-1,1 0 1,-1 0-1,0-1 1,0 1-1,0 0 0,0-1 1,-4 1-1,-25 1 506,14-2-511,3 2-128,1 0-1,-1 1 0,1 0 1,0 1-1,0 0 1,0 1-1,1 1 1,-1 0-1,1 0 0,1 2 1,-1-1-1,1 1 1,1 1-1,-1 0 1,2 1-1,-1 0 1,1 0-1,-14 21 0,7-5 60,0 1-1,2 0 1,1 1-1,-12 37 1,18-43 33,1 0-1,2 0 1,0 0-1,1 1 1,1-1-1,2 39 1,0-57-56,0 1 0,1-1 0,0 1 0,0-1 1,0 0-1,0 0 0,1 1 0,-1-1 0,1 0 0,0 0 1,1 0-1,4 6 0,-5-8-23,0 0 1,0-1-1,0 1 1,0-1-1,0 1 1,0-1-1,0 0 1,0 0-1,1 0 1,-1 0-1,0-1 1,1 1-1,-1 0 1,0-1-1,1 0 1,-1 1-1,1-1 1,-1 0-1,1 0 1,-1-1-1,1 1 1,-1 0-1,0-1 1,1 0 0,3-1-1,10-4 77,-1 0 0,0-2 0,-1 1 0,0-2 0,0 0 0,20-18 0,-4 1 3,41-48 0,-48 45-115,0-2-1,-3 0 1,0-2-1,29-69 1,-41 86 23,-2-1-1,7-26 1,-12 36-19,1 0 0,-2 0 0,1 0 0,-1 0 0,0 0 0,0-1 0,-1 1 0,-3-14 0,4 20-11,0-1-1,-1 1 1,1 0-1,0-1 1,-1 1-1,0 0 1,1-1-1,-1 1 1,0 0 0,0 0-1,1 0 1,-1 0-1,0 0 1,0 0-1,0 0 1,-1 0-1,1 0 1,0 0 0,0 0-1,0 0 1,-1 1-1,1-1 1,0 1-1,-1-1 1,1 1-1,0-1 1,-1 1 0,1 0-1,-1 0 1,1 0-1,0-1 1,-1 1-1,1 1 1,-1-1-1,-2 0 1,1 1 13,-1 0 0,1 0 0,-1 0 0,1 1 0,0-1-1,-1 1 1,1 0 0,0 0 0,0 0 0,0 0 0,0 1 0,1-1 0,-5 5 0,3-1 38,1 0 1,-1 0 0,1-1-1,0 2 1,1-1 0,-1 0-1,1 1 1,1-1 0,-1 1-1,0 10 1,0 3 153,1-1 1,3 30-1,0-30-67,0-1 0,2-1 0,0 1-1,1 0 1,1-1 0,0 0 0,1 0-1,1-1 1,1 0 0,0 0 0,1-1-1,1 0 1,20 21 0,-16-20-150,1-1-1,0-1 1,1-1-1,30 18 1,-28-20-699,2-1 0,-1-1 0,1 0 0,30 7 0,-14-5-1884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3:1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22 454 4992,'-2'0'200,"1"0"0,-1 0 0,1 1 0,-1-1 0,1 0 0,-1 1 0,1-1 0,-9 3 7478,13-12-4723,9-21-1455,120-194 1337,-108 186-2384,-9 15-176,1 0-1,1 2 1,1 0-1,0 1 1,24-19-1,-42 39-279,13-9 285,-13 8-276,1 1 1,-1 0 0,0 0-1,0 0 1,1 0 0,-1 0-1,0 0 1,0 0 0,0 0-1,1-1 1,-1 1 0,0 0 0,0 0-1,1 0 1,-1 0 0,0 0-1,0 0 1,1 0 0,-1 0-1,0 1 1,0-1 0,1 0-1,-1 0 1,0 0 0,0 0 0,0 0-1,1 0 1,-1 0 0,0 0-1,0 1 1,0-1 0,1 0-1,-1 0 1,0 0 0,0 0-1,0 1 1,0-1 0,0 0 0,1 0-1,-1 0 1,0 1 0,0-1-1,0 0 1,0 0 0,0 1-1,0-1 1,0 0 0,0 0-1,0 1 1,0-1 0,0 0-1,0 0 1,0 1 0,0-1 0,0 0-1,0 0 1,0 1 0,-8 82 686,5-59-581,2-17-61,0 0 1,0 1 0,1 0-1,0-1 1,1 11-1,-1-17-41,0-1 0,0 1-1,0-1 1,0 0 0,0 1 0,1-1-1,-1 0 1,0 1 0,0-1-1,0 1 1,0-1 0,0 0 0,0 1-1,1-1 1,-1 0 0,0 1 0,0-1-1,0 0 1,1 0 0,-1 1-1,0-1 1,1 0 0,-1 0 0,0 1-1,0-1 1,1 0 0,0 1 0,9-7 501,-2 0-452,35-21-48,2 2-1,1 2 1,0 2 0,76-23-1,-102 37-41,-11 4-87,0-1 0,0 2-1,1-1 1,-1 1-1,15-1 1,-23 3 114,0 0 0,-1 0 0,1 0 0,0 0 0,0 0 0,0 0 0,0 0 0,0 0 1,0 1-1,0-1 0,0 0 0,0 1 0,0-1 0,0 0 0,0 1 0,0-1 0,-1 1 0,1 0 0,0-1 0,0 1 0,-1 0 1,1-1-1,0 1 0,-1 0 0,1 0 0,-1-1 0,1 1 0,-1 0 0,1 0 0,-1 0 0,1 0 0,-1 0 0,0 0 0,0 0 0,1 0 1,-1 0-1,0 1 0,0 4 68,-1 0 0,1-1 1,-1 1-1,0 0 0,-3 7 1,1-2 34,0 2-20,0 0-4,0 1 1,-2 19-1,5-29-50,0 1 1,0-1-1,0 0 0,1 0 1,0 0-1,-1 0 0,2 0 1,-1 0-1,0 0 0,1 0 1,-1 0-1,4 4 1,-4-6 0,1 0 0,-1 0 0,1-1 0,0 1 0,-1-1 0,1 1 1,0-1-1,0 0 0,0 0 0,0 1 0,0-1 0,0-1 1,0 1-1,0 0 0,0 0 0,0-1 0,0 1 0,1-1 0,-1 0 1,0 0-1,0 0 0,1 0 0,-1 0 0,0 0 0,0-1 1,0 1-1,1-1 0,3-1 0,5-1 15,-1-1 1,1-1-1,-1 0 0,11-7 1,68-48 34,-17 10-51,-68 47-186,1 0 0,-1 0 0,-1-1 0,8-6 0,-15 17 112,1 1 0,1 0 1,-1-1-1,1 1 0,-1 11 1,3-17 47,-3 15 60,2 1 0,0-1 0,3 30 1,0 0 108,-2-46-146,0 0 0,0 1 0,0-1 0,0 0 0,1 0 0,-1 0 0,0 0 0,0 0 0,1 0 0,-1 1 0,0-1 0,1 0 0,-1 0 0,1 0 0,0 0 0,-1 0 0,2 0 0,-2 0 0,1-1 0,0 1 0,-1-1 0,1 0-1,0 1 1,-1-1 0,1 0 0,0 1 0,-1-1 0,1 0 0,0 0-1,0 0 1,-1 0 0,1 0 0,0 0 0,0 0 0,-1 0 0,1 0-1,0 0 1,0 0 0,2-1 16,-1 0-1,0 0 1,0 0-1,0 0 1,0 0-1,0 0 1,0-1-1,0 1 1,0-1 0,0 1-1,0-1 1,-1 0-1,1 0 1,-1 1-1,2-4 1,1-4-30,0 0 1,0 0 0,-1-1-1,-1 1 1,2-11-1,-1 6-70,-1 4-9,1 1 0,-2-1 0,0 0 0,0 0 0,0 0-1,-1 0 1,-1 0 0,0 0 0,0 0 0,-1 0 0,-3-10 0,3 17 52,1 0 1,-1 0-1,0 0 1,0 0-1,0 1 1,-1-1-1,1 0 1,-1 1-1,1 0 1,-1 0-1,0 0 1,0 0-1,0 0 0,0 0 1,0 1-1,0-1 1,0 1-1,-5-1 1,56 2 1540,204-6-1066,-232 5-868,15-1-2190,-13-3-2410,-14 4 2713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3:12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27 5568,'15'-26'7927,"-15"39"-2482,-1-5-4990,0-1 1,0 1-1,-5 15 1,-10 12 1157,-25 40 0,22-43-855,-28 67-1,-11 93 490,13 7-622,44-194-611,-3 12 90,1 0 0,-1 24-1,6-32 166,-1-5-1580,20-41-13476,-14 27 12985,18-26-1355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3:13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28 154 5472,'-5'-4'856,"-12"-10"624,17 13-1327,-1 1 1,1 0-1,-1 0 0,1 0 0,0-1 0,0 1 0,-1 0 0,1 0 0,0-1 0,-1 1 0,1 0 0,0-1 1,0 1-1,-1 0 0,1-1 0,0 1 0,0 0 0,0-1 0,0 1 0,0-1 0,-1 1 0,1 0 1,0-1-1,0 1 0,0-1 0,0 1 0,0 0 0,0-1 0,0 1 0,0-1 0,14-8 2707,0 1 0,1 1 0,18-7 0,-11 6-1115,38-8 0,111-4-1050,-164 20-438,658-17 2700,-580 17-2863,-65 0-93,213-7 35,-169-1-84,-10 0-3301,-43 7 1423,4-1-4182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3:13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13472,'-9'4'6079,"9"9"-5279,-10-5 2592,7-1-2016,-7 9 448,7 4-1120,-10 0-352,3 4-224,-4-5-320,9-2 96,-8-5-3776,8 1 2144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4:09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34 262 2720,'0'2'168,"0"-1"0,0 0 0,0 0 0,0 1 0,1-1 1,-1 0-1,1 0 0,-1 1 0,1-1 0,-1 0 0,1 0 0,1 2 0,-2-3-73,0 1 0,1-1 0,-1 0 0,0 0 0,0 1 0,1-1 0,-1 0 0,0 0 0,0 0 0,1 0-1,-1 0 1,0 1 0,1-1 0,-1 0 0,0 0 0,0 0 0,1 0 0,-1 0 0,0 0 0,1 0 0,-1 0 0,0 0 0,1 0 0,-1 0 0,1-1 29,0 1 0,0-1 0,0 1 1,-1-1-1,1 1 0,0-1 0,-1 1 1,1-1-1,0 0 0,-1 1 1,1-1-1,-1 0 0,2-1 0,30-42 1633,14-22-1060,-17 31-548,-29 35-152,0 0 0,0 0 0,0-1 1,0 1-1,0 0 0,0 0 0,0 0 0,0 0 1,0 0-1,0 0 0,0 0 0,0-1 0,0 1 0,1 0 1,-1 0-1,0 0 0,0 0 0,0 0 0,0 0 0,0 0 1,0 0-1,0 0 0,1 0 0,-1 0 0,0 0 0,0 0 1,0 0-1,0 0 0,0 0 0,0 0 0,0 0 0,1 0 1,-1 0-1,0 0 0,0 0 0,0 0 0,0 0 0,0 0 1,0 0-1,1 0 0,-1 0 0,0 0 0,0 0 1,0 0-1,0 0 0,0 0 0,0 0 0,1 0 0,1 12 3,-10 54 656,-61 404 1824,35-222-1588,-2 3 328,30-216-972,0-3 260,2 0-1,-1 33 1,6-56-367,0 6 1006,-2-13-494,-1-8-146,1 4-456,1-1 0,-1 0 0,1 0 1,0 0-1,-1 0 0,1 0 0,1 0 1,-1 1-1,0-1 0,2-5 0,1-15 68,51-342 426,-48 334-562,61-257 103,-41 196-200,3 1 0,64-137 0,-80 203 36,0 1 0,23-31-1,-28 45 19,0-1-1,1 1 0,0 1 1,1-1-1,0 2 1,0-1-1,12-6 0,-18 12 35,1 1-1,-1 0 1,0 0 0,1 0-1,-1 1 1,1 0-1,0-1 1,-1 2-1,1-1 1,0 0-1,0 1 1,0 0-1,-1 0 1,1 1 0,0-1-1,0 1 1,0 0-1,-1 0 1,1 0-1,-1 1 1,1 0-1,-1 0 1,1 0 0,5 4-1,-4-1-9,0 0 1,0 0-1,0 0 1,-1 1-1,0 0 1,0 0-1,0 0 1,-1 1-1,0-1 0,0 1 1,-1 0-1,1 0 1,-2 1-1,5 14 1,0 13 101,-1 0 0,-2 1 0,0 48 0,-4-55 9,-2 0 0,-1 0 0,-1 0 1,-14 48-1,16-69-18,-1-1-1,0 1 1,-1-1 0,0 0 0,0 0 0,0 0 0,-1 0 0,0-1 0,0 0-1,-1 0 1,0 0 0,0 0 0,-11 7 0,8-8 38,0 0 1,0 0-1,0-1 0,0 0 1,-1-1-1,0 0 0,1 0 1,-1-1-1,0-1 1,-19 2-1,7-4-68,0 0-1,-1-2 1,1-1 0,0 0-1,1-1 1,-1-2 0,-34-15-1,30 11 171,-19-8-3892,45 19 3627,0 0 1,0 0 0,3 5-4660,-1-3 4241,0 0 0,1 0 0,-1 0 0,1-1 1,0 0-1,-1 1 0,1-1 0,3 1 0,1 1-383,24 8-1461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4:12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212 782 1728,'-3'5'7566,"0"2"-4178,-16 8-655,13-12-2517,2 1 1,-1 0 0,-7 7 0,-7 11-58,1 1-1,2 0 0,0 2 1,1 0-1,2 0 1,0 1-1,2 1 0,1 0 1,-13 55-1,21-72 43,1 0-1,-1 18 1,2-26-154,-1 0 1,1 0-1,1 0 0,-1 0 0,0 0 0,1 0 0,-1 0 1,1 0-1,-1 1 0,1-2 0,0 1 0,0 0 1,0 0-1,0 0 0,0 0 0,0 0 0,1-1 1,1 3-1,-2-3-14,0-1 0,0 1 0,0-1 0,-1 1 0,1-1 0,0 0 0,0 1 0,0-1 0,0 0 0,0 0 0,0 1 0,0-1 0,0 0 0,0 0 0,0 0 0,0 0 0,0 0 0,0-1 0,0 1 0,0 0 0,0 0 0,0-1 0,0 1 0,0 0 0,0-1 0,0 1 0,1-2 0,1 0 77,1-1-1,-1 1 1,0-1-1,6-6 1,-3 0-13,1 1 1,-1-1 0,0 0-1,-1-1 1,5-10-1,17-54 74,-14 36-106,6-13 49,-5 18-185,-2-1 0,-1-1 0,8-45-1,-19 67-136,-3 16-102,-6 19 92,4-1 241,0 0 1,2 0-1,0 1 0,1-1 0,1 1 0,1-1 0,2 1 0,0-1 0,1 1 0,0-1 1,10 27-1,-12-44 17,1 0 0,-1-1 1,1 1-1,0 0 1,3 4-1,-4-7-20,-1 0-1,1 0 1,0 0 0,0 0-1,0 0 1,0 0 0,0 0 0,0-1-1,0 1 1,0 0 0,1-1-1,-1 1 1,0 0 0,0-1-1,1 1 1,-1-1 0,0 0 0,1 1-1,-1-1 1,2 0 0,2 0 40,0-1-1,0 0 1,0 0 0,0-1 0,0 1 0,0-1 0,0 0 0,-1 0-1,1-1 1,6-4 0,8-6 6,18-17-1,-30 24-38,78-71 92,27-21-84,-73 65-4,-22 19-209,36-25 0,-53 39 173,0 0 1,0 0-1,0 0 0,0 0 1,1 0-1,-1 0 0,0 0 1,0 0-1,0 0 0,0 0 1,0 0-1,0 0 0,0 0 0,0 0 1,0 0-1,1 0 0,-1 0 1,0 0-1,0 0 0,0 0 1,0 0-1,0 0 0,0 0 1,0 0-1,0 0 0,1 0 1,-1 0-1,0 0 0,0 0 1,0 0-1,0 0 0,0 0 1,0 0-1,0 0 0,0 0 1,0 1-1,0-1 0,0 0 0,0 0 1,0 0-1,0 0 0,0 0 1,1 0-1,-1 0 0,0 0 1,1 8-146,-2 9 56,-7 37 258,3-26-206,-2 51 0,7-70 38,0 12 77,4 36-1,-3-52-37,0 1-1,1-1 1,-1 1-1,1-1 1,0 1-1,0-1 1,1 0-1,-1 0 1,1 0-1,0 0 1,6 6-1,-8-10-18,-1 0-1,1-1 1,0 1 0,0-1 0,0 1-1,0 0 1,0-1 0,0 1 0,0-1-1,0 0 1,0 1 0,0-1 0,0 0-1,0 0 1,0 0 0,0 0 0,0 1-1,0-1 1,0-1 0,0 1 0,0 0-1,0 0 1,1 0 0,-1-1 0,0 1-1,0 0 1,0-1 0,0 1 0,0-1-1,-1 1 1,1-1 0,0 1 0,0-1-1,0 0 1,0 1 0,0-2 0,5-3 67,-1 0 0,0-1 0,9-11 0,-13 16-75,59-88 282,7-9-292,5 11 63,66-89 246,14-78-409,-110 175 41,46-128 0,-84 196 5,-1 4-18,0 0-1,-1 0 1,0-1 0,-1 1 0,1-11-1,-2 18 62,1 0 0,-1 0 1,0 0-1,0 0 0,0 0 0,0 0 0,0-1 0,0 1 0,-1 0 0,1 0 0,0 0 0,0 0 0,0 0 0,0 0 0,0 0 1,0 0-1,0 0 0,0 0 0,0-1 0,0 1 0,0 0 0,0 0 0,0 0 0,0 0 0,0 0 0,0 0 0,0 0 0,-1 0 1,1 0-1,0 0 0,0 0 0,0 0 0,0 0 0,0 0 0,0 0 0,0 0 0,0 0 0,0 0 0,-1 0 0,1 0 0,0 0 0,0 0 1,0 0-1,0 0 0,0 0 0,0 0 0,0 0 0,0 0 0,0 0 0,-1 0 0,1 0 0,0 0 0,0 0 0,0 0 0,0 0 1,-8 5-231,-5 8 116,3 0 59,0 1-1,0 1 1,2 0 0,-1 0-1,-9 27 1,9-21 41,-80 198-6,71-169 62,3 2-1,-14 80 1,24-94-4,-1 65-1,7-82 52,0 0-1,2 0 1,0 0-1,10 35 1,-10-47-18,0-1 1,1 1-1,6 11 0,-8-18-31,-1 1-1,1-1 1,0 0-1,-1 1 0,1-1 1,0 0-1,0 0 1,0 0-1,1-1 0,-1 1 1,0 0-1,1-1 0,-1 0 1,1 1-1,4 0 1,-4-1 10,1 0 1,0-1-1,0 0 1,0 0 0,0 0-1,0 0 1,-1-1-1,1 1 1,0-1-1,0 0 1,-1 0 0,1-1-1,0 1 1,-1-1-1,1 0 1,-1 1 0,0-2-1,0 1 1,1 0-1,2-4 1,6-5 37,-1 0-1,-1-1 1,14-20-1,-17 23-41,91-137-94,-68 99 4,-28 43 35,10-11-766,-11 16 749,-1 0-1,0 0 0,1 0 1,-1 1-1,0-1 0,0 0 0,0 0 1,0 0-1,0 0 0,0 0 1,0 0-1,0 0 0,0 1 0,-1-1 1,1 1-1,-3 23 52,1 0 0,2 1 0,5 49 0,-4-72 24,-1 0 1,1 1-1,0-1 0,-1 0 0,2 0 1,-1 1-1,0-1 0,0 0 0,1 0 1,0 0-1,0-1 0,0 1 0,0 0 1,3 3-1,-4-6-17,0 1 0,0-1 0,0 1 1,1-1-1,-1 1 0,0-1 0,0 0 0,0 0 0,0 1 0,1-1 1,-1 0-1,0 0 0,0 0 0,0 0 0,0-1 0,1 1 0,-1 0 0,0 0 1,0-1-1,0 1 0,0-1 0,0 1 0,2-1 0,28-17 263,-27 16-255,43-26 88,95-41 0,58-3-180,-125 44-191,-71 26 98,-4 0 55,-12 7-100,6-1 212,-15 8-70,0 2 1,1 0-1,-25 24 1,40-33 71,0 0 1,1 0 0,0 0 0,0 0-1,0 0 1,0 1 0,1 0 0,0 0-1,1 0 1,-1 0 0,1 0-1,0 1 1,0-1 0,1 0 0,0 1-1,0 0 1,1-1 0,-1 10 0,2-14-2,-1 0 1,0-1 0,0 1 0,1 0 0,-1 0 0,1 0 0,0 0-1,-1-1 1,1 1 0,0 0 0,0-1 0,0 1 0,0 0 0,0-1 0,1 1-1,-1-1 1,0 0 0,1 1 0,-1-1 0,1 0 0,-1 0 0,3 1-1,-2-1 20,1 0 0,-1 0-1,1 0 1,0-1-1,-1 1 1,1-1-1,0 0 1,-1 0-1,1 0 1,0 0-1,-1 0 1,1 0-1,0-1 1,-1 1 0,1-1-1,4-1 1,6-4 53,0-1 1,-1 0-1,18-14 1,0 1-13,-1 1-25,-1-1-1,-1-2 1,-2 0 0,0-2-1,-1-1 1,34-46 0,6-23-34,57-113 1,-64 106-145,-26 49 113,-3-1-1,35-96 1,-62 149 13,3-18-237,-4 18 229,0 0-1,0-1 0,0 1 1,0 0-1,0-1 0,0 1 1,0 0-1,0-1 0,-1 1 1,1 0-1,0-1 0,0 1 0,0 0 1,0 0-1,0-1 0,0 1 1,-1 0-1,1 0 0,0-1 1,0 1-1,0 0 0,-1 0 1,1-1-1,0 1 0,0 0 1,-1 0-1,1 0 0,0 0 1,0-1-1,-1 1 0,1 0 0,0 0 1,-1 0-1,1 0 0,0 0 1,-1 0-1,1 0 0,0 0 1,-1 0-1,1 0 0,0 0 1,0 0-1,-1 0 0,1 0 1,0 0-1,-1 0 0,1 0 1,0 0-1,-1 0 0,1 1 0,0-1 1,0 0-1,-1 0 0,1 0 1,0 1-1,0-1 0,-1 0 1,1 1-1,-8 3-68,0 0 0,1 1 0,0 1 0,0-1 0,0 1 0,-9 11 0,2-2 17,2 1 0,-13 20 0,4-1 68,3 0 1,-27 72-1,-11 82 157,50-163-142,1 0 0,2 0 0,-1 41 0,4-52-6,1-1 0,0 0 1,1 0-1,1 0 1,0 0-1,1-1 0,1 1 1,6 14-1,-8-22 40,0-1-1,1 1 0,-1-1 1,1 0-1,0 0 1,0 0-1,1-1 0,-1 0 1,1 1-1,0-2 0,1 1 1,-1 0-1,0-1 0,1 0 1,0-1-1,0 1 1,-1-1-1,2 0 0,-1 0 1,0-1-1,0 0 0,0 0 1,1 0-1,-1-1 1,0 0-1,9-1 0,9-4 94,1-1 0,-1-1 0,-1-1 0,42-21 0,-56 24-119,1 0-1,-1-1 1,0 0 0,-1-1-1,1 0 1,-1 0-1,0 0 1,-1-1 0,8-11-1,-4 2-27,0-1 1,-1 0-1,15-36 0,-23 50-70,0-1 0,0-1-1,-1 1 1,1 0 0,-1 0 0,0-9 0,-1 14 66,0 0 0,0 0 0,0 0 0,0 0 0,0 0 0,0 0 1,0 0-1,0 0 0,0 0 0,0 0 0,0 0 0,0 0 0,0 0 0,0 0 0,-1-1 0,1 1 0,0 0 0,0 0 1,0 0-1,0 0 0,0 0 0,0 0 0,0 0 0,0 0 0,0 0 0,0 0 0,-1 0 0,1 0 0,0 0 0,0 0 1,0 0-1,0 0 0,0 1 0,0-1 0,0 0 0,0 0 0,0 0 0,0 0 0,0 0 0,0 0 0,-1 0 0,1 0 1,0 0-1,0 0 0,0 0 0,0 0 0,0 0 0,0 0 0,0 0 0,0 1 0,0-1 0,0 0 0,0 0 0,0 0 1,0 0-1,0 0 0,-6 7-191,-4 9 98,0 1-1,1 0 1,1 0 0,-10 34 0,16-44 111,0 0 1,0 1 0,1-1 0,0 0-1,0 0 1,1 1 0,1 13-1,-1-18 17,1 0 0,-1-1 0,1 1 0,-1 0 0,1 0 0,0-1 0,0 1 0,1 0 0,-1-1 0,0 1 0,1-1-1,0 0 1,-1 0 0,1 1 0,0-1 0,0 0 0,0 0 0,0-1 0,1 1 0,-1 0 0,0-1 0,5 3 0,-4-3 12,-1-1 0,0 1 0,1-1 0,-1 0 0,0 0 0,0 0 0,1 0 0,-1 0 0,0 0 0,1 0 0,-1-1 0,0 1 0,0-1 0,1 0 0,-1 0 0,0 0 0,3-1 0,5-3 88,-1-1 0,12-9 0,-18 13-107,61-46 170,94-64-659,-157 111 459,-1 1 1,0 0-1,1 0 1,-1-1 0,0 1-1,0 0 1,1 0-1,-1 0 1,0-1 0,1 1-1,-1 0 1,0 0-1,1 0 1,-1 0 0,1 0-1,-1 0 1,0 0-1,1 0 1,-1 0 0,0 0-1,1 0 1,-1 0-1,0 0 1,1 0 0,-2 7-205,-11 12-10,-18 20 165,-2 1 45,-39 68-1,26-38 681,45-70-659,0 0 0,0 0 1,0 0-1,0 0 0,0 0 1,0 0-1,0 0 1,0 0-1,0 0 0,1 0 1,-1 0-1,0 0 0,0 0 1,0 0-1,0 0 1,0 0-1,0 0 0,0 0 1,0 0-1,0 0 0,0 0 1,0 0-1,1 0 1,-1 0-1,0 0 0,0 0 1,0 0-1,0 0 0,0 1 1,0-1-1,0 0 1,0 0-1,0 0 0,0 0 1,0 0-1,0 0 1,0 0-1,0 0 0,0 0 1,0 0-1,1 0 0,-1 0 1,0 0-1,0 1 1,0-1-1,0 0 0,0 0 1,0 0-1,0 0 0,0 0 1,0 0-1,0 0 1,0 0-1,0 0 0,0 0 1,0 1-1,-1-1 0,1 0 1,0 0-1,0 0 1,0 0-1,0 0 0,0 0 1,0 0-1,0 0 0,0 0 1,0 0-1,0 0 1,6-1 170,0-2-125,0 0 1,0 1-1,-1-1 1,2 2-1,6-3 1,8-2-35,46-14-209,39-13-881,-38 6-6173,-63 25 6069,1-1-836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4:12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57 7552,'-31'-37'3424,"41"34"-2976,-7-2-672,12 5 32,6-4-128,11-1 192,5 2-224,2 3 224,-7 0-3616,0 8 2048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4:12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6 225 7968,'-5'-32'3616,"18"16"-3136,14-1 96,4 10-416,46-18 544,9 6-384,35-13-192,-4 4-128,27-1 192,-14 10-96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4:15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268 223 2560,'0'-1'118,"1"0"-1,0 0 1,-1 1 0,1-1-1,0 0 1,0 1 0,-1-1-1,1 1 1,0-1 0,0 1-1,0-1 1,0 1-1,2-1 1,11-7 1733,-9 3-933,-3 4-604,-1-1 0,1 1 0,0-1 0,-1 0 1,1 1-1,-1-1 0,2-3 0,-3 4-219,0 1 1,1-1-1,-1 1 1,0-1-1,0 0 1,0 1-1,0-1 1,0 0-1,0 1 1,0-1-1,0 0 1,0 1-1,0-1 1,-1 0-1,1 1 1,0-1-1,0 0 0,-1 1 1,1-1-1,0 1 1,-1-1-1,1 1 1,0-1-1,-1 1 1,1-1-1,-1 1 1,1-1-1,-1 1 1,1-1-1,-1 1 1,1 0-1,-2-1 1,-1-1-22,0 0 0,-1 1 0,1 0 0,0-1 0,-1 1 1,1 0-1,-1 1 0,0-1 0,1 1 0,-1-1 0,1 1 1,-1 0-1,0 0 0,1 1 0,-1-1 0,1 1 0,-5 1 1,-9 3-66,1 0 1,-21 10 0,29-12 92,-4 3-29,0 0-1,1 1 0,-1 0 0,2 1 1,-1 0-1,1 1 0,0 0 1,-16 20-1,20-22-8,1 0-1,0 1 1,1-1 0,0 1 0,0 0-1,0 0 1,1 1 0,0-1 0,1 1-1,0-1 1,0 1 0,1 0 0,0 0-1,1-1 1,0 1 0,0 0 0,1 0-1,0 0 1,0-1 0,1 1 0,4 11 0,-6-19-17,1 1 1,-1-1 0,1 0 0,0 1-1,0-1 1,-1 0 0,1 0 0,0 1 0,0-1-1,0 0 1,0 0 0,0 0 0,1 0 0,-1 0-1,0 0 1,0-1 0,1 1 0,-1 0 0,0-1-1,1 1 1,-1-1 0,1 1 0,-1-1 0,0 0-1,4 1 1,-2-1 38,0 0 0,0-1-1,0 1 1,0 0 0,0-1 0,-1 0-1,1 0 1,0 0 0,0 0 0,-1 0-1,1-1 1,3-2 0,21-16 335,0-2 0,29-32 1,-27 26-289,-2 1 30,25-30 0,-43 46-129,-1 0 0,0-1-1,-1 0 1,0 0-1,9-25 1,-16 36-37,0 0-1,1 0 1,-1 0 0,0 0 0,0 0-1,1 0 1,-1 0 0,0 0-1,0 0 1,0 0 0,0 0 0,-1-1-1,1 1 1,0 0 0,0 0-1,-1 0 1,1 0 0,-1-1 0,1 2-6,0-1 1,-1 1 0,1 0 0,0 0-1,0 0 1,0 0 0,0-1 0,-1 1 0,1 0-1,0 0 1,0 0 0,0 0 0,-1 0-1,1 0 1,0 0 0,0 0 0,-1 0 0,1 0-1,0 0 1,0 0 0,-1 0 0,1 0-1,0 0 1,0 0 0,0 0 0,-1 0 0,1 0-1,0 0 1,-9 9-347,5-4 324,1 0 1,0 1-1,0-1 1,0 1-1,1 0 0,0 0 1,0 0-1,-2 12 0,4-16 49,-1 1-1,1 0 0,0 0 0,1 0 0,-1-1 0,0 1 0,1 0 0,0 0 0,0-1 0,-1 1 0,2-1 0,-1 1 1,0 0-1,0-1 0,1 0 0,-1 1 0,1-1 0,0 0 0,0 0 0,0 0 0,0 0 0,3 2 0,1 0 65,0 0-1,0-1 1,0 0 0,1 0-1,0 0 1,-1-1-1,1 0 1,0 0-1,0-1 1,0 0-1,0 0 1,0-1-1,0 1 1,1-2 0,-1 1-1,10-2 1,0-2 44,0 1 0,0-2 0,0 0 1,-1-1-1,25-12 0,-27 10-84,-1 0 0,-1-1 0,1 0 0,14-15 0,40-46 60,-65 68-99,9-12 3,14-22-1,-6 8-368,-18 28 356,-1 0 0,0 0 1,0 0-1,0 0 0,0 0 0,0 0 0,1 0 0,-1-1 1,0 1-1,0 0 0,0 0 0,1 0 0,-1 0 1,0 0-1,0 0 0,0 0 0,0 0 0,1 0 1,-1 0-1,0 0 0,0 0 0,0 0 0,1 0 1,-1 0-1,0 0 0,0 0 0,0 0 0,1 0 0,-1 1 1,0-1-1,0 0 0,0 0 0,0 0 0,0 0 1,1 0-1,-1 0 0,0 0 0,0 1 0,0-1 1,0 0-1,0 0 0,0 0 0,1 0 0,-1 1 0,0-1 1,0 0-1,5 10-148,8 36 36,-8-27 144,8 20 0,-11-33 2,1 0-1,0-1 1,0 1 0,0-1-1,1 0 1,-1 0 0,9 8-1,-4-5 48,0-1-1,1 0 1,0 0-1,1-1 1,-1 0-1,1-1 1,0 0 0,0 0-1,1-1 1,-1 0-1,1-1 1,0-1-1,16 3 1,-3-3 107,0-1 0,1-1 0,-1-1 0,0-2 0,46-9 1,-61 10-145,1-1 0,-1-1 1,0 1-1,0-1 1,-1-1-1,1 1 0,-1-2 1,0 1-1,0-1 0,-1 0 1,0-1-1,0 1 1,0-2-1,-1 1 0,0-1 1,-1 1-1,8-15 1,-4 5 23,-1-2 0,-1 1 1,8-32-1,-14 44-100,0 0 0,0 0 0,0 0 1,-1-7-1,0 11-2,0-1 1,-1 1-1,1 0 0,0 0 1,-1-1-1,1 1 1,-1 0-1,0 0 0,0 0 1,0 0-1,0 0 0,0 0 1,-2-3-1,3 5 23,-1-1-1,1 1 0,-1-1 1,1 1-1,-1 0 1,0-1-1,1 1 0,-1 0 1,1-1-1,-1 1 0,0 0 1,1 0-1,-1 0 1,1 0-1,-1 0 0,0-1 1,1 1-1,-1 0 1,0 0-1,1 0 0,-1 1 1,0-1-1,1 0 0,-1 0 1,1 0-1,-1 0 1,0 1-1,1-1 0,-1 0 1,1 0-1,-1 1 0,0 0 1,-20 16-304,14-10 256,-8 7 73,2 0 0,-1 0 0,2 1 0,0 1 0,1 0 0,1 1 0,0 0 1,-9 23-1,17-36 18,1 1 0,0-1 0,0 0 0,1 1 0,-1-1 0,1 1 0,0-1 0,0 1 1,0 0-1,1-1 0,-1 0 0,1 1 0,0-1 0,1 1 0,-1-1 0,1 0 0,0 0 1,0 0-1,0 0 0,0 0 0,1 0 0,0 0 0,-1-1 0,1 0 0,6 6 0,-3-4 55,1 1-1,0-1 1,0 0-1,0-1 0,0 0 1,1 0-1,0-1 1,0 1-1,0-2 1,0 1-1,0-1 0,16 2 1,2-4-2,-1-1 1,-1-2-1,1 0 1,41-12-1,-50 12-129,119-37-3261,-71 20 1392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4:17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1242 4224,'-19'2'1365,"19"-2"-1348,-1 0 0,1 1-1,0-1 1,0 0 0,0 0-1,-1 0 1,1 0 0,0 0 0,0 0-1,0 0 1,-1 0 0,1 0 0,0 1-1,0-1 1,0 0 0,0 0-1,0 0 1,-1 0 0,1 0 0,0 1-1,0-1 1,0 0 0,0 0-1,0 0 1,0 1 0,0-1 0,0 0-1,-1 0 1,1 0 0,0 1-1,0-1 1,0 0 0,0 0 0,0 1-1,0-1 1,0 0 0,3 4 3289,0-3-3050,0-1-1,1 0 0,-1 1 0,1-1 1,-1 0-1,0 0 0,1-1 0,-1 1 0,1-1 1,-1 0-1,0 0 0,0 0 0,1 0 1,-1 0-1,0-1 0,0 1 0,0-1 1,2-2-1,9-6 317,-1 0 1,16-15-1,-20 17-237,19-16 163,-2-2 0,-1 0 0,-1-1 0,39-57 0,-7-24 160,-15 26-308,-40 80-393,-1 1-1,1 0 1,0 0-1,-1-1 1,1 1-1,0 0 1,0 0-1,0 0 1,0 0-1,0 0 1,0 0-1,0 0 1,2-1-1,-3 2 23,0 0 0,1 0 0,-1 0-1,0 0 1,1 0 0,-1 0 0,0 0-1,1 0 1,-1 0 0,0 0 0,1 0-1,-1 0 1,0 1 0,1-1-1,-1 0 1,0 0 0,0 0 0,1 0-1,-1 1 1,0-1 0,0 0 0,1 1-1,7 11-219,-4-3 211,0-1 0,-1 1-1,-1 0 1,1 0 0,-2 0-1,1 0 1,0 12-1,-4 68 80,0-50-111,-16 134 420,18-167-263,-1-1 0,0 1 0,0-1 0,0 1 0,-1-1 0,0 1 0,0-1 0,0 0 0,-1 0 0,-3 6 0,6-11-75,-1 0 0,1 1 0,0-1 0,0 0 0,-1 0 0,1 1 0,0-1 0,-1 0 0,1 0 0,0 0 0,-1 1 0,1-1 0,0 0 0,-1 0 0,1 0 0,-1 0 0,1 0 0,0 0 0,-1 0 0,1 0 0,0 0 0,-1 0 0,1 0 0,-1 0 0,1 0 1,0 0-1,-1 0 0,-11-9 418,-6-17-56,0-7-566,-27-65 0,43 92-134,3 5 73,7 9-66,3 3 172,8 8 42,-15-15 138,0 0 0,0 0 0,0 0 0,0-1 0,1 1 0,-1-1 0,1 0 0,9 4 0,-7-5 8,-1 0 0,1 0 0,0 0 0,0-1 0,0 0 0,0-1 0,12 0 0,-6-1 96,0-1-1,0-1 1,16-4 0,-10 2 12,-11 3-135,-1 0 0,1 0-1,-1 0 1,1-1 0,-1 0-1,13-8 1,-14 7 28,0 0 1,0 1-1,0 0 1,9-3-1,15-8 290,26-15-37,-38 20-245,-1 0 0,0 0 0,0-2 0,-1 0 0,0-1 0,21-20 0,-19 10-67,0-1 1,18-28-1,26-55 39,-58 99-23,149-248 308,-117 190-465,49-124 1,-48 76-4,-32 94 66,-1 1 0,-1 0 1,-1-1-1,1-18 0,-3 35 56,0-1-1,0 1 0,0 0 0,0 0 1,-1 0-1,1 0 0,-1 0 1,1 0-1,-1 0 0,-1-3 0,1 4 20,1 1 0,0 0 0,0-1 0,0 1 0,-1 0-1,1 0 1,0 0 0,-1-1 0,1 1 0,0 0 0,0 0 0,-1 0-1,1 0 1,0 0 0,-1 0 0,1-1 0,0 1 0,-1 0-1,1 0 1,0 0 0,-1 0 0,1 0 0,0 0 0,-1 0-1,1 0 1,0 1 0,-1-1 0,1 0 0,-2 1-20,1-1 0,-1 1 1,1 0-1,-1 0 0,1 0 1,-1 0-1,1 0 0,0 1 0,-2 1 1,-14 19-139,1 1 1,1 1 0,-18 38 0,19-36 94,-8 18 38,2 1 1,2 1-1,-12 50 0,-24 144 141,30-85-64,22-125 5,1 1-1,1-1 1,5 36 0,-4-60 32,0 0 0,1 1 0,-1-1 0,1 0 1,1 0-1,-1 0 0,5 7 0,-6-11-33,0 0-1,0-1 1,1 1 0,-1 0 0,1 0-1,-1-1 1,1 1 0,-1-1 0,1 0-1,0 1 1,0-1 0,-1 0 0,1 0-1,0 0 1,0 0 0,0 0 0,0-1-1,0 1 1,1-1 0,-1 1 0,0-1-1,0 0 1,0 1 0,0-1 0,3-1-1,11-1 76,0-2-1,0 0 1,-1-1-1,1 0 0,-1-1 1,27-16-1,-2-2-146,42-33 1,-62 39 3,-16 15-22,-1-1-1,0 1 0,1 0 0,0 0 1,0 0-1,0 1 0,0-1 0,0 1 1,5-2-1,-9 4 32,1 0-1,-1 0 1,1 0-1,-1 0 1,0 0 0,1 0-1,-1 0 1,1 0-1,-1 0 1,1 0-1,-1 0 1,0 0 0,1 1-1,-1-1 1,1 0-1,-1 0 1,0 0 0,1 0-1,-1 1 1,1-1-1,-1 0 1,0 0 0,1 1-1,-1-1 1,0 0-1,0 1 1,1-1 0,-1 0-1,0 1 1,0-1-1,1 1 1,-1-1-1,0 0 1,0 1 0,0-1-1,0 1 1,0-1-1,0 0 1,1 1 0,-1-1-1,0 1 1,0-1-1,0 1 1,0-1 0,-1 0-1,1 1 1,0 0-1,-5 26-168,3-19 164,0 2 39,0 0-1,1 0 1,0 1 0,0-1-1,2 18 1,-1-26 5,0 0-1,1-1 1,-1 1 0,0 0-1,1 0 1,-1 0 0,1 0-1,0-1 1,0 1 0,0 0-1,-1-1 1,2 1 0,-1 0-1,0-1 1,0 0 0,0 1-1,1-1 1,-1 0-1,0 1 1,1-1 0,-1 0-1,1 0 1,0 0 0,-1 0-1,1 0 1,0-1 0,0 1-1,-1-1 1,1 1 0,0-1-1,0 1 1,0-1 0,0 0-1,0 0 1,0 0 0,-1 0-1,1 0 1,3-1 0,4 0 47,0 0 1,0-1 0,0-1-1,0 1 1,0-2 0,0 1-1,-1-1 1,1 0 0,14-11-1,-12 6-40,0 0 0,-1 0 0,0-1 0,0-1 0,-1 0 0,10-16 0,106-166-47,33-23 160,-121 167-203,-1-2 1,-3-1-1,31-66 0,-46 81 19,20-49 104,-33 73-177,0-1-1,-1 0 0,-1-1 1,2-15-1,-5 21-163,-4 10 18,-9 15-135,2-3 279,-34 43 28,2 2 0,2 1 0,4 2 1,2 2-1,2 1 0,-33 96 0,11 27 64,47-151 60,1 0-1,2 0 0,0 47 1,5-78 29,0 0 1,1 1-1,-1-1 1,1 1-1,0-1 1,1 0-1,2 7 1,-4-10-39,1-1 0,0 0 1,-1 1-1,1-1 0,0 0 1,0 0-1,0 0 0,-1 0 0,1 0 1,0 0-1,1 0 0,-1 0 0,0 0 1,0 0-1,0-1 0,0 1 0,1 0 1,-1-1-1,0 1 0,1-1 1,-1 1-1,1-1 0,-1 0 0,0 0 1,1 1-1,-1-1 0,1 0 0,-1 0 1,0 0-1,1-1 0,-1 1 0,1 0 1,0-1-1,14-4 38,-1-1 1,0-1-1,-1 0 0,1-1 0,-2 0 1,24-19-1,-15 9-57,0-1 1,-2-1-1,31-38 0,-1-5 112,-3-3 0,64-120 0,-78 121-156,40-109 1,-55 121-84,-3-2 1,11-69 0,-25 122 25,-1-1 0,0 1 0,0-1 0,0 1 0,0-1 1,0 0-1,0 1 0,-2-4 0,-2 11-28,1 0-1,-1 1 1,1-1 0,0 1 0,-2 7-1,1-5 80,-150 362-423,132-301 586,3 0-1,3 1 0,-10 114 1,24-164-154,1 0 0,1 0 0,0 0 0,2 0 0,4 19 0,-1-22-2598,3-4 678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9:47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38 3328,'0'-3'438,"1"1"0,1-1 0,-1 0 0,0 1 0,0-1 0,1 1 0,0 0 0,-1-1 0,1 1 0,0 0 0,0 0 0,0 0 0,4-5 4780,-6 7-5139,-7 3 1660,3 1-1549,1 0-1,0-1 1,0 2-1,0-1 1,-4 9-1,-1 2 247,-1 1-96,0 2 0,1-1 0,1 1 0,0 0 0,-4 24 0,3-2 133,-5 58 1,13-95-459,-9 132 581,9-112-441,1 1 0,1-1 1,8 39-1,-6-40 32,-3-15-98,0-1 1,1 0-1,-1 0 0,1 0 0,1 0 1,-1 0-1,4 7 0,-1-9 1207,-2-4-3431,0-12-7991,0 4 7204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4:18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29 6816,'-50'-29'3072,"32"29"-2656,15 0 608,11 0-768,-3 0-192,3 5-64,5-5 352,1 4-192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4:18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84 6880,'-58'-28'3136,"49"24"-2720,13-1-96,6 10-256,24-5 320,13 4-192,33-8 608,6 4-448,49-8 32,-1 5-224,19-11-32,-13 8-64,4-7-2016,-23 6 1056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4:21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51 703 3328,'-6'1'360,"1"0"0,-1 0 1,0 1-1,-9 5 0,2 0 3577,26-17 1178,16-17-3263,-2 3-942,31-25 292,-29 26-742,-2 0 0,37-43 0,-27 17-201,40-71 0,-19 29-20,-38 59-191,-14 20-111,1 1 1,0 0-1,14-15 0,-21 26 58,0-1 0,0 1-1,0 0 1,1 0 0,-1 0-1,0-1 1,0 1 0,0 0-1,1 0 1,-1-1 0,0 1-1,0 0 1,1 0 0,-1 0-1,0 0 1,1 0 0,-1 0-1,0-1 1,0 1 0,1 0-1,-1 0 1,0 0 0,1 0-1,-1 0 1,0 0 0,1 0-1,-1 0 1,0 0-1,0 0 1,1 0 0,-1 1-1,0-1 1,1 0 0,-1 0-1,0 0 1,12 16-224,-10-10 219,1 1 1,0-1-1,-1 1 0,0 0 0,-1-1 1,0 1-1,0 0 0,0 0 1,-1 0-1,0 9 0,-2 12-40,-7 33 1,8-54 74,-8 35 110,-18 49 0,17-58-53,-7 9 728,17-38-399,2-6-1,9-9 143,-9 8-524,145-147 433,-146 148-460,34-31-46,129-117-195,-157 144 154,1 0-1,0 0 1,1 1-1,9-4 0,-17 8 69,0 0 0,1 1 0,-1-1-1,1 0 1,-1 1 0,1 0 0,-1-1-1,1 1 1,0 0 0,-1-1 0,1 1-1,-1 0 1,1 0 0,0 1 0,-1-1-1,1 0 1,-1 0 0,1 1 0,0-1-1,-1 1 1,1-1 0,-1 1 0,0 0-1,1-1 1,-1 1 0,1 0 0,-1 0-1,0 0 1,0 0 0,0 0 0,1 1-1,0 1 1,0 1 4,1 1 0,-1-1 0,-1 1 0,1 0 0,-1 0 0,0-1 0,0 1 0,0 0 0,-1 0 0,0 8 0,-4 53-44,3-51 60,-11 45 187,9-44-26,0-1 1,0 1-1,0 17 1,3-33-156,0 0 0,0 1 0,0-1 1,0 0-1,0 0 0,0 0 1,0 1-1,0-1 0,0 0 0,0 0 1,0 0-1,0 1 0,0-1 0,0 0 1,0 0-1,0 0 0,0 1 0,0-1 1,0 0-1,0 0 0,0 0 0,1 1 1,-1-1-1,0 0 0,0 0 1,0 0-1,0 0 0,0 0 0,1 1 1,-1-1-1,0 0 0,0 0 0,0 0 1,0 0-1,1 0 0,-1 0 0,0 0 1,0 0-1,0 0 0,1 0 0,-1 1 1,0-1-1,10-7 259,13-18-26,-21 22-228,42-56 19,-26 34-201,22-25-1,-39 49 156,-1 0 0,0 1-1,1 0 1,-1-1 0,0 1-1,1-1 1,-1 1 0,1-1-1,-1 1 1,1 0 0,-1-1 0,1 1-1,-1 0 1,1-1 0,-1 1-1,1 0 1,-1 0 0,1 0-1,0 0 1,-1-1 0,1 1-1,-1 0 1,1 0 0,-1 0-1,1 0 1,0 0 0,-1 0-1,1 0 1,-1 1 0,1-1-1,0 0 1,-1 0 0,1 0 0,-1 0-1,1 1 1,-1-1 0,1 0-1,-1 1 1,1-1 0,-1 0-1,1 1 1,-1-1 0,1 1-1,-1-1 1,0 1 0,1-1-1,-1 1 1,0-1 0,1 1-1,-1-1 1,0 1 0,0-1-1,0 1 1,1 0 0,1 4-38,0 1 0,0-1 0,-1 1 1,2 8-1,-2 5-37,0 1 0,-3 35-1,1-36 213,0-1-1,1 1 1,4 25-1,-4-44-105,0 1 0,0 0 1,0 0-1,0 0 0,1-1 0,-1 1 0,0 0 1,1 0-1,-1-1 0,0 1 0,1 0 0,-1-1 0,1 1 1,-1 0-1,1-1 0,-1 1 0,1-1 0,-1 1 1,1-1-1,0 1 0,-1-1 0,1 1 0,0-1 0,-1 1 1,1-1-1,0 0 0,0 0 0,0 1 0,-1-1 1,1 0-1,0 0 0,0 0 0,-1 0 0,1 0 1,0 0-1,0 0 0,0 0 0,-1 0 0,2 0 1,3-2 51,0 1 0,0-1 0,0 0 0,9-4 1,-8 3-41,79-38 68,-2-2 0,76-56 0,-70 43-450,-88 55 340,-1 1 0,1-1 1,-1 1-1,1 0 0,0-1 1,-1 1-1,1 0 0,0-1 0,-1 1 1,1 0-1,0 0 0,0-1 1,-1 1-1,1 0 0,0 0 1,-1 0-1,1 0 0,0 0 1,0 0-1,-1 0 0,1 0 1,0 1-1,0-1 0,-1 0 1,1 0-1,0 1 0,-1-1 1,1 0-1,0 1 0,0 0 0,0 0-6,0 0-1,-1 1 1,1-1-1,-1 1 1,1-1-1,-1 1 1,0 0-1,1-1 1,-1 1-1,0-1 1,0 1-1,0 0 1,0-1-1,-1 3 1,-1 5-29,0-1 1,0 1-1,-1-1 1,0 1-1,-1-1 1,-7 12 0,-5 15 88,12-26-11,1-1 0,0 1 1,0 0-1,-1 14 0,3-20-20,1-1 0,0 0 0,0 0 0,0 0 0,0 1 0,0-1 0,0 0 0,1 0 0,-1 1 0,1-1 0,0 0 0,0 0 0,-1 0 0,1 0 0,0 0 0,1 0 0,-1 0 1,0 0-1,1-1 0,-1 1 0,1 0 0,-1-1 0,1 1 0,0-1 0,1 2 0,0-2 35,0 1 0,0-1 0,0 1 0,0-1 0,1 0 0,-1 0 0,0 0 0,0-1 0,1 1 0,-1-1 0,0 0 0,1 1 0,-1-2 0,0 1 0,1 0 0,-1-1 0,0 1 0,1-1 0,-1 0 0,0 0 0,0 0 0,0-1 0,0 1 0,4-3 0,-3 1-21,1 0 0,-1-1 0,0 1 0,-1 0 0,1-1 0,0 0 0,-1 0 0,0 0 0,0-1 0,0 1 0,-1-1 0,1 1 0,-1-1 0,3-8 0,-3 3-8,0 0-1,0 0 1,-1 0 0,0 0-1,-1 0 1,0 0 0,-1 0 0,-1-11-1,0 14-52,1 1-1,-1-1 1,0 1-1,0-1 0,-1 1 1,0 0-1,0 0 1,0 0-1,-1 0 0,0 1 1,0 0-1,-8-9 1,11 13 14,-1-1 1,0 1-1,0 0 1,0 0-1,0 0 1,0 0-1,0 0 0,0 0 1,0 1-1,-1-1 1,1 1-1,0-1 1,0 1-1,0 0 1,-1 0-1,1 0 1,0 0-1,0 0 1,-1 0-1,1 1 1,0-1-1,0 1 1,0 0-1,-4 1 1,3-1 6,-1 1 0,1 0 0,0 0 0,-1 0 0,1 0 0,0 0 0,0 1 0,0 0 1,0-1-1,1 1 0,-1 0 0,1 0 0,-3 4 0,4-5 9,1-1-1,-1 1 1,1-1 0,0 1 0,-1-1-1,1 1 1,0-1 0,0 1 0,0-1-1,0 1 1,0 0 0,0-1 0,1 1-1,-1-1 1,0 1 0,1-1 0,-1 1-1,1-1 1,-1 0 0,1 1 0,0-1-1,0 0 1,0 1 0,0-1 0,0 0-1,0 0 1,0 0 0,0 0 0,2 2-1,0 0 52,0-1-1,1 1 1,-1-1-1,0 0 1,1 0-1,-1-1 1,1 1 0,0-1-1,0 1 1,-1-1-1,6 0 1,-2 0-12,1-1 0,-1 0 0,0-1 1,0 0-1,1 0 0,-1-1 0,0 1 0,0-2 1,0 1-1,-1-1 0,1 0 0,-1 0 1,12-8-1,5-5 122,-2-1 0,27-28 0,-26 25-88,117-108 29,-138 127-103,1-1-25,-1 1 0,1-1 1,0 1-1,0-1 0,0 1 1,0 0-1,3-2 0,-5 3 28,0 0 0,0 0 0,1 0 0,-1 0 0,0 0 0,0 0 0,0 0 0,1 0 0,-1 0 0,0 0 0,0 0 0,1 0 0,-1 0 0,0 0 0,0 0 0,0 1 0,1-1 0,-1 0 0,0 0 0,0 0 0,0 0 0,0 0 0,1 0 0,-1 1 0,0-1 0,0 0 0,0 0 0,0 0 0,1 1 0,1 12-36,-5 18-36,0-1 0,-16 58 0,17-80 74,-18 93 66,19-89-36,0 0-1,0 0 1,1 0-1,1 0 0,0 1 1,4 16-1,-5-28 3,0 0 1,0 0-1,0 0 0,0 0 0,1 0 0,-1 0 0,1 0 1,-1 0-1,0 0 0,1 0 0,0 0 0,-1 0 0,1 0 0,0 0 1,-1 0-1,1-1 0,0 1 0,0 0 0,0-1 0,-1 1 0,1 0 1,0-1-1,0 1 0,0-1 0,0 1 0,0-1 0,0 0 1,0 1-1,1-1 0,-1 0 0,0 0 0,0 0 0,0 1 0,0-1 1,0 0-1,0-1 0,0 1 0,0 0 0,2 0 0,1-2 71,1 0-1,0 0 1,-1 0-1,1-1 1,-1 1-1,8-7 1,3-3-106,0-1 0,-1-1 1,-1 0-1,-1-1 0,0 0 1,11-19-1,52-102 146,-75 135-132,22-42 88,32-70-333,-46 94 217,-3 5-147,14-23-1,-17 37 130,1 0 0,0 0-1,-1 1 1,1-1 0,-1 0-1,1 1 1,-1 0 0,1 0-1,2 1 1,3 0 0,26 7-146,-25-5 228,1-2 0,19 4 0,-14-5-26,0 0 1,0-1-1,0-1 1,0 0-1,0-1 1,0 0-1,0-2 1,20-6 0,-34 11-48,-1 0 1,0 0-1,1 1 1,-1-1-1,0 0 0,0 0 1,0 0-1,0 0 1,0 1-1,0-1 1,-1 0-1,1 0 1,0 0-1,0 0 1,-2 2-1,1 7-91,-23 116-248,3-17 414,21-106-38,-10 75 83,10-67-42,-1 0 0,2 0 0,-1 1 0,5 20 1,-4-31-39,-1 0 0,0 0 1,0 0-1,1 0 0,-1 0 1,0 0-1,1 0 0,-1 0 1,1-1-1,0 1 0,-1 0 1,1 0-1,0 0 0,-1-1 1,1 1-1,0 0 0,0-1 1,-1 1-1,1-1 0,0 1 1,0-1-1,0 1 0,2 0 0,-1-1 10,0 0 0,0 1 0,0-1-1,0 0 1,0-1 0,0 1 0,0 0-1,0 0 1,0-1 0,0 1 0,3-2-1,5-2 59,-1-1 0,1 0-1,13-9 1,-20 12-70,89-68 144,-58 42-148,41-36-93,25-20-18,-100 83 108,5-2-44,-1 0 1,1 0 0,0 0 0,6-2-1,-11 4 30,1 1 0,0 0 0,-1-1 0,1 1 0,0 0 0,-1 0 0,1-1 0,0 1 0,-1 0 0,1 0 0,0 0 0,0 0 0,-1 0 0,1 0 0,0 0 0,-1 0 0,1 1 0,0-1 0,-1 0 0,1 0 0,0 0 0,-1 1 0,1-1 0,0 0 0,-1 1 0,1-1 0,-1 1 0,1-1 0,0 1 0,-1-1 0,1 1 0,-1-1 0,0 1 0,1-1 0,-1 1 0,1 0 0,-1-1 0,0 1 0,0-1 0,1 1 0,-1 1 0,1 1-10,0 1 1,-1 0-1,1 0 1,-1 0-1,0 0 1,0 0-1,0-1 1,-2 7-1,-8 32-52,8-37 64,-10 31 3,-30 60 0,13-33 551,31-64-458,0 1 0,-1-1 0,1 0-1,-1 0 1,1 0 0,-1 1 0,0-1 0,1 0-1,-1-1 1,3-1 0,11-16 45,25-36-1,-28 38-127,17-29-26,17-21-186,-31 46 72,-11 14 74,0 1 0,0 1-1,1-1 1,0 1 0,0-1-1,0 1 1,7-4 0,-12 8 53,0 1 1,1 0 0,-1-1 0,0 1 0,1 0 0,-1-1 0,1 1-1,-1 0 1,0 0 0,1-1 0,-1 1 0,1 0 0,-1 0 0,1 0-1,-1 0 1,1 0 0,-1-1 0,1 1 0,-1 0 0,0 0-1,1 0 1,-1 0 0,1 0 0,-1 1 0,1-1 0,-1 0 0,1 0-1,-1 0 1,1 0 0,-1 0 0,1 1 0,-1-1 0,0 0 0,1 0-1,-1 1 1,1-1 0,-1 0 0,0 1 0,1-1 0,-1 0 0,0 1-1,0-1 1,1 1 0,-1-1 0,0 0 0,0 1 0,1-1 0,-1 1-1,0-1 1,0 1 0,0-1 0,0 1 0,0-1 0,0 1 0,1 4-32,-1 1 0,1-1 0,-1 0 0,-1 6 0,0-6 53,-3 51-24,-2 34-101,6-84 134,0-1 0,0 1 0,1-1 0,2 9 0,-3-13-11,0 1-1,1-1 1,-1 0-1,1 0 1,-1 0-1,1 0 1,-1 0 0,1 0-1,0 0 1,-1 0-1,1 0 1,0 0-1,0 0 1,0 0-1,0 0 1,0-1-1,0 1 1,0 0 0,0-1-1,0 1 1,0-1-1,0 1 1,0-1-1,0 1 1,1-1-1,1 1 1,3-1 13,0-1 1,0 1-1,0-1 0,-1 0 1,1 0-1,0-1 0,0 1 1,6-4-1,47-23 237,-22 7-250,0-1 1,-2-2 0,0-1-1,-2-1 1,57-60-1,-88 84-18,1-1 0,0 0 0,-1 0 0,1 0 0,-1-1 0,0 1-1,0-1 1,2-4 0,-3 8 3,-1-1 0,0 1-1,0 0 1,0 0 0,0 0 0,0-1-1,0 1 1,0 0 0,0 0-1,0 0 1,0-1 0,1 1 0,-1 0-1,0 0 1,0 0 0,0-1 0,0 1-1,0 0 1,-1 0 0,1 0-1,0-1 1,0 1 0,0 0 0,0 0-1,0 0 1,0-1 0,0 1 0,0 0-1,0 0 1,-1-1 0,-5 3-204,-14 12-124,14-9 260,-122 108-375,113-98 473,1 1 0,0 1 1,1 0-1,1 0 0,1 2 0,-10 19 0,20-35-9,0 0 0,0 0-1,0 0 1,1 0 0,-1 0-1,1 1 1,-1-1 0,1 0 0,0 0-1,1 5 1,-1-7-7,0 1 0,0-1 0,1 0 0,-1 0 0,0 1 0,1-1 0,-1 0 0,1 0 0,0 1 0,-1-1 0,1 0 0,0 0 0,0 0 0,-1 0 0,1 0 0,0 0 0,0 0 0,0 0 0,0 0 0,1-1 0,-1 1 0,0 0 0,0-1 0,0 1 0,0-1 0,2 1 0,2 0 20,-1-1 1,1-1 0,-1 1 0,1-1 0,-1 1-1,0-1 1,1 0 0,5-3 0,6-3 4,-1 0 1,-1-1-1,0 0 0,0-2 1,0 1-1,-1-2 1,-1 0-1,1 0 0,-2-1 1,13-16-1,-3 5-179,-21 23 140,0 0 0,0-1-1,0 1 1,0 0 0,0 0-1,0 0 1,0 0 0,0 0-1,0 0 1,0 0 0,0 0 0,0 0-1,0 0 1,0 0 0,0-1-1,0 1 1,0 0 0,0 0-1,1 0 1,-1 0 0,0 0 0,0 0-1,0 0 1,0 0 0,0 0-1,0 0 1,0 0 0,0 0-1,0 0 1,0 0 0,1 0-1,-1 0 1,0 0 0,0 0 0,0 0-1,0 0 1,0 0 0,0 0-1,0 0 1,0 0 0,0 0-1,1 0 1,-1 0 0,0 0 0,0 0-1,0 0 1,0 0 0,0 0-1,0 0 1,0 1 0,0-1-1,0 0 1,0 0 0,0 0-1,0 0 1,0 0 0,1 0 0,-2 9-174,-4 12-120,0-8 224,0 0 1,-1 0-1,-1-1 0,0 0 0,-14 18 1,-8 12 8,-123 230 108,114-190-10,10-19 73,-67 108 0,46-106 136,42-58-104,0 1 1,-1-2-1,1 1 0,-1-1 1,-15 9-1,22-14-103,-1 0 0,0 0-1,0 0 1,0 0 0,0-1-1,-1 1 1,1-1 0,0 1-1,0-1 1,0 0 0,0 0-1,0 0 1,-1 0 0,1 0 0,0 0-1,0 0 1,0-1 0,-2 0-1,1 0-2,-1-1-1,1 0 1,0 1 0,0-1-1,1 0 1,-1 0-1,0-1 1,1 1-1,-1 0 1,-2-5-1,0 0-2,0 0 0,0 0 0,1-1 0,0 0 0,0 0 0,1 0 0,-5-17 0,5 6-8,1 0 1,1 0 0,0-1-1,1 1 1,2 0 0,-1-1 0,2 1-1,1 0 1,0 1 0,2-1-1,0 1 1,1 0 0,11-23 0,-10 28-33,1 0 0,1 1 1,0 0-1,0 0 1,1 1-1,1 1 1,-1 0-1,2 0 0,-1 1 1,2 1-1,19-11 1,13-2-437,1 2 1,54-14 0,-76 25-110,41-12-2086,-1-1-5489,-53 17 6041,-9 2 179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4:22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88 9472,'-63'-44'4288,"39"20"-3712,16 16-256,8 5-288,-5-6-384,10 9 224,13 0-2240,9 4 1312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4:23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59 3552,'-3'-5'589,"1"0"1,0 0-1,0 0 0,0 0 0,1 0 1,0-1-1,-1-7 0,2 13-480,0-1-1,0 1 0,-1-1 0,1 1 1,0-1-1,0 1 0,0-1 1,-1 1-1,1-1 0,0 1 0,0 0 1,-1-1-1,1 1 0,0 0 0,-1-1 1,1 1-1,-1 0 0,1-1 0,0 1 1,-1 0-1,1 0 0,-1-1 0,1 1 1,-1 0-1,1 0 0,-1 0 1,1 0-1,-1-1 0,1 1 0,-1 0 1,1 0-1,-1 0 0,1 0 0,-1 0 1,1 0-1,-1 1 0,1-1 0,-1 0 1,1 0-1,-1 0 0,1 0 0,-1 0 1,1 1-1,0-1 0,-1 0 1,1 1-1,-1-1 0,1 0 0,-1 1 1,0 1-38,0 1 0,0-1 1,1 1-1,-1-1 1,0 1-1,1-1 1,0 1-1,0 3 0,-1 4 60,-22 99 594,6-32-149,-65 224 1736,61-235-1904,-47 134 723,46-144 2117,26-65-3144,-1 0 1,1 0 0,1 1-1,-1 0 1,1-1 0,1 2 0,6-9-1,4-2-264,28-26 0,-38 39 126,0 0 0,0 1 0,0 0-1,0 0 1,0 0 0,1 0 0,0 1 0,0 0 0,10-2 0,-15 4 11,1 1 0,-1-1 0,1 1 0,0 0 0,-1 0-1,1 0 1,-1 0 0,1 0 0,-1 1 0,1-1 0,-1 1 0,1 0 0,-1-1 0,1 1 0,-1 0 0,0 1 0,1-1 0,-1 0 0,0 1 0,0-1 0,0 1 0,0-1-1,0 1 1,0 0 0,-1 0 0,1 0 0,-1 0 0,1 0 0,-1 1 0,2 1 0,2 8 18,0-1-1,0 0 1,-2 1 0,1 0-1,-1 0 1,-1 0 0,0 0-1,-1 0 1,0 1 0,-2 23-1,0-22 22,0-1-1,-2 1 1,0-1-1,0 0 1,-1 0-1,-1 0 1,0 0-1,-1-1 1,-12 20-1,16-28 27,-1-1-1,0 0 1,0 0-1,0 0 1,0-1-1,0 1 1,-1-1-1,1 1 1,-1-1 0,1 0-1,-1 0 1,0-1-1,0 1 1,0-1-1,0 0 1,0 0-1,0 0 1,0-1 0,-9 1-1,8-1-19,0 0 0,1-1-1,-1 1 1,0-1 0,0 0-1,0 0 1,0-1 0,1 1-1,-1-1 1,1 0 0,-1 0-1,1-1 1,0 1 0,-1-1-1,1 0 1,1 0 0,-5-5-1,6 6-38,0 0 14,0 0 0,0 0 0,0-1-1,0 1 1,1 0 0,-2-4 0,3 6 1,-1-1 1,1 1-1,0 0 1,0-1-1,0 1 1,0-1-1,0 1 1,0-1-1,0 1 1,0 0-1,0-1 0,0 1 1,0-1-1,0 1 1,0 0-1,0-1 1,0 1-1,0-1 1,1 1-1,-1-1 1,1 0-7,-1 1 1,1-1-1,-1 1 1,1-1-1,0 1 1,-1-1-1,1 1 1,0 0-1,-1-1 0,1 1 1,0 0-1,0 0 1,-1-1-1,1 1 1,1 0-1,73-10-220,-42 7 220,53-13-1,-24-2 96,-1-2-1,0-4 1,-2-2 0,-1-2-1,-1-3 1,-2-3 0,81-63-1,-80 50-368,-56 47 273,0 0 0,0 0 1,0 0-1,0-1 0,0 1 1,1 0-1,-1 0 0,0 0 1,0-1-1,0 1 1,1 0-1,-1 0 0,0 0 1,0 0-1,1 0 0,-1-1 1,0 1-1,0 0 0,1 0 1,-1 0-1,0 0 1,0 0-1,1 0 0,-1 0 1,0 0-1,0 0 0,1 0 1,-1 0-1,0 0 0,0 0 1,1 0-1,-1 0 0,0 0 1,0 0-1,1 1 1,-1-1-1,0 0 0,0 0 1,1 0-1,-2 14-346,1-12 357,-46 224-170,30-158 416,15-65-188,1 0 0,-1 1-1,1-1 1,0 0 0,0 0 0,0 0 0,1 4 0,-1-7-45,0 1 0,0-1 0,0 1 0,0-1 0,1 1 0,-1-1 1,0 1-1,0-1 0,0 1 0,1-1 0,-1 0 0,0 1 0,0-1 1,1 1-1,-1-1 0,0 0 0,1 1 0,-1-1 0,1 0 0,-1 1 1,0-1-1,1 0 0,-1 0 0,1 0 0,-1 1 0,1-1 0,-1 0 0,1 0 1,-1 0-1,0 0 0,1 0 0,-1 0 0,1 0 0,-1 0 0,1 0 1,-1 0-1,1 0 0,-1 0 0,1 0 0,-1 0 0,1 0 0,-1 0 0,1 0 1,-1-1-1,1 1 0,-1 0 0,0 0 0,1-1 0,-1 1 0,1 0 1,-1-1-1,0 1 0,1-1 0,5-3 79,0-1 1,0 0-1,0 0 1,-1-1-1,10-11 1,22-38-29,-24 35-54,66-103-380,-78 122 348,0-1 0,0 1 0,0-1 0,0 1 0,1 0 0,-1 0 0,0-1 0,1 1 0,-1 0 0,0 0 0,1 0 0,2-1 0,-3 2 7,0 0 1,-1 0-1,1 0 0,-1 0 1,1 0-1,0 0 0,-1 0 1,1 0-1,-1 0 0,1 1 0,0-1 1,-1 0-1,1 0 0,-1 0 1,1 1-1,-1-1 0,1 0 1,-1 1-1,1-1 0,-1 1 0,1-1 1,-1 0-1,1 1 0,-1-1 1,0 1-1,1-1 0,-1 1 1,0-1-1,0 1 0,1-1 1,-1 1-1,0 0 0,0-1 0,0 1 1,1-1-1,-1 1 0,0 0 1,0-1-1,0 1 0,2 13-159,3 22 0,-5-27 191,1-1 0,-1 0 0,2-1 0,-1 1 0,1 0 0,0 0 0,1-1 0,0 1 0,5 8 0,-7-14-4,0 0 1,1-1-1,0 1 1,-1-1-1,1 1 1,0-1-1,0 0 1,-1 1-1,1-1 1,0 0-1,0 0 1,1 0 0,-1-1-1,0 1 1,0-1-1,0 1 1,0-1-1,1 1 1,-1-1-1,0 0 1,4 0-1,0-1 26,1 0 1,-1 0-1,1 0 0,-1-1 0,0 0 0,11-4 0,8-7 97,0 0-1,-2-2 1,38-30 0,58-64-22,-89 78-107,-1-1 0,-2-2 1,26-40-1,-22 16 16,40-99 1,-59 127-50,16-38-126,23-82 1,-48 136-39,-3 14 180,0 0 0,0 0 0,0 0 0,0 0 0,-1 0 0,1 0-1,0 1 1,0-1 0,0 0 0,0 0 0,0 0 0,0 0 0,0 0 0,0 0 0,0 0 0,0 0 0,0 0 0,0 0 0,0 0 0,0 0 0,0 0 0,0 0-1,0 0 1,0 0 0,0 0 0,0 0 0,-1 0 0,1 0 0,0 0 0,0 0 0,0 0 0,0 0 0,0 0 0,0 0 0,0 0 0,0 0 0,0-1 0,0 1-1,0 0 1,0 0 0,0 0 0,0 0 0,0 0 0,0 0 0,0 0 0,0 0 0,0 0 0,0 0 0,0 0 0,0 0 0,0 0 0,0 0 0,-12 23-534,-92 291 334,89-253 152,-13 109 0,13 62 365,20-68-1797,-2-150-38,-3-14 1438,1 1 0,-1-1 0,0 0 1,0 0-1,0 0 0,0 0 0,0 0 0,1 0 0,-1 0 0,0 0 0,0 0 0,0 1 0,0-1 0,1 0 0,-1 0 0,0 0 0,0 0 0,0 0 0,0 0 0,1 0 0,-1 0 0,0 0 0,0 0 0,0 0 0,0 0 0,1-1 1,-1 1-1,0 0 0,0 0 0,0 0 0,0 0 0,0 0 0,1 0 0,-1 0 0,0 0 0,0 0 0,0-1 0,0 1 0,2-2-510,-1 1-1,1-1 1,-1 0 0,0 0-1,0 0 1,0 0 0,0 0-1,1-4 1,1-2-187,-2 0 0,1-1 0,-1 1-1,0-1 1,0 1 0,-1-1 0,-2-12 0,-1 0-629,-9-36 0,7 38 1400,-2 0 0,0 0 0,-1 1 0,0 0 0,-2 1 0,0 0 0,-19-25 0,7 16 2441,-43-40 0,38 41 570,-26-33 0,52 58-2918,1-1 0,-1 0 0,0 0 0,0 0 0,1 0 0,-1 0 0,0 0 0,1 0 0,-1 0 0,1 0 0,-1 0 0,1 0 0,0 0 0,-1-1 0,1 1 0,0 0 0,0 0 1,0 0-1,0 0 0,0-1 0,0 1 0,0 0 0,0 0 0,0 0 0,1-1 0,-1 1 0,0 0 0,1 0 0,-1 0 0,1 0 0,0 0 0,-1 0 0,1 0 0,1-2 0,1 0 21,1 1 0,-1-1-1,1 1 1,-1 0 0,1 0-1,0 0 1,0 1 0,5-3-1,10-2 100,1 1-1,33-4 0,13-3-57,196-35 105,-167 37-204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4:25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273 678 3648,'-5'-1'5594,"-6"10"-2806,10-8-3016,-44 46 1551,3 1-1,-42 63 1,80-105-1216,-10 11 185,1 1 0,2 0 1,-1 1-1,-14 36 0,25-54-238,0 1 0,1 0-1,-1 0 1,1 0 0,-1-1-1,1 1 1,0 0 0,0 0-1,-1 0 1,1 0 0,0 0-1,1 0 1,-1 0 0,0-1-1,1 1 1,-1 0 0,1 0 0,-1 0-1,1-1 1,0 1 0,0 0-1,0 0 1,0-1 0,0 1-1,1 1 1,0-2 14,1 1 0,-1-1-1,0 0 1,1 0 0,-1 0-1,1 0 1,-1 0 0,1 0 0,-1-1-1,1 1 1,0-1 0,-1 0-1,1 0 1,-1 0 0,1 0 0,0 0-1,-1-1 1,6 0 0,5-3 29,0 0 0,1-1-1,-2 0 1,1-1 0,0 0 0,-1-1 0,-1-1 0,1 0 0,-1 0 0,14-15 0,13-14-84,45-57 1,-65 71-49,-7 9-216,1-1-1,19-17 1,-30 33 223,-1-1 0,0 1 0,1-1 1,-1 1-1,0 0 0,1-1 0,-1 1 0,0-1 1,1 1-1,-1 0 0,0-1 0,0 1 0,0 0 1,0-1-1,0 1 0,0 0 0,0-1 1,0 2-1,-5 77-364,3-54 478,0-1 0,1 1 0,5 40 0,-3-62-32,-1 0 0,1 0 0,0 0 0,0 0 0,0 0 0,1 0 0,-1 0 1,1 0-1,0 0 0,-1 0 0,1-1 0,5 5 0,-6-5-14,0-1 0,1 0 0,-1 0 0,1 0 0,-1 0 0,1-1 0,0 1 0,-1 0 0,1-1 0,0 1 0,-1-1 0,1 1 0,0-1 0,0 0 0,-1 0 0,1 0 0,0 0 1,0 0-1,0 0 0,-1 0 0,1-1 0,0 1 0,0 0 0,-1-1 0,4-1 0,2-2 34,0 0 0,-1-1 0,1 0 0,-1 0 0,0-1 0,0 0 0,0 0 0,9-13 0,-4 4-52,-1 0 0,0-1-1,-1 0 1,0-1 0,6-18-1,-11 24-32,0 0 1,-1 0-1,-1 0 0,0 0 0,0 0 0,-1-1 0,0 1 0,-1-1 1,-1-12-1,0 21-1,1 0 1,-1 0-1,1 0 1,-1 0-1,0 0 1,0 0-1,0 1 1,-1-1-1,1 0 1,-1 1 0,1-1-1,-1 1 1,0-1-1,0 1 1,0 0-1,0 0 1,0 0-1,-1 0 1,-2-2-1,5 4 9,0 0-1,0 0 0,0 0 1,0 0-1,0 0 0,1 0 1,-1 0-1,0 0 0,0 0 1,0 0-1,0 0 0,0 0 1,0 0-1,0 0 0,0 0 1,0-1-1,0 1 0,0 0 1,0 0-1,0 0 0,0 0 1,0 0-1,0 0 0,0 0 1,0 0-1,0 0 0,0 0 1,0 0-1,0 0 0,0 0 1,0 0-1,0 0 0,0-1 0,0 1 1,0 0-1,0 0 0,0 0 1,0 0-1,0 0 0,0 0 1,0 0-1,0 0 0,0 0 1,0 0-1,0 0 0,7 1 56,5 1-51,1 0 0,0 0 0,21-1 0,-5 0 16,146-5 514,-109 1-459,-34 1-133,57-12-1,-82 13 119,0 0 0,1 1 0,14 0 0,-3 1-279,-19 0 205,-1 0 1,0 0-1,1 0 1,-1 0-1,1 0 1,-1 0-1,1 0 1,0 0-1,-1 0 1,1 0-1,0 0 1,0 0-1,0 1 1,0-1-1,0 0 1,0 1-1,0 1-12,-29 156-246,11-68 278,12-61 35,2-16 44,2 0 0,0 0 0,0 1 0,2 28 0,-1-42-63,1 0 0,0 0-1,0 0 1,1 0 0,-1 0 0,0 0-1,0 0 1,0 0 0,1 0-1,-1 0 1,0 0 0,1 0-1,-1 0 1,1-1 0,-1 1-1,1 0 1,-1 0 0,1 0 0,0-1-1,-1 1 1,1 0 0,0-1-1,0 1 1,0 0 0,-1-1-1,1 1 1,0-1 0,0 0 0,0 1-1,0-1 1,0 0 0,0 1-1,0-1 1,0 0 0,0 0-1,0 0 1,0 0 0,0 0 0,0 0-1,0 0 1,0 0 0,1-1-1,3 0 27,-1 0 0,0-1 0,1 0 0,-1 1-1,0-2 1,0 1 0,6-5 0,124-111 524,-70 58-487,7-3-54,74-68 6,-118 102-16,-1 0-1,-2-1 1,24-38 0,86-192-66,-90 157 53,5-10-949,-69 177-234,-86 215 954,79-214 218,-32 83 113,-44 174 0,100-309-52,-1 0 1,-3 28 1,7-37-17,-1-1 0,1 1-1,1 0 1,-1 0 0,0 0 0,1 0-1,0 0 1,0-1 0,0 1 0,0 0-1,3 5 1,-3-8-20,0-1-1,-1 1 1,1 0 0,0 0 0,0 0 0,0 0-1,-1-1 1,1 1 0,0 0 0,0-1-1,0 1 1,0-1 0,0 1 0,0-1-1,1 0 1,-1 1 0,0-1 0,0 0-1,0 0 1,0 1 0,0-1 0,0 0-1,1 0 1,-1 0 0,0-1 0,0 1-1,0 0 1,0 0 0,0-1 0,0 1-1,0 0 1,0-1 0,2 0 0,2-1 31,0-1 1,0 0 0,0 0 0,0 0 0,0 0 0,5-6 0,10-13 36,-1-1 0,-1-1 0,22-39 0,-2 4-62,105-122 143,-92 121-167,49-64-159,149-240-1,-158 220-433,-86 138 452,-2 1-122,-2 7-93,-9 15-18,-34 68 292,-131 188-197,18-35 303,106-149 156,-52 134-1,74-164 233,9-20 937,31-67-1110,1 1 0,21-30 0,42-49-393,-72 99 106,0-1-41,1 1 0,0 0 0,0 0-1,0 0 1,1 1 0,11-9 0,-18 15 73,0 0 0,1 0 0,-1 0 0,0 0 0,0 0-1,1-1 1,-1 1 0,0 0 0,0 0 0,1 0 0,-1 0 0,0 0 0,0 0 0,1 0 0,-1 0 0,0 0 0,1 0-1,-1 0 1,0 0 0,0 0 0,1 0 0,-1 0 0,0 0 0,0 0 0,1 0 0,-1 0 0,0 1 0,0-1 0,1 0-1,-1 0 1,5 10-214,-2 20 80,-2-18 70,1 2 101,0-1 0,1 1-1,1-1 1,0 1-1,1-1 1,0 0 0,1-1-1,0 0 1,1 0-1,1 0 1,0 0 0,0-1-1,1-1 1,1 0-1,0 0 1,0 0 0,1-1-1,0-1 1,0 0-1,16 8 1,-18-11-27,0-1-1,0 0 1,0 0 0,1-1-1,12 2 1,-17-4-471,-1 0 1,0-1 0,1 0-1,-1 0 1,1 0 0,-1-1-1,0 1 1,1-1 0,-1 0-1,0 0 1,1-1 0,-1 1 0,0-1-1,4-2 1,9-5-1899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4:26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8 8128,'-23'-7'3680,"23"10"-3168,10 1-224,3 1-256,18 6 960,9-3-544,18 1 544,1-3-576,27-1-160,-6 4-160,6-6 64,-9 5-96,-11-8-32,-6 4 0,-20-4-3904,-4 0 2112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4:26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37 6656,'-41'-37'3008,"37"37"-2624,13 5-608,9-1 64,3 7 96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4:29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224 739 3328,'8'-14'1359,"3"-11"2951,-11 25-4246,-1-1-1,1 1 1,0-1 0,0 1 0,-1-1-1,1 0 1,-1 1 0,1-1 0,0 1-1,-1 0 1,1-1 0,-1 1-1,1-1 1,-1 1 0,1 0 0,-1-1-1,1 1 1,-1 0 0,1-1-1,-1 1 1,0 0 0,1 0 0,-1 0-1,1 0 1,-1 0 0,0-1-1,1 1 1,-1 0 0,1 0 0,-1 0-1,-1 1 1,-18 0 462,15 0-451,-1 0 0,1 1 0,0 0 0,-1 0-1,1 0 1,0 1 0,1-1 0,-1 1 0,0 1-1,1-1 1,-1 1 0,-6 7 0,0 0 83,1 1 0,1 1 0,-12 19 1,20-30-142,-55 103 538,51-95-404,1 0 0,0 1 0,1-1 0,0 1 0,1 0 0,0 0-1,0 0 1,1 18 0,1-26-55,0-1-1,0 1 1,1-1 0,-1 1-1,1-1 1,-1 1 0,1-1-1,0 1 1,0-1-1,0 0 1,1 0 0,-1 1-1,0-1 1,1 0 0,3 3-1,-4-4-49,1 1 0,0-1-1,-1 0 1,1 0-1,0 0 1,0 0 0,0-1-1,0 1 1,0-1 0,0 1-1,0-1 1,0 1-1,0-1 1,0 0 0,0 0-1,0 0 1,0 0 0,1-1-1,2 0 1,9-2 107,0-1-1,-1-1 1,0 0 0,0-1 0,0 0-1,20-14 1,69-59 159,-36 20-95,-2-2 0,109-137 0,-158 179-191,-2-1 0,0-1-1,-2 0 1,0 0 0,-1-1 0,11-38 0,6-50-327,-24 93 60,-1-1 1,0 1-1,-1-1 1,-3-26-1,2 43 203,0 0-1,0 0 1,0 0 0,0 0-1,0 0 1,0 0-1,-1 0 1,1 0 0,0 0-1,-1 0 1,1 0 0,-1 0-1,1 0 1,-1 1-1,1-1 1,-2-1 0,-5 3-291,-4 9 67,-3 7 36,-18 33-1,9-12 131,2-6 96,0 2 0,3 0 1,0 0-1,-18 56 0,33-77 45,-1 0 0,2 0 1,0 0-1,0 0 0,1 0 0,1 1 0,1 16 1,1-21 45,-1 0 0,1-1 0,1 1 0,-1-1 0,1 0 0,1 0 0,-1 0 0,2 0 0,-1 0 1,1-1-1,0 0 0,7 8 0,-10-12-19,1 0 1,0 0-1,0-1 0,0 1 1,0-1-1,1 1 0,-1-1 1,1 0-1,-1-1 1,1 1-1,0 0 0,0-1 1,-1 0-1,7 1 1,-5-1-2,0-1 1,1 0-1,-1 0 1,0 0-1,0-1 1,1 0-1,-1 0 1,0 0-1,9-4 1,4-4 58,0 0 1,0-2-1,-1 0 1,25-21-1,-35 27-109,55-44-68,41-31 14,-93 69-692,-20 22 10,-3 8 692,1 1-1,1 0 0,1 1 0,1 0 1,0 0-1,2 1 0,1 0 0,0 0 1,2 1-1,-2 23 0,6-41 77,-1-1-1,1 1 0,0-1 1,0 1-1,1 0 1,0-1-1,0 1 1,0-1-1,0 1 0,0-1 1,1 0-1,3 6 1,-4-8-21,0-1 0,1 1 0,-1 0 0,1-1 0,-1 1 0,1-1 0,0 1 0,0-1 0,0 0 0,0 0 0,-1 0 0,2 0 0,-1 0 0,0 0 0,0-1 0,0 1 0,0-1 0,0 1 0,0-1 0,1 0 0,-1 0 1,0 0-1,0 0 0,1 0 0,-1 0 0,4-1 0,12-4 84,-1 0 0,1-1 1,18-9-1,-13 6-85,14-9-33,-1-1 0,66-47 0,-101 66-2,0-1 1,0 0-1,0 0 0,0 0 0,0 0 0,0 1 0,0-1 0,-1 0 0,1-1 0,0 1 0,0 0 0,-1 0 1,1 0-1,0-2 0,8-5 174,0-1 1,-1 1 0,8-11-1,27-32 84,-26 33-147,-1-1 0,-1-1 1,15-24-1,1-15-56,27-72-1,9-64-411,-54 155 226,-12 35 119,1 0-149,0-1 0,0 1-1,-1-1 1,1-11 0,-2 16-91,-2 5 32,-26 75-496,-44 82 549,-185 263-58,70-142 415,17 5 92,142-233-202,-94 159 813,121-211-841,1-1 0,-1 1 0,0-1 0,0 0-1,0 1 1,-1-1 0,1 0 0,0 1 0,0-1 0,-1 0 0,-1 1 0,2-8 295,8-15-104,8-20-72,2 1 1,37-62-1,-18 50-178,84-93 0,-52 68 11,36-44-6,257-290-132,-97 113-198,-175 185 223,25-29-99,-100 126 73,-10 10 19,0 1 0,0 0 0,1 0 0,0 0 0,0 1 0,0 0 0,9-6 0,-14 10 114,0 0-1,1 0 1,-1 0-1,0 0 1,0-1-1,0 1 1,0 0-1,0 0 1,1 0-1,-1 0 1,0 0-1,0 0 1,0 0-1,0 0 0,0 0 1,1 0-1,-1 0 1,0 0-1,0 0 1,0 0-1,0 0 1,0 0-1,1 0 1,-1 0-1,0 0 1,0 0-1,0 1 1,0-1-1,0 0 1,0 0-1,1 0 1,-1 0-1,0 0 0,0 0 1,0 0-1,0 0 1,0 1-1,0-1 1,0 0-1,0 0 1,0 0-1,0 0 1,1 0-1,-1 0 1,0 1-1,0-1 1,0 0-1,0 0 1,0 0-1,0 0 0,0 0 1,0 1-1,0-1 1,0 0-1,0 0 1,0 0-1,0 0 1,0 0-1,0 1 1,0-1-1,-1 0 1,1 0-1,0 0 1,0 0-1,0 0 1,0 1-1,-3 13-177,-1-1 0,-1 1 0,-11 24 0,-135 226-248,72-135 368,-41 84 57,-97 156 243,161-288-145,-34 51 640,72-100-137,12-19-13,6-11-226,2-4 40,20-19-354,0 1 1,1 2-1,44-28 0,-26 23-54,1 1 0,67-23 0,-43 19 100,-28 10 47,81-34-84,-92 37-109,-2-1-1,36-26 1,-37 21 105,-1-1 1,0-1-1,-2 0 1,-1-2-1,0-1 1,21-34-1,-31 43-96,35-62 93,-42 69-75,1 0 0,-1 1 1,0-1-1,-1 0 0,0 0 0,0-1 0,-1 1 0,1-9 1,-2 16 4,0 0 1,1 0-1,-1 0 1,0 0-1,0 0 1,0 0-1,-1 0 1,1 0-1,0 0 1,0 0-1,0 0 1,-1 0-1,1 0 1,-1 0-1,1 0 1,0 0-1,-1 0 1,0 0-1,1 0 1,-1 0-1,0 1 1,1-1-1,-1 0 1,0 0-1,0 1 1,1-1-1,-1 1 1,0-1-1,0 1 1,0-1-1,0 1 1,0-1-1,0 1 1,-1-1-1,-2 1-19,1 0 0,0 0 0,0 1 1,0-1-1,-1 1 0,1 0 0,0-1 0,0 1 0,-4 2 0,-3 2 13,-1 0-1,1 1 1,0 0 0,0 1-1,0 0 1,-12 12 0,4 0 24,-28 35 0,30-33 11,1 1-1,0 0 1,2 1-1,1 1 1,1 0 0,-14 43-1,23-63 37,1 1 0,1-1 0,-1 1 0,0-1 0,1 1 0,0-1 0,0 0 0,1 1 0,-1-1 0,1 1 0,0-1 0,0 0 0,0 1 0,1-1 0,3 7 0,-4-8 6,1 0 0,0-1 0,0 1 0,0-1-1,0 1 1,1-1 0,-1 0 0,1 0 0,-1 0 0,1 0 0,0 0 0,0-1-1,0 1 1,0-1 0,0 0 0,0 0 0,0 0 0,0 0 0,0 0 0,0-1-1,7 1 1,1-1 1,-1-1 0,1 1 0,-1-2 0,0 0 0,0 0-1,1-1 1,-1 0 0,-1-1 0,1 0 0,0 0 0,-1-1 0,0 0 0,0-1-1,10-9 1,12-10-6,-2-3 0,38-45 0,-29 32 99,8-8-332,72-59-1,-114 105 146,-1 0 0,1 0 1,0 1-1,0 0 0,0-1 0,0 1 0,5-1 1,-8 3 25,0-1 1,1 1 0,-1 0 0,0 0 0,0 0 0,0 0-1,0 0 1,1 0 0,-1 0 0,0 1 0,0-1 0,0 0 0,0 1-1,0-1 1,0 1 0,0-1 0,0 1 0,0-1 0,0 1-1,0 0 1,0-1 0,0 1 0,0 0 0,0 0 0,0 0-1,-1 0 1,1 0 0,0 0 0,-1 0 0,2 2 0,1 5-9,0-1 0,0 1 0,-1 0 0,0 0 1,0 1-1,-1-1 0,1 10 0,-1-5 59,2 10-6,1 11-69,13 53 0,-14-77 90,0 0 0,1 0 0,0 0 0,0-1 0,1 0 0,0 0 0,1 0 0,0-1-1,12 14 1,-15-19-4,0 0-1,0 0 1,1 0-1,-1-1 0,1 1 1,-1-1-1,1 0 1,0 0-1,0-1 1,-1 1-1,1-1 0,0 0 1,1 0-1,-1 0 1,0 0-1,0-1 1,0 1-1,0-1 0,1-1 1,-1 1-1,0 0 1,0-1-1,0 0 1,0 0-1,0 0 0,0 0 1,0-1-1,4-2 1,3-1 0,-1-1 1,0-1-1,-1 0 1,0 0-1,0-1 1,-1 0-1,1 0 1,-2-1-1,9-12 1,12-19 8,30-58 0,-34 57-113,-18 33 22,-1 0-1,0-1 1,0 0 0,-1 0 0,0 0-1,-1 0 1,4-13 0,-7 21 28,0 1 0,0-1 0,0 0 0,1 1 0,-1-1-1,0 0 1,0 1 0,0-1 0,0 0 0,0 1 0,-1-1 0,1 0 0,0 0 0,0 1 0,0-1 0,-1 1-1,1-1 1,0 0 0,0 1 0,-1-1 0,1 0 0,-1 1 0,1-1 0,-1 1 0,1-1 0,-1 1 0,1-1 0,-1 1-1,1 0 1,-1-1 0,1 1 0,-1 0 0,0-1 0,1 1 0,-1 0 0,1-1 0,-1 1 0,0 0 0,1 0-1,-1 0 1,0 0 0,0 0 0,1 0 0,-1 0 0,-1 0 0,-1 0-30,0 1 1,0-1-1,0 1 1,0 0-1,0 0 1,0 0-1,-6 3 0,4-1 16,0 0 0,1 1 0,-1 0 0,1 0 0,0 0 0,0 1 0,-6 9 0,5-8 5,-11 18 37,1 2 0,1 0 0,1 0 0,-10 31-1,3 4 68,18-54-26,0 0 0,1 1 0,0 0 0,0-1 1,1 1-1,1 10 0,-1-15-12,0-1 1,1 0-1,-1 0 1,1 0-1,0 0 1,-1 0-1,1-1 1,2 4-1,-3-4-23,1-1 0,-1 1 0,1 0-1,-1-1 1,1 1 0,-1-1 0,1 1 0,0-1 0,-1 1-1,1-1 1,0 1 0,0-1 0,-1 0 0,1 1 0,0-1-1,0 0 1,-1 0 0,1 0 0,0 1 0,0-1 0,0 0-1,0 0 1,-1 0 0,1 0 0,0 0 0,1-1 0,4 0 17,-1-1 0,1 0 0,-1 0 0,1 0 0,-1 0 0,10-7 0,31-26 44,-21 15-55,117-78 21,-122 86-95,2 1-1,0 0 1,0 2-1,0 0 1,29-6-1,-48 14 9,0 1-1,0-1 0,0 0 0,0 1 0,1 0 1,-1 0-1,0 0 0,0 0 0,1 1 0,-1-1 1,0 1-1,0 0 0,0-1 0,3 3 0,-4-2 25,-1 0 1,1 0-1,-1 1 0,1-1 0,-1 0 0,0 1 0,1-1 0,-1 1 0,0 0 0,0-1 0,0 1 0,0 0 0,-1 0 0,1-1 0,0 1 0,-1 0 0,1 0 0,-1 0 0,0 0 0,0 0 0,1 0 0,-1 0 0,-1 3 0,1 2 15,-1-1 0,0 0 1,0 1-1,0-1 0,-1 0 1,-4 9-1,-19 38-9,17-38-14,-13 26 20,-24 49 452,44-89-423,1 0-1,-1 1 1,1-1-1,-1 0 1,1 0-1,0 1 1,0-1-1,0 0 1,-1 1-1,1-1 1,1 0 0,-1 0-1,0 3 1,0-4-6,1 1 0,-1-1 0,0 1 0,1-1 0,-1 1 0,1-1 0,-1 1 0,1-1 0,-1 0 0,1 1 0,-1-1 0,1 0 0,-1 1 0,1-1 0,-1 0 0,1 0 0,-1 1 1,1-1-1,0 0 0,-1 0 0,1 0 0,-1 0 0,1 0 0,0 0 0,-1 0 0,1 0 0,-1 0 0,1 0 0,0 0 0,-1 0 0,1 0 0,-1-1 0,1 1 0,0 0 0,-1 0 1,1-1-1,10-2 40,-1-1 0,1-1 0,-1 1 0,0-2 0,-1 1 0,1-1 0,11-10 0,5-7-25,24-27-1,-5 5-12,-26 25-65,-12 12-66,0 1-1,1 0 1,15-11-1,-23 18 100,1 0-1,-1-1 0,1 1 0,-1 0 0,1-1 1,-1 1-1,1 0 0,-1 0 0,1 0 0,-1-1 1,1 1-1,-1 0 0,1 0 0,-1 0 0,1 0 1,-1 0-1,1 0 0,-1 0 0,1 0 0,-1 0 1,1 0-1,0 1 0,-1-1 0,1 0 1,-1 0-1,1 0 0,-1 1 0,1-1 0,-1 0 1,0 0-1,1 1 0,-1-1 0,1 0 0,-1 1 1,0-1-1,1 1 0,-1-1 0,0 0 0,1 1 1,-1-1-1,0 1 0,0-1 0,1 1 1,-1-1-1,0 1 0,0-1 0,0 1 0,0-1 1,0 1-1,1-1 0,-1 2 0,1 4-66,-1 0 0,1 0 0,-1 10 0,0-13 58,-1 19 19,-4 22 0,3-28 37,0-1 1,1 1 0,2 26-1,-1-1 403,5-26-198,-5-15 26,5 1-346,-4 0 78,0-1 0,0 1 0,-1-1 0,1 1 0,0-1 0,0 1 0,-1 0 0,1-1 0,0 1 0,-1 0 0,1 0 0,-1 0 0,1 0 0,0 0 0,2 4-53,-2-3 75,1-1 0,-1 0 0,0-1 0,1 1 0,-1 0 0,1 0 1,-1 0-1,1-1 0,-1 1 0,1-1 0,0 0 0,-1 1 0,1-1 0,0 0 0,-1 0 0,1 0 0,0 0 0,-1 0 1,1 0-1,0 0 0,-1-1 0,1 1 0,-1-1 0,1 1 0,0-1 0,-1 1 0,2-2 0,7-3 88,-1 0-1,0-1 1,11-9 0,-12 9-88,54-43 96,-2-3 0,82-93 0,84-143-202,-202 252-163,-2-1 0,31-70 0,-78 147-780,-40 73 847,13-24 241,14-13 21,3 2 0,4 1 0,3 2 0,-25 116 0,52-192-281,1 0-1,-1 1 1,1-1-1,1 11 1,-1-15-18,0 0 1,0 0 0,0 0 0,1 0-1,-1 0 1,0 0 0,1 0 0,-1 0-1,1 1 1,-1-1 0,1-1-1,0 2 1,0-1 50,-1-1 0,1 0 0,-1 1 1,0-1-1,1 0 0,-1 0 0,1 0 0,-1 1 0,1-1 0,-1 0 0,1 0 0,-1 0 0,1 0 0,-1 0 0,1 0 0,-1 0 1,1 0-1,-1 0 0,1 0 0,-1 0 0,1 0 0,-1 0 0,1 0 0,-1 0 0,1-1 0,-1 1 0,0 0 0,1-1 1,0 1-23,0-1 0,0 1 1,-1-1-1,1 1 0,-1-1 1,1 0-1,0 1 1,-1-1-1,1 0 0,-1 1 1,1-1-1,-1 0 0,0 0 1,1 0-1,-1 0 1,0 1-1,0-1 0,1 0 1,-1 0-1,0 0 0,0 0 1,0 0-1,0 0 1,0 1-1,0-1 0,0 0 1,-1-1-1,1-3-666,0-15-1490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4:30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95 6816,'-37'-31'3072,"42"16"-2656,0 6 1440,-1 9-1088,19-8-224,3 0-352,33-4-192,9 7 32,8 2-32,-4 3 0,-9-3-864,-13 6 480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9:47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16 145 4224,'-13'-28'2469,"13"28"-2310,0-1 0,-1 1 0,1-1-1,0 1 1,-1-1 0,1 1 0,0-1 0,0 0-1,0 1 1,0-1 0,0 1 0,0-1 0,0 0-1,0 1 1,0-1 0,0 1 0,0-1 0,0 0 0,0 1-1,0-1 1,0 1 0,1-1 0,-1 1 0,0-1-1,0 1 1,1-1 0,0 0 0,0-1 202,1 0-1,0 0 1,0 0 0,0 1-1,0-1 1,0 1 0,3-2-1,5-3 762,1 1 0,13-4 0,14-1-216,1 1 0,0 2 0,41-1-1,-30 2-496,212-17 488,-189 21-1497,114 10-1,-121 2-4529,-5 5 1365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4:30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22 120 8640,'-21'-60'3904,"29"35"-3392,2 13-256,-2 9-256,5-10-448,6 9 256,4 1-192,-1 6 224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4:36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8 866 2144,'0'0'29,"0"0"0,0-1 0,0 1 0,0 0 0,0 0 1,0 0-1,0 0 0,0-1 0,0 1 0,0 0 0,0 0 0,0 0 0,0 0 0,0 0 1,-1-1-1,1 1 0,0 0 0,0 0 0,0 0 0,0 0 0,0 0 0,0 0 0,0 0 1,-1-1-1,1 1 0,0 0 0,0 0 0,0 0 0,0 0 0,0 0 0,-1 0 0,1 0 1,0 0-1,0 0 0,0 0 0,0 0 0,0 0 0,-1 0 0,1 0 0,0 0 0,0 0 0,0 0 1,0 0-1,-1 0 0,1 0 0,0 0 0,0 0 0,0 0 0,0 0 0,-1 0 0,-1 2 779,5-3 1118,-1-2-1504,0 1-1,0 0 0,0 0 0,0-1 0,0 1 0,1-3 0,1-1-78,21-28 585,48-49 0,-64 74-832,0 0 0,1 1 0,0 0 0,0 0 0,0 1 0,1 0 0,17-7 0,-27 13-97,0 1 0,0-1 0,-1 1 0,1 0 0,0 0 0,0-1 0,0 1 0,0 0 0,-1 0 0,1 0 0,0 0 0,0 0 0,0 0 0,0 0 0,-1 0 0,1 0 0,0 0 0,0 1 0,0-1 0,0 0 0,-1 0 0,1 1 0,0-1 0,0 1 0,-1-1 0,1 1 0,0-1 0,-1 1 0,1-1 0,0 1 0,-1-1 0,1 1 0,-1 0 0,1-1 0,-1 1 0,1 0 0,-1 0 0,0-1 0,1 1 0,-1 1 0,1 4-5,0-1-1,0 1 1,-1-1-1,0 1 1,-1 9-1,-4 27 320,-18 73 0,-5 27 826,27-131-993,0-2 78,0 0 0,0 1 0,1-1 0,0 0 0,2 14 0,-1-21-147,-1 0-1,1-1 0,-1 1 0,1 0 0,-1 0 0,1-1 0,0 1 0,0 0 1,0-1-1,0 1 0,0-1 0,0 0 0,0 1 0,1-1 0,-1 0 0,1 1 1,-1-1-1,0 0 0,1 0 0,0 0 0,-1 0 0,1-1 0,0 1 0,-1 0 1,1-1-1,0 1 0,0-1 0,-1 1 0,1-1 0,0 0 0,0 0 0,0 0 1,0 0-1,2-1 0,10-1 134,-1 0 1,1-2 0,-1 0-1,0 0 1,0-1 0,0-1-1,14-8 1,-10 4-185,-1 0 0,1-1 0,-2-1-1,1 0 1,-2-1 0,0 0 0,16-21 0,-8 7-17,-2-2 1,-2 0 0,20-40-1,-9 12-45,55-122-701,-81 169 622,-2 7-9,0-1 1,1 1-1,-1 0 0,0 0 1,1 0-1,0 0 1,3-4-1,-2 16-484,15 85 493,-15-82 239,1 0 0,0-1 0,1 1 0,0-1 0,12 19 0,-15-27-65,0 0-1,0-1 0,1 1 0,-1-1 0,0 0 0,1 0 0,-1 0 1,1 0-1,0 0 0,0-1 0,0 1 0,0-1 0,0 0 1,5 2-1,-2-2 5,-1 0 1,0-1 0,1 1 0,-1-1 0,1 0 0,-1-1-1,0 1 1,7-3 0,5-1 54,0-2 0,-1 0 0,0 0 1,20-13-1,0-1 0,-2-3 1,-1-1 0,44-39-1,-68 55-137,1-1-1,15-20 1,-23 26-3,1 0 0,-1-1 1,0 1-1,0-1 0,-1 1 0,1-1 1,-1 0-1,0 0 0,0 0 0,0 0 1,0 0-1,0-6 0,-1 9 10,0 0 0,0 0-1,-1 0 1,1 0 0,0 0 0,0 0 0,-1 0-1,1 0 1,0 0 0,-1 0 0,1 1 0,-1-1 0,0 0-1,1 0 1,-1 0 0,1 1 0,-1-1 0,0 0-1,0 1 1,1-1 0,-1 0 0,0 1 0,0-1-1,0 1 1,0-1 0,0 1 0,0 0 0,1-1-1,-1 1 1,-2 0 0,-3-1-41,1 0-1,0 0 1,0 1-1,-1 0 1,-6 1-1,-3 0-8,1 1 0,0 1 1,0 0-1,0 1 0,1 1 0,-1 0 0,1 0 0,0 1 0,0 1 0,1 0 0,0 1 0,-11 9 0,10-5 68,0 0 0,1 1 0,1 0-1,0 1 1,1 0 0,0 1 0,1 0 0,0 0 0,-9 27 0,9-21 50,-10 44 0,17-57 22,1 0 0,0-1-1,0 1 1,1 0 0,0 0 0,0 0 0,1-1 0,0 1 0,3 12-1,-3-18-38,0 1-1,1 0 0,-1-1 0,0 1 0,1 0 1,0-1-1,0 0 0,0 1 0,0-1 0,0 0 0,0 0 1,0 0-1,1-1 0,-1 1 0,1 0 0,-1-1 1,1 1-1,0-1 0,-1 0 0,1 0 0,0 0 0,0 0 1,0-1-1,0 1 0,3-1 0,7 1 92,0 0 0,0-1 0,0 0 0,18-4 0,-10 1-60,0-2-1,-1 0 1,0-2 0,0 0-1,0-1 1,-1-1 0,0-1-1,27-18 1,10-12 21,64-62 0,-68 57-25,-27 23-51,197-186 23,-159 135-123,71-106-1,-112 144-47,20-42 0,-36 66 84,-5 9 19,0 1 0,0-1 1,0 1-1,0-1 0,0 0 1,0 1-1,-1-1 0,1 0 1,-1 1-1,1-1 0,-1 0 1,0 0-1,1 0 0,-1 1 1,0-1-1,0 0 0,0 0 1,-1 0-1,1 0 0,-1-2 1,1 4 21,0 0 1,0 0-1,0-1 0,0 1 1,-1 0-1,1 0 1,0 0-1,0-1 1,0 1-1,0 0 0,-1 0 1,1 0-1,0 0 1,0 0-1,0-1 1,-1 1-1,1 0 0,0 0 1,0 0-1,-1 0 1,1 0-1,0 0 0,0 0 1,-1 0-1,1 0 1,0 0-1,0 0 1,0 0-1,-1 0 0,1 0 1,0 0-1,0 0 1,-1 0-1,1 0 1,0 0-1,0 0 0,-1 1 1,1-1-1,0 0 1,0 0-1,0 0 1,-1 0-1,1 0 0,0 1 1,0-1-1,0 0 1,0 0-1,0 0 1,-1 1-1,-16 12-310,-29 29 0,34-31 266,-40 43-159,-64 83 1,93-107 251,3 1 0,0 1 0,2 1 1,-16 41-1,25-50 0,1 0-1,1 1 1,1 0-1,1 1 1,1 0 0,-1 42-1,5-57 13,1-1-1,0 1 1,0-1-1,1 0 1,5 16-1,-6-22-12,1 1 1,0 0-1,0-1 1,1 1-1,-1-1 0,1 0 1,0 0-1,0 0 0,0 0 1,1-1-1,-1 1 1,1-1-1,6 5 0,-1-3 38,0-1-1,0 0 1,0-1-1,0 0 1,1 0-1,-1-1 1,1 0-1,-1-1 1,1 0-1,0-1 1,0 0-1,-1 0 1,20-3-1,-7-1-14,-1-1 0,1-1-1,-1 0 1,-1-2 0,24-11 0,-18 5-90,-1 0 0,0-2 1,-1-1-1,-1-1 0,-1 0 1,0-2-1,35-43 0,-52 57 29,-3 4-40,0 0 1,0 0-1,-1-1 1,1 1-1,-1 0 1,3-6-1,-4 8 33,0 0 0,0-1 0,0 1 1,0 0-1,0 0 0,0 0 0,0 0 0,0-1 0,0 1 1,0 0-1,0 0 0,0 0 0,0 0 0,0-1 0,0 1 0,0 0 1,0 0-1,-1 0 0,1 0 0,0 0 0,0 0 0,0-1 1,0 1-1,0 0 0,0 0 0,0 0 0,0 0 0,-1 0 1,1 0-1,0 0 0,0-1 0,0 1 0,0 0 0,0 0 0,-1 0 1,1 0-1,0 0 0,0 0 0,0 0 0,0 0 0,-1 0 1,1 0-1,0 0 0,0 0 0,0 0 0,0 0 0,0 0 1,-1 0-1,1 0 0,0 0 0,0 0 0,0 0 0,0 0 0,-1 1 1,1-1-1,-10 3-120,9-3 105,-6 3-24,0 0 0,1 1 0,-1 0 0,1 0 1,0 0-1,-10 9 0,-29 35-37,37-39 58,-62 77-43,62-76 82,2 1-1,0 0 1,0 0-1,1 0 1,0 1 0,-5 22-1,9-31 2,0 1-1,0-1 1,1 0-1,-1 0 1,1 0-1,0 1 1,0-1-1,0 0 1,1 0 0,-1 1-1,1-1 1,0 0-1,0 0 1,0 0-1,0 0 1,0 0 0,1 0-1,-1 0 1,1 0-1,0-1 1,0 1-1,0-1 1,0 1-1,0-1 1,0 1 0,1-1-1,-1 0 1,1 0-1,0-1 1,-1 1-1,1 0 1,0-1-1,0 0 1,0 1 0,0-1-1,0 0 1,7 0-1,-5 0 31,0 0 0,1 0 0,-1 0-1,1-1 1,-1 0 0,0-1 0,1 1-1,-1-1 1,1 0 0,-1 0-1,0 0 1,0-1 0,0 0 0,8-4-1,-7 2-16,0 1 0,-1-2-1,1 1 1,-1 0-1,0-1 1,0 0 0,0-1-1,-1 1 1,0-1-1,5-7 1,-4 3-42,0-1-1,0 0 1,-1 0-1,0 0 0,0 0 1,-2-1-1,1 1 1,-2-1-1,1 0 1,-2 1-1,1-1 1,-4-23-1,1 25-22,0 0 0,-1 0 1,-1 0-1,1 0 0,-2 1 0,1-1 0,-1 1 0,-1 0 0,0 1 0,-12-14 0,15 14-97,8 7 77,14 7 55,-12-4-5,17 2 50,1-1 0,0-1 0,0-1 0,42-4 0,-22 1-99,85 0-57,119-5 185,-196 7-54,-23 0 56,-30 3-275,-7 5 106,-8 6 42,14-14 47,-57 55 52,-66 81 0,115-125-70,0 0 1,-10 18-1,17-25 48,-1 1 0,1 0-1,0-1 1,0 1 0,1 0-1,-1 0 1,1 0 0,0 0-1,0 9 1,1-12-13,0-1 0,0 1 0,0-1 0,0 1-1,1-1 1,-1 0 0,1 1 0,-1-1 0,1 1 0,-1-1 0,1 0 0,0 1 0,0-1 0,-1 0-1,1 0 1,0 0 0,0 0 0,0 0 0,0 0 0,1 0 0,-1 0 0,0 0 0,0 0 0,0 0-1,1-1 1,-1 1 0,0-1 0,1 1 0,-1-1 0,1 1 0,-1-1 0,2 0 0,5 2 75,0-1 1,0-1 0,0 0 0,13-1-1,-21 1-77,22-2 52,-1-1 0,0-2-1,0 0 1,0 0 0,27-13 0,94-52-47,-52 23-14,-61 33-40,-14 6-51,0 0 0,23-6 1,-36 13 56,0 0 1,0 1 0,0 0-1,0-1 1,0 1 0,0 0-1,0 0 1,2 0 0,-4 0 26,1 0 1,-1 0-1,0 0 0,0 0 1,1 0-1,-1 0 1,0 0-1,0 1 1,1-1-1,-1 0 0,0 0 1,0 0-1,0 0 1,1 0-1,-1 1 0,0-1 1,0 0-1,0 0 1,1 0-1,-1 1 1,0-1-1,0 0 0,0 0 1,0 1-1,0-1 1,0 0-1,0 0 1,0 1-1,1-1 0,-1 0 1,0 0-1,0 1 1,0-1-1,-1 3-9,0 0-1,0 0 0,0 0 1,0 0-1,-1 0 1,1 0-1,-4 3 1,0 4-19,-13 22 11,3-7-26,1 1 0,-15 41 1,28-65 64,0 0 1,1 0 0,-1 0-1,1 0 1,-1 0-1,1 0 1,0 0 0,0 0-1,0 0 1,0 0 0,0 0-1,1 1 1,-1-1 0,0 0-1,1 0 1,0 0 0,-1 0-1,3 2 1,-2-2-2,0-1 1,1 1-1,-1-1 1,0 0-1,1 1 1,-1-1-1,1 0 1,0 0 0,-1 0-1,1 0 1,0-1-1,0 1 1,-1 0-1,1-1 1,0 1-1,0-1 1,0 0-1,0 1 1,0-1-1,0 0 1,2 0-1,13-2 63,-1-1-1,0 0 0,0-1 0,0-1 0,20-8 1,-16 4-63,0 0 1,0-2-1,-1 0 1,0-2-1,-1 0 1,0 0-1,-1-2 1,-1 0-1,26-32 1,19-27 0,42-49-87,37-20 101,56-63-212,-195 205 177,5-6-37,0-1-1,-1 0 0,7-12 1,-10 13-147,-7 8-95,-13 13-132,-143 150-121,134-134 550,13-16-7,1 1 0,1 1 1,0 0-1,1 1 1,1 0-1,1 1 0,0 0 1,2 0-1,0 0 1,0 1-1,2 0 0,-5 30 1,10-43-5,-5 24 109,2-1 1,1 1-1,1 0 1,4 30-1,-3-59-90,0 1 1,0 0-1,1-1 1,-1 1-1,1 0 1,0-1-1,-1 1 1,1-1-1,0 1 1,0-1-1,0 1 1,0-1-1,0 0 1,0 1-1,0-1 1,0 0-1,0 0 1,1 0-1,-1 0 1,1 0-1,-1 0 1,0 0-1,1 0 0,0-1 1,-1 1-1,1 0 1,-1-1-1,1 1 1,3-1-1,0 1 15,0-1 0,1 0 1,-1 0-1,1-1 0,-1 0 0,0 0 0,0 0 0,6-2 0,28-12 110,-1-1-1,-1-2 1,68-45 0,-35 14-387,18-12-219,-67 52 267,-21 9 183,1 0 0,-1 0-1,0 0 1,1-1 0,-1 1 0,1 0 0,-1 0 0,0 0-1,1 0 1,-1 0 0,1 0 0,-1 0 0,0 0 0,1 0-1,-1 0 1,1 0 0,-1 0 0,0 0 0,1 1 0,-1-1-1,0 0 1,1 0 0,-1 0 0,0 0 0,1 1 0,-1-1-1,0 0 1,1 0 0,-1 1 0,0-1 0,1 0 0,-1 1-1,0-1 1,0 0 0,0 1 0,1-1 0,-1 0 0,0 1-1,0-1 1,0 0 0,0 1 0,0-1 0,1 1 0,-1-1-1,0 0 1,0 1 0,0-1 0,0 1 0,0 0 0,-5 21-128,4-18 87,-26 81 33,15-54 15,-8 40-1,20-68 41,-1 1 0,1 0 0,-1-1 0,1 1 0,0 0 0,1-1-1,-1 1 1,1-1 0,1 6 0,-2-8-15,0 1-1,1-1 1,0 0-1,-1 1 1,1-1-1,0 0 1,-1 1-1,1-1 1,0 0-1,0 0 1,0 0-1,0 0 1,0 0-1,0 0 1,1 0-1,-1 0 1,0-1-1,0 1 1,1 0-1,-1-1 1,0 1-1,1-1 1,-1 1-1,1-1 1,-1 1-1,2-1 1,0 0-6,-1 0 1,1 0-1,0 0 0,-1-1 1,1 1-1,0-1 1,-1 0-1,1 1 0,-1-1 1,1 0-1,-1 0 0,0-1 1,1 1-1,-1-1 0,0 1 1,0-1-1,0 1 1,0-1-1,0 0 0,0 0 1,-1 0-1,1 0 0,0-1 1,1-2-1,3-6-177,0 0-1,-1-1 0,7-20 1,-10 26 11,9-25-296,11-30-631,-2-1-1,13-78 0,-31 132 918,-1 1 0,0-1 0,0 1 0,-1-1 0,0 0 0,0 0 0,-1 1 0,0-1 0,0 1 0,-5-15 0,6 22 142,0-1 0,0 1-1,0-1 1,0 1 0,-1-1 0,1 1 0,0 0 0,0-1 0,0 1 0,-1-1-1,1 1 1,0 0 0,-1-1 0,1 1 0,0 0 0,-1 0 0,1-1 0,0 1-1,-1 0 1,1 0 0,0-1 0,-1 1 0,0 0 0,1 0 19,-1 0 1,1 0-1,0 0 1,0 1-1,-1-1 1,1 0-1,0 0 1,-1 1-1,1-1 1,0 0-1,0 0 0,-1 1 1,1-1-1,0 0 1,0 1-1,0-1 1,0 0-1,-1 1 1,1-1-1,0 0 1,0 1-1,-1 2-58,1-1-1,-1 0 1,1 1 0,-1-1-1,1 1 1,0-1 0,0 1-1,0 2 1,6 56-7347,3 4 5660,-7-47 2253,1 1-1,0 0 0,1-1 0,1 0 0,10 23 0,-13-37-303,0 0-1,0 0 1,1 0-1,-1-1 1,1 0-1,0 1 1,0-1-1,0 0 0,1 0 1,-1-1-1,1 1 1,-1-1-1,1 1 1,0-1-1,0 0 1,7 2-1,0-1 111,1 0 0,0-1 0,0 0-1,19 0 1,-8-1-52,-1-1-1,1-1 0,40-7 1,-48 4-119,1 0 0,-1-1 0,0 0 0,-1-1 0,0-1 0,18-11 0,-31 18-133,15-11 340,22-17-1,-35 26-331,1-1-1,-1 0 1,0 0-1,-1 0 0,1 0 1,-1 0-1,1-1 1,-1 1-1,0-1 0,0 1 1,0-1-1,-1 0 1,2-5-1,-3 8-23,1 1-1,-1-1 1,0 1-1,0-1 1,-1 0 0,1 1-1,0-1 1,0 1-1,0-1 1,0 1 0,0-1-1,-1 0 1,1 1-1,0-1 1,0 1 0,-1-1-1,1 1 1,0-1-1,-1 1 1,1 0 0,-1-1-1,1 1 1,0-1-1,-1 1 1,1 0 0,-1-1-1,1 1 1,-1 0-1,1 0 1,-1-1-1,0 1 1,1 0 0,-1 0-1,1 0 1,-1 0-1,1 0 1,-1-1 0,0 1-1,1 0 1,-1 0-1,1 1 1,-1-1 0,1 0-1,-1 0 1,0 0-1,-9 2-34,0 0-1,0 0 1,0 1-1,1 1 0,-1 0 1,1 0-1,0 0 0,0 1 1,1 1-1,-10 6 0,-6 7-10,0 1 0,-23 26 0,32-29 142,-26 33 1,35-41 10,1-1 0,0 1 0,0 1 0,1-1 0,0 1 0,-3 13 0,6-21-57,1 0 0,0 0 0,-1 0 0,1 0 0,0 0 0,0 0-1,0 0 1,1 0 0,-1 0 0,0 0 0,1 0 0,-1 0 0,1 0 0,0 0-1,0 0 1,0 0 0,0 0 0,0-1 0,0 1 0,0 0 0,0-1-1,1 1 1,-1-1 0,0 1 0,1-1 0,0 0 0,-1 1 0,1-1 0,0 0-1,0 0 1,-1 0 0,1 0 0,0-1 0,4 2 0,6 1 88,1 0 1,-1-1-1,1 0 0,0-1 1,16-1-1,2-1 60,36-7 0,-51 5-152,0 0-1,0-1 1,0-1-1,-1 0 1,28-15-1,-33 15-29,-1-1 0,0 0 0,0-1 0,0 0 0,0-1 0,-1 0 0,-1 0 0,1-1-1,7-11 1,12-25-251,9-13-130,-29 51 109,-7 7 256,0 0 0,1 0 0,-1 0 0,0 0 0,0 0 0,0 0 0,0 0 0,0 0 0,0 0 0,0 0 0,0 0 0,0 0 0,0 0 0,1 0 1,-1 0-1,0 0 0,0 0 0,0 0 0,0 0 0,0 0 0,0 0 0,0 0 0,0 0 0,0 0 0,0 0 0,0 0 0,0 0 0,1 0 0,-1 0 0,0 1 0,0-1 1,0 0-1,0 0 0,0 0 0,0 0 0,0 0 0,0 0 0,0 0 0,0 0 0,0 0 0,0 0 0,0 0 0,0 1 0,0-1 0,0 0 0,0 0 0,0 0 0,-4 17-239,0-8 182,-1 1 0,-10 13-1,11-19 59,1 1 0,-1 0 0,1 0 0,0 0 0,1 1 0,-1-1 0,1 1 0,0-1-1,0 1 1,1 0 0,0 0 0,-1 6 0,1 52 126,1-58-75,0-1 0,0 0 0,0 0 0,1 0 0,0 0 0,0 0 0,0 1 0,1-2 0,0 1 0,0 0 0,0 0 0,0 0 0,1-1 0,0 0 0,0 1 0,0-1 0,5 6 0,-5-8-8,-3-2-31,1 1 0,-1-1 0,1 0 0,-1 1 0,1-1 0,-1 0 0,0 1 0,1-1 0,-1 1 0,1-1 0,-1 1 0,0-1 0,1 1 0,-1-1 0,0 1 0,0-1 0,1 1 0,-1-1 0,0 1 0,0 0 0,0-1 0,0 1 1,0-1-1,0 1 0,0 0 0,0-1 0,0 1 0,0-1 0,0 1 0,0 0 0,0-1 0,0 1 0,-1-1 0,1 1 0,0-1 0,0 1 0,-1-1 0,1 1 0,0-1 0,-1 1 0,1-1 0,-1 1 0,0 0 0,1-1-27,0 0 1,-1 0-1,1 1 1,0-1-1,-1 0 1,1 1-1,0-1 1,-1 0-1,1 0 1,0 1-1,0-1 1,-1 1-1,1-1 1,0 0-1,0 1 1,0-1-1,-1 1 1,1-1-1,0 0 1,0 1-1,0-1 1,0 1-1,0-1 1,0 1-1,0-1 1,0 0-1,0 1 1,0-1-1,0 1 1,0-1-1,0 1 1,1-1-1,-1 0 0,0 1 1,1 0-118,0-1 0,0 1 0,0-1 0,0 0 0,-1 1 1,1-1-1,0 0 0,0 0 0,0 0 0,0 1 0,0-1 0,0 0 0,0 0 0,1-1 0,3 1-567,-1 0 0,1-1 0,-1 0 0,1 0 0,-1 0-1,5-2 1,-7 2 363,-1 0 0,-1 0 0,1 0 0,0 0 0,0 0 0,0 0 0,0 0-1,-1 0 1,1 0 0,0 0 0,0-2 0,4-9-2354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4:36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788 57 7456,'-24'-3'3392,"39"9"-2944,7-6 1888,9 5-1376,46 4 32,4 2-608,17 4 0,-8 2-225,-4-5-63,-9 4-64,-14-4-831,-13 4 447</inkml:trace>
  <inkml:trace contextRef="#ctx0" brushRef="#br0" timeOffset="1">68 21 7808,'-40'-20'3520,"17"20"-3040,18 5-128,10-2-288,0 2 480,8-2-320,11 6-800,6 2 320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4:49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5 326 2560,'0'-1'111,"0"1"0,-1 0 0,1 0 1,0 0-1,0 0 0,-1 0 0,1-1 0,0 1 0,-1 0 0,1 0 1,0 0-1,0-1 0,-1 1 0,1 0 0,0 0 0,0-1 0,0 1 1,0 0-1,-1-9 7062,2 8-7032,-1 0 1,0-1-1,1 1 0,-1 0 1,1-1-1,-1 1 1,1 0-1,0 0 0,-1 0 1,1-1-1,0 1 1,0 0-1,0 0 0,0 0 1,0 0-1,0 1 0,0-1 1,0 0-1,0 0 1,0 0-1,0 1 0,3-2 1,0 0 128,1 0 0,0 0 0,1 0 0,8-1 1,2 1-165,1 2 1,-1 0-1,0 0 1,1 2-1,-1 0 1,18 4-1,19 3-25,138 4 395,-117-10 211,227-7-181,-169 0-378,229-15 432,-331 18-498,113 0-28,378 18 900,-200-14-241,-67-2-442,-190 0-213,385 7 862,-103-15-569,-159-1-99,66 2 101,-92 7-66,-89-1-112,-31-4-157,-30 3 20,0 0 1,21 1-1,12 1 147,-43-1 262,-2-5-448,-12-19 59,-2 1 1,-1 1 0,-1 1-1,0 0 1,-2 1 0,0 1-1,-39-30 1,21 22 85,-29-20 45,59 42-178,8 2-15,14 5-42,-1-1 21,0 0 23,0 1 0,0 0 0,-1 1 0,15 4 0,6 2 20,-19-5 26,0 0-1,-1 1 0,1 0 1,-1 1-1,0 1 0,-1 0 1,21 14-1,-31-18-32,1 0 0,-1 1 0,0-1 0,0 1 1,0-1-1,-1 1 0,1 0 0,-1 0 0,0 0 0,0 1 1,0-1-1,0 0 0,1 8 0,-2-5 28,0 0-1,0 1 1,-1-1 0,0 0-1,-1 0 1,1 0-1,-1 1 1,-2 7 0,-2 1 76,-1 0 0,0 0 0,-1 0 0,-1 0 0,0-1 0,-17 23 0,11-19-31,-1-1 0,-1-1 0,-25 23 0,29-31-2881,-4 1-6622,8-5 5626,3 2-1013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4:44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222 101 1056,'0'-3'109,"0"1"1,1 0-1,-1 0 0,1 0 0,0 0 1,0-1-1,0 1 0,0 0 0,0 0 1,0 1-1,0-1 0,0 0 0,3-2 1,-3 2 70,0 1 0,1 0 0,-1 0 1,0-1-1,0 1 0,-1-1 0,1 1 0,0-1 1,0 1-1,-1-1 0,1 1 0,-1-1 0,1 0 1,-1 1-1,0-1 0,1 0 0,-1 1 0,0-1 1,0 0-1,0 0 0,-1 1 0,1-4 0,-1 3-32,0 0 109,1 0 0,-1 0 0,0-1 1,0 1-1,0 0 0,0 1 0,0-1 0,-2-3 0,2 4-167,0 1-1,-1-1 1,1 0-1,0 0 1,0 1-1,0-1 0,0 1 1,-1-1-1,1 1 1,0 0-1,-1-1 1,1 1-1,0 0 0,-1 0 1,1 0-1,0 0 1,0 0-1,-1 0 1,-1 1-1,-4 0 171,0 0 0,0 1 0,0 0 0,0 1 1,0-1-1,0 1 0,1 1 0,0-1 0,-1 1 0,-10 9 0,4-1 146,0 0 0,0 1 0,-14 19 0,19-21-111,1-1-1,0 1 0,1 0 0,-9 20 1,13-26-229,0 0-1,1 0 1,-1 0 0,1 0 0,0 1 0,0-1-1,1 0 1,0 0 0,0 1 0,0-1 0,0 0-1,1 0 1,0 1 0,2 6 0,-2-10-14,0 0 0,0 0 0,0 0 0,0 1 0,0-1 0,0 0 0,1 0 0,-1-1 0,1 1 0,0 0 0,0 0 0,-1-1 0,1 1 0,0-1 0,0 1 0,0-1 0,4 1 0,-3 0 11,1-1 1,-1-1-1,0 1 1,1 0-1,-1-1 1,1 0-1,-1 0 1,1 0-1,-1 0 1,1 0-1,3-2 1,0 1-3,0-1 0,-1 0 1,1 0-1,-1-1 1,0 0-1,0 0 0,0-1 1,0 1-1,-1-1 1,1 0-1,-1-1 0,6-6 1,-2-1-24,-1 0-1,0-1 1,-1 1 0,0-2 0,-1 1 0,0-1 0,-1 0 0,-1 0 0,4-23-1,-8 32-46,1 1 1,-1-1-1,0 1 0,0-1 0,-1 0 0,1 1 0,-1-1 0,0 1 0,-2-6 0,3 8 1,-1 1 0,0 0-1,1-1 1,-1 1 0,0 0 0,0 0-1,1-1 1,-1 1 0,0 0 0,0 0-1,0 0 1,0 0 0,-1 0-1,1 0 1,0 1 0,0-1 0,-1 0-1,1 1 1,0-1 0,-1 1 0,1-1-1,0 1 1,-1-1 0,1 1-1,-1 0 1,1 0 0,-1 0 0,1 0-1,0 0 1,-1 0 0,1 0 0,-1 0-1,1 1 1,-3 0 0,-5 1-1,0 2-1,1-1 1,0 1 0,-1 0 0,2 1 0,-1 0 0,0 0 0,-10 10 0,-1 2 103,-29 37 0,42-47-31,1 0-1,0 0 0,0 0 0,-5 12 0,9-15 5,-1-1-1,1 1 0,0-1 1,0 1-1,0-1 0,1 1 1,-1-1-1,1 1 0,0 0 1,0-1-1,0 1 0,1 6 1,0-9-35,-1 1 0,1 0 0,0-1 0,-1 1 0,1 0 0,0-1 0,0 1 0,0-1 0,0 1-1,1-1 1,-1 0 0,0 1 0,1-1 0,-1 0 0,0 0 0,1 0 0,-1 0 0,1 0 0,0 0 0,-1 0 0,1-1 0,0 1 0,-1-1 0,1 1 0,2-1 0,4 2 61,-1-1 0,1-1 0,0 0 0,10 0 0,-11-1-65,0 0 1,1-1-1,-1 1 1,0-1-1,0-1 1,0 1-1,0-1 1,0-1-1,0 1 1,-1-1-1,0 0 1,0-1-1,0 1 1,0-1-1,-1 0 1,1-1-1,-1 1 1,-1-1-1,1 0 1,-1 0-1,0-1 1,0 1-1,-1-1 1,0 0-1,0 0 1,-1 0-1,0 0 1,0 0-1,0 0 1,-1-1-1,0-11 1,0 16-45,-1 1 0,-1-1 1,1 0-1,0 1 0,-1-1 1,1 1-1,-1 0 0,0-1 1,0 1-1,0-1 1,0 1-1,0 0 0,0 0 1,-3-4-1,3 5 8,1 1 0,-1-1 0,0 0 0,0 0 0,0 1 0,0-1-1,0 1 1,0-1 0,1 1 0,-1-1 0,0 1 0,-1-1 0,1 1 0,0 0 0,0-1 0,0 1 0,0 0 0,0 0 0,0 0 0,0 0 0,0 0-1,0 0 1,0 0 0,0 0 0,-1 1 0,1-1 0,-1 1 0,-4 1 2,0 0 0,1 1-1,-10 6 1,-2 1-29,1 1 0,1 1 0,0 1 0,1 0 0,0 1 1,1 0-1,1 1 0,-18 28 0,28-40 55,0 0 1,1 0-1,-1 0 0,1 0 1,0 1-1,0-1 1,0 0-1,0 1 1,0-1-1,1 1 1,0-1-1,-1 1 1,1-1-1,1 1 1,0 5-1,-1-7 12,1 1 0,0-1 0,0 0 1,0 0-1,1 0 0,-1 0 0,0 1 0,1-2 0,-1 1 0,1 0 0,0 0 1,0 0-1,-1-1 0,1 1 0,0-1 0,0 0 0,1 1 0,-1-1 1,0 0-1,0 0 0,1 0 0,-1-1 0,4 2 0,0-1 3,1 1 0,0-1-1,0 0 1,0-1 0,0 0-1,0 0 1,0 0 0,-1-1-1,1 0 1,0-1 0,0 1 0,-1-1-1,1 0 1,-1-1 0,1 0-1,-1 0 1,0 0 0,0-1-1,0 0 1,-1 0 0,8-7-1,-4 3 11,-1 0 0,0-1 0,-1 0 0,1-1 0,-2 0-1,1 0 1,-2 0 0,1-1 0,-1 1 0,-1-1 0,6-21 0,-7 18-3,0 0 0,1-18 0,-4 28-59,0-1 1,0 0 0,0 1-1,-1-1 1,1 0 0,-1 1 0,0-1-1,-1 1 1,1-1 0,-3-5-1,3 9 4,0 0 0,0 0-1,0 0 1,0 0-1,1-1 1,-2 1 0,1 0-1,0 1 1,0-1 0,0 0-1,0 0 1,0 0 0,-1 1-1,1-1 1,0 0-1,-1 1 1,1 0 0,-1-1-1,1 1 1,0 0 0,-1-1-1,1 1 1,-1 0 0,1 0-1,-1 0 1,1 0-1,0 1 1,-1-1 0,1 0-1,-1 0 1,1 1 0,0-1-1,-3 2 1,-3 1-31,0 0 1,1 0-1,-1 1 1,-10 7-1,5-2 34,0 0 0,0 2 0,1-1 0,0 1 0,1 1-1,1-1 1,0 2 0,0-1 0,-13 28 0,21-38 21,0 1 1,0-1 0,0 0-1,1 1 1,-1-1-1,1 0 1,-1 1 0,1-1-1,0 1 1,0-1-1,0 1 1,0-1-1,0 1 1,1-1 0,0 3-1,0-3 12,-1-1-1,1 1 0,0 0 1,0-1-1,0 1 1,0-1-1,1 0 1,-1 1-1,0-1 0,0 0 1,1 1-1,-1-1 1,1 0-1,-1 0 0,1 0 1,0-1-1,-1 1 1,1 0-1,0 0 0,2 0 1,2 0 13,-1 0 1,0 0-1,0-1 0,1 0 1,-1 0-1,0 0 0,0 0 1,1-1-1,-1 0 0,0 0 1,0-1-1,0 1 1,0-1-1,0 0 0,0 0 1,-1-1-1,1 1 0,-1-1 1,1 0-1,3-4 0,-2 2-12,-1 0-1,1 0 0,-1 0 0,0-1 0,-1 0 0,1 0 1,-1 0-1,0-1 0,-1 1 0,0-1 0,0 0 1,0 0-1,3-13 0,-6 17-29,1 1 0,-1-1 1,0 0-1,0 1 0,0-1 1,0 1-1,0-1 0,-1 0 0,1 1 1,-1-1-1,1 1 0,-1-1 1,-1-2-1,1 4-7,0 0 0,1 0 0,-1 0 0,0 0 0,0 0 0,0 0 1,1 0-1,-1 1 0,0-1 0,0 0 0,0 1 0,0-1 0,0 0 0,-1 1 0,1 0 1,0-1-1,0 1 0,0-1 0,0 1 0,-1 0 0,1 0 0,0 0 0,0 0 0,0 0 0,-1 0 1,1 0-1,-2 0 0,-1 1-18,-1 0 1,1 0-1,-1 0 1,1 0-1,-6 3 1,3 0-75,0 0 1,-1 1-1,2-1 1,-1 1-1,0 1 1,1-1-1,0 1 0,0 0 1,1 1-1,0-1 1,0 1-1,-4 7 1,6-8-516,0 0 1,0 0-1,1 0 1,0 0-1,0 0 0,1 1 1,-2 6-1,3-9-299,0 1 0,-1-1 0,2 1 0,-1-1 0,0 0-1,1 1 1,0-1 0,0 1 0,0-1 0,4 8 0,11 16-2761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4:4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58 2912,'10'-1'11849,"-11"1"-11762,-2-5 261,-1 1 0,0 1 0,-1-1 1,1 1-1,0-1 0,-1 1 0,0 1 1,0-1-1,0 1 0,0 0 1,-11-3-1,-1 0 161,1 1 0,-31-2 0,34 5-398,-1 1 0,1 0 0,-1 1 1,1 0-1,0 1 0,-1 0 0,1 2 0,-16 5 0,20-6-77,0 1 0,0 1 0,0-1 0,1 1-1,0 1 1,0 0 0,0 0 0,1 0 0,-1 1 0,2 0-1,-1 0 1,-8 13 0,8-9 62,0 1 0,1 0 0,0 0 0,1 1 0,1 0 0,-1-1 0,-2 20 0,6-26-60,0 0 1,1-1-1,0 1 0,0 0 0,1 0 1,-1-1-1,1 1 0,3 10 0,-2-12 22,-1 0-1,1 0 1,0-1-1,0 1 0,0-1 1,0 0-1,1 1 1,0-1-1,-1 0 1,1 0-1,0-1 1,1 1-1,5 4 1,-5-5 7,1 0 0,-1 0 1,1-1-1,-1 1 0,1-1 1,-1 0-1,1 0 1,0 0-1,0-1 0,-1 1 1,1-1-1,0 0 0,0-1 1,0 1-1,8-3 1,6-2 69,0-1 0,28-13 1,-40 16-116,8-3-4,-1-1 1,-1 0 0,1 0 0,-1-1 0,21-17 0,-19 11-1,20-23 0,-30 32 2,-1-1 1,1-1 0,-1 1 0,0-1-1,-1 1 1,0-1 0,4-12-1,-3 7-24,-2 5 21,0 0 0,0 0 0,0 0 0,-1-1 0,0 1-1,-1 0 1,1-1 0,-2-9 0,1 16-17,0 0-1,0 1 0,0-1 1,0 0-1,-1 1 1,1-1-1,0 0 0,0 1 1,-1-1-1,1 0 0,0 1 1,-1-1-1,1 1 1,-1-1-1,1 0 0,-1 1 1,1-1-1,-1 1 1,1 0-1,-1-1 0,0 1-5,1-1-1,-1 1 0,1 0 1,-1 0-1,0 0 0,1 0 1,-1 0-1,1 0 0,-1 0 1,1 1-1,-1-1 0,1 0 0,-1 0 1,1 0-1,-1 0 0,1 1 1,-1-1-1,1 0 0,-1 0 1,0 1-1,-1 1-9,-1 1 0,0-1 0,1 1 0,-1 0 0,1 0 0,-3 4 1,1 0 48,0-1 1,1 1 0,0 0-1,0 0 1,1 0 0,0 1-1,1-1 1,-1 0 0,0 15-1,2-17 20,0 0-1,0 0 1,0 0-1,1 1 1,0-1-1,0 0 1,0 0 0,1 0-1,0 0 1,-1-1-1,2 1 1,-1 0-1,1-1 1,-1 0-1,4 5 1,1-1-15,0-1 1,0 0 0,0 0-1,1 0 1,0-1-1,0 0 1,1-1-1,-1 1 1,1-2 0,0 1-1,1-1 1,-1-1-1,1 0 1,0 0-1,0-1 1,0 0 0,0-1-1,0 0 1,0 0-1,11-1 1,18-5-4458,14-1-5552,-14 6 4773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5:0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48 2400,'0'-12'549,"0"-7"2453,0 18-2504,0-1 0,-1 1 0,1 0 0,-1 0 1,1 0-1,0 0 0,-1 0 0,0 0 0,1 0 0,-1 0 0,0 0 0,-1-2 0,1 3-398,0 1-1,1-1 0,-1 1 0,0-1 1,0 1-1,1-1 0,-1 1 1,0-1-1,1 1 0,-1 0 0,1-1 1,-1 1-1,1 0 0,-1 0 0,0 1 1,1-2 13,-9 15 256,1 1 0,0-1 1,1 1-1,1 1 0,-9 32 1,6-4-44,-3 47 1,-4 110 326,-8 70 843,22-257-1208,2 30 0,0-21 747,0-23-251,26-78 899,-1 2-1692,12-86 50,14-52-114,-36 164 109,1 0-1,30-58 1,-11 25 1020,-34 81-1044,-1 0 0,0-1 1,1 1-1,-1 0 0,1 0 0,-1 0 0,1 0 1,0 0-1,-1 0 0,1 0 0,0 0 1,0 0-1,-1 0 0,1 0 0,0 1 0,2-2 1,-2 2-12,0 0 0,0 1 0,0-1 0,0 1 1,-1-1-1,1 1 0,0-1 0,0 1 0,0-1 0,-1 1 1,1 0-1,0 0 0,-1-1 0,1 1 0,-1 0 0,1 0 1,0 0-1,-1-1 0,0 1 0,1 0 0,-1 0 0,1 2 1,18 43 148,-7-17-146,-2 1 131,-1 1 0,-1 0 0,6 59 0,-11-70-99,-1 19 20,-2-30-17,0 0 1,0 0-1,3 10 1,2-9 54,-5-10-87,0 0 0,0 0 0,0 0 1,0 0-1,0 1 0,0-1 0,1 0 0,-1 0 1,0 0-1,0 0 0,0 0 0,0 1 0,0-1 1,1 0-1,-1 0 0,0 0 0,0 0 0,0 0 1,1 0-1,-1 0 0,0 0 0,0 0 0,0 1 1,1-1-1,-1 0 0,0 0 0,0 0 0,0 0 1,1 0-1,-1 0 0,0 0 0,0-1 1,0 1-1,1 0 0,-1 0 0,0 0 0,0 0 1,0 0-1,0 0 0,1 0 0,-1 0 0,0 0 1,0 0-1,0-1 0,0 1 0,1 0 0,-1 0 1,0 0-1,0 0 0,0-1 0,0 1 0,0 0 1,0 0-1,0 0 0,0 0 0,1-1 0,-1 1 1,30-63 795,24-47-660,-42 90-165,0 0 0,2 1 0,20-23 0,40-36-628,-73 78 645,0 0 1,0 0 0,0 1 0,0-1 0,-1 0 0,1 1-1,0-1 1,0 1 0,0-1 0,0 1 0,-1 0 0,1-1-1,0 1 1,0 0 0,-1-1 0,1 1 0,0 2 0,0-3-12,2 4-2,0 0 1,0 1 0,0-1-1,0 0 1,-1 1-1,0 0 1,0-1-1,1 8 1,2 3 26,2 27 0,11 136 433,14 87-30,8-85-290,-36-156-608,-3-8-4324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5:0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132 134 3488,'4'3'9105,"-4"-3"-8933,1 12 2268,-5 15-2733,4-25 949,-5 28 163,-24 137 1348,-14 59-1100,16-119-544,23-93-406,-14 47 91,11-42 1322,8-20-1487,-1 0-1,0 1 1,0-1-1,1 0 0,-1 0 1,0 1-1,0-1 1,0 0-1,0 1 0,0-1 1,0 0-1,0 0 1,0 1-1,0-1 0,0-1 1,-1-8 126,2-7 44,5-30 0,1-5-68,2-17-161,2 1 0,3 0 0,28-80 0,-2 20 544,5-8 288,-43 127-894,4-11 139,-3 15-44,1 8-76,77 236 369,-65-205-144,-15-32-141,1 1 0,-1 0 0,1-1 0,0 0 1,0 1-1,0-1 0,0 0 0,0 0 0,0 0 0,3 2 0,-3-4 23,0 1 0,-1-1 0,1 0-1,0 0 1,0 0 0,-1 0 0,1 0-1,0 0 1,-1 0 0,1-1 0,0 1-1,-1 0 1,1-1 0,-1 1 0,3-2 0,29-14 182,-25 12-185,-4 2-32,99-55 283,-81 44-251,-2-1-1,35-31 1,-33 23-80,-2-1 1,0-1-1,19-31 0,-36 50-1,0 0 9,1 0 0,-1 0 0,1 0 0,4-3 1,-7 7 14,-1 1 0,0 0 1,0 0-1,0-1 0,1 1 1,-1 0-1,0 0 1,0 0-1,1 0 0,-1 0 1,0-1-1,1 1 0,-1 0 1,0 0-1,0 0 1,1 0-1,-1 0 0,0 0 1,1 0-1,-1 0 0,0 0 1,0 0-1,1 0 0,-1 0 1,0 0-1,1 0 1,-1 0-1,0 0 0,1 1 1,5 8-91,2 20 153,-6-19-131,3 18 121,0 1 0,-2-1 0,-1 43 0,0-15 67,4 71 158,15 193 150,-19-286-415,-2-23 83,1 0 1,0 0-1,0 0 0,1 0 1,5 13-1,-6-22-463,1-8-4447,-2 2 2804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5:08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14 113 2976,'-6'-32'2942,"6"-19"6145,1 23-4733,-1 28-4319,0 0-1,0 0 0,0 1 0,0-1 0,0 0 0,-1 0 1,1 0-1,0 0 0,0 0 0,0 1 0,0-1 0,0 0 1,-1 0-1,1 0 0,0 0 0,0 0 0,0 0 0,0 0 1,-1 0-1,1 0 0,0 0 0,0 0 0,0 0 0,-1 0 1,1 0-1,0 0 0,0 0 0,0 0 0,-1 0 0,1 0 1,0 0-1,0 0 0,0 0 0,0 0 0,-1 0 0,1 0 1,0 0-1,0 0 0,0 0 0,0 0 0,-1-1 1,1 1-1,0 0 0,0 0 0,0 0 0,0 0 0,0 0 1,0-1-1,-1 1 0,1 0 0,0 0 0,0 0 0,0 0 1,0-1-1,0 1 0,0 0 0,0 0 0,0 0 0,1 3 85,1 1 0,-1-1-1,1 1 1,0-1 0,3 5-1,5 8 72,16 30 265,2-2 0,64 77 0,-74-99-320,0 1-1,-2 1 1,15 27 0,5 8 105,-32-52-155,0 0 0,0 0 1,9 8-1,-12-14-37,4 11-117,-2-10 21,-3-1-27,0-21-13279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5:0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35 2976,'1'-3'481,"0"1"-1,0-1 1,0 1 0,1-1-1,-1 1 1,1 0 0,-1 0-1,1-1 1,0 1 0,0 0 0,-1 1-1,1-1 1,1 0 0,1-1-1,-3 4-89,-1 0-1,1-1 0,-1 1 1,0 0-1,1 0 0,-1 0 1,0 0-1,0 0 0,1 0 1,-1 0-1,0 0 0,0 0 1,0 0-1,0 0 0,-1 1 1,-2 12 526,-1 0 1,0 0 0,-1 0 0,-1-1-1,-7 15 1,-42 60 658,40-67-1393,0-2 0,-1 0 0,-1 0-1,0-2 1,-2 0 0,-26 19 0,-46 26-155,-17 14 62,87-59-355,0 0 0,-32 38 0,27-26-1751,6-2 554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9:48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25 3648,'-27'-24'10501,"54"50"-8234,-9-8-1551,1 0 0,-2 1 0,28 41-1,62 134 699,-40-66-1016,-52-103-302,1-2 1,1 0-1,21 22 1,87 80 550,-42-44-427,90 113 1,-84-70 113,11 14 292,-85-118-391,-11-13-27,1 0 0,1-1-1,9 10 1,-14-12-254,-7-12-2633,0-7-2580,0-1 1516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5:19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16 1728,'-1'-1'650,"0"0"1,0-1-1,0 1 1,0 0-1,0 0 0,0 0 1,0 1-1,0-1 1,0 0-1,0 0 0,0 0 1,-11-2 8802,13 4-9397,-1 0 0,0 0 0,1 0-1,-1 0 1,1 0 0,-1 0 0,1 0 0,-1 0-1,1-1 1,0 1 0,-1 0 0,1 0 0,0 0-1,0-1 1,0 1 0,-1-1 0,1 1 0,1 0-1,0 0-1,-1 0 0,1 0 0,-1 0 0,0 1 0,0-1 0,1 0 0,-1 0 0,0 1 0,0-1-1,1 3 1,21 32 698,-14-19-680,-1 2 0,0-1 0,-1 1 0,-1 0 0,4 25 0,40 258 1112,-41-257-1016,10 79 358,-3-61-212,-7-34-253,-7-25-30,-1-1 1,1 1 0,-1 0 0,0 0 0,0 0-1,0 0 1,-1 5 0,0-9-6,0 1 0,0-1 0,0 0 0,0 1 0,0-1 0,0 1 0,0-1 0,0 0 0,0 1 0,0-1 0,0 0 0,0 1 1,0-1-1,1 0 0,-1 1 0,0-1 0,0 0 0,0 1 0,0-1 0,1 0 0,-1 1 0,0-1 0,0 0 0,0 0 0,1 1 0,-1-1 0,0 0 0,1 0 0,-1 0 0,0 1 0,0-1 0,1 0 0,-1 0 0,0 0 0,1 0 1,-1 0-1,0 0 0,1 1 0,-1-1 0,0 0 0,1 0 0,0 0 0,0-1 8,1 1-1,0-1 1,0 0 0,0 1 0,-1-1 0,1 0-1,0 0 1,-1 0 0,3-1 0,5-6 40,0 1 0,9-11 0,33-33 95,-25 26-163,36-46 0,-40 42-46,54-79 11,41-98 98,-105 187-109,0-3 56,1 1-1,2 0 1,0 1-1,1 1 1,23-22 0,-8 16-134,-12 15 38,2 0-90,-14 5 181,-3 2 4,-11-1-25,3 4 5,-1-1 1,0 1 0,0 0-1,0 0 1,-6 1 0,-4 0 51,-42-1-146,-58-9 1,102 9 219,11 0-116,-1 0 0,1 0-1,0 0 1,0 0 0,0-1 0,-1 1 0,1 0 0,-4-2 0,6 2-3,0 0-1,0-1 1,0 1 0,0 0-1,0 0 1,-1 0 0,1 0-1,0 0 1,0 0 0,0 0-1,0 0 1,0 0 0,0 0-1,0 0 1,0 0 0,0 0-1,0 0 1,0 0 0,0 0-1,0 0 1,0 0 0,-1 0-1,1 0 1,0-1 0,0 1-1,0 0 1,0 0 0,0 0 0,0 0-1,0 0 1,0 0 0,0 0-1,0 0 1,0 0 0,0 0-1,0 0 1,0-1 0,0 1-1,0 0 1,0 0 0,0 0-1,0 0 1,0 0 0,0 0-1,0 0 1,1 0 0,-1 0-1,0 0 1,0 0 0,0-1-1,0 1 1,0 0 0,0 0-1,0 0 1,0 0 0,0 0 0,0 0-1,0 0 1,0 0 0,0 0-1,0 0 1,0 0 0,1 0-1,-1 0 1,0 0 0,0 0-1,0 0 1,0 0 0,0 0-1,11-3-52,15 0-36,-1 3 73,1 1 0,-1 1 0,0 2 0,31 7 0,-49-9 8,0-1-1,0 0 0,11-1 1,-17 0 144,-15-3-26,-29 6-2226,2 5-10139,31-4 8669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5:1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 1568,'-47'2'1294,"-9"1"3614,-10-3 427,0 0-3294,61 0-1865,1 0-1,-1 1 1,1 0-1,0 0 1,-1 0-1,1 0 0,0 1 1,0-1-1,-7 5 1,7-4 268,5-2-431,-1 0 0,0 1 0,0-1 0,0 0 0,0 0 0,0 0 0,0 0 0,0 0-1,0 0 1,0 0 0,0 0 0,0 0 0,0 0 0,0 0 0,0 0 0,0 0 0,0 0 0,1 0-1,-1 0 1,0 0 0,0 0 0,0 0 0,0 0 0,0 0 0,0 1 0,0-1 0,0 0 0,0 0-1,0 0 1,0 0 0,0 0 0,0 0 0,0 0 0,0 0 0,0 0 0,0 0 0,0 0 0,0 0-1,0 0 1,0 1 0,0-1 0,0 0 0,0 0 0,0 0 0,0 0 0,-1 0 0,1 0 0,0 0-1,0 0 1,0 0 0,0 0 0,0 0 0,0 0 0,0 0 0,0 0 0,0 0 0,0 0 0,0 0-1,0 0 1,0 0 0,0 0 0,0 0 0,0 0 0,0 0 0,-1 0 0,2 0 424,4 1 331,29 4-146,0-2-1,47-1 1,29 3 68,-67 0-563,104 6-292,-143-10-1753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5:2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7 3072,'3'1'5946,"-18"1"2344,9-1-8676,-59 15 2994,32-8-2061,0 0 1,0 3-1,1 0 0,-42 22 0,68-29-508,1-1 0,-1 1 0,1 0 0,0 1 0,0-1 0,0 1 0,-4 6 0,8-10-16,-1 0 0,2 1 1,-1-1-1,0 0 1,0 1-1,0-1 1,0 0-1,1 1 0,-1-1 1,1 1-1,-1-1 1,1 1-1,0-1 1,-1 1-1,1-1 0,0 1 1,0 0-1,0-1 1,0 1-1,0-1 1,1 1-1,-1-1 1,0 1-1,1 0 0,-1-1 1,1 0-1,0 1 1,-1-1-1,1 1 1,0-1-1,0 0 0,0 1 1,0-1-1,0 0 1,0 0-1,2 2 1,-2-2 9,1 0 0,0 1 0,0-1 1,1 0-1,-1 0 0,0 0 1,0 0-1,0-1 0,1 1 0,-1-1 1,0 1-1,1-1 0,-1 0 1,4 0-1,4 0 99,-1-1-1,13-3 1,-10 1 3,5 0-104,0-1-1,0-1 1,0-1 0,-1 0 0,0-1 0,0-1-1,-1 0 1,0-1 0,0-1 0,-1 0-1,0-1 1,17-18 0,-28 24-25,1 1 0,-1-1 0,0 0-1,0 0 1,-1-1 0,0 1 0,0-1 0,0 1 0,2-12 0,-1 8-70,-3 8 61,0 1 1,0 0 0,0 0 0,-1-1 0,1 1 0,0 0 0,0 0 0,0-1 0,0 1 0,0 0 0,0 0-1,0-1 1,0 1 0,0 0 0,-1 0 0,1 0 0,0-1 0,0 1 0,0 0 0,-1 0 0,1 0-1,0-1 1,0 1 0,0 0 0,-1 0 0,1 0 0,-1 0 0,1 0-8,-1 0 1,0 0-1,0 0 1,0 0-1,1 1 1,-1-1-1,0 0 1,0 1-1,1-1 1,-1 0-1,0 1 1,1-1-1,-1 1 1,0-1 0,1 1-1,-1-1 1,1 1-1,-1 0 1,1-1-1,-2 2 1,-11 18-13,10-15 40,1-2 44,0 1 0,1-1-1,-1 0 1,1 1 0,0 0 0,0-1-1,0 1 1,0 0 0,1-1-1,-1 1 1,1 0 0,0 0 0,0-1-1,1 1 1,-1 0 0,1 0-1,0-1 1,0 1 0,0 0 0,0-1-1,0 1 1,1-1 0,0 0-1,0 1 1,0-1 0,0 0 0,0 0-1,0 0 1,1 0 0,0-1-1,-1 1 1,1-1 0,0 1 0,4 1-1,-2-1 35,1-1-1,-1 0 1,1 0-1,-1 0 0,1-1 1,0 0-1,0 0 1,0-1-1,11 1 1,4-3-791,31-5 0,13-1-6891,-20 7 3464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5:2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54 1664,'-13'-8'1077,"12"6"-697,-1 1 0,1 0-1,-1 0 1,1-1-1,-1 1 1,0 0 0,1 1-1,-1-1 1,0 0 0,-2 0-1,-48-13 6986,51 14-7202,0-1 1,0 1-1,1 0 0,-1-1 0,0 1 1,0 0-1,0-1 0,1 1 0,-1-1 1,0 0-1,1 1 0,-1-1 0,0 1 1,1-1-1,-1 0 0,1 1 0,-1-1 1,1 0-1,-1 0 0,1 0 0,0 1 1,-1-3-1,1 3-101,1 0-1,-1-1 1,1 1 0,-1 0 0,0-1-1,1 1 1,-1 0 0,1-1 0,-1 1 0,1 0-1,0 0 1,-1-1 0,1 1 0,-1 0-1,1 0 1,-1 0 0,1 0 0,-1 0 0,1 0-1,0 0 1,-1 0 0,1 0 0,0 0-1,19 1 398,373 20 1578,53 18-1256,-411-35-708,21 4 295,0-3 0,103-4 0,-136-2-246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4:5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75 1728,'1'-1'247,"-1"0"0,0 1 0,1-1 1,-1 0-1,0 1 0,0-1 0,0 0 0,1 0 0,-1 1 1,0-1-1,0 0 0,0 0 0,0 0 0,0 1 0,0-1 0,-1 0 1,1 0-1,0 1 0,0-1 0,-1 0 0,1 1 0,0-1 1,-1-1-1,0 1 36,0 0 1,0 0 0,0 0 0,0 0 0,0 0-1,-1 0 1,1 0 0,0 0 0,-1 0 0,1 1-1,0-1 1,-2 0 0,-1 0-96,1 0 0,-1 1 0,1-1 0,0 1 0,-1 0 0,1 0 0,-1 0 0,1 1 0,-1-1 0,1 1 0,0-1 0,-1 1 0,1 0 0,0 1 0,0-1 0,0 0 0,-1 1 0,2 0-1,-6 3 1,-4 3 263,1 2 0,0-1 0,-13 15-1,-9 15 438,1 1 0,-32 55 0,43-63-832,10-15 102,1 1 0,-16 37 1,22-46-79,1 0 0,0 0 0,1 0 0,0 1 0,1-1 0,0 1 0,0-1 0,2 15 0,0-18-9,0 0 0,1 0 0,0 0 0,0 0 0,0 0 0,1-1 0,0 1 0,0-1-1,0 1 1,1-1 0,-1 0 0,1-1 0,1 1 0,-1-1 0,1 1 0,-1-1 0,10 6 0,-6-5 3,1 0 0,-1 0 0,1-1 0,0 0 0,0 0 0,0-1 0,1 0 0,-1-1 0,1 0 0,14 2 0,-10-4 37,0-1 1,1 0-1,-1-1 1,18-4-1,54-19 184,-81 23-299,27-8 71,-1-1 1,-1-2-1,1-2 1,-2 0-1,28-20 1,-50 30-39,1-1 1,-1 0-1,0 0 1,-1-1-1,1 0 1,-1 0 0,-1 0-1,1-1 1,-1 0-1,-1 0 1,1 0-1,-1-1 1,-1 1-1,5-16 1,-5 9-13,0 1 1,-1-1-1,-1 0 0,0 0 1,-1 1-1,0-1 1,-2 0-1,1 0 1,-2 1-1,-7-27 1,6 30-6,0 1 1,0 0 0,0 0-1,-1 1 1,-1 0 0,0-1-1,0 2 1,-1-1 0,0 1-1,0 0 1,-1 0 0,0 1-1,0 0 1,-1 0 0,-14-7-1,6 5-55,-1 1 0,0 1-1,-1 1 1,1 0 0,-1 1-1,0 2 1,-23-3 0,34 5 10,1 1 0,-1 0 1,0 1-1,1-1 1,-1 1-1,1 1 0,-1-1 1,1 1-1,0 1 0,0-1 1,0 1-1,0 0 1,-9 6-1,8-4 7,1 1 0,0 0 0,1 0 0,-1 0 1,1 1-1,0 0 0,1 0 0,0 1 0,0-1 0,-6 13 0,1 5 0,0 0 0,2 1 1,1-1-1,1 2 0,1-1 0,-3 43 0,7-51 83,1-1 0,0 1 1,1 0-1,1-1 0,4 19 0,-4-28 6,0 0 1,0-1-1,1 0 0,0 1 0,1-1 0,-1 0 0,1 0 0,1-1 0,-1 1 0,1-1 0,0 0 0,1 0 0,9 7 1,-11-10-26,0 0 0,0-1 0,1 0 0,-1 0 0,1 0 0,-1 0 0,1-1 0,0 1 0,0-1 0,-1-1 0,1 1 0,0-1 0,0 0 0,0 0 0,0 0 0,0 0 0,0-1 0,-1 0 0,8-2 0,5-2 55,-1-1 0,0-1 1,0 0-1,16-10 0,-24 11-75,-1 1 0,1-1 0,-1 0 0,0-1 1,0 1-1,-1-1 0,0-1 0,0 1 0,-1-1 0,0 0 0,0 0 0,0-1 0,-1 1 0,-1-1 0,0 0 0,0 0 0,3-18 0,-4 18-16,-1-1-1,0 1 1,-1 0-1,1-1 0,-2 1 1,1 0-1,-2 0 1,1-1-1,-1 1 1,0 0-1,-1 0 0,0 1 1,-1-1-1,1 1 1,-2-1-1,1 1 0,-1 0 1,-7-9-1,8 13-26,1 0 0,-1 1-1,0-1 1,0 1 0,-1-1-1,1 1 1,-1 0 0,1 1-1,-1-1 1,0 1 0,0 0-1,0 0 1,0 1 0,0-1-1,-1 1 1,1 0 0,0 1-1,0-1 1,-1 1 0,-6 0-1,4 1-23,1 1 1,-1-1-1,1 1 0,-1 1 0,1-1 0,0 1 0,0 1 0,0-1 1,1 1-1,-1 0 0,1 1 0,0-1 0,-6 7 0,-2 3 58,0 1 0,1 0 0,1 2 0,0-1 0,-15 29 0,20-31-22,0-1 0,1 2 0,0-1 0,1 1 1,-6 29-1,10-39 47,0 1 1,1-1-1,0 1 1,0-1-1,1 0 1,-1 1-1,1-1 1,3 10-1,-3-11 19,1 0 1,0-1-1,-1 0 1,1 1-1,1-1 1,-1 0-1,0 0 0,1 0 1,-1 0-1,1 0 1,0-1-1,0 1 0,6 3 1,-6-4-9,0-1 1,1 1-1,-1-1 0,1 1 1,-1-1-1,1 0 0,0 0 1,-1-1-1,1 1 0,0-1 1,-1 0-1,5 0 0,-1 0-4,0-1-1,0 0 1,-1-1-1,1 0 1,0 0-1,6-3 1,0-1 13,0-1 1,0-1-1,0 0 1,-1-1-1,13-11 1,-15 11-51,-1-1 0,0 0-1,-1 0 1,0-1 0,-1 0 0,0 0 0,0 0 0,-1-1 0,-1 0 0,0-1-1,-1 1 1,0-1 0,-1 0 0,0 0 0,-1 0 0,0 0 0,-1-1 0,-1 1 0,0 0-1,-1 0 1,-3-16 0,4 25-21,-1 0-1,0 0 1,0 0-1,0 0 1,0 0 0,0 0-1,-1 0 1,0 1-1,0-1 1,0 0 0,0 1-1,-1-1 1,1 1-1,-4-3 1,5 4-5,-1 1 0,0-1 0,0 1 0,0 0 0,0 0 0,0 0 0,0 0 0,0 0 0,-1 0 0,1 0 0,0 1 0,0-1 0,-1 1 0,1-1 0,0 1 0,-1 0 0,1 0 0,0 0 0,-1 0 0,1 1 0,0-1 0,-5 2 0,2 0-12,0-1 0,0 2 0,0-1 1,0 1-1,0-1 0,0 1 0,1 1 0,-5 3 0,0 2-12,1-1 0,0 2 0,0-1 0,1 1-1,0 0 1,1 0 0,-7 15 0,6-8 39,0 0 0,1 1-1,1 0 1,-4 19 0,9-33 28,0 0 0,-1 0 0,1 0 0,1 0 0,-1-1 1,0 1-1,1 0 0,0 0 0,0 0 0,0-1 0,0 1 0,3 4 0,-3-6 2,0 0-1,0-1 1,0 1-1,0-1 0,0 1 1,0-1-1,1 1 1,-1-1-1,0 1 0,1-1 1,-1 0-1,1 0 0,0 0 1,-1 0-1,1 0 1,0 0-1,0 0 0,-1-1 1,1 1-1,0-1 1,0 1-1,0-1 0,0 0 1,0 0-1,0 1 0,0-1 1,2-1-1,4 0 44,1-1-1,-1 0 1,0-1-1,0 0 1,0 0 0,-1 0-1,1-1 1,-1 0-1,0-1 1,0 0-1,0 0 1,-1 0 0,11-12-1,-9 8-54,1 0 1,-2-1-1,0-1 0,0 1 0,0-1 0,-2 0 0,1-1 1,5-18-1,-9 25-25,-1-1 0,0 1 0,0-1 0,0 0 0,-1 1 1,1-1-1,-2 0 0,1 0 0,-1-5 0,1 9-1,-1 1-1,1 0 1,0-1 0,0 1-1,-1 0 1,1-1 0,-1 1-1,1 0 1,-1 0 0,0-1-1,1 1 1,-1 0 0,0 0-1,0 0 1,0 0 0,0 0-1,0 0 1,0 0 0,0 0-1,0 1 1,0-1 0,0 0-1,0 0 1,0 1 0,-1-1-1,1 1 1,0-1 0,-1 1-1,1 0 1,0-1 0,-1 1-1,1 0 1,0 0-1,-1 0 1,-1 0 0,-2 1-22,0 0 1,1 0-1,-1 0 1,1 0-1,-1 1 1,1-1-1,-1 1 1,1 1-1,-5 2 1,-3 3-9,0 2-1,1-1 1,0 1 0,1 1-1,0 0 1,-16 23 0,9-9 6,2 1 1,-18 38 0,30-55 65,0-1 0,0 0 0,0 1 0,-2 16 0,5-23-3,0 0 0,0 0 0,0 0-1,0 0 1,0-1 0,0 1 0,0 0 0,1 0 0,-1 0-1,1 0 1,-1-1 0,3 4 0,-3-4-7,1 0 0,0 0 0,0 0 0,0 0 0,0-1 1,0 1-1,0 0 0,0-1 0,0 1 0,0 0 0,0-1 0,0 1 0,0-1 0,0 0 0,0 1 1,1-1-1,-1 0 0,0 0 0,0 0 0,0 1 0,3-2 0,0 1 16,-1 0 0,1-1-1,-1 0 1,1 0 0,-1 0-1,1 0 1,-1-1 0,1 1-1,-1-1 1,0 0 0,0 0-1,4-3 1,5-5 67,16-17 0,-26 25-96,13-13-11,-2-1 0,1-1-1,-2 1 1,19-36-1,-20 26-53,-11 25 61,1-1 0,-1 1 0,0 0 0,0 0 0,0-1-1,0 1 1,0 0 0,0 0 0,0-1 0,0 1 0,-1 0-1,1 0 1,0-1 0,-1 1 0,1 0 0,-1 0 0,1 0-1,-1-1 1,-1 0 0,2 1-11,-1 1 0,0 0 0,0-1 0,1 1 0,-1 0 1,0-1-1,0 1 0,0 0 0,1 0 0,-1-1 0,0 1 0,0 0 0,0 0 0,0 0 0,0 0 0,1 0 0,-1 1 0,0-1 0,0 0 0,0 0 0,0 0 0,1 1 1,-1-1-1,0 0 0,0 1 0,1-1 0,-1 1 0,0-1 0,0 1 0,-23 16-132,23-16 134,-15 13-35,2 0 0,0 1 0,0 1 0,1 0 0,1 0 0,1 2 0,-12 24 0,19-35 26,1-1 1,1 1-1,-4 11 0,6-16 32,-1 0 1,1 0-1,0 0 0,-1 0 1,1 0-1,0 0 0,0 0 1,0 0-1,1 0 0,-1 0 0,0 0 1,1 0-1,-1-1 0,1 1 1,0 0-1,-1 0 0,3 3 1,-2-4 0,0-1 1,0 1-1,0 0 1,0 0 0,0-1-1,0 1 1,1-1-1,-1 1 1,0-1-1,0 0 1,1 1-1,-1-1 1,0 0-1,0 0 1,1 0-1,-1 0 1,0 0-1,0 0 1,1 0 0,-1 0-1,0 0 1,1-1-1,-1 1 1,0 0-1,0-1 1,0 1-1,2-2 1,5-1 91,0-1 1,13-8-1,-10 4-81,0 0-1,0-1 1,-1-1 0,0 0-1,-1 0 1,0 0 0,-1-1-1,0-1 1,0 0 0,-1 0-1,-1 0 1,0 0 0,-1-1-1,0 0 1,5-23 0,-9 30-40,-1 1 0,1 0 0,-1-1 0,0 1 0,-1-1 1,1 1-1,-1 0 0,0-1 0,-2-5 0,3 10 7,0-1-1,0 1 1,-1 0 0,1-1-1,-1 1 1,1 0 0,-1 0-1,1 0 1,-1-1 0,0 1-1,1 0 1,-1 0 0,0 0-1,0 0 1,0 0 0,0 0-1,0 1 1,0-1 0,0 0-1,0 0 1,0 1 0,-1-1-1,1 0 1,0 1-1,0 0 1,-1-1 0,1 1-1,0 0 1,0-1 0,-1 1-1,1 0 1,0 0 0,-2 0-1,-1 1-3,0 0-1,-1 0 0,1 0 0,0 0 0,1 1 0,-1 0 1,0 0-1,0 0 0,-3 3 0,-10 8-57,1 1-1,0 0 0,1 2 1,1 0-1,-15 20 0,22-27 51,3-4 25,2-3 10,1-1 1,-1 1 0,0 0 0,1 0 0,0 0-1,-1 1 1,1-1 0,0 0 0,0 0-1,0 1 1,1-1 0,-2 5 0,2-6-11,0-1 0,0 0 1,0 0-1,0 0 0,0 1 1,0-1-1,0 0 0,0 0 0,0 0 1,0 1-1,0-1 0,0 0 1,0 0-1,0 0 0,1 1 0,-1-1 1,0 0-1,0 0 0,0 0 1,0 0-1,0 0 0,0 1 0,1-1 1,-1 0-1,0 0 0,0 0 1,0 0-1,1 0 0,-1 0 0,0 0 1,0 0-1,0 1 0,0-1 1,1 0-1,-1 0 0,10-2 144,15-10-28,-20 9-119,35-21-941,-23 12-1153,3 1-3312,-3 5 1708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4:56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1354 138 1568,'0'0'501,"5"-6"1382,8 1 4645,-18 11-5110,4-4-1250,0-1 0,1 1 0,-1-1 0,0 0 0,0 1 0,0-1-1,0 0 1,0 0 0,0 0 0,-1 0 0,1 0 0,0 0 0,-1 0 0,1 0-1,0 0 1,-1-1 0,1 1 0,-1 0 0,1-1 0,-4 1 0,-5 2 236,-1-1 0,-12 1 0,4 0 218,-14 0 84,0 0 0,-44-4-1,26 0-235,-104 1 340,117 5-203,11-1-158,-21 0 140,-78 3 1078,-140-7-680,244 0-971,1 2 0,-1 0 0,-41 10 0,53-10 36,0 0 1,-14 0-1,15-2-76,-1 1 0,-13 3 0,17-2 94,-1-1 0,1 0-1,-1-1 1,-10 1 0,14-1-72,-9 3 118,10-2-126,1 0-1,-1-1 1,0 1-1,1-1 0,-1 1 1,0-1-1,1 0 1,-1 1-1,-3-1 1,-11 3-2,13-2 0,-1 0 0,1 0 0,0 0 0,-1-1 0,1 1 0,-6-1 0,-4 3 177,13-3-159,0 0-1,0 0 1,0 0 0,0 0-1,0 0 1,0 0 0,0 0 0,0 0-1,0 0 1,-1 0 0,1 0-1,0 0 1,0 0 0,0 0 0,0 0-1,0 0 1,0 0 0,0 0 0,0 0-1,0-1 1,0 1 0,0 0-1,0 0 1,0 0 0,0 0 0,0 0-1,0 0 1,0 0 0,0 0-1,0 0 1,0 0 0,0-1 0,0 1-1,0 0 1,0 0 0,0 0-1,0 0 1,0 0 0,0 0 0,0 0-1,0 0 1,0 0 0,0 0-1,0-1 1,0 1 0,0 0 0,0 0-1,0 0 1,0 0 0,0 0-1,0 0 1,1 0 0,-1 0 0,0 0-1,0 0 1,0 0 0,0 0-1,0 0 1,0 0 0,0 0 0,10-5 525,-6 3-454,0 1 0,1-1 1,-1 0-1,0 0 0,0 0 1,0-1-1,4-3 0,4-2 36,191-131 196,-195 133-270,0-1 0,-1 0 0,0-1 0,0 1 0,10-17 0,-9 17-154,-18 13 71,-6 2-52,-26 19 1,5-2-34,22-16 109,0 1 1,-17 17 0,17-14 106,-24 15 1,18-14-64,3-2 11,-1-1-1,0 0 1,-1-1 0,-26 9-1,35-14 34,-9 1 72,25-5-100,0 0-1,0 0 0,-1 0 1,1 0-1,0 1 0,6 2 1,33 17-24,-30-13-95,-5-4 81,24 12-56,43 30 0,-73-44 98,0 0-1,0 0 1,-1 1 0,1-1 0,-1 1 0,1 0-1,-1-1 1,0 1 0,0 0 0,-1 0 0,1 0 0,-1 1-1,2 3 1,-3-5 2,-1-1-1,0 0 1,1 0-1,-1 0 1,0 0-1,0 0 1,1 0-1,-1 0 1,0 0-1,0 0 1,0 0-1,0-1 0,-1 1 1,1 0-1,0-1 1,-2 2-1,1-2-32,1 0 0,0-1 0,0 1 0,0 0 0,0-1 0,0 1 0,0-1 0,0 1 0,0-1 0,0 0 1,0 1-1,1-1 0,-1 0 0,0 0 0,0 1 0,1-1 0,-1 0 0,0 0 0,1 0 0,-1 0 0,1 0 0,-1 0 0,1 0 0,-1-2 0,-1 0 12,1 0 0,0-1 0,0 1 0,1 0 0,-1-1 1,0-4-1,2-8-28,1 0 0,0 0-1,1 0 1,0 0 0,2 0 0,0 0 0,0 1 0,2 0 0,0 0 0,0 1 0,18-24-1,-22 33-512,1 1 0,-1-1 0,1 1 0,0 0-1,0 1 1,0-1 0,8-4 0,-9 6-545,0 1 1,0-1-1,1 1 1,-1 0 0,0 0-1,1 0 1,-1 0-1,1 1 1,-1-1 0,1 1-1,-1 0 1,1 0-1,3 1 1,15 3-4273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4:5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70 2304,'-2'-4'339,"0"0"1,1 0 0,-2 0-1,1 1 1,0-1-1,-1 1 1,1 0-1,-1 0 1,0 0-1,0 0 1,0 0-1,0 0 1,-4-1-1,-9-9 2433,15 12-2627,-1 0 1,0 0-1,0 0 1,0 0-1,0 0 0,0 1 1,0-1-1,0 1 1,0-1-1,0 1 0,0 0 1,0 0-1,0 0 1,0 0-1,-4 0 0,-2 0 708,9 1-712,0-1 0,1 0 0,-1 1 0,0-1 0,1 1-1,-1-1 1,0 1 0,0 0 0,0-1 0,1 1 0,-1 0 0,0 0 0,0 0 0,2 2 0,7 6 379,37 19 730,-24-15-913,0 1 0,-2 0 0,31 28-1,-42-33-198,-1 1-1,-1 0 1,1 0-1,-2 0 1,1 1-1,-2 1 1,1-1 0,7 21-1,-12-26-64,0 0 1,-1 0-1,1 0 1,-1 0-1,-1 0 0,1 0 1,-1 0-1,0 1 0,0-1 1,-1 0-1,0 0 1,0 0-1,0 0 0,-1 0 1,0 0-1,0 0 1,-1-1-1,1 1 0,-1-1 1,-5 8-1,-1-2 108,-1-1 0,0 0 0,0-1 1,-1 0-1,-21 14 0,19-14-68,-25 14 169,34-21-188,0 0 1,0 0 0,0-1 0,0 1 0,0-1-1,0 0 1,-7 0 0,11-1-89,0 1 1,0-1-1,0 0 0,0 0 0,0 0 1,-1 0-1,1 0 0,0-1 1,0 1-1,0 0 0,0 0 1,0 0-1,0 0 0,0 0 1,0 0-1,0 0 0,0 0 0,-1 0 1,1 0-1,0 0 0,0 0 1,0 0-1,0 0 0,0 0 1,0 0-1,0 0 0,0-1 0,0 1 1,0 0-1,0 0 0,0 0 1,0 0-1,0 0 0,0 0 1,0 0-1,0 0 0,0 0 0,0-1 1,0 1-1,0 0 0,0 0 1,0 0-1,0 0 0,0 0 1,0 0-1,0 0 0,0 0 0,0 0 1,0-1-1,0 1 0,0 0 1,0 0-1,0 0 0,0 0 1,5-8 190,9-7-37,-5 7-92,-1-1 0,-1 1 0,0-2 0,0 1 1,-1-1-1,0 0 0,0 0 0,-1 0 0,-1-1 0,0 0 0,4-17 0,-5 14-53,0 0 0,-1 0 0,-1 0 0,0 0-1,-1 0 1,-1-1 0,0 1 0,-1 0-1,-4-16 1,3 19-40,0 1-1,0 0 0,-1 0 1,0 0-1,-1 1 0,0-1 1,0 1-1,-9-10 0,11 15 24,-1 0-1,1 1 0,-1-1 0,0 1 1,0 0-1,-1 0 0,1 0 0,0 1 1,-1-1-1,0 1 0,0 0 1,1 1-1,-1-1 0,0 1 0,0 0 1,0 0-1,-1 0 0,-8 1 1,6 0-18,0 0 0,-1 0 0,1 1 1,1 0-1,-1 1 0,0 0 0,0 0 1,0 0-1,-14 8 0,8-4-102,14-6 125,0 0 0,0 0 1,0 0-1,0 0 1,0-1-1,0 1 0,0 0 1,0 0-1,0 0 1,0 0-1,0 0 1,0 0-1,0 0 0,0 0 1,0 0-1,0 0 1,0 0-1,-1 0 0,1-1 1,0 1-1,0 0 1,0 0-1,0 0 1,0 0-1,0 0 0,0 0 1,0 0-1,0 0 1,0 0-1,0 0 0,0 0 1,0 0-1,0 0 1,-1 0-1,1 0 0,0 0 1,0 0-1,0 0 1,0 0-1,0 0 1,0 0-1,0 0 0,0 0 1,0 0-1,0 0 1,0 0-1,-1 0 0,1 0 1,0 0-1,43-20 356,-34 15-331,1 0-1,-1 1 1,21-6-1,-26 9-37,0 0 0,0 1 0,0-1 0,0 1 0,0 0 1,0 0-1,0 1 0,0-1 0,0 1 0,0 0 0,0 0 0,0 0 0,0 1 0,5 2 0,-2 0-5,0 0 0,-1 1 0,1 0 0,-1 0 1,0 1-1,0 0 0,0 0 0,-1 0 0,0 1 0,0-1 0,-1 1 0,0 0 0,0 1 0,-1-1 0,5 13 0,-2-2 32,-2 1 0,0-1-1,0 1 1,-2 0 0,1 33 0,-4-36 11,-1 0 1,0 0 0,-1-1 0,-9 26-1,12-41-27,-1 4 23,-1-1 1,1 0-1,-1 1 1,0-1-1,0 0 1,0 0-1,0-1 1,0 1-1,-1 0 1,1-1-1,-1 1 1,0-1 0,0 0-1,-4 3 1,6-5-8,1 1 0,0-1 0,-1 0 0,1 0 1,-1 0-1,1 0 0,-1 0 0,1 1 0,-1-1 1,1 0-1,-1 0 0,1 0 0,-1 0 0,1-1 1,-1 1-1,1 0 0,-1 0 0,1 0 0,-1 0 1,1 0-1,0-1 0,-1 1 0,1 0 0,-1 0 1,1-1-1,0 1 0,-1 0 0,1-1 1,-1 1-1,1 0 0,0-1 0,-1 1 0,1 0 1,0-1-1,0 1 0,-1-1 0,1 1 0,0-1 1,0 0-1,-11-25 327,8 17-347,-4-8 76,-6-19-23,3-13 16,2 17-77,2 0-1,-3-60 1,9 88 4,0 1 1,0 0 0,1-1 0,-1 1 0,1 0 0,0-1 0,0 1-1,0 0 1,0 0 0,1 0 0,-1-1 0,1 2 0,-1-1 0,1 0-1,0 0 1,1 0 0,4-4 0,-5 5-17,0 1 0,1-1 0,-1 1 0,0 0 0,1-1 0,0 1 0,-1 0 0,1 1 0,0-1 0,0 0 0,-1 1 0,1-1 0,0 1 0,0 0 0,0 0 0,-1 0 0,1 1 0,0-1 0,0 0 0,0 1 0,-1 0 0,5 1 0,6 4-67,1 0 1,-1 2-1,0-1 1,19 17-1,-5-5 63,-10-6 124,-1 1 1,-1 0-1,0 2 1,21 26-1,-36-42-99,4 4-41,9 9 185,-12-9 209,-8-5 298,-29-14-510,1-1-1,-55-36 1,58 32-123,-17-11-56,-62-30 0,110 61 23,1 0 0,-1-1 0,1 1 0,-1 0 0,1 0 0,-1-1 0,0 1 0,1 0 1,-1 0-1,1 0 0,-1 0 0,0 0 0,1 0 0,-1 0 0,0 0 0,1 0 0,-1 0 0,1 1 0,-1-1 0,0 0 1,1 0-1,-1 0 0,1 1 0,-1-1 0,1 0 0,-1 1 0,1-1 0,-2 1 0,1 0-12,0 1 1,1-1-1,-1 1 0,0-1 0,0 1 0,1-1 1,-1 1-1,1-1 0,-1 1 0,0 3 0,1 1 5,-1 0-1,1 1 1,0-1-1,0 0 1,2 9-1,0-6 37,1 1-1,1-1 0,-1 0 1,1 0-1,1-1 0,0 1 1,0-1-1,0 0 0,14 14 1,1-1 155,45 35 0,-64-55 57,5-10 320,-6 8-550,0 1-1,0 0 1,0 0-1,0 0 0,0 0 1,0 0-1,0 0 1,0 0-1,0 0 0,0-1 1,0 1-1,0 0 1,0 0-1,0 0 0,1 0 1,-1 0-1,0 0 1,0 0-1,0 0 0,0 0 1,0 0-1,0 0 1,0-1-1,0 1 0,0 0 1,0 0-1,0 0 1,1 0-1,-1 0 0,0 0 1,0 0-1,0 0 1,0 0-1,0 0 0,0 0 1,0 0-1,0 0 1,1 0-1,-1 0 0,0 0 1,0 0-1,0 0 1,0 0-1,0 0 0,0 0 1,0 0-1,0 0 0,1 0 1,-1 0-1,0 0 1,0 0-1,0 0 0,0 1 1,0-1-1,0 0 1,0 0-1,0 0 0,0 0 1,2 27-391,-1-18 342,0 0 1,-2 13 0,1-16 169,-1-1 0,0 1 0,0-1 0,-1 1 0,-2 6 0,3-10-202,0-1 0,0 1-1,0-1 1,0 1 0,0-1 0,0 0-1,0 0 1,0 1 0,-2 0 0,2-1-332,0-1 1,-1 1 0,1 0-1,0-1 1,0 1-1,-1-1 1,1 1 0,0-1-1,-1 0 1,1 0-1,0 1 1,-3-1 0,-4 1-4398,4 6 1547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5:28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1888,'0'-3'11818,"5"18"-8805,-4-12-2800,-1 0 0,1-1 0,0 1 0,-1 0 0,1 0 0,0-1 0,1 1 0,-1-1-1,2 4 1,-1-4-99,-1 1-1,1-1 1,-1 1-1,0-1 1,0 1-1,0 0 1,-1 0-1,1-1 1,0 5-1,-1-2-26,1 1 0,0 0 0,0-1 0,1 1-1,-1-1 1,1 1 0,3 6 0,4 11 29,6 23 154,-3 2 0,10 69 1,23 153 630,-12-130 347,-32-136-1145,0 0 0,1 0 1,0-1-1,3 7 0,-3-8-38,-1 0 618,12-10-267,-11 7-366,0-1 0,0 1 1,0-1-1,0 1 0,0-1 0,0 0 0,-1 1 1,1-1-1,0 0 0,-1 0 0,2-4 0,17-31-85,-14 23 145,81-158 280,-61 120-392,2 2 1,2 1 0,3 1 0,42-48 0,-49 67 69,29-32-278,58-85 0,-107 138 101,0 0 1,0 0-1,1 0 0,11-10 0,-16 18-59,-2 5-8,0 6 232,-7-3 67,5-7-109,1 0 0,-1 1 0,0-1 0,-1 0 0,1 0 0,0 0 0,0 0 0,0-1 0,-1 1 0,1 0 0,0-1 0,-4 1 0,-36 0-98,29-1 199,-142-9-200,135 9 68,14 1-86,16 1-28,225 7 583,-189-9-296,-25-4 101,-17 1-2615,-15-1-5162,-11 1 246,13 2 4650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5:28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 1888,'0'-1'168,"-1"1"0,1-1 0,0 1 0,-1-1 0,1 1 0,0-1 0,-1 1 0,1-1 0,-1 1 0,1-1 0,-1 1 0,1 0 0,-1-1 0,1 1 0,-1 0 0,1 0 0,-1-1 0,0 1 0,1 0-1,-1 0 1,1 0 0,-1 0 0,1 0 0,-1 0 0,0 0 0,1 0 0,-1 0 0,1 0 0,-2 0 0,0 0 530,0 0 0,0 0-1,1 0 1,-1 0-1,0 0 1,0 1 0,0-1-1,0 1 1,-3 1 0,11 2 3246,2 0-3561,0 0 0,13 3 0,12 0-153,1-1 1,-1-2 0,1-2-1,0-1 1,0-1 0,0-2-1,63-12 1,-36 6-6252,-53 8 4249,0 0 0,0 0 0,8 2 0,17 5-2697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5:2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 2720,'-10'-9'6421,"9"9"-6202,1 0 1,0 1-1,-1-1 0,1 0 1,-1 0-1,1 0 0,0 0 1,-1 0-1,1 1 0,-1-1 1,1 0-1,0 0 0,-1 0 1,1 0-1,-1 0 0,1 0 1,0-1-1,-1 1 0,1 0 1,-1 0-1,1 0 0,-2-1 1258,4 2-1214,3 19 2969,-2-12-2897,0 0-1,1-1 0,0 1 1,0-1-1,8 11 1,31 34 818,-17-21-878,4 6 244,1 1 11,29 46-1,-6-8 207,-53-75-608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9:49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1403 3 2976,'0'-3'2888,"-2"7"-358,0 1-2231,-10 17 1178,0 1 0,-24 30 0,23-34-1060,-17 23 426,-2-1-1,-54 53 1,-103 68 506,166-143-1226,-25 22 373,2 1 0,1 3 0,-55 72 0,-233 285 1258,300-371-1396,-1-1-1,-64 44 0,85-66-25,-23 10 1,-6 4-235,41-21-73,0 0 0,0 0 0,0 0 0,0-1 0,0 1 0,0-1 0,-1 1-1,1-1 1,0 1 0,0-1 0,-1 0 0,1 1 0,0-1 0,-1 0 0,1 0 0,0 0 0,-1 0 0,1 0 0,0 0 0,0 0 0,-1-1 0,1 1 0,0 0 0,-1-1-1,1 1 1,0-1 0,0 1 0,0-1 0,0 0 0,-1 1 0,1-1 0,0 0 0,-1-2 0,-1 2-28,1-1 0,0 1 0,0 0 0,-1 0 0,1-1 0,0 2-1,-1-1 1,1 0 0,-1 0 0,1 1 0,-1 0 0,-2-1 0,-34 2-92,16 0-175,66-3 566,58-10 1,-4 0-138,62 4 27,-149 8-303,0 0-1,0 1 0,13 3 1,3 5-3760,-23-7 2613,-1 0 0,1-1 1,-1 1-1,1 0 0,-1 0 0,4 4 0,7 9-2869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5:30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0 6048,'0'0'2752,"-5"0"-2400,2 0 1952,-2 9-1344,-13-1 1984,-1 7-1665,-15 2 801,-3 3-1216,-16 0 416,8-1-736,-15 10-224,12-1-192,-7 4 96,15 4-128,-1 4 32,9-5-64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5:3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59 134 3648,'-1'0'171,"0"-1"153,-1 0 0,1 0 0,0 0 0,-1 0 0,1 1 0,-1-1 0,1 1 0,-1-1 0,0 1 0,1-1-1,-3 1 1,-16-9 6834,2 10-3937,63-5 1347,6-1-4379,43-7 165,-64 8-228,91-24 45,-112 25 47,-7-3 314,-2 4-392,11 161-17,-4-86 5,19 127 293,-7-74-26,13 110-54,-21-159 1,28 98-1,-32-137-146,-7-30-111,2 0 0,-1 0 1,1 0-1,0-1 0,1 1 0,5 11 0,-8-18-33,0-1 0,0 0 1,1 1-1,-1-1 0,0 0 0,0 0 0,0 1 1,1-1-1,-1 0 0,0 0 0,1 1 1,-1-1-1,0 0 0,0 0 0,1 0 1,-1 0-1,0 0 0,1 1 0,-1-1 0,0 0 1,1 0-1,-1 0 0,0 0 0,1 0 1,-1 0-1,0 0 0,1 0 0,-1 0 1,0 0-1,1 0 0,-1 0 0,0-1 0,1 1 1,12-10 572,13-22-662,-20 24 254,147-222 99,-135 201-369,122-169 109,-74 112-57,-38 44-10,-2 0 0,24-54-1,-12 3-264,-1 4 367,-20 46-174,-13 30 56,1 1 0,0 1-1,10-18 1,-8 16-8,2 1-1,0-1 1,0 1-1,1 1 1,22-19-1,-1 1-21,-102 34-1052,33 1 1026,2-1 334,-43 0 0,78-6-137,4-1-68,5-3-27,28-6-36,-1 2-1,1 2 0,39-3 1,-74 10 30,22-1-641,-22 1 479,-1 0 0,1 1 1,0-1-1,-1 0 0,1 0 1,-1 1-1,1-1 0,-1 0 0,1 1 1,-1-1-1,1 0 0,-1 1 1,1-1-1,-1 1 0,0-1 1,1 1-1,-1-1 0,0 1 0,1-1 1,-1 1-1,0-1 0,0 1 1,1-1-1,-1 1 0,0 0 1,0-1-1,0 1 0,0-1 0,0 1 1,0 0-1,0-1 0,0 2 1,0 3-927,-1 1 0,0-1 0,0 1 0,-1-1 0,0 1 0,-3 7 0,-2 8-1909,-3 17-7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5:41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71 2976,'0'-2'406,"0"1"0,0 0 0,1 0 0,-1 0 0,0 0 1,0 0-1,1 0 0,-1 0 0,1 0 0,-1 0 0,1 0 0,-1 0 0,2-1 0,-1 1-62,0-1 0,0 1 0,-1 0 0,1 0-1,0 0 1,-1 0 0,1-1 0,-1 1-1,0 0 1,1 0 0,-1-1 0,0 1 0,0 0-1,0-2 1,0 1-66,0 1-1,0 0 1,-1-1-1,1 1 1,-1 0-1,1-1 1,-1 1-1,1 0 1,-1-1 0,0 1-1,0 0 1,0 0-1,0 0 1,0 0-1,0 0 1,0 0-1,0 0 1,0 0-1,0 0 1,0 0-1,0 1 1,-1-1-1,1 1 1,0-1-1,-1 1 1,1-1-1,-3 0 1,-1 0 48,-1-1 1,0 1-1,0 0 0,-11 0 1,13 2-287,1-1 1,-1 1 0,0 0 0,1 0-1,-1 0 1,1 0 0,-1 1 0,1-1-1,-1 1 1,1 0 0,0 0 0,0 0 0,0 1-1,0-1 1,-3 4 0,-4 5 74,0 0 0,-11 18 0,18-25-73,0 1 0,1-1 0,-1 1 0,1 0 0,0 0 0,0 0 0,1 0 0,0 0 0,0 0 0,0 0 0,0 1 1,1 8-1,0-5 49,1 0 1,1 0 0,0 0 0,0 0 0,0 0-1,6 12 1,-7-19-30,-1 0 0,1-1 0,0 1 0,0 0-1,0 0 1,0-1 0,1 1 0,-1 0 0,0-1 0,1 1 0,-1-1-1,1 0 1,0 1 0,1 0 0,-1-1-7,-1-1-1,0 1 1,0-1 0,1 0-1,-1 1 1,1-1 0,-1 0-1,0 0 1,1 0 0,-1 0-1,1 0 1,-1 0 0,0-1-1,1 1 1,-1 0 0,0-1-1,1 1 1,-1 0 0,0-1-1,1 0 1,-1 1 0,0-1-1,1-1 1,18-12 163,-1-2-1,-1 0 0,26-30 1,-32 33-251,15-17 161,30-44 0,-39 47 240,-17 29-337,-1 1-1,1 0 0,-1 0 0,1-1 0,0 1 0,0 0 0,0-1 0,0 1 0,0 0 0,1-1 0,-1 0 1,1 1-1,0-1 0,0 0 0,-1 0 0,5 3 0,3 3 121,1 0-1,15 9 1,-16-11-128,7 4-134,0-1 1,0 0-1,1-1 0,0-1 1,0 0-1,1-2 0,32 7 1,-47-12-454,1 1 0,0-1 0,0 0 0,-1 0 0,1 0 0,0-1 0,0 1 0,4-2 0,-5 1-306,0 0 0,-1-1 0,1 1 0,-1-1 1,1 1-1,-1-1 0,0 0 0,1 0 0,-1 0 0,3-4 0,12-11-3455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5:4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57 2656,'-4'-12'14742,"4"11"-14543,14-1 1158,1 0-482,289-22 2821,560 9-1408,-573 22-2206,-166-6-3247,-122-1 2756,-1 0-371,1 0 0,-1 0 0,1 0 0,-1-1 0,0 1 0,1 0 0,-1-1 0,3-1 0,4-3-2489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5:45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 2976,'-13'-8'21599,"27"8"-20543,113-3-835,37 0 1,-19 8 1,-30 1 57,120-10 1,-214 2-363,-9 2 21,0-1 1,0-1 0,0 0-1,16-4 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5:4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33 100 5632,'-4'-1'997,"-12"-5"1138,15 6-1851,1 0 0,-1-1 0,1 1 0,-1 0 0,1 0-1,-1-1 1,1 1 0,-1 0 0,1-1 0,-1 1 0,1-1-1,-1 1 1,1-1 0,0 1 0,-1 0 0,1-1 0,0 1-1,-1-1 1,1 0 0,0 0 0,0-2 906,0 3-1082,0-1 1,1 1-1,-1 0 0,0-1 1,0 1-1,0 0 0,0-1 1,0 1-1,0 0 0,0-1 1,0 1-1,0 0 1,0-1-1,0 1 0,0 0 1,-1 0-1,1-1 0,0 1 1,0 0-1,0-1 0,0 1 1,0 0-1,-1 0 1,1-1-1,0 1 0,0 0 1,0 0-1,-1-1 0,1 1 1,-1 0-1,1 0-42,0-1 0,0 1-1,0 0 1,0 0 0,0 0-1,0 0 1,0 0 0,0 0-1,0-1 1,0 1 0,0 0 0,0 0-1,0 0 1,0 0 0,0 0-1,0-1 1,0 1 0,0 0 0,0 0-1,0 0 1,0 0 0,0 0-1,0-1 1,0 1 0,0 0 0,0 0-1,0 0 1,0 0 0,0 0-1,0 0 1,0-1 0,0 1-1,1 0 1,-1 0 0,0 0 0,0 0-1,0 0 1,0 0 0,0 0-1,0 0 1,1 0 0,-1 0 0,0 0-1,0 0 1,0-1 0,0 1-1,0 0 1,0 0 0,1 0 0,-1 0-1,0 0 1,0 0 0,0 0-1,1 0 1,13-3 1253,-10 3-1116,230-37 2570,126 12-2991,-340 25 46,59 2-3299,-71-1 2047,0 0 0,0 1 0,-1 0 0,1 0 0,0 0 0,-1 1 0,12 6 0,8 10-2506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5:48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10 151 2400,'-10'-5'15870,"46"-20"-14114,-13 11-1512,0 1 0,0 1-1,1 2 1,0 0 0,1 2 0,44-10 0,-66 17-216,0 1 1,-1 0-1,1 0 1,0 0-1,-1 0 1,1 0-1,-1 1 1,6 1-1,-7-2-14,0 0 0,1 1-1,-1-1 1,0 1 0,0-1-1,0 1 1,0 0 0,0-1 0,0 1-1,0 0 1,0 0 0,0 0-1,0 0 1,-1 0 0,1 0-1,0 0 1,0 0 0,-1 0-1,1 0 1,0 2 0,2 11 160,-1 0 1,0 1 0,-1 0-1,-1 26 1,0-25-81,0 1-1,1-1 1,5 28 0,6 7 287,30 80 0,-36-116-258,1-1 0,0 1-1,1-1 1,0-1 0,1 1-1,1-2 1,0 1 0,1-1-1,20 18 1,-28-28-53,0 0 0,1 1 0,-1-1 1,0-1-1,1 1 0,-1 0 0,7 1 0,-8-2-34,0-1-1,-1 0 1,1 1-1,-1-1 1,1 0-1,0 0 1,-1-1-1,1 1 1,-1 0-1,1 0 1,-1-1-1,1 1 1,-1-1-1,1 1 1,-1-1-1,1 0 1,-1 1-1,1-1 1,-1 0-1,2-2 1,2-1 17,-1-1 0,0 0 1,0 0-1,0 0 1,0 0-1,-1-1 1,0 0-1,3-6 1,18-56 172,-22 61-208,58-198 136,-29 96-148,-24 83 0,-4 14-15,0-1 0,1 1-1,1 1 1,-1-1 0,2 1-1,12-20 1,-17 29 12,0 1 0,1-1-1,-1 1 1,1-1 0,-1 1 0,1 0-1,0 0 1,0-1 0,0 1-1,-1 0 1,1 1 0,0-1 0,0 0-1,0 1 1,0-1 0,4 0 0,3 0 14,-1 1 0,0 0 0,9 1 0,-6 0-9,45 4 199,80 19 1,-38-5 209,-81-15-384,23 1-13,-38-5-89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5:49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22 4992,'0'-1'352,"1"0"1,-1 0-1,1 1 0,0-1 1,-1 0-1,1 0 1,0 0-1,-1 1 0,1-1 1,0 0-1,0 1 1,1-1-1,7-6 7207,-8 3-4737,-8 4-1091,-47 5 813,37-1-2421,1 0 1,0 2 0,1 0 0,-1 0 0,1 2 0,1-1 0,-1 2-1,-21 17 1,33-24-84,1 0 1,0 0-1,0 1 0,0-1 1,0 1-1,0-1 0,1 1 0,-1 0 1,-1 4-1,3-6-22,-1 0 1,1 0-1,0 0 1,0 0-1,-1 0 0,1 0 1,0 0-1,0 0 1,0 0-1,0 0 1,1 0-1,-1 0 0,0 0 1,0 0-1,0 0 1,1 0-1,-1 0 0,1 0 1,-1 0-1,1 0 1,-1 0-1,1 0 0,-1 0 1,1-1-1,0 1 1,0 0-1,-1 0 1,1-1-1,0 1 0,0 0 1,1 0-1,3 2 70,-1-1 0,1 0 0,0 0 0,0 0 0,0 0 0,0-1 0,1 0 0,-1 0 0,0 0 0,0-1 0,1 0 0,-1 0 0,0 0 0,1 0 0,-1-1 0,0 0 0,0 0 0,0-1 0,1 1 0,7-5 0,6-3-28,-1-1 0,1 0 0,28-24 0,-41 30-52,1-2 7,-1 0-1,0 0 1,0 0-1,0-1 1,-1 0-1,5-8 0,-10 15-8,1 0 0,-1 0 0,0 0 0,0 0 0,0-1-1,1 1 1,-1 0 0,0 0 0,0 0 0,0 0 0,1 0-1,-1 0 1,0 0 0,0 0 0,1 0 0,-1 0 0,0 0-1,0 0 1,1 0 0,-1 0 0,0 0 0,0 0 0,1 0-1,-1 0 1,0 0 0,0 0 0,1 0 0,-1 0 0,0 0-1,0 0 1,0 1 0,1-1 0,-1 0 0,0 0 0,0 0-1,0 0 1,0 1 0,1-1 0,-1 0 0,0 0-1,0 0 1,0 0 0,0 1 0,0-1 0,0 0 0,1 0-1,-1 1 1,0-1 0,0 0 0,0 1 0,7 12 59,-3-5-62,0 0 0,1-1 0,0 1-1,0-1 1,1 0 0,0-1 0,0 1 0,0-1 0,1 0 0,0-1-1,1 1 1,-1-2 0,1 1 0,16 7 0,-23-12-691,1 0 1,-1 0-1,1 0 0,-1 0 1,1 0-1,-1 0 1,1 0-1,-1 0 0,1-1 1,-1 1-1,1 0 1,-1-1-1,2 0 0,6-3-2463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5:50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18 149 4736,'-3'-2'536,"1"1"50,0-1-1,-1 1 1,1-1-1,0 1 0,-1-1 1,2-8 7914,9 10-3697,19-4-2945,-7 1-1154,467-55 1792,-361 40-2468,280-26-1811,-398 44 1618,7-1-1473,1 1 1,17 2 0,-6 5-758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5:53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93 1728,'0'0'3493,"-13"5"2230,-20-5 10469,38-2-15551,13-3-416,-8 3-41,29-9-47,75-16 371,55 7 57,39-7-293,-199 25-508,0 1-1,0 1 0,0-1 0,18 3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9:50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21 3232,'-30'-7'1035,"18"6"-614,-28 3 1534,-8-1 5466,115-1-2456,36 0-2305,144-12-3128,-211 9 238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5:54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23 127 3072,'-23'4'8112,"23"-5"-7792,0 1-1,0-1 1,0 1 0,0-1 0,0 1 0,0-1 0,0 1 0,0-1 0,0 1 0,0-1 0,0 1 0,1 0 0,-1-1-1,0 1 1,0-1 0,0 1 0,1-1 0,1-1 1920,-2 1-1921,1 1 1,1-2-77,-1 0 0,1 0 0,0 0 0,0 0 0,0 0 0,0 0 0,4-2 0,78-36 1557,-70 34-1658,0 2 0,1-1 1,-1 2-1,19-3 1,-22 5-111,-1-1 0,1 2 0,0-1 0,0 2 0,-1-1 0,1 1 0,0 1 0,-1 0 0,1 1 0,10 3 0,-19-5-20,0 1 1,0-1 0,1 1 0,-1-1 0,-1 1 0,1 0 0,0 0-1,0-1 1,-1 1 0,1 0 0,-1 1 0,1-1 0,-1 0 0,0 0 0,0 1-1,0-1 1,0 0 0,0 1 0,-1-1 0,1 1 0,-1-1 0,1 5-1,0 7 26,-1 0 1,-2 28-1,1-30-11,-11 113 96,11-93-41,-1 5-12,1 0 0,6 48 0,-3-75-10,-1 0-1,1-1 1,1 1-1,0-1 1,0 1-1,0-1 1,2 0-1,-1 0 1,1-1-1,0 1 0,1-1 1,0 0-1,11 11 1,-15-17-7,-1 0-1,1 0 1,0-1 0,0 0-1,1 1 1,-1-1 0,0 0 0,0 0-1,1 0 1,-1 0 0,0 0-1,1-1 1,-1 1 0,1-1 0,-1 1-1,1-1 1,4 0 0,-4 0-6,0-1 0,1 0 0,-1 0 0,1 0 0,-1 0 0,0-1 1,0 1-1,0-1 0,0 0 0,0 1 0,4-5 0,1-1-1,-1 0 1,-1 0-1,1 0 0,-1-1 0,0 0 1,-1-1-1,0 1 0,7-16 0,33-123 221,-10 1-224,1 13 69,-29 97-107,-6 28 12,1 0-1,-1 0 1,1 0 0,1 0 0,0 1 0,5-13-1,-6 19-1,-1-1-1,1 1 1,-1-1-1,1 1 1,-1 0-1,1-1 1,0 1-1,0 0 0,0 0 1,0 0-1,0 0 1,0 1-1,0-1 1,0 0-1,0 1 1,0-1-1,0 1 1,0 0-1,0 0 0,1 0 1,-1 0-1,3 1 1,6 0 61,1 0 0,19 6-1,200 41 555,-217-46-649,-11-2 17,1 1-1,-1-1 0,1 1 0,0 0 1,-1 0-1,1 0 0,-1 0 1,5 2-1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5:55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16 4896,'0'0'6922,"-6"-6"-2356,4 5-4298,0 0 0,1 0 0,-1 0 0,0 0 0,0 0 1,0 0-1,0 1 0,0-1 0,0 1 0,0-1 1,0 1-1,-3 0 0,-28 1 1577,8 0-867,17-1-786,1 1 0,-1 0 1,1 0-1,-1 1 0,1 0 0,-1 0 1,-11 5-1,14-4-115,1-1-1,-1 1 1,0 0 0,1 0-1,0 0 1,-1 0 0,1 1 0,1 0-1,-1 0 1,0 0 0,-5 9-1,8-11-29,0-1-1,1 1 1,-1 0-1,1-1 1,-1 1-1,1 0 0,-1 0 1,1 0-1,0-1 1,0 1-1,0 0 1,0 0-1,0 0 1,0-1-1,1 1 1,-1 0-1,0 0 1,1 0-1,0-1 0,-1 1 1,1 0-1,0-1 1,0 1-1,0 0 1,0-1-1,0 0 1,0 1-1,0-1 1,1 1-1,-1-1 0,0 0 1,1 0-1,1 1 1,1 2 112,1-1 0,-1-1 0,1 1 0,-1-1 0,1 0-1,0 0 1,0 0 0,0 0 0,0-1 0,9 1 0,3-2 35,0-1 1,0 0-1,0-1 0,-1-1 1,1-1-1,26-9 0,-36 11-167,-1-1-1,1 0 1,0 0 0,-1 0-1,1-1 1,-1 1 0,0-2-1,0 1 1,-1-1 0,9-8-1,-14 13-28,1-1 0,0 0-1,-1 0 1,1 0 0,-1 0-1,1 1 1,-1-1-1,0 0 1,1 0 0,-1 0-1,0 0 1,0 0 0,1 0-1,-1 0 1,0 0 0,0 0-1,0 0 1,0 0-1,0 0 1,0 0 0,-1 0-1,1-1 1,-1 0-16,0 1-1,1-1 0,-1 1 1,0-1-1,0 1 1,-1 0-1,1 0 1,0-1-1,0 1 1,0 0-1,-1 0 1,-1-1-1,-3-2-57,0 1 0,0 0 0,-1 0 0,0 1 0,-11-4-1,5 4-412,1 0 0,-18 1 0,-6-1-3702,25 1 2484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5:5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 4224,'-5'-20'17914,"14"20"-16074,269-5 1917,266 9-3082,-269 25-942,-262-27 33,15 2-2778,-10-3-6083,-13-1 5101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6:0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1568,'3'-9'3424,"-3"-9"1845,0-36 5136,4 48-8578,-3 5-1748,-1 1-1,1 0 1,-1-1-1,1 1 0,-1-1 1,0 1-1,1-1 1,-1 1-1,0 0 0,1-1 1,-1 1-1,0-1 0,0 0 1,1 1-1,-1-1 1,0 1-1,0-1 0,0 1 1,0-1-1,0 1 1,0-2-1,8-5 749,2 8-726,-9-1-64,7 8-127,-7-7 95,0 0 1,0 0 0,0 1 0,0-1 0,0 0 0,-1 0 0,1 1 0,0-1 0,-1 0 0,1 1-1,-1-1 1,1 0 0,-1 1 0,1 2 0,2 8 2,59 191 329,-4-12-136,51 77 439,-64-143-278,-23-59-121,-18-52-213,0 0 0,2 25 0,-2-10 112,-3 2-78,-2-27-52,1 0-1,0-1 1,0 1 0,0 0-1,1-1 1,-1 1 0,1-1-1,1 5 1,-2-7 315,10-3-42,116-205 1104,-42 86-1327,-54 81-62,-2-1 1,-1-2-1,23-50 0,10-53-49,-25 55 34,54-97 0,-81 176-22,16-20 0,3-6-6,-25 35 28,-1 2 0,0 0-1,-1 0 1,1 1-1,0-1 1,-1 0-1,1 0 1,-1-1-1,1 1 1,-1 0-1,0 0 1,1 0-1,-1 0 1,0 0-1,0 0 0,0 0 1,0-2-1,-1 2 1,0 1 0,0-1 0,0 0-1,0 1 1,-1-1 0,1 0-1,0 1 1,0 0 0,-1-1-1,1 1 1,0 0 0,-1 0-1,1-1 1,0 1 0,-1 0 0,1 0-1,0 0 1,-1 1 0,1-1-1,0 0 1,-1 1 0,1-1-1,0 0 1,-1 1 0,0 0-1,-9 2 36,-69 4 222,67-5-222,-1 1-61,1-1 0,-1-1 0,-19 0 0,45-2-2789,0 3-5963,-4 5 5724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6:03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27 4480,'-3'-2'587,"1"1"-1,-1 0 1,1 0-1,-1 0 1,0 0 0,0 1-1,1-1 1,-1 1 0,-4-1-1,0 1 700,0-1 0,1-1 0,-1 1-1,1-1 1,-1-1 0,-6-2 0,7 2-399,2 2 208,5 3-8,6 2-314,5-3-267,0 1 1,18-2 0,1 0-70,-8 2-217,0-1 0,0-1 0,35-5 0,-51 3-848,-1 32-19746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6:04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37 1984,'-7'-10'964,"4"3"2840,8-13 5582,-3 32-1912,-1-8-7374,1 1-1,0 0 0,1-1 0,-1 1 0,6 6 0,8 10 67,2-1 0,0-1 0,1-1 0,1 0 0,1-2 0,0 0 0,27 14 0,13 10-19,18 9-187,-28-13 45,-46-34-855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6:05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630 4 9152,'0'0'132,"0"0"1,0-1 0,-1 1-1,1 0 1,0 0-1,-1-1 1,1 1 0,0 0-1,-1 0 1,1-1 0,-1 1-1,1 0 1,0 0-1,-1 0 1,1 0 0,-1-1-1,1 1 1,-1 0 0,1 0-1,0 0 1,-1 0-1,1 0 1,-1 0 0,1 0-1,-1 0 1,1 1 0,-1-1-1,-7 10 3460,3 0-2482,1-4-292,1 0-319,-1-1 0,1 0 0,-1 0-1,-8 8 1,-3-2 151,1 1-1,-2-2 0,-18 10 1,-57 24 178,52-26-552,-35 16-23,-139 72 256,153-71-2514,41-23 810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6:05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 5632,'-5'-5'8314,"17"11"-4813,-9-4-3023,2 0-182,1 0 1,-1-1-1,0 1 1,0-1 0,1 0-1,-1 0 1,8-1-1,42-1 622,-34 0-571,225-16 1712,76-2-1622,-187 30-743,-86-5-305,-38-5-402,0 1 1,14 4 0,6 5-3786,-8-3 2036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6:06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20 7296,'-6'-3'975,"5"2"-754,0 0-1,0 1 1,0-1 0,0 1-1,0-1 1,0 1-1,0 0 1,0-1 0,0 1-1,-10 0 9336,15-4-7028,-4 3-2439,2 1 174,0-1 0,0 0 0,0 0 0,0 0 0,-1 1 0,1-1 1,0 1-1,0 0 0,0 0 0,0-1 0,4 2 0,35-1-16,-14 1-46,110-3 337,74 2-222,-181 0-352,8 1-102,1 1 1,71 13 0,-109-14-86,-1-1 1,1 0-1,-1 0 1,1 0-1,-1 0 1,0 0-1,1 0 1,-1 0-1,1 0 1,-1 0-1,1 0 1,-1 0 0,1 0-1,-1-1 1,1 1-1,-1 0 1,0 0-1,1 0 1,-1-1-1,1 1 1,-1 0-1,0 0 1,1-1-1,-1 1 1,0 0 0,1-1-1,-1 1 1,0 0-1,1-1 1,-1 0-1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6:0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60 9152,'-15'-19'2928,"15"18"-2819,-1 1 1,1 0 0,0-1 0,0 1 0,0 0 0,0-1 0,0 1 0,0-1-1,0 1 1,0 0 0,0-1 0,0 1 0,0 0 0,0-1 0,0 1-1,0 0 1,0-1 0,0 1 0,0-1 0,0 1 0,1 0 0,-1-1 0,0 1-1,0 0 1,0 0 0,1-1 0,-1 1 0,0 0 0,1-1 0,-1 1 34,0 1 0,0-1 1,1 0-1,-1 0 1,0 1-1,0-1 1,0 0-1,1 0 0,-1 1 1,0-1-1,1 0 1,-1 0-1,0 0 1,1 1-1,-1-1 0,0 0 1,1 0-1,-1 0 1,0 0-1,1 0 0,-1 0 1,0 0-1,1 0 1,-1 0-1,0 0 1,1 0-1,-1 0 0,0 0 1,1 0-1,-1 0 1,1 0-1,18-3 1339,-10 1-452,195-13 2863,-194 14-3902,179-11 531,-1 15-3108,-169-1 161,19 2-3243,-15 4-1457,-3 7 1812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9:50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 3136,'-8'-7'1440,"3"7"-1248,0 0 1504,10 0 1376,3 0-1472,5 4-928,15-1 1152,7 2-1024,15-5-192,0 0-384,8 0 192,0 3-224,0-3 96,-8 5-160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6:0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88 4640,'-32'-4'23572,"33"3"-23436,-1-1 0,1 1 0,0-1 0,0 1 0,-1-1 0,1 1 0,0 0 0,0-1 0,0 1 0,1 0 0,-1 0 0,0 0 0,0 0 0,1 0 0,1-1-1,25-14-80,-5 9-102,0 1 0,0 1 1,41-2-1,20 1 13,0 4 1,157 16-1,-222-13-452,-10-1-2153,23-29-20422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6:09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37 283 4064,'0'0'13,"-3"-1"326,0-1-1,0 1 1,0 0 0,0 0-1,0 0 1,-15-5 14449,23-4-13047,9-11-972,4-3-389,1 1 0,0 1 0,27-22 0,-43 41-379,1 1 0,-1 0 0,0-1 0,1 2 0,-1-1 0,1 0 0,-1 1 0,5-2 0,-7 3-8,0 0 1,1-1 0,-1 1 0,0 0 0,0 0 0,0 0 0,1 0-1,-1 0 1,0 0 0,0 1 0,0-1 0,1 0 0,-1 0 0,0 1-1,0-1 1,0 1 0,0-1 0,0 1 0,0 0 0,0-1 0,0 1-1,0 0 1,0 0 0,0 0 0,0-1 0,-1 1 0,1 0 0,0 0-1,0 2 1,3 4 13,0 1 0,-1-1-1,0 1 1,-1 0 0,0 0 0,2 16-1,1 52 21,-3-40-21,0 42 50,-2-46 45,1 0 0,1 0-1,2 0 1,10 37 0,-13-65-69,0 0 1,1 0-1,-1 0 0,1 0 0,0 0 1,0-1-1,1 1 0,-1-1 0,1 1 0,0-1 1,0 0-1,0 0 0,0 0 0,0-1 1,0 1-1,1-1 0,0 0 0,-1 1 0,1-2 1,0 1-1,0 0 0,0-1 0,4 1 1,4 0 126,0 0 1,-1-1-1,1-1 1,0 0 0,21-3-1,-4-2 197,32-10 0,-47 12-267,-1-1 0,0 0 1,0-1-1,-1-1 0,1 0 1,-1 0-1,19-14 0,-20 9-48,-1 1-1,0-1 0,-1-1 1,0 0-1,-1 0 0,0-1 1,-1 0-1,8-21 0,4-14 7,18-77-1,-1-49 4,-29 142-49,-5 14-20,-2 14 12,0 1 0,0 0 0,1 0 0,-1 0 0,1-1 0,0 1 1,0 0-1,0 0 0,0 0 0,0 0 0,1 0 0,-1 1 0,1-1 0,2-2 0,-3 4 8,-1 1 0,1 0-1,-1-1 1,1 1 0,0 0-1,-1 0 1,1 0-1,0 0 1,-1 0 0,1-1-1,0 1 1,0 0 0,-1 0-1,1 1 1,0-1-1,-1 0 1,1 0 0,0 0-1,-1 0 1,1 1 0,0-1-1,0 0 1,18 10 63,-13-6-41,43 23 123,-10-4 2,74 30 0,-98-46-172,12 4 108,-25-11-74,-1 1 1,1 0-1,-1-1 1,1 0 0,-1 1-1,1-1 1,0 0 0,-1 0-1,1 0 1,-1 0-1,4-1 1,-5 1-78,1 0 1,-1 0-1,0 0 0,1 0 1,-1 0-1,0 0 1,0 0-1,1 0 0,-1-1 1,0 1-1,0 0 0,1 0 1,-1 0-1,0 0 0,0-1 1,0 1-1,1 0 0,-1 0 1,0-1-1,0 1 0,0 0 1,0 0-1,0-1 0,0 1 1,1 0-1,-1-1 0,0 1 1,0 0-1,0 0 0,0-1 1,0 1-1,0 0 0,0-1 1,0 1-1,0 0 0,0 0 1,0-1-1,0 1 1,-1 0-1,1-1 0,0 1 1,0 0-1,0 0 0,0-1 1,0 1-1,0 0 0,-1-1 1,-11-10-4319,1 4 2209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6:09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7968,'-15'5'2565,"15"-5"-2543,0 0 0,0 0 0,0 0 1,-1 0-1,1 0 0,0 0 0,0 0 0,0 0 0,0 0 0,0 0 1,0 0-1,-1 0 0,1 0 0,0 0 0,0 0 0,0 0 0,0 0 1,0 0-1,0 0 0,0 0 0,0 1 0,-1-1 0,1 0 0,0 0 1,0 0-1,0 0 0,0 0 0,0 0 0,0 0 0,0 1 0,0-1 1,0 0-1,0 0 0,0 0 0,0 0 0,0 0 0,0 0 0,0 1 1,0-1-1,0 0 0,0 0 0,0 0 0,0 0 0,0 0 0,0 1 1,-3 88 8507,0-49-7018,2 0 0,6 54 0,-4-90-1402,0 0 0,0 0-1,0 0 1,1 0 0,-1 0 0,1 0 0,0 0 0,0 0-1,0-1 1,1 1 0,4 5 0,-5-7-40,0-1-1,-1 1 1,1 0-1,0-1 1,0 0-1,0 1 1,0-1-1,0 0 1,0 0-1,0 0 1,0 0-1,1-1 1,-1 1-1,0 0 1,1-1-1,-1 0 1,0 1-1,1-1 1,-1 0-1,0 0 1,1-1-1,-1 1 1,4-1-1,2-2-9,0 0 0,0-1-1,0 0 1,0 0-1,0 0 1,-1-1-1,0 0 1,0-1 0,0 0-1,-1 0 1,0 0-1,9-13 1,-9 11-23,0 0 0,-1 0-1,0 0 1,-1-1 0,0 0 0,0 0-1,-1 0 1,0 0 0,0-1 0,-1 1 0,1-14-1,-3 17-52,0 1-1,0-1 0,-1 1 1,0-1-1,0 1 0,0-1 1,-1 1-1,1 0 0,-1 0 1,-1-1-1,1 1 0,-1 1 1,1-1-1,-2 0 0,1 1 1,0-1-1,-1 1 1,0 0-1,0 0 0,0 0 1,-9-5-1,7 5-273,0 0 0,-1 0 0,1 1 0,-1 0-1,0 1 1,0-1 0,0 1 0,-1 1 0,1-1 0,0 1 0,-1 1 0,1-1 0,-1 1 0,1 0 0,-12 3 0,16-3-153,0 1 0,1 0 1,-1 0-1,0 0 0,1 0 1,-1 1-1,1-1 0,0 1 1,-3 1-1,-4 6-1536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6:1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45 6560,'-41'-3'17756,"44"3"-15894,10 0-1070,14-2-15,34-5 0,-7 0-337,420-18 520,-319 25-845,-70 1-422,-54 0-695,-2 6 271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6:31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742 715 1472,'0'0'17082,"-19"-16"-15226,-41-41-37,45 42-1557,2 1 1,-18-25-1,12 14 44,17 23-295,0 0 0,0 0 0,0 0 0,-1 0 0,1 0-1,-1 1 1,1-1 0,-1 1 0,0 0 0,-3-2 0,-15-7 61,17 7-67,-22-13 105,-40-19-1,41 22 51,-5-2-91,20 11-117,1 0 1,-1 0-1,1-1 0,0-1 0,0 1 0,-9-8 1,-7-6-51,22 18 64,1-1 0,0 0-1,0 1 1,0-1 0,0 0 0,-2-4-1,5 7 34,-1 1-20,-3-1-69,1-1 134,3 0-20,-1-1-22,-1 0 0,1 0 0,-1 1 0,1-1 0,-1 0 0,1 0-1,-1 0 1,0 1 0,1-1 0,-1 0 0,0 1 0,0-1 0,0 1-1,-1-2 1,-1-1-73,-4 0 121,-6-4-13,9 2-15,0 0 0,1 0 0,-1 0-1,1 0 1,0-1 0,1 1 0,-3-7 0,-13-24 81,-7-10-82,24 44-3,0 0 0,0 0 0,0 0-1,1 0 1,-1 0 0,0 0 0,1 0 0,-1-3 0,-3-12-67,-9-6-106,13 22 154,0 1-1,0 0 1,0-1-1,-1 1 1,1 0-1,0-1 1,0 1-1,0 0 0,0-1 1,0 1-1,0 0 1,0-1-1,-1 1 1,1-1-1,0 1 1,0 0-1,0-1 1,1 1-1,-1 0 1,0-1-1,0 1 1,0-1-1,0 1 0,0-1 1,2-5-46,-3 5 50,1 0 0,0 0 1,-1 0-1,1-1 0,-1 1 0,1 0 0,-1 0 0,1 0 1,-1 0-1,0 0 0,-1-1 0,-2-7 44,4 8-47,1 0 0,-4-6 0,-4-7-15,6 11 8,1 1-1,-2-1 0,1 1 1,0 0-1,0 0 0,-1 0 1,1 0-1,-1 0 1,0 0-1,1 0 0,-4-3 1,4 5 10,1-1 0,-1 1 1,1-1-1,-1 1 0,1-1 0,-1 0 1,1 1-1,-1-1 0,1 0 1,0 0-1,-1 1 0,1-1 0,0 0 1,0 0-1,-1 0 0,1 1-6,0 0 0,0 0 0,0 0 0,0 0 0,0 0 0,0 0 0,0 1 1,0-1-1,0 0 0,-1 0 0,1 0 0,0 0 0,0 0 0,0 0 0,0 0 0,0 0 0,-1 0 0,1 0 0,0 1 0,0-1 0,0 0 0,0 0 0,-1 0 0,1 0 0,0 0 0,0 0 0,0 0 0,0 0 0,-1 0 0,1 0 0,0 0 0,0 0 0,0-1 0,0 1 0,0 0 0,-1 0 0,1 0 0,0 0 0,0 0 0,0 0 0,0 0 0,0 0 0,0 0 0,-1-1 0,1 1 0,0 0 0,0 0 0,0 0 0,0 0 0,0 0 0,0 0 0,0-1 0,0 1 0,0 0 0,0 0 0,0 0 0,-1 0 0,1-1 1,0 1-1,0 0 0,0 0 0,0 0 0,0 0 0,0-1 0,1 1 0,-1 0-12,1 0 0,0 0 0,0 0 0,0 0 0,0 0 0,0 0 0,0 0 0,0 0 0,0 1 0,0-1 0,0 0 0,0 1 0,0-1 0,-1 0 0,1 1 0,0-1 0,1 2 0,15 10-99,-11-8 140,-1 0 0,0 0 0,1 0 0,0 0 0,0-1 0,0 0 0,0 0 0,1-1 0,-1 0 0,1 0 0,-1 0 0,10 0 0,-6 0 14,1-1 1,0-1-1,-1 0 0,1-1 1,0 1-1,-1-2 1,12-2-1,-14 1 34,0 0 0,0 0 0,8-5 0,8-3-45,-13 5-23,-1 0 0,1-1 1,-1 0-1,0-1 0,-1 1 0,14-16 0,-18 19-38,-4 5-52,-4 2-37,-5 5-37,-5 1 181,0 0 1,0-2-1,-1 0 0,-28 11 0,14-9 71,-48 9 0,49-13-22,0-2 0,-1-1-1,1-1 1,0-2-1,-1 0 1,-33-8 0,47 8-27,8 2-325,10 67-61,3 18 293,1 34 23,-7-93 88,-2 0 1,-4 36-1,4-59-59,1 1 1,-1 0-1,2 0 1,-1 6-1,1 6 987,3-30-447,3-7-410,6-24 1,-7 23-134,13-34 1,-16 49-2,61-127 98,-54 116-181,0 0 0,1 1 0,1 1 0,0 0 0,23-22 0,-11 21-1091,-22 15 749,1 0 1,-1 0-1,1 0 1,0 1-1,-1-1 0,1 1 1,-1 0-1,1-1 1,0 1-1,-1 0 1,1 1-1,-1-1 0,1 0 1,0 1-1,-1-1 1,1 1-1,-1 0 1,1 0-1,-1 0 0,5 3 1,47 28-7261,-18-13 4453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6:37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569 151 992,'-11'-4'642,"11"4"-620,0 0-1,-1 0 1,1 0 0,0 0 0,0 0-1,0 0 1,0-1 0,0 1-1,-1 0 1,1 0 0,0 0 0,0 0-1,0 0 1,0 0 0,-1 0-1,1 0 1,0 0 0,0 0 0,0 0-1,0 0 1,-1 0 0,1 0 0,0 0-1,0 0 1,0 0 0,0 0-1,-1 0 1,1 0 0,0 0 0,0 0-1,0 0 1,0 0 0,-1 0-1,1 1 1,0-1 0,-2 0 209,0 1 0,0-1 1,0 0-1,0 1 0,0-1 0,0 0 0,0 0 1,-3-1-1,-3 1 1053,7 0-1188,0 0 152,0 0-1,0 0 1,0 0 0,0 0 0,0-1-1,0 1 1,0 0 0,0 0 0,1-1 0,-1 1-1,0 0 1,0-1 0,0 1 0,0-1-1,0 1 1,1-1 0,-1 1 0,0-1-1,0 0 1,1 1 0,-2-2 0,-1 0 18,0 1 1,-1-1-1,1 1 1,-1 0 0,1 0-1,-1 1 1,1-1-1,-1 1 1,1-1 0,-5 2-1,-7-3 242,-12-1 420,-37 1-1,48 3-712,1 1-1,-1 0 1,1 2-1,-25 8 0,33-10-214,0 1 0,0 0 0,0 0 0,0 1 0,1 0 0,-1 0 0,1 0 0,0 1 0,0 0 0,1 0 0,0 1 0,-1-1 0,2 1 0,-1 0 0,1 1 0,0-1 0,0 1 0,1 0 0,0 0 0,0 0 0,0 0 0,1 0 0,0 1 0,1-1 0,0 1 0,0-1 0,0 15 0,2 6-15,4 39-1,-2-53 213,-1 0 0,2-1 1,-1 1-1,12 22 0,-13-31-97,1 0 0,-1-1 0,1 0 0,1 0 0,5 7 0,-7-10-53,-1 1 0,1 0 0,0-1 0,-1 0 0,1 1-1,0-1 1,0 0 0,0 0 0,0 0 0,0 0-1,0 0 1,1-1 0,-1 1 0,0-1 0,3 1-1,0-1 33,-1-1 0,1 0 0,-1 0 0,1 0 0,0 0 0,-1 0 0,0-1 0,1 0 0,-1 0 0,0 0 0,0-1 0,0 1-1,0-1 1,4-4 0,4-5 110,0 0-1,15-20 1,-25 29-157,15-19 109,-1 0 0,-1-2 0,-1 0 1,15-34-1,-24 45-105,0 0 0,-1 0 0,0-1 0,-1 0 1,0 0-1,-1 0 0,-1 0 0,0 0 0,-1 0 0,-2-19 1,1 27-57,-1 0 0,0 0 0,1 1 0,-2-1 0,1 0 0,-1 1 0,0-1 0,0 1 0,0 0 0,-1 0 1,0 0-1,0 1 0,0-1 0,0 1 0,-1 0 0,-10-7 0,12 9-43,-1-1 0,0 1 0,-1 0 0,1 0 0,0 0 0,-1 0 0,1 1 0,-1 0 0,1 0 0,-1 0 1,0 1-1,1-1 0,-1 1 0,0 0 0,1 0 0,-1 1 0,0 0 0,1-1 0,-1 1 0,1 1 0,-1-1 0,-5 3 0,4-1 52,0 0-1,0 1 1,0 0-1,0-1 1,0 2 0,1-1-1,0 1 1,0 0-1,0 0 1,1 0 0,-1 1-1,1-1 1,0 1 0,1 0-1,0 1 1,0-1-1,0 0 1,0 1 0,1 0-1,0-1 1,-1 9-1,1-1 12,0-1 0,1 0 0,1 1 0,0-1 0,3 22 0,-2-27 91,1 0 1,0 1 0,0-1-1,1-1 1,0 1 0,0 0 0,0-1-1,1 1 1,0-1 0,8 9-1,-11-14-50,1-1 0,-1 1 0,1-1 0,-1 1 0,1-1 0,0 0 0,0 0 0,-1 0 0,1 0 0,0 0 0,0 0 0,0 0 0,0 0 0,0-1 0,0 1 0,1-1 0,2 1 0,-1-2 3,0 1 0,0 0-1,0-1 1,0 0 0,0 0 0,-1 0-1,1 0 1,0 0 0,3-3-1,7-3 97,-1-2 0,0 1 0,21-20 0,-31 25-93,7-5 12,54-50 294,-55 49-323,0-1-1,-1 0 1,0-1-1,9-16 1,-16 24-28,0 1 0,1 0 1,-1-1-1,-1 1 0,1-1 1,0 1-1,-1-1 0,1 0 0,-1 1 1,0-1-1,0 1 0,0-1 1,0 0-1,0 1 0,0-1 1,-1 0-1,1 1 0,-1-1 1,0 1-1,0-1 0,0 1 1,0 0-1,0-1 0,-1 1 1,1 0-1,-1 0 0,1 0 1,-1 0-1,-2-2 0,0 0-56,0 0 0,0 1 0,0 0-1,-1 0 1,1 0 0,-1 1 0,0-1 0,0 1 0,0 0-1,0 0 1,0 1 0,-11-2 0,4 2-25,0 0 0,0 1 1,0 0-1,0 1 0,0 1 1,0 0-1,0 0 0,1 1 0,-1 1 1,-12 5-1,17-6 65,1 0 0,-1 1 0,1 0-1,-1 0 1,1 1 0,0-1 0,1 1 0,-1 0 0,1 1 0,0 0 0,0-1 0,1 2 0,0-1-1,0 0 1,0 1 0,1 0 0,-3 7 0,3-3 48,0 0-1,1 1 1,1-1-1,-1 1 1,2-1-1,0 1 1,0-1 0,1 1-1,0 0 1,1-1-1,1 0 1,-1 1-1,2-1 1,0 0-1,0-1 1,9 16 0,-12-24-6,0 1-1,0-1 1,1 0 0,-1 0 0,1 0 0,-1 0 0,1 0 0,0 0 0,0 0 0,0-1 0,0 1-1,0-1 1,0 1 0,0-1 0,1 0 0,3 2 0,-2-2 23,-1 0 1,1-1-1,-1 1 1,1-1-1,-1 0 0,1 0 1,-1 0-1,1 0 0,-1-1 1,8-1-1,-1-1 29,0-1-1,-1 0 0,1-1 1,-1 0-1,1 0 0,-1-1 1,10-9-1,15-13-9,40-44-1,-61 58-18,0-1 0,-1-1-1,-1 0 1,-1 0-1,12-25 1,-20 36-47,0 1-1,-1-1 1,1 0 0,-1 0 0,0 1 0,0-1-1,-1 0 1,0 0 0,0-9 0,0 11-25,-1 1 0,1-1-1,-1 0 1,1 1 0,-1-1 0,0 1 0,0-1 0,0 1 0,-1-1 0,1 1 0,-1 0 0,1 0-1,-1 0 1,0 0 0,1 0 0,-1 0 0,0 0 0,0 0 0,-1 1 0,-1-2 0,-4-1-53,0 1 1,1 0 0,-1 0 0,0 1 0,0 0 0,0 0 0,-1 1 0,1 0 0,0 1 0,0 0-1,-1 0 1,1 0 0,0 1 0,0 1 0,-14 3 0,11-2 15,0 0 0,0 1 0,0 1 0,1 0 0,-1 0 0,1 1 0,0 1 0,1-1 0,-1 2 0,-13 13 0,18-15 37,1 0 1,-1 0 0,1 0 0,1 1 0,-1 0 0,1-1 0,0 1-1,1 0 1,-3 12 0,2-3 10,0 0 1,1 0-1,1 22 1,1-24 39,0 0 1,2 0 0,0 1-1,4 17 1,-4-26-2,0-1-1,0 1 1,0-1 0,1 1-1,-1-1 1,1 0 0,0 0-1,1 0 1,-1-1 0,1 1-1,0-1 1,0 0 0,6 5-1,-6-7 6,0 1 0,0-2 0,0 1 1,0 0-1,1-1 0,-1 0 0,0 0 0,0 0 0,1 0 0,-1-1 0,1 1 0,-1-1 0,0 0 0,1-1 0,-1 1 0,9-3 0,2 0 63,-1-2-1,1 1 1,21-12 0,-10 4-7,-1-2 1,0-1 0,42-33-1,-56 39-50,-1 0 0,0-1-1,-1-1 1,0 1 0,7-14 0,-11 18-39,-2-1 0,1 1 0,-1-1 0,1 0 0,-2 0 0,1 0 0,-1-1 1,0 1-1,-1-1 0,1-12 0,-2 17-22,0 0 0,0-1 0,-1 1 0,1 0-1,-1 0 1,0 0 0,0 0 0,0 0 0,0 0 0,0 0 0,-1 1 0,0-1 0,-3-5 0,2 4-18,-1 1 1,0-1 0,1 1-1,-1 0 1,-1 0 0,1 0 0,-9-4-1,0 2-118,0 0-1,0 1 1,0 0-1,0 1 1,-18-2-1,8 3-44,1 1 0,-1 0-1,-43 6 1,50-3 149,0 1 0,1 1 1,-1 0-1,1 1 0,0 1 0,-17 9 1,23-10 29,1 0 1,0 1 0,1 0-1,-1 0 1,1 1 0,1-1-1,-1 2 1,1-1 0,0 1-1,1 0 1,0 0 0,0 1-1,0-1 1,1 1 0,1 0-1,0 0 1,0 0 0,0 1-1,-1 12 1,2-5 63,1 0 1,0 1-1,1-1 1,1 0-1,1 0 1,0 0-1,1 0 1,1 0-1,11 31 1,-13-43-2,0 0 1,0 0 0,1-1 0,-1 1 0,1-1-1,0 0 1,0 0 0,1 0 0,-1 0-1,1 0 1,0-1 0,0 0 0,0 0-1,0 0 1,1 0 0,-1-1 0,1 1 0,-1-1-1,1 0 1,0 0 0,0-1 0,0 0-1,0 0 1,0 0 0,0 0 0,0-1 0,1 0-1,-1 0 1,0 0 0,8-2 0,-3 0 18,1 0 1,-1-1 0,0 0 0,0-1 0,17-9-1,45-32 233,-56 34-231,-1-1 0,0-1 0,-1-1 0,0 0-1,-1-1 1,20-30 0,-24 31-50,-1 0 0,0 0-1,-1-1 1,-1-1 0,-1 1 0,0-1-1,0 0 1,2-22 0,-6 32-42,0 1 1,-1-1-1,0 0 1,0 1-1,0-1 1,0 1-1,-1-1 1,0 1-1,0-1 1,0 1-1,-1-1 1,0 1-1,0 0 1,0 0-1,-1 0 1,0 0-1,-6-9 1,4 8-66,-1-1 1,0 1 0,-1 1-1,0-1 1,1 1 0,-2 0 0,1 0-1,0 1 1,-1 0 0,-16-6-1,12 6-24,-1 1-1,1 0 0,-1 1 1,0 0-1,0 1 0,-25 1 0,22 1 55,-1 1 0,1 0 0,0 2 0,0 0 0,0 0 0,1 2 0,0 0 0,0 0 0,0 1 0,1 1 0,-1 1 0,-12 10 0,19-11 74,0-1 1,1 1 0,0 1 0,0-1-1,1 1 1,0 1 0,1-1-1,0 1 1,0 0 0,1 0 0,1 0-1,-1 0 1,2 1 0,-1 0-1,-1 19 1,3-17 49,1-1 0,0 1 0,0-1 0,1 1-1,1-1 1,0 0 0,1 1 0,0-1 0,1 0 0,0-1-1,1 1 1,0-1 0,9 15 0,-11-22-13,0 0-1,0-1 1,0 1 0,0 0 0,1-1 0,-1 0-1,1 0 1,0 0 0,0 0 0,0-1-1,0 0 1,1 1 0,-1-1 0,6 1-1,-3-1 2,0-1 0,0 0 0,0 0 0,0 0-1,0-1 1,0 0 0,0-1 0,13-2 0,3-3 65,-1-1-1,0 0 1,0-2 0,34-19-1,-39 18-40,1-1-1,-1 0 0,-1-1 1,0-1-1,-1-1 0,-1 0 1,0-1-1,0-1 0,15-23 1,-25 33-67,0-1 0,-1 1 0,0-1 0,0 0 0,0 0 0,-1 0 0,0 0 0,0 0 0,-1-1 0,0 1 0,0-1 0,-1 1 1,0-10-1,-1 11-31,1 1 0,-1 0 0,-1 0 0,1 0 1,-1-1-1,0 1 0,0 1 0,0-1 0,-1 0 1,0 1-1,0-1 0,0 1 0,0 0 0,-1 0 1,0 0-1,1 0 0,-1 1 0,-7-5 0,0 1-91,0 1-1,0 1 0,0 0 0,0 1 0,-1 0 1,1 1-1,-1 0 0,0 1 0,0 0 1,-24 0-1,17 2-10,0 0-1,1 2 1,-1 0 0,0 2 0,1 0-1,-27 9 1,37-10 126,1 0-1,-1 0 1,0 1-1,1 0 1,0 0 0,0 1-1,0 0 1,1 0-1,-1 1 1,1 0 0,0 0-1,1 0 1,0 0 0,0 1-1,0 0 1,-7 14-1,6-4 46,-1 1 1,2 0-1,1 0 0,0 0 0,1 1 0,1-1 0,1 1 0,0-1 1,2 1-1,0-1 0,1 1 0,0-1 0,8 25 0,-8-37 30,0 1 1,1-1-1,0 1 0,0-1 0,1 0 0,0 0 0,6 7 0,-8-10-27,0-1-1,1 1 0,-1-1 0,1 0 0,0 0 0,0 0 0,-1 0 0,1 0 0,1 0 0,-1-1 0,0 0 0,0 1 0,0-1 0,1 0 0,-1-1 1,6 2-1,-3-2 21,0-1 0,0 1 0,0-1 0,0 0 0,0 0 0,0-1 0,-1 0 0,12-5 0,2-3 78,20-13 1,-31 18-108,24-17 67,0-2 0,-2-1 0,-1-1 0,-1-2 1,34-42-1,-50 55-71,0 0 0,-2-1 0,0 0 0,0 0 0,7-21 0,-14 30-46,-1 0 1,0 0-1,0 0 1,-1-1 0,0 1-1,1-14 1,-2 16-20,-1 1 0,1-1 0,-1 1 0,0-1 0,0 1 0,0 0 0,-1-1 0,1 1 0,-1 0 0,0 0 0,0 0 0,-4-4 0,3 4-22,-1 0 1,1 0 0,-1 0 0,0 1 0,0 0 0,0 0 0,-1 0 0,1 0-1,-1 1 1,0-1 0,1 1 0,-1 1 0,-9-3 0,1 1-80,0 0 0,0 2 0,-26-1 0,24 2 97,0 1 0,1 1 1,-1 1-1,1 0 1,-1 0-1,1 1 0,0 1 1,1 1-1,-1 0 1,1 0-1,0 2 0,1-1 1,-1 2-1,2-1 1,-1 2-1,1 0 0,-17 20 1,16-16 37,0 1 1,2 0-1,0 1 0,1 0 1,0 1-1,1 0 0,1 0 1,1 0-1,1 1 0,0 0 1,1 0-1,1 1 0,-1 28 1,3-27 52,2 0 0,0 0 1,6 28-1,-6-39 23,2 0 1,0 0-1,0 0 0,0-1 0,1 1 1,0-1-1,1 1 0,0-1 0,9 11 1,-11-16-29,0 0 0,0 0 1,0-1-1,0 1 1,1-1-1,-1 0 1,1 0-1,-1 0 0,1 0 1,0 0-1,0-1 1,0 0-1,0 0 1,0 0-1,0 0 0,6 0 1,2-1 87,-1 0 0,1-1 0,-1 0 0,20-6 1,-14 3-117,-1-1 1,1-1-1,-1-1 1,-1 0-1,1-1 1,-1-1-1,-1 0 1,0-1 0,19-16-1,-17 11 13,-1-1 0,0 0 0,-1-1 1,0-1-1,-2 0 0,20-36 0,-27 42-3,0 1 0,-1-1-1,0-1 1,0 1 0,2-17 0,-5 22-51,-1 0 1,1 0-1,-1 0 0,0 0 1,-1 0-1,0 0 1,0 0-1,0 0 0,-1 0 1,-4-10-1,4 13-15,-1 0 1,1 0-1,-1 0 1,0 0-1,1 1 1,-2-1-1,1 1 1,0 0-1,-1 0 1,1 0-1,-1 0 1,0 0-1,0 1 0,-8-4 1,2 2-96,-1 1-1,1-1 1,-1 2 0,-20-4 0,11 5 47,1 0 0,-1 1 0,0 1 0,0 1 0,1 1 0,-1 1 0,-34 11 0,44-12 62,0 2 1,0 0 0,0 0-1,1 1 1,-1 0 0,2 0 0,-1 1-1,0 0 1,1 1 0,1 0-1,-1 0 1,1 0 0,1 1 0,-1 1-1,2-1 1,-8 14 0,8-12 34,1 0 0,0 1 0,0-1 0,1 1 0,0 0 0,1-1 0,1 1 1,0 0-1,0 0 0,1 0 0,1 0 0,0 0 0,1 0 0,5 21 0,-6-29 12,0 1 0,1-1-1,0 0 1,0 1 0,0-1-1,1 0 1,0 0-1,-1 0 1,1-1 0,1 1-1,-1-1 1,0 1 0,6 2-1,-5-2 34,1-2-1,0 1 1,0 0-1,1-1 1,-1 0-1,0-1 1,1 1-1,-1-1 1,1 0-1,-1 0 0,8 0 1,0-1-7,0 0 0,0-1 1,-1-1-1,1 0 0,18-6 0,-6 0 60,41-19-1,-38 13-60,0-1 0,-1-1 0,-1-2 0,43-36 0,-51 37-14,-2 1-1,0-2 0,-1 0 0,-1-1 0,-1 0 0,22-42 0,-30 50-74,0 0 0,6-22 1,-10 29 11,-1 0 0,1-1 0,-1 1 1,1 0-1,-1-1 0,0 1 0,-1-1 0,1 1 1,-1 0-1,-2-9 0,2 10-18,-1-1 0,1 1-1,-1-1 1,0 1 0,0 0-1,0-1 1,0 1 0,0 0-1,-1 0 1,0 1 0,1-1-1,-1 1 1,0-1 0,0 1-1,-7-4 1,-1 1-98,0 1 0,-1 1 0,0-1 0,1 2 0,-14-2 1,1 1-88,-42 1 0,34 5 177,0 0 0,0 2 0,0 2 0,1 1 0,0 1 1,0 2-1,1 0 0,0 3 0,1 0 0,-52 36 0,65-38 62,0 1 1,0 1-1,1 0 0,1 1 0,0 0 0,2 2 0,-13 18 0,18-25-10,1 1 1,0 1-1,1-1 0,0 1 1,1-1-1,1 1 0,-1 1 1,2-1-1,0 0 0,0 1 1,1-1-1,1 22 0,1-27 45,0 0 0,0-1 1,1 1-1,0 0 0,0-1 0,1 1 0,0-1 0,0 1 0,0-1 0,1 0 0,6 7 0,-7-9 21,0 0-1,1 0 1,0 0-1,0-1 1,0 0 0,0 0-1,0 0 1,1 0-1,0-1 1,-1 0-1,1 0 1,0 0 0,0 0-1,0-1 1,0 0-1,7 1 1,-1-1-2,1-2 1,-1 0-1,0 0 1,0-1-1,0 0 1,0-1-1,0 0 1,0-1-1,18-9 1,-13 4-6,0 0 1,0-1 0,-1 0-1,-1-1 1,0-1 0,0 0-1,-1-1 1,17-23 0,-20 24-14,-2 0 0,0-1 0,0 0 0,-1 0 0,-1-1 0,0 0 0,-1 0 0,0 0 0,-1-1 0,3-25 1,-6 34-78,-1 0 1,0 1-1,-1-1 1,1 1 0,-1-1-1,0 1 1,0-1 0,-1 1-1,0 0 1,0-1 0,0 1-1,0 0 1,-1 0 0,0 1-1,0-1 1,0 1-1,-1-1 1,0 1 0,1 0-1,-1 0 1,-1 0 0,1 1-1,0 0 1,-1-1 0,0 2-1,-6-4 1,5 3-10,0 0-1,0 1 1,0 0 0,0 0-1,-1 1 1,1-1 0,-1 1-1,1 1 1,-1-1 0,1 1-1,-1 0 1,1 1 0,-1 0-1,1 0 1,0 0 0,-1 1-1,1-1 1,0 2 0,0-1-1,0 1 1,0-1 0,-8 7-1,9-5 8,1 0 0,-1 0 0,1 1 0,0-1 0,1 1 0,-1 0 0,1 0 0,0 0 0,0 1 0,1-1 0,-1 1 0,1-1 0,0 1 0,1 0 0,-1 0 0,0 10 0,1-3 34,0-1-1,1 1 1,0 0-1,1 0 1,0-1-1,7 25 1,-5-26 21,0-1-1,0-1 1,1 1-1,1-1 1,7 14 0,-9-19 2,0 0 0,0-1 0,0 1 0,1 0 0,-1-1 1,1 0-1,0 0 0,0 0 0,0 0 0,0-1 0,0 1 1,1-1-1,8 3 0,-5-3 29,-1 0 1,0-1 0,1 0-1,0-1 1,-1 0-1,1 0 1,13-2-1,-6 0 89,0-2 0,26-8 0,-21 5-86,-2-2 1,1 0 0,-1-1-1,0-1 1,-1 0 0,0-2-1,-1 0 1,15-15-1,-20 16-2,0 0-1,0 0 1,-1-1-1,-1-1 0,0 1 1,-1-2-1,-1 1 1,0-1-1,0 0 0,6-26 1,-12 35-85,0 0 0,0 0 1,0 0-1,-1 0 0,0 0 1,0 0-1,-1 0 0,-2-12 0,2 15-10,0-1 0,0 1 0,0 0 0,-1 0-1,0 0 1,1 0 0,-1 0 0,0 0-1,0 0 1,-1 0 0,1 1 0,0-1 0,-1 1-1,0 0 1,1 0 0,-1 0 0,-6-3 0,2 2-56,1 0 0,-2 1 0,1 0 0,0 0 0,0 1 0,-1 0 0,-13-1 0,4 3-43,1-1 1,-26 5-1,26-2 115,1 1 1,0 0-1,0 1 0,0 1 0,0 0 0,1 1 0,0 1 0,0 0 0,1 1 1,0 0-1,0 1 0,1 0 0,1 1 0,0 0 0,0 1 0,1 1 1,0-1-1,1 2 0,-10 20 0,10-16 45,0 0 0,2 1 0,0 0 0,2 0 0,0 0 0,-5 39 0,10-54 26,0 0-1,0 1 0,0-1 0,0 0 1,1 0-1,-1 1 0,1-1 0,0 0 1,0 0-1,4 7 0,-5-10-14,1 0-1,-1 0 1,1 0-1,0 0 1,0-1-1,-1 1 1,1 0-1,0 0 1,0-1-1,0 1 1,0 0-1,0-1 1,0 1-1,0-1 1,0 1-1,0-1 1,0 0-1,1 1 1,0-1-1,0 0 1,0 0-1,0 0 1,0 0-1,0 0 1,0-1 0,0 1-1,0-1 1,-1 1-1,1-1 1,0 0-1,0 0 1,3-2 0,12-9 47,0 0 0,-1-2 0,0 0 0,-1-1 0,-1 0 0,0-1 0,-1-1 0,15-26 0,-26 39-68,1 1 0,-1-1 0,-1 0 0,1 0 0,0 0 0,-1 0 0,0 0 0,0 0 0,0 0 0,0 0 0,-1 0 0,0-9 0,0 11-30,0 0-1,0 0 1,-1 0 0,1 1-1,-1-1 1,1 0-1,-1 0 1,0 0 0,1 0-1,-1 1 1,0-1 0,0 0-1,0 1 1,-1-1-1,1 1 1,0-1 0,-1 1-1,1-1 1,-1 1-1,1 0 1,-1 0 0,1 0-1,-1 0 1,0 0-1,0 0 1,1 0 0,-1 1-1,0-1 1,0 1 0,-4-1-1,2 0-28,0 1 1,0-1-1,-1 1 0,1 1 0,0-1 0,0 0 1,-1 1-1,1 0 0,0 0 0,0 0 1,0 1-1,0-1 0,-6 4 0,-1 3 23,0 0-1,0 1 1,1 0-1,0 0 1,0 1-1,1 1 1,1 0-1,-15 22 1,5-1-45,2 1-1,-15 40 1,27-65 221,1 1-1,1 0 1,-1 0-1,1 1 0,-1 16 1,3-26-143,0 0 1,0 0-1,0 0 0,0 0 1,0 0-1,0 0 1,0 0-1,0 0 0,0 1 1,0-1-1,0 0 1,0 0-1,0 0 0,0 0 1,0 0-1,0 0 1,0 0-1,0 0 0,1 0 1,-1 0-1,0 0 0,0 0 1,0 0-1,0 0 1,0 0-1,0 0 0,0 1 1,0-1-1,0 0 1,0 0-1,0 0 0,0 0 1,0 0-1,0 0 1,0 0-1,0 0 0,1 0 1,-1 0-1,0 0 0,0 0 1,0 0-1,0 0 1,0 0-1,0 0 0,0 0 1,0 0-1,0 0 1,0 0-1,0 0 0,0 0 1,0 0-1,1-1 1,-1 1-1,0 0 0,0 0 1,0 0-1,0 0 0,0 0 1,0 0-1,0 0 1,0 0-1,0 0 0,7-6 191,4-7 132,-9 9-294,0 0 0,0 0 1,-1 0-1,1 0 0,-1 0 0,1-8 1,-1 10-35,-1 0 0,0-1 0,1 1 0,-1-1 0,0 1 0,-1-1 1,1 1-1,0-1 0,-1 1 0,1-1 0,-1 1 0,-1-4 0,2 6-20,-1 0 0,1-1 0,0 1 0,0 0 0,0 0 0,-1 0 0,1 0 0,0 0 0,0 0 0,-1 0 0,1 0 0,0 0 0,0 0 0,0 0 0,-1 1 0,1-1 0,0 0 0,0 0 1,0 0-1,-1 0 0,1 0 0,0 0 0,0 0 0,0 0 0,-1 1 0,1-1 0,0 0 0,0 0 0,0 0 0,0 0 0,0 1 0,-1-1 0,1 0 0,0 0 0,0 1 0,-6 6-172,5-5 171,-1-1 15,1 1 0,0 0-1,0 0 1,-1 0 0,1-1 0,0 1 0,1 0 0,-1 0 0,0 0 0,0 1-1,1-1 1,-1 0 0,1 0 0,0 0 0,0 0 0,0 0 0,0 1-1,0 2 1,0-4 5,0-1 0,1 0 0,-1 1 0,0-1 0,0 0 0,0 0 0,1 1 0,-1-1 0,0 0 0,0 0 0,0 0 0,1 1 0,-1-1 0,0 0 0,0 0 0,1 0 0,-1 0 0,0 1 0,1-1 0,-1 0 0,0 0 0,1 0 0,-1 0 0,0 0 0,0 0 0,1 0 0,-1 0 0,0 0 0,1 0 0,-1 0 0,0 0 0,1 0 0,-1 0 0,0 0 0,1-1 0,-1 1 0,0 0 0,0 0 0,1 0 0,18-11 11,110-89-2362,-68 49-1687,20-12-3269,-49 42 4417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6:2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687 192 1984,'3'-5'5811,"3"1"-3401,-5 4-2221,0-1 1,0 1 0,0 0 0,-1-1-1,1 1 1,0-1 0,-1 1 0,1-1 0,0 1-1,-1-1 1,1 1 0,0-1 0,-1 1-1,1-1 1,-1 0 0,1 0 0,-1 1-1,0-1 1,1 0 0,-1 0 0,0 1 0,1-1-1,-1 0 1,0-1 0,0-4 129,-1 1 0,0-1 0,0 0 0,-1 1 0,0-1 0,0 1 0,0-1 0,0 1 0,-1 0 0,0 0 0,0 0 0,-1 0 0,1 1 0,-1-1 0,0 1 0,0 0 0,-7-5 0,2 1-220,-1 1 1,0 0-1,0 1 0,0 0 0,-1 1 0,1 0 0,-1 1 0,-12-3 0,0 1 79,0 2-1,0 1 0,-1 1 1,-31 1-1,16 3 25,-71 13 0,96-12-182,0 1 1,0 1-1,0 0 0,1 1 0,-1 0 1,1 1-1,1 1 0,-1 0 0,-20 18 1,23-17 23,0 1 0,1 0-1,1 0 1,0 1 0,0 0 0,1 1 0,1-1 0,0 1 0,0 0 0,1 1 0,1-1 0,0 1 0,1 0 0,0 0 0,1 1 0,0-1 0,1 0-1,1 1 1,0-1 0,4 25 0,-2-23 108,1 0 0,1 0 0,0-1 0,9 22 0,-9-28-84,1 1-1,0-1 0,0 0 0,1 0 1,0 0-1,0-1 0,1 0 0,11 10 1,-1-4 22,1-1 1,0-1 0,1-1-1,1 0 1,-1-1 0,24 7 0,13 1-148,61 10 1,-15-12-2155,-86-14 416,0 0 1,1-1-1,-1-1 1,20-4 0,6-3-1966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6:23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1664,'0'-8'13456,"19"8"-12864,-15 1-465,0-1 0,0 1 0,0 1 0,0-1 0,0 0 0,0 1 1,0 0-1,5 3 0,9 4 142,0 0-275,18 12 0,10 5 71,30 16 175,-1 2 0,127 102 0,-100-56 192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6:23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3072,'0'0'14517,"2"1"-14165,9 10 110,2-1-1,19 13 1,-17-13-396,0 0 1,13 14-1,-5 0-295,-2 1 1,25 37-1,10 13-4882,-30-46 2871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6:40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128 136 2816,'0'-5'986,"0"-14"2777,0 19-3662,0 0 0,0 0-1,0-1 1,0 1 0,0 0-1,0 0 1,0-1-1,0 1 1,0 0 0,0 0-1,0-1 1,0 1 0,0 0-1,0 0 1,0-1-1,0 1 1,0 0 0,0 0-1,0 0 1,0-1 0,0 1-1,-1 0 1,1 0-1,0-1 1,0 1 0,0 0-1,0 0 1,0 0 0,-1-1-1,1 1 1,0 0-1,0 0 1,0 0 0,-1 0-1,1 0 1,0-1 0,0 1-1,0 0 1,-1 0-1,1 0 1,-1 0 0,-5 1 1695,5-1-1052,3 0-538,-1 0 274,-10 9 907,4-1-1243,0 0 0,1 0 0,0 0 0,0 1 0,1 0 1,-4 14-1,-7 62 280,5-27 15,-15 103 109,-1 11 413,22-162 147,2-10-376,0-16-99,3-27-562,0 35-59,4-21 14,3-33 0,13-125 24,-13 132-85,22-74-1,-22 102-143,14-34 0,-10 33-39,-7 19 251,-6 8-38,0 1 0,0 0 1,0 0-1,0 0 0,0 0 0,0 0 0,0 0 0,0 0 0,0 0 0,0-1 0,0 1 0,0 0 1,0 0-1,1 0 0,-1 0 0,0 0 0,0 0 0,0 0 0,0 0 0,0 0 0,0 0 0,0 0 1,0-1-1,0 1 0,0 0 0,1 0 0,-1 0 0,0 0 0,0 0 0,0 0 0,0 0 0,0 0 1,0 0-1,0 0 0,0 0 0,1 0 0,-1 0 0,0 0 0,0 0 0,0 0 0,0 0 0,0 0 0,0 0 1,0 0-1,1 0 0,-1 0 0,0 0 0,0 1 0,0-1 0,0 0 0,0 0 0,0 0 0,0 0 1,0 0-1,0 0 0,0 0 0,1 0 0,0 3 0,0-1 0,0 1 0,0-1 0,1 0 0,-1 1 1,1-1-1,0 0 0,3 4 0,4 5 38,0 6-1,-1 0-1,-1 0 1,0 0-1,-2 1 0,0 0 1,4 24-1,8 31 363,1-14-26,-18-59-356,0 1 0,0-1 1,0 0-1,1 1 0,-1-1 1,0 0-1,0 1 1,0-1-1,0 0 0,0 1 1,0-1-1,1 0 0,-1 0 1,0 1-1,0-1 1,0 0-1,1 0 0,-1 1 1,0-1-1,0 0 0,1 0 1,-1 0-1,0 1 1,1-1-1,-1 0 0,0 0 1,1 0-1,-1 0 0,0 0 1,1 0-1,-1 1 0,12-6 207,11-14-156,-15 11 3,-1-1 0,-1 0 1,8-13-1,10-14 96,118-135-151,-132 159-12,23-20-147,-17 17-2,-2 79-250,-10-18 574,-2 47 1,0 1-130,0 128 555,-3-118-544,-1-100-1544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9:51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 6240,'-18'-4'2816,"23"4"-2464,-2 0 2080,10 4-1408,15-4 1344,4 0-1344,8 0-65,5 0-575,5 0-320,-2 0-64,7 0 192,-2 0-96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6:4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1472,'5'-21'4597,"-2"7"-1263,-1 10-2251,-1 1-1,0-1 1,-1 0-1,2-8 1,-2 4 1487,0 7-2308,0 3-129,0-1-37,1 3-54,13 11 29,-8-8 15,0-1 0,0 1 0,0 1 1,4 8-1,6 14 395,0-1 0,2 0 1,36 42-1,-49-65-394,0 0-1,1-1 1,0 0-1,0 0 1,0 0-1,0-1 1,1 0-1,9 4 1,-13-7-14,0 0 1,1-1 0,-1 0 0,1 1-1,-1-1 1,1-1 0,-1 1 0,1 0-1,-1-1 1,1 0 0,-1 0 0,0 0-1,1 0 1,-1 0 0,0-1 0,6-3-1,0-1 31,0 0-1,0 0 1,0-1-1,8-10 0,7-9-50,-1-1-1,-1-1 0,-2-1 0,22-42 1,-32 53-471,-1 0 0,8-22 0,-17 34-1203,0 6 1570,0 0 0,-1 0 0,1 0 0,0 0 0,0-1 0,0 1 0,0 0 0,0 0 0,0 0 1,0 0-1,0 0 0,0 0 0,-1 0 0,1 0 0,0 0 0,0 0 0,0 0 0,0 0 0,0 0 0,0 0 1,0 0-1,0 0 0,0 0 0,-1 0 0,1 0 0,0 1 0,0-1 0,0 0 0,0 0 0,0 0 0,0 0 1,0 0-1,0 0 0,0 0 0,0 0 0,0 0 0,0 0 0,-1 0 0,1 0 0,0 0 0,0 1 0,0-1 1,0 0-1,0 0 0,0 0 0,0 0 0,0 0 0,0 0 0,0 0 0,0 0 0,0 0 0,0 1 0,0-1 1,0 0-1,0 0 0,0 0 0,0 0 0,0 0 0,0 0 0,0 0 0,0 0 0,0 0 0,0 1 0,-5 16-2947,0-1-668,-12 26 0,4-14 1485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6:4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 3968,'-3'-3'4133,"-1"12"1519,4-6-4744,-8 18 968,-20 56 1620,17-45-3092,-10 53 1,18-68-462,-3 12-616,2 0 1,-1 34-1,6-53-2820,6-6 1019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7:0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268 115 1664,'0'-3'6645,"0"-6"-4528,0 6-1962,-1 0 1,1 1-1,0-1 0,-1 0 0,0 1 0,1-1 0,-1 0 1,0 1-1,0-1 0,-1 1 0,1-1 0,0 1 0,-1 0 0,0 0 1,1 0-1,-1 0 0,0 0 0,0 0 0,0 0 0,0 0 0,0 1 1,-1-1-1,1 1 0,0-1 0,-1 1 0,1 0 0,-1 0 1,-3-1-1,1 1-79,0 0-1,0 0 1,0 0 0,0 0 0,0 1 0,0 0 0,0 0 0,0 0-1,0 1 1,0 0 0,0 0 0,0 0 0,0 0 0,-9 5 0,6-2-53,1 0 1,0 1 0,0 0 0,1 1-1,0 0 1,-1 0 0,2 0 0,-1 0 0,1 1-1,0 0 1,0 0 0,1 1 0,0-1-1,0 1 1,-4 13 0,7-17 8,-1 1 1,1-1-1,0 1 0,0 0 0,1-1 1,-1 1-1,1-1 0,0 1 1,1 0-1,-1-1 0,1 1 0,-1 0 1,1-1-1,1 1 0,-1-1 1,1 0-1,0 1 0,0-1 1,0 0-1,0 0 0,1 0 0,-1 0 1,1-1-1,0 1 0,0-1 1,1 1-1,-1-1 0,1 0 1,7 4-1,-7-4 8,0 0 0,1-1-1,-1 0 1,0 0 0,1-1 0,0 1 0,-1-1 0,1 0 0,0 0 0,0 0-1,0-1 1,-1 0 0,1 0 0,0 0 0,0 0 0,0-1 0,0 0 0,-1 0-1,1 0 1,0 0 0,-1-1 0,1 0 0,-1 0 0,1 0 0,3-4 0,-1 2 38,0-1 0,-1-1 0,0 1 0,0-1 0,-1 0 0,1 0 0,-1-1 0,-1 1 0,1-1 0,-1 0 0,0-1 0,-1 1 1,0-1-1,3-8 0,-2 3-14,-1 0 1,0 0 0,-1 0-1,-1 0 1,0 0-1,0-1 1,-2 1-1,-2-22 1,2 32-79,1 1 0,-1 0 1,0-1-1,0 1 0,0 0 0,0 0 0,0 0 1,0 0-1,-1 0 0,1 0 0,-1 0 0,1 0 1,-1 0-1,0 1 0,0-1 0,0 1 0,0-1 1,0 1-1,0 0 0,0 0 0,0 0 0,-1 0 0,1 0 1,0 0-1,0 0 0,-1 1 0,-3-1 0,0 1-16,0-1-1,-1 1 0,1 1 0,0-1 0,0 1 1,0 0-1,0 1 0,0 0 0,0-1 1,-6 4-1,2 0 52,0 1-1,0 0 1,0 0 0,1 1 0,0 0 0,0 0 0,1 1 0,0 0-1,0 1 1,-8 11 0,11-13 2,0 1 1,1-1-1,0 1 0,0 0 0,0 0 0,1 1 1,1-1-1,-1 0 0,1 1 0,1 0 1,-1 0-1,2-1 0,-1 18 0,2-21 19,-1-1 0,1 1-1,0-1 1,1 1 0,-1-1-1,1 0 1,-1 1-1,1-1 1,1 0 0,-1 0-1,0 0 1,1-1 0,0 1-1,0 0 1,0-1 0,0 0-1,1 0 1,4 3-1,-5-4 3,0 0 0,0 0 0,1 0-1,-1-1 1,1 1 0,-1-1 0,1 0-1,-1 0 1,1 0 0,0-1 0,-1 1-1,1-1 1,0 0 0,0 0 0,-1 0-1,1-1 1,0 1 0,-1-1 0,1 0-1,0 0 1,-1 0 0,5-2 0,-1-1-45,0-1 1,-1 1-1,0-1 1,0 0-1,0 0 1,0 0 0,-1-1-1,0 0 1,0 0-1,-1-1 1,0 1-1,0-1 1,4-9 0,-4 9 8,-1-1 0,0 0 0,0 0 1,-1 0-1,0 0 0,0 0 0,-1 0 1,0-1-1,-1 1 0,0 0 0,0-1 1,-2-10-1,2 17-34,-1 0-1,1 0 1,-1 0-1,1 0 1,-1 0-1,0 0 1,0 0 0,0 0-1,0 0 1,0 1-1,0-1 1,0 0-1,-1 1 1,1-1 0,-1 1-1,1-1 1,-1 1-1,0 0 1,1-1-1,-1 1 1,0 0 0,0 0-1,0 0 1,0 1-1,0-1 1,0 0-1,0 1 1,0-1 0,0 1-1,0 0 1,0 0-1,0 0 1,0 0-1,0 0 1,0 0-1,-3 1 1,-3 0-32,0 1-1,0 0 1,1 1-1,-1-1 1,1 2-1,0-1 1,0 1 0,-10 7-1,12-8 57,1 0 0,0 0-1,0 0 1,1 1 0,-1 0 0,1 0 0,0 0-1,-1 0 1,2 0 0,-1 1 0,1-1-1,-4 8 1,5-8 38,0 0 0,0 0 0,1 0 0,-1 0 0,1 0 0,0 0-1,0 0 1,0 0 0,1 0 0,-1 0 0,1 0 0,0 0 0,0 0 0,0-1 0,1 1-1,3 7 1,-3-7 3,1 0 0,0 0 0,0 0 0,0 0 0,1-1 0,-1 1 0,1-1 0,0 0-1,0 0 1,0-1 0,0 1 0,0-1 0,0 1 0,1-2 0,7 4 0,-8-4-4,0 0 1,0 0 0,0 0-1,1 0 1,-1-1 0,0 0-1,0 1 1,1-2 0,-1 1-1,0 0 1,0-1-1,1 0 1,-1 0 0,0 0-1,0-1 1,0 1 0,6-4-1,-9 5-45,0-1 0,-1 1-1,1-1 1,0 1 0,-1 0-1,1-1 1,-1 1 0,1-1-1,-1 1 1,1-1 0,-1 1-1,1-1 1,-1 0 0,1 1-1,-1-1 1,0 0 0,1 1-1,-1-1 1,0 0 0,0 1-1,0-1 1,1-1 0,-1 1-6,-1 1 0,1-1 0,0 0 0,0 1-1,-1-1 1,1 0 0,0 1 0,-1-1 0,1 0 0,-1 1 0,1-1 0,-1 1 0,1-1 0,-1 1 0,1-1 0,-1 1 0,0 0 0,1-1-1,-1 1 1,-3-2-29,1 0-1,-1 1 0,1 0 0,-1-1 1,1 1-1,-1 1 0,0-1 0,-7 0 1,2 1-33,0 1 0,-1 0 1,1 1-1,0 0 0,0 0 0,-11 4 1,21-5 78,-1-1 1,0 0-1,0 0 0,0 0 1,0 0-1,0 0 1,1 0-1,-1 0 0,0 0 1,0 0-1,0 0 1,0 0-1,0 0 1,0 0-1,0 1 0,1-1 1,-1 0-1,0 0 1,0 0-1,0 0 1,0 0-1,0 0 0,0 1 1,0-1-1,0 0 1,0 0-1,0 0 1,0 0-1,0 0 0,0 1 1,0-1-1,0 0 1,0 0-1,0 0 0,0 0 1,0 0-1,0 1 1,0-1-1,0 0 1,0 0-1,0 0 0,0 0 1,0 0-1,0 0 1,0 1-1,0-1 1,0 0-1,-1 0 0,1 0 1,0 0-1,0 0 1,0 0-1,0 0 0,0 1 1,0-1-1,0 0 1,-1 0-1,16 3 354,-12-3-302,0 1 0,-1-1 0,1 0 0,0 0 0,0-1 0,0 1 0,3-1 0,-5 1-28,0-1 0,0 1 0,0 0 1,0-1-1,0 1 0,0-1 0,0 1 0,0-1 1,0 0-1,0 1 0,0-1 0,0 0 1,0 0-1,-1 1 0,1-1 0,0 0 0,-1 0 1,1 0-1,1-2 0,-3 3-27,1-1-1,0 1 1,0-1-1,0 1 1,-1-1-1,1 1 1,0-1 0,-1 1-1,1-1 1,0 1-1,-1-1 1,1 1-1,0 0 1,-1-1 0,1 1-1,-1 0 1,1-1-1,-1 1 1,1 0-1,-1-1 1,1 1 0,-1 0-1,1 0 1,-1 0-1,1 0 1,-1-1-1,1 1 1,-1 0 0,0 0-1,0 0 1,-2 0-51,0-1 1,-1 0 0,1 1-1,0 0 1,-6 0 0,2 1 9,-1 1-1,1 0 1,0 0 0,0 1 0,0-1 0,-8 6 0,-38 26-232,40-24 297,11-9-4,1 0-1,-1 1 1,1-1-1,0 1 1,-1-1-1,1 1 1,-2 3-1,0 1 192,5-4 274,7-5-329,-3 1-108,0 0-1,0 0 0,0-1 1,-1 1-1,7-5 1,65-47-297,-69 51 205,5-3 138,-5 18-8562,-4-8 7949,-1-1 1,6 10-1,7 6 678,-15-17-72,1 21 5271,0 9-2424,-2-31-2924,0 0 0,0 0 0,0 0 0,1 0 0,-1 0 0,0 0 0,1 0 0,-1 0 0,1 0 0,-1 0 0,1 0 0,-1 0 0,1-1 0,0 1 0,0 0 0,-1 0 0,1-1 0,1 2 0,7 8 197,-8-9-178,0 1-1,1-1 1,-1 0-1,1 0 0,-1 1 1,1-1-1,0 0 0,-1-1 1,1 1-1,3 1 1,-2-1-54,0 0 0,-1 0 0,1 1 0,-1-1 0,0 1 0,3 1 0,1 2 68,-1 0 1,1-1 0,0 0 0,1 0 0,12 6-1,-15-8-60,-1 0-1,1 0 0,-1 1 0,0 0 1,1 0-1,4 6 0,13 11 9,-9-8 3,7 4 155,-2-6-144,0 0 0,1-2 1,24 9-1,59 12 6,2 1-47,-76-20 135,16 5 170,47 22 0,-77-30-279,1 1 0,-1 0-1,0 1 1,-1 0 0,0 1 0,-1 0-1,14 15 1,79 106-41,-92-114 64,2 0 0,0 0 0,1-1 0,0-1 0,2-1 0,23 17 0,-16-15 38,1-1-1,0-2 1,1-1-1,35 12 1,181 53 244,-94-16-329,-30-10-13,-109-48 49,57 21 141,101 53 0,-128-53-161,-1 2 0,49 42 0,61 70 246,-145-135-216,25 22-10,1 0 0,1-2 0,1-2 0,1-1 0,0-1 0,2-2 0,45 18 0,-55-27 38,144 61 8,-147-58 33,0 1-1,0 0 1,-1 2-1,-1 0 1,26 26-1,55 67 66,-85-89-65,1-1 0,1-1 0,0 0 0,1-1-1,26 15 1,106 54-56,-60-41-45,41 22 23,-64-35 209,-18-8-143,-44-20-64,3 3 26,1-1 1,1 0 0,-1 0-1,0-1 1,1 0 0,0-1-1,20 3 1,-28-5-37,0 0 0,0 1 0,0 0-1,0-1 1,0 1 0,-1 0 0,1 0 0,3 2 0,12 5 50,70 12 207,-85-20 86,-21-29 902,-28-46-1278,39 62 53,-3-16 127,0-2-51,-15-40-387,25 59 260,-2 5-10,1 6-146,3 3 107,5 8 119,10 14 25,0-7-27,0-2 0,1 0 0,1 0 0,33 20 0,115 52 290,-162-85-307,-1 0 0,0-1 0,0 1 0,0 0 0,0 1 0,-1-1 1,1 0-1,-1 1 0,1-1 0,-1 1 0,0 0 0,0 0 1,0 0-1,2 4 0,-4-7-6,0 0 1,0 0 0,1 1-1,-1-1 1,0 0 0,0 0-1,0 1 1,0-1 0,0 0-1,0 1 1,0-1-1,0 0 1,0 0 0,0 1-1,0-1 1,0 0 0,0 0-1,0 1 1,0-1 0,0 0-1,0 1 1,0-1-1,0 0 1,0 0 0,0 1-1,-1-1 1,1 0 0,0 0-1,0 1 1,0-1 0,0 0-1,-1 0 1,1 0-1,0 1 1,0-1 0,0 0-1,-1 0 1,1 0 0,0 0-1,0 0 1,-1 1 0,1-1-1,0 0 1,0 0-1,-1 0 1,1 0 0,0 0-1,-1 0 1,1 0 0,0 0-1,0 0 1,-1 0 0,1 0-1,0 0 1,-1 0-1,1 0 1,-9 2 53,-43 8 52,-1-1 1,-63 1-1,-4 1 144,-21 0-3250,101-9-1342,33-1 2429,0 0-1,1 0 1,-1 0-1,0 1 0,-9 4 1,-8 5-3374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7:0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360 136 992,'2'-1'276,"0"1"-1,0-1 1,0 0 0,0 0-1,0 0 1,0 0 0,0 0-1,0-1 1,0 1 0,-1-1-1,1 1 1,-1-1 0,1 1 0,-1-1-1,0 0 1,0 0 0,1 0-1,-1 0 1,0 1 0,-1-1-1,1-1 1,0 1 0,0 0-1,-1 0 1,1-3 0,-1 5-143,0-1 0,0 0 0,0 1 0,0-1 0,0 1 0,0-1 0,0 0 0,0 1 0,0-1 0,0 1 0,-1-1 0,1 0 0,0 1 0,0-1 0,-1 1 0,1-1 0,0 1 0,-1-1 0,1 1 0,0-1 0,-1 1 0,1-1 0,-1 1 0,1 0 0,-1-1 0,1 1 0,-1 0 0,1-1 0,-1 1 0,1 0 0,-1-1 0,0 1 0,-1 0 25,1 0 0,-1 0 0,0 0-1,0 0 1,1 0 0,-1 1 0,0-1 0,1 1-1,-1-1 1,0 1 0,-1 0 0,-4 3 94,0-1-1,0 1 1,-11 10 0,-6 8 110,2 1-1,1 2 0,-21 31 0,39-53-341,1 0-1,0 1 0,0-1 1,1 1-1,-1-1 0,1 1 1,0 0-1,0-1 0,-1 9 0,1-11 11,1 1-1,0-1 1,0 1-1,1 0 0,-1-1 1,0 1-1,0-1 1,1 1-1,-1-1 0,1 1 1,-1-1-1,1 1 1,0-1-1,0 0 0,-1 1 1,1-1-1,0 0 1,0 0-1,0 1 0,0-1 1,1 0-1,-1 0 0,0 0 1,0 0-1,1-1 1,-1 1-1,0 0 0,2 0 1,3 1 1,-1 0 1,0-1 0,1 0-1,-1 0 1,1 0 0,-1 0-1,1-1 1,0 0 0,-1 0-1,1-1 1,-1 0 0,1 1-1,-1-2 1,1 1-1,-1-1 1,0 0 0,0 0-1,0 0 1,0-1 0,0 0-1,0 0 1,-1 0 0,1 0-1,-1-1 1,0 1 0,0-1-1,0-1 1,0 1-1,4-7 1,-5 5 20,0 1 1,0-1-1,0 0 0,-1 1 0,0-1 1,0 0-1,-1-1 0,1 1 0,-1 0 1,-1 0-1,1 0 0,-1-1 1,0 1-1,-2-12 0,1 15-19,0-1 1,0 1-1,0 0 0,-1-1 1,1 1-1,-1 0 0,0 0 1,0 0-1,0 0 0,0 0 1,-4-3-1,4 4-5,0 0 1,0 1-1,0 0 0,0-1 1,-1 1-1,1 0 1,-1 0-1,1 1 0,0-1 1,-1 0-1,1 1 0,-1-1 1,0 1-1,1 0 0,-1 0 1,1 0-1,-1 0 0,-3 1 1,-11 2 56,0 1 0,1 1 1,-1 0-1,1 1 0,0 1 1,1 1-1,-1 0 0,1 1 1,1 0-1,0 2 0,0-1 1,-12 14-1,22-20-49,0 0 1,1 1-1,-1-1 0,1 0 1,0 1-1,0 0 0,0 0 1,1 0-1,0 0 0,-3 8 1,5-11-21,-1-1 1,1 1-1,0-1 1,0 1 0,0-1-1,0 1 1,0-1 0,0 1-1,0 0 1,1-1-1,-1 1 1,0-1 0,1 0-1,0 1 1,-1-1 0,1 1-1,0 1 1,1-2 17,-1 1 0,1-1-1,-1 0 1,1 1 0,0-1 0,-1 0 0,1 0 0,0 0 0,0 0 0,0 0-1,0-1 1,-1 1 0,1 0 0,0-1 0,0 1 0,3-1 0,5 1-19,-1 0 1,0-1-1,1 0 0,-1 0 1,1-1-1,-1 0 1,0-1-1,0 0 1,0-1-1,0 1 1,0-2-1,0 1 1,-1-1-1,0-1 1,0 0-1,0 0 1,0 0-1,-1-1 0,13-12 1,-11 8-19,-1-1 0,13-20 0,-19 27 0,0-1 1,0 1 0,0-1-1,-1 0 1,1 1 0,-1-1-1,0 0 1,0 0 0,-1 0-1,0 1 1,0-8 0,0 7-20,-1 0 0,1 0 1,-1 0-1,0 0 1,-1 0-1,0 0 1,-2-6-1,3 9 20,0 1 0,0-1 1,-1 0-1,1 1 0,0-1 0,0 1 0,-1 0 0,1-1 0,-1 1 1,0 0-1,1 0 0,-1 0 0,0 0 0,1 0 0,-1 0 1,0 0-1,0 1 0,0-1 0,0 1 0,0-1 0,0 1 1,0 0-1,0 0 0,-2 0 0,-4 0 27,-1 1-1,1 1 1,0-1-1,0 1 1,0 1-1,0-1 1,0 2-1,0-1 1,1 1 0,-1 0-1,-7 6 1,8-6 28,1 1-1,0 0 1,0 0 0,0 1 0,1-1 0,0 1-1,0 1 1,0-1 0,1 0 0,0 1 0,0 0-1,-4 11 1,7-17-34,1 1 1,-1-1-1,1 1 0,0-1 0,0 1 1,-1-1-1,1 1 0,0-1 0,0 1 0,1-1 1,-1 1-1,0 0 0,0-1 0,1 1 1,-1-1-1,1 1 0,-1-1 0,1 0 0,0 1 1,-1-1-1,1 0 0,0 1 0,0-1 0,0 0 1,0 0-1,0 0 0,0 1 0,0-1 1,2 1-1,0 0 35,1-1 1,-1 1 0,0 0-1,0-1 1,1 0-1,-1 0 1,1 0 0,-1 0-1,1 0 1,-1-1 0,7 1-1,-1-2-55,0 1 1,0-2-1,-1 1 0,1-1 0,0 0 1,-1-1-1,1 0 0,-1 0 0,0-1 0,0 0 1,0 0-1,-1-1 0,1 0 0,-1-1 0,9-8 1,-6 3-183,1 0 1,-2 0 0,1-1-1,-2-1 1,0 0 0,0 0 0,-1 0-1,7-20 1,-13 29 12,1 0 0,-1 0 0,0 0 0,0-1 0,-1 1 0,1 0 0,-1 0 0,0-9 0,0 12 117,0 1-1,0-1 1,-1 0-1,1 0 1,0 1 0,0-1-1,-1 0 1,1 1-1,0-1 1,-1 1 0,1-1-1,0 0 1,-1 1-1,1-1 1,-1 1-1,1-1 1,-1 1 0,1-1-1,-1 1 1,0-1-1,0 0 1,-1 1 5,1 0 0,0 0 0,0 0 0,-1 0 0,1 0 0,0 0 0,0 0 0,-1 0 1,1 0-1,0 0 0,0 1 0,-1-1 0,1 1 0,0-1 0,0 1 0,-2 0 0,-3 3-40,0-1 1,1 1-1,-1 0 0,1 0 1,0 1-1,0 0 0,1-1 1,-1 2-1,1-1 0,0 0 1,0 1-1,1 0 0,0 0 1,0 0-1,-4 12 0,5-7 669,2-8-150,0-1-1,-1 1 0,1-1 0,-1 1 1,0-1-1,1 0 0,-1 1 0,-2 2 1,-1-8-209,0 0 1,0 0 0,0 1-1,-6-3 1,-4-3-136,6 3-24,0 1 1,0-1 0,-1 2 0,1-1 0,-1 1 0,0 0-1,-1 1 1,1 0 0,0 0 0,0 1 0,-13 0-1,17 1-52,0 0-1,0 1 0,-1 0 0,1 0 1,0 0-1,0 0 0,0 1 1,0 0-1,0 0 0,1 0 0,-1 1 1,1 0-1,-1-1 0,1 2 0,0-1 1,0 0-1,0 1 0,1 0 0,-1 0 1,-5 8-1,2-1 24,1-1-1,0 1 1,1 0 0,-6 19-1,9-25-7,1 0 0,0 0 0,0 1 0,0-1 0,0 1 0,1-1 0,0 0 0,0 1 0,1-1 0,0 1 1,-1-1-1,4 10 0,-2-12-33,-1 0 1,1-1 0,-1 1 0,1 0 0,0-1 0,0 1 0,0-1 0,1 0 0,-1 0-1,0 0 1,1 0 0,-1 0 0,1 0 0,0-1 0,0 1 0,-1-1 0,1 0-1,5 2 1,1 0-317,1-1 0,-1 0-1,1 0 1,17 0-1,-8-3-946,0 1-1,1-2 0,28-6 1,6-4-1168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7:1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81 3328,'-4'-21'1061,"4"20"-1014,0 0-1,0 1 1,0-1-1,0 0 1,0 0-1,0 0 1,0 0-1,0 0 1,0 0-1,0 0 1,0 1-1,0-1 1,1 0-1,-1 0 1,1-1 0,1-9 1923,-1 10-1684,-1-1 1,0 1-1,1 0 0,-1-1 1,1 1-1,-1 0 1,1-1-1,0 1 1,-1 0-1,1 0 0,0 0 1,1-2-1,-1 2 115,0 0 0,0 0 0,-1 0-1,1 0 1,0 0 0,-1 0 0,1 0 0,-1-1-1,1 1 1,-1 0 0,1-3 0,-1 174 3694,0 512 1159,0-686-5226,1 0 0,-1 0-1,1 0 1,0 0 0,0 0 0,0 0 0,0 0-1,1 1 1,4-8 0,3-11-45,-6 14-11,1-1-1,0 1 1,0-1-1,0 1 1,1 0-1,0 0 1,1 1-1,0 0 0,0 0 1,0 0-1,1 1 1,0 0-1,1 0 1,-1 0-1,1 1 1,0 1-1,0-1 1,0 1-1,14-4 1,-12 4 39,0 1 0,1 0 0,0 0 0,-1 2 0,1-1 0,0 1 0,0 1 0,0 0 1,0 0-1,0 1 0,-1 0 0,1 1 0,0 1 0,-1 0 0,1 0 0,-1 1 0,0 0 1,0 0-1,0 1 0,-1 1 0,0 0 0,0 0 0,12 11 0,-9-6 2,-1 2 0,-1-1 0,0 2 0,0-1 0,9 20 1,-14-23 12,0 0 1,-1 0 0,0 1 0,-1-1 0,0 1 0,-1 0 0,0 0-1,1 20 1,-3-27 10,0 0 1,-1-1-1,1 1 0,-1 0 0,1-1 0,-1 1 0,0-1 0,0 1 0,-1-1 1,1 0-1,-1 1 0,1-1 0,-1 0 0,0 0 0,0 0 0,-1 0 1,1-1-1,-1 1 0,1 0 0,-1-1 0,0 0 0,0 0 0,0 0 1,0 0-1,0 0 0,0 0 0,-1-1 0,1 0 0,0 1 0,-6 0 0,-6 1 25,0 0-1,0-2 1,-1 0-1,1 0 1,-28-3-1,7-2-393,1-1-1,-54-15 1,-11-14-3316,67 20 2213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7:13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 2976,'-7'-8'13215,"8"7"-12703,3 10 4652,0 3-4942,0 0 0,2 16 0,-4-2-2,7 139 386,-9 130 541,0-294-1136,0-1 1,0 1-1,-1-1 1,1 0-1,0 1 0,0-1 1,0 0-1,0 1 1,-1-1-1,1 0 1,0 1-1,0-1 0,-1 0 1,1 1-1,0-1 1,-1 0-1,1 0 0,0 1 1,-1-1-1,1 0 1,0 0-1,-1 0 1,0 1-1,0-1 76,3 0-59,-1 0 4,19-12-133,-4 3 49,32-12-1,-19 9 94,-20 8-10,1 0 0,0 1 0,0 0 1,0 0-1,0 1 0,0 0 0,0 1 0,14 0 1,-17 1 23,0 1 1,0 0 0,0 0 0,-1 1-1,1 0 1,0 0 0,-1 0 0,1 1-1,-1 0 1,0 0 0,0 1 0,0-1-1,7 8 1,-10-9 10,-1 0 1,1 1-1,-1 0 0,1 0 1,-1-1-1,0 2 0,0-1 0,-1 0 1,1 0-1,-1 0 0,1 1 0,-1-1 1,0 1-1,0-1 0,-1 1 1,1-1-1,-1 1 0,1-1 0,-1 1 1,0 0-1,-1-1 0,1 1 0,-2 5 1,1-6-25,1 1 0,-1-1 0,-1 0 0,1 0 1,0 0-1,-1 0 0,0 0 0,1 0 0,-1-1 1,0 1-1,-1 0 0,1-1 0,0 1 0,-1-1 1,1 0-1,-1 0 0,0 0 0,1 0 0,-1-1 1,0 1-1,0-1 0,0 1 0,-1-1 0,-5 1 0,-3 0-151,1-1 0,-1-1 0,0 0 0,0 0 0,0-1 0,1-1 0,-20-4 0,11 0-1505,0 0 0,0-1 0,-24-14 1,36 17 516,1 0 1,0 0 0,0 0 0,1-1-1,-1 0 1,1-1 0,0 1 0,-7-10-1,-11-19-3329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6:44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24 416,'9'-1'11907,"-9"1"-11825,10 14 1497,-6-8-1346,-1 0 1,0 0-1,4 12 0,15 46 820,0 3-501,-14-36-92,21 96 739,-13-47-858,-5-25 134,6 74-1,-13-67 36,2 48 175,3-119-57,0 0-1,9-11 1,0-5-549,23-43 1,-10 13-63,23-30-127,75-92 1,-106 149 72,99-125 154,-97 124-73,-19 23-75,0 0 1,-1-1-1,0 1 1,0-1 0,5-10-1,31-57-273,-40 73 298,-1 1 1,0 0-1,0 0 0,1 0 0,-1 0 0,0-1 0,0 1 0,0 0 0,0 0 1,1-1-1,-1 1 0,0 0 0,0 0 0,0-1 0,0 1 0,0 0 0,0-1 1,0 1-1,0 0 0,0 0 0,0-1 0,0 1 0,0 0 0,0-1 0,0 1 1,0 0-1,0 0 0,0-1 0,0 1 0,0 0 0,0 0 0,0-1 0,-1 1 1,1 0-1,0 0 0,0-1 0,0 1 0,0 0 0,-1 0 0,1-1 0,0 1 1,0 0-1,0 0 0,-1 0 0,1 0 0,0-1 0,0 1 0,-1 0 0,1 0 1,0 0-1,0 0 0,-1 0 0,1 0 0,0 0 0,-1 0 0,1 0 0,0 0 1,-1 0-1,-41 1 142,-50 8 0,68-5-222,-37 1 1,75-6 12,30-6-1,4 1 82,4 1-29,22 0 32,-57 7 210,-17-2-286,0 0 0,0 0 0,1 0 0,-1 0 0,0 0 0,0 0 0,0 0 0,1 0 0,-1 0-1,0 0 1,0 0 0,0 0 0,1 0 0,-1 0 0,0 0 0,0 0 0,0 0 0,1 0 0,-1 1 0,0-1 0,0 0 0,0 0 0,0 0 0,1 0 0,-1 0 0,0 1 0,0-1 0,0 0-1,0 0 1,0 0 0,0 0 0,1 1 0,-1-1 0,0 0 0,0 0 0,0 0 0,0 1 0,0-1 0,0 0 0,0 0 0,0 0 0,0 1 0,-4 4-2580,3-4 1978,1 1 1,-1-1-1,-1 0 0,1 1 1,0-1-1,0 0 0,0 0 1,-1 0-1,1 0 0,-1 0 0,1 0 1,-3 1-1,-6 5-2138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6:4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13 1984,'-8'-1'443,"0"-1"0,-1 1 1,-10 1-1,-1-1 3896,67 1 4039,72-7-7146,-82 7-666,-29 1 321,-24 3 81,-34 0-750,-39 7-1044,81-10-1276,24-1-6131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6:46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3392,'0'-1'270,"0"1"-1,0-1 1,0 1 0,0-1-1,0 1 1,0 0 0,0-1 0,0 1-1,0-1 1,0 1 0,0-1-1,0 1 1,0-1 0,0 1-1,1 0 1,-1-1 0,0 1 0,0-1-1,0 1 1,1 0 0,-1-1-1,0 1 1,1 0 0,-1-1 0,0 1-1,1 0 1,-1-1 0,0 1-93,1-1 1,-1 1 0,0-1 0,0 1-1,1 0 1,-1-1 0,0 1 0,0-1-1,1 1 1,-1 0 0,0-1-1,1 1 1,-1 0 0,1-1 0,-1 1-1,0 0 1,1 0 0,-1-1 0,1 1-1,-1 0 1,1 0 0,-1 0-1,1 0 1,0-1 0,0 2-116,0-1 1,0 1 0,0-1-1,0 1 1,0 0-1,0-1 1,-1 1-1,1 0 1,0 0-1,0 0 1,-1-1-1,1 1 1,-1 0-1,2 2 1,43 79 478,-28-50-373,-10-18 56,-6-11-132,0 0-1,0 0 0,1 0 0,-1 0 1,1-1-1,0 1 0,0-1 0,2 3 0,-3-4-69,0 0 168,0 0-1,0 0 1,0 0 0,1 0-1,-1 0 1,0 0-1,1 0 1,-1 0 0,3 1-1,-3-2-159,0 0 0,-1 0-1,1 0 1,0 0 0,0 0 0,0 0-1,0 0 1,-1-1 0,1 1-1,0 0 1,0 0 0,0-1-1,-1 1 1,1 0 0,0-1 0,0 1-1,-1-1 1,1 1 0,0-1-1,-1 1 1,1-1 0,-1 1 0,1-1-1,0 0 1,-1 1 0,1-2-1,19-25 277,21-36-1,15-20-281,-52 77-93,0 0 1,0 0-1,0 0 1,0-1-1,-1 0 1,4-12-1,-6 18 62,0-7-1451,-10 14-2207,4 2 2081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6:4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 3552,'0'-1'66,"-1"1"0,1 0 1,0 0-1,0-1 0,0 1 0,-1 0 0,1-1 1,0 1-1,0 0 0,0 0 0,0-1 0,-1 1 1,1 0-1,0-1 0,0 1 0,0-1 0,0 1 1,0 0-1,0-1 0,0 1 0,0 0 0,0-1 1,0 1-1,0 0 0,0-1 0,0 1 0,0 0 1,1-1-1,-1 0 0,9-4 1974,0 0 926,-9 5-2897,0 0 1,0 0-1,1 0 1,-1 0 0,0-1-1,0 1 1,0 0-1,0 0 1,0 0-1,1 0 1,-1 0 0,0 0-1,0 0 1,0 0-1,0 0 1,1 0-1,-1 0 1,0 0 0,0 0-1,0 0 1,0 0-1,1 0 1,-1 0-1,0 0 1,0 0-1,0 0 1,0 0 0,1 0-1,-1 0 1,0 0-1,0 0 1,0 0-1,0 1 1,0-1 0,1 0-1,-1 0 1,5 8 2038,2 10 148,-4 4-1273,0 0 0,-2 41 0,-9 45-958,4-65-87,3-26-1287,3-5 351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6:1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47 4800,'-2'-1'313,"-21"-8"1901,11 6 2331,2 4-546,18 1-2141,22 3-713,21-4-101,89-10-1,-59 3-767,32-2-29,364-12 471,-348 22-697,-121 0-218,-7 1-167,-8 5-1304,-2-1 553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9:54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7 249 3904,'-6'-13'17096,"9"10"-15100,-2 3-2186,0-1 0,0 0 0,0 1 0,0-1 0,0 1 0,0-1 0,0 1 0,1-1 0,-1 1 0,2 0 0,4 1 1635,-1 0-1376,-1-1-1,1 1 0,-1-1 0,1 0 1,-1 0-1,8-1 0,3 0-82,203-7 99,-10-1-74,64-2 60,-141 3 40,-28 4-23,204 20 0,-136 4 280,-152-19-330,0-1 0,26-4 0,12 1 77,-44 3-47,-11 1-22,0-1-1,1 0 1,-1 0 0,0 0 0,0 0 0,5-2-1,-7 2-34,-1 0-1,1-1 1,0 1-1,0 0 0,-1-1 1,1 1-1,0-1 0,-1 1 1,1-1-1,-1 1 0,1-1 1,-1 1-1,1-1 0,-1 0 1,1 1-1,-1-1 0,1 0 1,-1 0-1,0 1 0,1-1 1,-1 0-1,0 0 0,0 1 1,0-1-1,0 0 1,1 0-1,-1 0 0,0 1 1,0-1-1,-1-1 0,1 0 9,0 0-1,0 0 1,-1 0 0,1 0-1,-1 0 1,1 0-1,-1 0 1,0 1 0,0-1-1,0 0 1,0 0-1,0 1 1,-2-3-1,-18-18-62,10 12-1,-30-27 81,18 18-13,1 0-266,-42-28 0,53 37 117,6 4 6,8 7 30,-1-1 90,-1 1-1,1-1 0,0 1 0,-1-1 1,1 1-1,0-1 0,-1 0 1,1 0-1,2 0 0,9 1-34,-4 1 26,180 45-121,-128-33-35,-55-12 162,-1 0 0,0-1-1,0 2 1,0-1 0,0 0 0,0 1-1,-1 0 1,1 0 0,4 5 0,-9-7 20,1 0 1,0 0-1,0 0 1,-1 0 0,1 0-1,0 0 1,-1 0-1,1 0 1,-1 0 0,1 0-1,-1 1 1,0-1-1,1 0 1,-1 0-1,0 1 1,0-1 0,0 0-1,0 0 1,0 1-1,0-1 1,0 0 0,-1 0-1,1 1 1,0-1-1,-1 0 1,1 0 0,-1 0-1,1 0 1,-1 0-1,0 1 1,-1 0-1,-2 4 70,0-1-1,-1 0 0,0-1 0,-9 8 0,7-6 62,-26 23 8,1 1 1,2 2-1,1 0 1,1 2-1,-38 63 1,38-50-417,-8 11-369,17-18-2824,13-19 1373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7:2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5 108 1728,'-1'-1'222,"0"-1"-1,1 1 1,-1-1 0,1 0 0,0 1 0,-1-1-1,1 1 1,0-1 0,0 0 0,0 1-1,0-1 1,0 1 0,0-1 0,0 0 0,1 1-1,-1-1 1,1 1 0,-1-1 0,1 1-1,-1-1 1,1 1 0,0-1 0,1-2-1,11-30 6515,-11 33-6459,-1 0 0,1 0 0,0 0-1,0 0 1,0 0 0,0 0 0,0 0-1,0 1 1,0-1 0,0 1 0,4-1-1,31-2 220,-10 2 66,197-18 1272,212 19-2074,-250 6-4956,-178-6 4819,59 5-2353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7:2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3904,'2'-11'2162,"4"9"-278,-6 2-1654,1 0 1,-1 0 0,1 0-1,-1 0 1,1 0 0,-1 0 0,1-1-1,0 1 1,-1 0 0,1 0-1,-1 0 1,1-1 0,-1 1 0,1 0-1,-1-1 1,2 0 838,-2 1-859,1-1-1,-1 1 1,0 0 0,0 0-1,1 0 1,-1 0 0,0 0-1,1 0 1,-1 0-1,0 0 1,0 0 0,1 0-1,-1 0 1,0 0 0,0 0-1,1 0 1,-1 0 0,0 0-1,1 0 1,-1 0-1,0 0 1,0 0 0,1 0-1,-1 1 1,0-1 0,10 8 1435,5 14-1521,4 17 289,25 80-1,-44-118-410,117 290 600,-98-246-433,-2 0 0,-2 0 0,-2 2 0,-3 0 0,10 85 0,-18-113-152,0 7 141,1-1 0,8 33-1,-4-27-2,-5-23 60,-1 0 0,6 15 0,-6-21-113,-1-2-75,0 0 0,0 0 0,0 1 0,0-1 0,0 0 0,0 0 0,0 0 0,0 1 0,0-1 0,0 0 0,0 0 0,0 0 0,0 1 0,0-1 0,0 0 0,0 0 0,0 0 0,0 1 0,0-1 1,0 0-1,0 0 0,1 0 0,-1 0 0,0 1 0,0-1 0,0 0 0,0 0 0,0 0 0,0 0 0,1 0 0,-1 0 0,0 1 0,0-1 0,0 0 0,0 0 0,1 0 0,-1 0 0,0 0 0,0 0 0,8-5 471,-5 2-429,-1-1-1,1 1 0,-1 0 0,0-1 1,2-3-1,43-129 422,-4 7-164,39-82-401,0 0-36,-52 145 161,41-67 1,-14 54-18,-29 42-317,-9 15 58,-14 18 53,-2 0 0,1 0 0,6-8 1,-10 10-263,-3 3-899,-6 4-2606,4-1 1190,-1-1 740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7:26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 3232,'-2'0'169,"1"0"-116,1 0 1,0 0 0,-1 0-1,1 0 1,0 0-1,-1-1 1,1 1-1,0 0 1,-1 0-1,1 0 1,0 0-1,-1-1 1,1 1 0,0 0-1,0 0 1,-1 0-1,1-1 1,0 1-1,0 0 1,-1 0-1,1-1 1,0 1 0,0 0-1,0-1 1,-1 1-1,1 0 1,0-1-1,0 1 1,0 0-1,0-1 1,0 0 0,0 3 693,0-1 1,0 0-1,1 1 1,-1-1-1,0 0 1,1 0-1,-1 0 1,1 1-1,-1-1 1,2 2-1,11 12 2577,-9-12-3019,-1 0 0,0-1 0,1 0 1,-1 0-1,1 0 0,0 0 0,-1 0 0,9 2 0,23 2 411,0-2-1,1-1 0,64-3 0,-41-1-280,-59 1-428,0 0 0,1 0-1,-1 0 1,0 0-1,1 0 1,-1 0 0,0 0-1,0 0 1,1 0 0,-1 0-1,0 0 1,0 0 0,1 0-1,-1 0 1,0 0-1,0 0 1,1 0 0,-1-1-1,0 1 1,0 0 0,1 0-1,-1 0 1,0 0 0,0 0-1,0-1 1,1 1-1,-1 0 1,-4-5 156,-11-3-80,-94-14-1000,104 20 417,-37-8-2964,38 10 2252,1 0-1,0 0 0,-1 0 0,1 0 1,-1 0-1,-3 1 0,1 2-1512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7:26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36 4320,'-12'-2'11344,"18"1"-10877,161-27 3716,-157 26-3872,-16 0-40,-20 2-208,-122 20-740,126-16-3573,16-4 2042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7:2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72 4992,'-13'-21'8082,"13"21"-7845,0 0 0,1 0 0,-1 0 0,0 0-1,0 0 1,1-1 0,-1 1 0,1 0 0,21-8 2670,30-5-1629,23 1-195,1 3 0,150 2-1,129 28-618,-280-11-965,0 3 0,119 38-1,-128-27-42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6:1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57 13120,'-5'-20'5951,"28"15"-5183,-20 2-608,7-2-256,4-1 192,4 1-64,3-4-704,6 9 384,18-3-4287,0 6 2527,10 2-4416,-2 4 3680</inkml:trace>
  <inkml:trace contextRef="#ctx0" brushRef="#br0" timeOffset="1">823 61 8736,'18'0'3936,"14"-9"-3424,-19 6 0,6 3-384,2-8-192,2 4 32,9-4-3648,0 8 1984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6:1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10976,'32'-20'4960,"4"12"-4321,-14 5-1118,1 6 127,4-6-1120,-1 0 832</inkml:trace>
  <inkml:trace contextRef="#ctx0" brushRef="#br0" timeOffset="1">959 163 6304,'-55'-20'2848</inkml:trace>
  <inkml:trace contextRef="#ctx0" brushRef="#br0" timeOffset="2">1444 236 8800,'0'-24'4000,"32"24"-3488,-11-4-4416,3 4 2016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6:2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 2560,'-7'-10'1334,"7"10"-1271,0 0 0,0-1 1,0 1-1,-1 0 0,1 0 0,0 0 0,0 0 0,0 0 0,0-1 0,0 1 0,-1 0 0,1 0 1,0 0-1,0 0 0,0 0 0,-1 0 0,1 0 0,0 0 0,0-1 0,0 1 0,-1 0 1,1 0-1,0 0 0,0 0 0,0 0 0,-1 0 0,1 0 0,0 0 0,0 0 0,0 0 1,-1 1-1,1-1 0,0 0 0,0 0 0,0 0 0,-1 0 0,-5 1 2949,5-1-1647,4 0 45,-1 4 344,7 8-1131,1-1-1,1 0 0,0 0 0,1-1 1,0-1-1,0 0 0,1 0 1,23 10-1,12 4-353,55 16 0,-16-9-84,76 29 99,8 20-231,-149-66-201,-1-2-3154,-13-6 1457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6:2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4224,'0'0'7285,"2"1"-6042,15 15 680,-1 0 1,17 22 0,18 19-346,-11-17-946,40 36-81,-67-65-556,0-2 0,0 0 0,1 0-1,0-2 1,15 7 0,5-1-499,55 12 0,-4-7-2924,-39-9-61,0 3 817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6:16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5408,'0'0'1728,"9"5"4282,2-5-4613,-1 1-1,16 4 1,13 1-430,42 5 73,-70-9-1009,0 1 0,0-1 0,18 8 0,2 1 53,-27-10-257,36 8 301,-20-7-2797,7-2-3038,-14 3 3281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9:56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41 4640,'0'-2'303,"-1"0"0,1 1 0,0-1 0,-1 0 0,1 0 0,0 0 1,0 0-1,0 0 0,0 0 0,1 1 0,-1-1 0,1 0 0,-1 0 0,1 0 0,-1 0 0,1 1 1,1-4-1,0 0 2967,-3 12-1900,-4 149 1243,-5-29-1044,-31 147 0,30-211-1315,1-7-83,-33 177 276,43-232-437,-4 20 393,-1 0 1,-1 0-1,0-1 1,-18 36-1,20-51 276,5-12-226,7-12-273,51-72-96,-38 61-125,-8 11 14,1 0 0,1 0 1,0 2-1,1 0 0,1 0 1,22-15-1,-37 31 20,-1-1 1,0 1-1,1 0 1,-1 0-1,1 0 1,0 0-1,-1 1 1,1-1-1,0 0 0,-1 1 1,1-1-1,0 1 1,0-1-1,0 1 1,-1 0-1,1 0 1,0 0-1,0 0 0,0 0 1,-1 0-1,1 0 1,0 1-1,0-1 1,0 1-1,-1-1 1,1 1-1,0 0 0,-1 0 1,1 0-1,-1-1 1,1 1-1,-1 1 1,1-1-1,1 2 1,1 0-2,-1 1 0,1 0 1,-1 0-1,0 0 0,0 0 1,0 1-1,-1-1 0,1 1 1,-1 0-1,0-1 0,2 10 1,0 5 114,5 35 0,-8-42-20,-1 0 0,0 0 0,0 0 0,-1 0 0,-1 0 0,0 0 0,-1-1 0,0 1 0,-1-1 0,-7 17 0,3-12 97,-1 1 1,-1-2 0,0 1 0,-2-1 0,1-1 0,-16 15 0,24-26-166,1 0 0,-1 0 0,0-1 0,0 1 0,0-1 0,0 1 0,0-1 0,-1 0 0,1 0 0,-1-1 0,1 1 0,-1-1 0,0 0 0,1 0 0,-9 1 0,7-2-25,0-1 1,0 1-1,0-2 1,0 1-1,0 0 0,0-1 1,0 0-1,1 0 1,-1-1-1,1 1 1,-1-1-1,1 0 0,-6-5 1,4 3-729,1 0 0,0 0 0,0-1 1,0 1-1,0-1 0,1-1 0,0 1 0,-5-11 0,9 16 435,-1 1-1,1-1 0,-1 0 0,1 0 0,0 0 0,-1 0 0,1 0 0,0 0 0,0 1 0,0-1 1,0 0-1,0 0 0,0 0 0,0 0 0,0 0 0,0 0 0,0 0 0,0 0 0,0 0 1,1 0-1,-1 0 0,0 1 0,1-1 0,-1 0 0,1-1 0,7-7-3006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6:16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6976,'8'-25'3168,"5"25"-2752,-3-3 480,4 3-576,7-5 1408,3 2-960,-3-1-128,7 4-416,-1 0-224,5 4-32,-6-1-128,1 2 96,-4-2-896,-1 2 544,1-1-3136,-2 4 1952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6:16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7648,'13'-9'3456,"9"9"-3008,-12 0 1600,3 0-1216,0-5 352,1 5-672,-1-3-416,5 6-64,-4-3-448,-1 0 192,0 0-1920,2 5 1184</inkml:trace>
  <inkml:trace contextRef="#ctx0" brushRef="#br0" timeOffset="1">918 12 9568,'-5'-3'4320,"13"3"-1537,2 0-2623,-5-4-767,4 4 351,-1-5-1248,7 10 832,1-10-3136,3 5 2112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6:1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8544,'10'-15'3872,"-7"10"-3360,-3 2-416,5 3-160,-5-5 1440,0 10-736,0-10 160,10 5-480,-2-3-704,5 6 192,6-3-2464,-1 0 1440,9 0-3904,-1 5 2880</inkml:trace>
  <inkml:trace contextRef="#ctx0" brushRef="#br0" timeOffset="1">738 27 10464,'-5'-12'5376,"10"12"-4545,0 0-575,-1-3 544,1 3-480,4-5-992,5 5 352,12-3-2591,6 0 1631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6:17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8640,'3'-11'3904,"12"11"-3392,-12 0 992,2 0-928,0 0 1247,3 0-1023,2 0-416,4 0-224,2 0-1088,8 0 512,7 0-3071,6 0 1919,8 0-3520,-1 5 2880</inkml:trace>
  <inkml:trace contextRef="#ctx0" brushRef="#br0" timeOffset="1">953 45 10144,'23'-16'4576,"-5"16"-3968,-10-4-256,6 4-320,4-5 1599,5 5-895,-1-3 128,4-2-512,3 2-960,-3 3 352,1-3-4735,4 3 2751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6:2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2304,'0'9'14319,"2"-8"-14293,-1 1 0,1-1 0,-1 0 0,1 1 0,-1-1 0,1 0 0,0 0 0,0 0 0,-1 0-1,1-1 1,0 1 0,3 0 0,28 8 168,-27-8-159,180 31 39,-162-28-413,22 6 139,-42-9-305,-1 1-1,1-1 1,-1 0-1,1 1 1,-1 0-1,0 0 1,1 0-1,-1 0 1,4 5-1,7 9-2075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7:4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1265 23 1568,'-3'-1'5725,"4"-3"-3730,-1 4-1974,0-1 0,0 1 0,0 0 1,0 0-1,0-1 0,0 1 0,0 0 0,1 0 0,-1 0 0,0-1 0,0 1 0,0 0 0,0 0 1,0-1-1,0 1 0,0 0 0,0 0 0,0-1 0,0 1 0,0 0 0,0 0 0,-1 0 1,1-1-1,0 1 0,0 0 0,0 0 0,0-1 0,0 1 0,0 0 0,0 0 0,-1 0 0,1 0 1,0-1-1,0 1 0,0 0 0,-1 0 0,1 0 0,0 0 0,0 0 0,0-1 0,-1 1 0,1 0 1,0 0-1,0 0 0,0 0 0,-1 0 0,1 0 0,0 0 0,0 0 0,-1 0 0,1 0 1,0 0-1,0 0 0,-1 0 0,1 0 0,0 0 0,0 0 0,0 0 0,-1 0 0,-1 1 146,2-2 130,1-8 5970,1 10-6223,0 1 1,0-1-1,0 1 1,-1-1-1,1 1 1,-1 0-1,1-1 1,-1 1-1,1 0 1,-1 0-1,0 0 1,1 2-1,0-1 7,1 3 27,0 0 0,0 0 0,-1 0 0,1 0 0,-2 1 0,3 8 0,4 14 69,-4-15-6,-1 0-1,0 0 0,0 18 0,1 2 41,-1-12-15,-2 1 1,-2 30-1,-1-8 65,-2 5 244,3-44-395,-11 83 432,-11 10 7,-3 17-142,20-79-270,3-12-48,-12 45-1,11-55-22,-1 0 1,-1-1-1,0 1 1,0-1-1,-17 24 1,8-17 78,-1-1 1,-1-1 0,-1 0 0,-1-1 0,0-1-1,-38 25 1,35-28-41,0 1 0,-35 33-1,28-20 134,-29 35 0,37-36-149,2 0 0,0 1-1,2 2 1,1-1 0,-14 38-1,18-37 9,-20 36 0,23-53-8,-1 1 1,0-2-1,-16 16 1,11-11-21,7-11-30,-1 1 0,1-1 0,-1-1 0,0 1 1,0-2-1,-13 6 0,-14 4-9,0-2 0,-48 11 0,3 0-12,42-11 179,-24 12 128,23-8-366,22-11 443,17-5-364,-1 0 1,0 0-1,1 1 0,-1-1 1,1 1-1,-1-1 0,1 1 1,-1 0-1,1 0 0,-1-1 1,1 1-1,-1 0 0,1 0 1,0 1-1,0-1 1,-1 0-1,0 2 0,1-2-19,0 0-1,0 0 0,1 0 1,-1-1-1,0 1 0,0 0 1,0-1-1,0 1 1,0 0-1,0-1 0,0 1 1,-2 0-1,-7 5 62,-21 26-13,33-45 591,0 1-1,0-25 1,-1 31-635,0 0 0,0-1 1,1 1-1,0 0 0,0 1 1,1-1-1,0 0 0,6-9 0,7-17 84,-15 30-73,4-11 27,1 1 0,0 0 0,12-19 0,-6 13-124,-10 15 75,-1 0-1,1 0 1,0 1-1,0-1 1,0 0 0,1 1-1,2-3 1,-4 2-227,-6 7-219,-2 12 268,-13 18 1,10-18 164,-8 19-1,-7 12-50,16-31 158,-12 27 0,-14 76-22,31-102-87,2-9 135,1-8-95,1 1 1,0-1-1,0 0 0,0 1 1,-1-1-1,1 0 1,0 1-1,0-1 1,0 1-1,0-1 0,0 0 1,0 1-1,0-1 1,0 1-1,0-1 1,0 0-1,0 1 1,0-1-1,0 0 0,0 1 1,0-1-1,1 1 1,14-6 444,34-16-377,0 2 0,84-20-1,-94 30-45,133-27-79,-148 37 50,-23-1 0,-1 0 1,0 0-1,0 0 1,0 0-1,0 0 1,0 0-1,1 0 1,-1 0-1,0 0 1,0 0 0,0 0-1,0 0 1,0 0-1,1 0 1,-1 0-1,0 0 1,0-1-1,0 1 1,0 0-1,0 0 1,0 0-1,0 0 1,0 0-1,1 0 1,-1 0-1,0-1 1,0 1-1,0 0 1,0 0-1,0 0 1,0 0-1,0 0 1,0 0-1,0-1 1,0 1-1,0 0 1,0 0 0,0 0-1,0 0 1,0 0-1,0-1 1,0 1-1,0 0 1,0 0-1,0 0 1,0 0-1,0 0 1,0-1-1,0 1 1,0 0-1,0 0 1,0 0-1,-1 0 1,1 0-1,0 0 1,0 0-1,0-1 1,0 1-1,0 0 1,0 0-1,0 0 1,0 0-1,-1 0 1,1 0-1,0 0 1,0 0 0,0 0-1,-13-11 40,-32-10 385,22 12-259,9 2-96,-21-11-192,-1 2 1,-1 1 0,-42-11-1,58 20-545,14 4-426,1 0 0,-1 0 0,0 1-1,-10-1 1,29 10-5706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7:4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576 30 3552,'4'-9'10234,"-13"6"-9210,6 2-651,-1 1 0,0-1 0,0 1 0,1 0 1,-1 0-1,-5 1 0,-15 1 930,12-1-1041,1 0 1,-1 1 0,0 0-1,1 1 1,0 0 0,-1 1-1,-17 8 1,5 0 11,1 1 0,-29 22-1,32-20-136,0 2 0,2 1 0,0 0-1,0 1 1,-18 28 0,-64 113 689,100-159-819,-13 23 115,2-1 1,1 1 0,-9 33-1,14-43 18,1-1-83,0-1 0,1 1 1,0-1-1,1 1 0,0 0 0,1 0 0,1 20 1,2 41 174,-2-51-138,4 40 1,1-25 8,-3-17-50,1 0 0,1 0 0,12 37 0,-13-50 20,1-1 0,0 1 0,0-1 0,1 0 0,0 0 0,0 0 0,1-1 1,-1 0-1,1 0 0,1 0 0,9 6 0,-6-5-9,1-1 1,0 0-1,0-1 0,1 0 0,0-1 1,23 6-1,2-4 148,1-2 0,0-1 0,73-5 0,-98 2-184,0-1 0,-1-1 0,1 1 0,0-2 0,-1 0 0,1 0 0,-1-1 0,0-1 0,0 0 0,-1-1 0,21-12 0,135-119 390,-6-14-299,-90 84-154,-60 57 86,0-1 0,-1 0 0,0-1 0,0 0 0,14-26 0,-21 32-31,0-1 1,-1 0-1,1 1 1,-1-1-1,0 0 1,-1 0-1,0 0 1,0-1-1,-1 1 1,0 0-1,0 0 1,0 0-1,-1 0 1,-3-14-1,-11-25-102,-28-59 1,40 99 95,-68-138-137,63 128 91,-1 0 0,0 1-1,-1 0 1,0 1 0,-1 0 0,-15-14 0,16 18-58,0 2 0,-1-1 0,0 1 0,0 1 0,-1 0 0,0 1 0,0 0 0,-1 1 0,-12-4 0,12 5 11,-1 1 0,1 1 1,0 0-1,0 0 0,-1 1 1,1 1-1,-17 2 0,24-1-205,0-1-1,0 1 0,1 0 0,-1 1 0,0 0 1,1 0-1,-1 0 0,1 0 0,0 1 1,0 0-1,0 0 0,0 0 0,0 1 0,1 0 1,-1 0-1,1 0 0,0 0 0,1 1 0,-6 6 1,8-7-476,-1 1 1,0-1 0,1 1 0,0 0 0,0-1-1,0 1 1,0 0 0,1 0 0,0 0 0,0 0-1,0 0 1,1 0 0,1 5 0,5 22-2281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7:4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75 3392,'0'-5'306,"0"4"-114,0 0 0,0 0-1,0 0 1,0 0-1,0 0 1,0 0 0,0 0-1,0 0 1,0 0 0,0 0-1,1 0 1,-1 1-1,0-1 1,1 0 0,-1 0-1,0 0 1,1 0 0,-1 0-1,1 1 1,0-2-1,1 0 460,0 0-1,-1-1 1,1 1-1,-1 0 1,0-1-1,0 0 1,2-4-1,3-7 1709,2 2 997,-9 23-1297,-1 5-1960,0-2 113,-1 0-1,-1 0 0,-8 22 0,-1 2 166,-8 16 0,1-5-93,11-23-35,2 0 0,-6 38 0,12-13-409,3-53-1273,0 0 513,0 0 0,1 0 0,-1 0-1,1 0 1,-1 0 0,4-1 0,-4 2 149,15-7-1597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7:47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56 4992,'-1'-3'525,"1"0"-1,0 1 1,-1-1 0,1 0 0,0 0 0,1 1-1,-1-1 1,0 0 0,1 0 0,-1 1-1,1-1 1,0 1 0,0-1 0,2-3 0,-1 1 1160,0-1 1401,-3 13-76,0 2-3117,-7 61 1656,6-41-1124,-6 27 1,-1-16 105,2 1 1,-2 68 0,10-87-501,-1-15-83,1-1-1,-1 0 1,-1 1 0,1-1-1,-3 12 1,2-14-713,0 0-90,-1-18-11151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7:47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3808,'-2'-5'19261,"10"7"-15774,0 0-6577,4-1 3405,-1 0 0,1-1 0,23-4 1,-1 1-73,182-1 274,-123 6-9109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9:57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15 4064,'16'-14'16243,"-27"49"-14689,0-10-1104,2 1 0,-11 42 0,-3 54 52,1-1-173,5-39-153,-11 41 53,27-116-1201,1-6 757,0-1 1,0 1 0,0 0-1,0-1 1,0 1-1,0 0 1,0-1 0,0 1-1,0-1 1,0 1-1,-1 0 1,1-1 0,0 1-1,0 0 1,-1-1-1,1 1 1,0-1 0,-1 1-1,1-1 1,-1 1-1,1-1 1,0 1 0,-1-1-1,1 1 1,-1-1-1,0 0 1,0 1-1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8:30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26 4896,'-3'-1'598,"3"0"-528,-1 1 1,1 0 0,0 0-1,-1 0 1,1 0 0,0 0-1,-1 0 1,1 0 0,0-1-1,-1 1 1,1 0 0,0 0 0,0 0-1,-1-1 1,1 1 0,0 0-1,0 0 1,-1-1 0,1 1-1,0-7 6149,8 2-2343,-1-3-1315,-7 8-2413,1 0-1,-1 0 1,0 0-1,0 0 0,0 0 1,1 0-1,-1-1 1,0 1-1,0 0 0,0 0 1,1 0-1,-1 0 1,0 0-1,0 0 0,0 0 1,1 0-1,-1 0 1,0 0-1,1 1 0,4-1 13,-5 0 246,4 3-250,-2 1 1,1 0-1,0 1 1,-1-1-1,1 0 1,-1 1-1,0-1 1,-1 1-1,1 0 0,1 9 1,0 8-65,2 24-1,-3-20 37,8 117 840,-5 0 1,-16 150 0,7-257-773,-19 71 1,20-96-211,-3 1 48,6-12-122,0 0 1,-1 1-1,1-1 1,0 0-1,-1 0 1,1 0-1,0 1 1,-1-1-1,1 0 1,-1 0-1,1 0 1,0 0-1,-1 0 1,1 0-1,-1 0 1,1 0-1,0 0 1,-1 0-1,1 0 1,-1 0-1,1 0 1,0 0-1,-1 0 0,1 0 1,-1 0-1,1 0 1,0 0-1,-1-1 1,1 1-1,0 0 1,-1 0-1,1-1 1,0 1-1,-1 0 1,1 0-1,0-1 1,0 1-1,-1 0 1,1-1-1,-3-2-1007,1 1-1,0-1 1,0 1-1,0-1 1,0 0-1,0 0 1,1 0-1,-1 0 1,1 0-1,0 0 1,0 0-1,0-1 1,0 1-1,0 0 1,1-1-1,-1-3 1,5-5-2841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8:30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53 217 3904,'-27'-4'1253,"26"4"-1190,-1 0 1,1 0-1,-1-1 0,-17 6 16958,34-5-13523,80-5-3641,215-42 1295,-164 23-800,150-28 161,8-2-82,5 21-133,-300 33-277,-3-1-12,0 0 0,0 1 1,0 0-1,1 1 0,-1 0 1,10 2-1,-15-3-23,-1 0 0,0 0 0,1 0 0,-1 0 0,0 0 0,1 0 0,-1 1 0,0-1 0,1 0 0,-1 0 0,0 0 0,0 1 0,1-1 0,-1 0 0,0 0 0,0 1 0,1-1 0,-1 0 1,0 0-1,0 1 0,0-1 0,1 0 0,-1 1 0,0-1 0,0 0 0,0 1 0,0-1 0,0 0 0,0 1 0,0-1 0,0 0 0,0 1 0,0-1 0,0 0 0,0 1 0,0-1 0,0 0 0,0 1 0,0-1 0,0 0 0,0 1 0,0-1 0,0 0 0,-1 1 0,1-1 1,0 0-1,-1 1 0,-11 11-1919,2-5 34,-1-1 1,0-1-1,0 0 0,-1-1 0,-18 6 0,9-4-1481,-12 6-502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8:31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96 3392,'0'0'267,"0"-1"0,1 0 0,-1 0 1,0 1-1,0-1 0,1 0 0,-1 0 0,0 1 0,1-1 1,-1 0-1,1 1 0,-1-1 0,1 0 0,-1 1 0,1-1 1,1 0-1,-1 0 12,-1 1 1,1-1-1,0 0 1,-1 1-1,1-1 1,0 0-1,-1 1 1,1-1-1,-1 0 1,0 0-1,1 0 1,-1 0-1,1 1 1,-1-1-1,0 0 1,0 0-1,1-2 1,-1 3 34,0-1-1,0 0 1,-1 0 0,1 0 0,0 0-1,0 0 1,0 0 0,-1 0 0,1 0-1,0 0 1,-1 0 0,1 1 0,-1-1-1,1 0 1,-1 0 0,0 1 0,1-1-1,-1 0 1,0 1 0,1-1-1,-1 0 1,-1 0 0,-1 0 7,1 0 1,-1 0-1,1 0 1,-1 0-1,0 0 0,1 1 1,-1-1-1,-3 1 0,-5-1 14,0 1-1,0 1 0,-12 2 0,17-2-290,0 0-1,0 1 1,-1 0 0,1 0 0,0 1 0,1 0-1,-1 0 1,0 0 0,1 0 0,0 1-1,0 0 1,0 0 0,0 0 0,0 1 0,1 0-1,0 0 1,0 0 0,0 0 0,1 0-1,0 1 1,0 0 0,0 0 0,-2 7 0,1-3 34,1 0 0,0 1 0,1-1 1,0 1-1,-1 16 0,3-22-26,0 0 0,0 1 0,1-1-1,0 0 1,-1 0 0,1 0 0,1 0 0,-1-1-1,1 1 1,0 0 0,0 0 0,0-1-1,7 9 1,-5-8 5,2 1 0,-1-1 0,1 0 0,-1 0 0,1-1 0,1 0 0,-1 0 0,0 0 0,1-1 0,0 0 0,0 0 0,0 0 0,0-1 0,0 0 0,15 1 0,5-1 131,0-1 0,0-1 1,29-4-1,-48 4-146,4-1 13,0-1 1,0 0-1,0 0 1,0-1-1,-1-1 1,1 0-1,-1 0 1,12-7-1,-18 8-24,1-1-1,0 0 1,-1 0 0,0-1-1,0 1 1,0-1-1,-1 0 1,1 0-1,-1 0 1,0-1-1,-1 0 1,1 0-1,-1 0 1,0 0-1,-1 0 1,3-9-1,-3 5-9,1 0-1,-2 0 0,0-1 1,0 1-1,-1-1 0,0 0 1,-2-13-1,1 19-9,1-1 0,-2 1 0,1-1 0,-1 1 1,1-1-1,-2 1 0,1 0 0,0 0 0,-1 0 0,0 0 1,0 1-1,-1-1 0,1 1 0,-1 0 0,0 0 0,-6-5 0,0 3-12,-1 0-1,0 0 1,0 1-1,0 0 1,0 1 0,-1 0-1,0 1 1,0 0-1,0 1 1,0 0-1,0 1 1,-1 1-1,-19 1 1,12 1-278,1 0 0,-1 2 0,1 0 1,0 1-1,0 1 0,1 0 1,-36 19-1,33-13-2484,7 1 795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8:34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15 184 7136,'-14'-12'17951,"14"12"-17922,0-1 0,0 1 0,0 0 0,0 0 0,0-1 0,0 1 0,0 0 0,0-1 0,0 1 0,0 0 0,0-1 0,0 1 0,0 0 0,0 0 0,0-1 0,1 1 0,-1 0 0,0-1 0,0 1 0,0 0 1,0 0-1,0-1 0,1 1 0,-1 0 0,67-36 973,-31 23-784,1 2 0,71-11 1,-69 15-122,319-56 223,-330 58-364,1 2-1,40-1 1,-67 4-250,-17 20-13124,11-9 10608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8:34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35 109 6816,'-2'0'951,"-31"-3"17159,54 2-17556,24-5 1,14 0-214,65-2 6,219-20-11,-173 9-667,-126 16-679,-28 2-1388,28-4 0,-38 4 282,0-1-1,-1 0 1,1 0-1,9-5 0,7-7-4085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8:35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40 6400,'-1'-1'363,"1"0"0,-1-1 0,1 1 0,0 0 0,-1-1 0,1 1 0,0 0 0,0-1 0,0 1 0,0-1 0,0 1 0,0-1 0,0 1 0,1 0 0,-1-1 0,0 1 0,1 0 0,-1-1 0,1 1 0,0 0 0,-1 0 0,1-1 0,7-6 6722,-8 18-6251,-5 159 2300,-16 134-2083,14-219-758,-14 113 299,13-144-550,-1 81 1,4-105-491,0-42-9434,5 11 9080,-1 0 0,1-1 0,0 1 0,0-1 0,0 1 0,0-1 0,1-3 0,4-10-5251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8:35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92 5632,'-1'0'159,"-3"-3"346,0 0 0,0 0-1,0 1 1,-1 0 0,1 0 0,-1 0 0,1 1-1,-1-1 1,0 1 0,-11-4 8540,16 5-8954,1 0-1,-1 0 0,0 0 0,0-1 0,1 1 0,-1 0 0,0 0 1,0 0-1,1 0 0,-1 0 0,0 0 0,0 0 0,1 0 0,-1-1 1,0 1-1,1 0 0,-1 0 0,0 0 0,1 0 0,-1 0 0,0 1 1,0-1-1,1 0 0,-1 0 0,24 4 708,1-2 0,-1 0-1,31-2 1,-23-1-490,442-21 2310,-199 5-2277,-267 16-358,365-10-696,-372 11 508,22-2-4372,-22 2 3959,0-1 0,0 1 0,0 0 0,0-1 0,0 1 0,0-1 0,0 1 0,-1-1 0,1 1 0,0-1 0,0 0 0,1-1 0,6-8-7456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8:37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38 4320,'14'-13'13437,"-13"12"-12756,-1 0-594,0 1-1,0-1 1,0 1 0,0-1-1,-1 1 1,1-1-1,0 1 1,0-1-1,0 0 1,-1 1 0,1-1-1,0 1 1,-1 0-1,1-1 1,0 1 0,-1-1-1,1 1 1,0-1-1,-1 1 1,-1-2 237,1 1-206,1 0 0,-1 0 1,0 0-1,0 1 0,0-1 1,0 0-1,0 1 0,0-1 1,0 0-1,0 1 0,0-1 1,0 1-1,0-1 0,0 1 1,0 0-1,0-1 0,0 1 1,-1 0-1,1 0 1,0 0-1,0 0 0,0 0 1,0 0-1,-1 0 0,1 0 1,0 1-1,-1-1 0,-5 2 8,0-1 0,1 2 1,-1-1-1,1 0 0,-1 1 0,1 1 0,-10 6 0,-40 34 387,35-27-355,3-2-68,1 0 1,-21 25-1,33-34-62,0 0 0,0 0 1,1 1-1,0 0 0,0 0 0,1 0 1,-1 0-1,2 0 0,-1 1 0,-2 13 1,4-18-23,1 1 1,0-1 0,1 0 0,-1 0 0,0 0 0,1 0 0,0 1 0,0-1 0,0 0 0,0 0 0,0-1 0,1 1 0,-1 0 0,1 0 0,0 0 0,-1-1 0,1 1 0,0-1 0,1 0 0,-1 0-1,5 4 1,2 1 45,1-1 0,-1 0 0,1 0 0,0-1 0,11 3 0,-14-5 43,1 0 1,-1-1-1,1 0 1,-1-1-1,1 0 1,0 0-1,-1 0 1,1-1-1,0 0 1,14-2-1,-18 1-86,-1 0-1,1 0 1,0 0-1,0-1 1,0 1 0,0-1-1,-1 0 1,1 0-1,-1 0 1,0-1-1,1 1 1,-1-1 0,0 0-1,0 0 1,-1 0-1,1 0 1,-1 0 0,1 0-1,-1-1 1,0 1-1,0-1 1,1-5-1,4-8-27,-2-1 0,-1 0 0,0 0 0,-1 0 0,-1-1 0,0-31 0,-2 28 19,1 2 0,-1 1 0,-1-1 0,-4-20 0,4 40 9,0 5 17,0 9 56,1-13-71,6 156 1095,-4-139-968,1 1-1,1-1 1,0 1-1,1-1 1,2-1 0,10 25-1,-15-38-133,0-1-1,0 0 0,0 0 0,0 0 1,1 0-1,-1 0 0,1 0 0,0 0 1,0-1-1,4 4 0,-5-5-280,0 0 0,1 0 0,-1 0 0,0 0 0,0-1 0,1 1 0,-1-1 0,0 1 1,1-1-1,-1 0 0,0 0 0,1 0 0,-1 0 0,1 0 0,-1-1 0,0 1 0,1-1 0,2-1 0,3 0-904,-1-1 1,1-1 0,-1 0-1,0 0 1,0 0-1,-1 0 1,1-1-1,-1-1 1,0 1-1,5-7 1,15-21-1360,16-35-2841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8:39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 3648,'-5'-2'16085,"19"0"-7096,-5 3-12709,13 0 4401,42-1 1,-17-2-392,181 2 42,51 0-172,-91 0-6764,-192 9-510,3-1 4117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8:40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28 4992,'-5'-5'1125,"-13"-17"13817,15 31-11916,1-1-3896,-47 293 3006,4-16-1072,14-97-605,25-160-454,4-18 20,0 0 1,0 0-1,1 11 1,1-20-373,-10-26-13807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9:57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95 8800,'-10'-20'4000,"20"9"-3488,3-1 2048,9 9-1505,14-11 1345,4 6-1376,10-4 416,0 4-832,8 2-320,-5 6-192,15 0-32,0 6-32,4 2-1504,-4 9 800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8:41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55 125 6464,'-4'-3'509,"-1"0"-1,1 1 1,-1-1 0,0 1 0,0 0 0,0 1-1,0-1 1,0 1 0,-7 0 7141,14 1-7285,1 1-1,-1-1 1,0 0 0,0 0 0,0 0 0,0 0-1,0 0 1,4-1 0,4 1 234,175-16 3906,-101 7-3954,148-16 321,307-26 363,-314 47-1294,-220 5 29,-1-1-12,0 0-1,0 0 1,0 0 0,1 1-1,-1 0 1,0 0-1,0 0 1,0 0 0,-1 1-1,8 2 1,-11-3-15,0-1 0,1 0 0,-1 1 0,0-1 0,1 0 0,-1 1 0,0-1 0,0 0 0,1 1 0,-1-1 0,0 1 1,0-1-1,0 1 0,0-1 0,1 0 0,-1 1 0,0-1 0,0 1 0,0-1 0,0 1 0,0-1 0,0 1 0,0-1 0,0 1 0,0-1 0,-1 1 0,1-1 0,0 0 0,0 1 0,0-1 0,0 1 0,-1-1 0,1 0 0,0 1 0,0-1 0,-1 1 0,1-1 0,0 0 0,-1 1 0,1-1 0,0 0 0,-1 1 1,1-1-1,0 0 0,-1 0 0,1 0 0,-1 1 0,0-1 0,-21 12-4000,17-10 2784,1 1 1,-1-1-1,1 1 0,0-1 0,-6 6 0,-5 5-2033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8:41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362 49 7392,'-8'-12'1911,"8"10"-1519,-1 0 0,0 0 0,0 0 0,0 1-1,0-1 1,0 0 0,0 1 0,-1-1 0,1 1 0,0 0 0,-1-1 0,0 1-1,1 0 1,-1 0 0,1 0 0,-1 0 0,-2-1 0,-1 0-89,-1 0 0,0 0 1,0 1-1,0 0 0,0 0 0,1 1 0,-1-1 1,0 1-1,0 1 0,0-1 0,0 1 1,-7 1-1,5 1-67,-1 0 1,1 0-1,0 0 0,0 1 1,0 1-1,0-1 0,-9 8 1,-4 7 228,0 0 1,1 2 0,-34 44 0,45-52-265,-1-1 0,-12 27 1,19-34-131,1-1 1,0 1 0,1 0-1,-1 0 1,1 0 0,0 0-1,0 0 1,0 1 0,1-1-1,0 0 1,0 0 0,1 7 0,0-9 13,0-1 1,0 1-1,0-1 1,0 1-1,1-1 1,-1 0-1,1 0 1,-1 1-1,1-1 1,0 0-1,0-1 1,0 1-1,0 0 1,4 2-1,-1 0 53,1-1 1,-1 0-1,1 0 0,-1 0 0,9 2 0,3-1 43,1 0 0,0-1-1,26 0 1,56-3 248,-43-1-375,-19 4-502,-48-22-15178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8:42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64 211 9792,'-1'0'175,"1"-1"0,-1 0 1,0 1-1,1 0 0,-1-1 1,0 1-1,1-1 0,-1 1 1,0 0-1,1-1 0,-1 1 1,0 0-1,0 0 0,1-1 0,-1 1 1,0 0-1,0 0 0,0 0 1,-1 0-1,2 1-19,0 0-1,0 0 1,0 0 0,0 0-1,0-1 1,0 1 0,0 0 0,0 0-1,0 0 1,0 0 0,0 0-1,1-1 1,-1 3 0,4 14 296,-4-3 410,0 1 0,-1-1 1,-1 0-1,-4 19 0,2-13-314,-22 96 2076,20-102-2436,5-12-103,-1 0 0,1 1 1,1-1-1,-1 0 0,0 1 0,0-1 0,1 4 0,0-5 86,0-6-587,1-10 222,0-1 0,9-31 1,-1 4 278,9-95 69,-10 84-32,2-11 220,-6 32 31,-3 27-168,-1 0-1,1 0 0,0 0 0,0 1 0,1-1 1,2-6-1,-4 11-187,0 1 0,0-1 0,0 1 1,1-1-1,-1 1 0,0 0 0,0-1 0,0 1 1,1-1-1,-1 1 0,0 0 0,1-1 0,-1 1 0,0 0 1,1-1-1,-1 1 0,0 0 0,1 0 0,-1-1 0,1 1 1,-1 0-1,0 0 0,1 0 0,-1-1 0,1 1 1,0 0-1,-1 0-2,1 1 0,-1-1 0,1 0 0,-1 1 1,1-1-1,-1 0 0,0 1 0,1-1 0,-1 1 0,0-1 1,1 0-1,-1 1 0,0-1 0,0 1 0,1-1 0,-1 1 1,0-1-1,0 2 0,7 27 284,5 42 73,4 23-30,-14-68-242,1-1 0,2 1 0,11 36 0,-10-43-71,-5-14 14,0 0-1,1 0 1,-1 0-1,1-1 0,0 1 1,0-1-1,1 0 1,-1 1-1,6 6 0,-7-11-35,-1 0 0,0 0 0,1 0 0,-1 0 0,1 0 0,-1 0 0,0 0 0,1 1 0,-1-1 0,0 0 0,1-1 0,-1 1 0,1 0 0,-1 0-1,0 0 1,1 0 0,-1 0 0,0 0 0,1 0 0,-1-1 0,1 1 0,-1 0 0,1 0 0,1-2 18,6 0-33,-1-2-1,1 1 0,-1-1 0,0 0 0,0-1 0,-1 1 0,1-1 0,-1-1 1,7-6-1,7-10-146,20-30 1,-28 35 146,30-38-51,144-176 59,-185 230 7,-1 0-1,1 0 1,0 0-1,0 1 1,-1-1-1,1 0 1,0 1-1,0-1 1,0 0-1,0 1 0,0-1 1,0 1-1,0-1 1,0 1-1,0 0 1,0-1-1,0 1 1,0 0-1,0 0 1,0 0-1,0 0 0,0 0 1,2 0-1,-2 0 2,0 1 0,0 0 0,0-1 0,0 1 0,0 0 0,0-1 0,0 1 1,0 0-1,0 0 0,0 0 0,-1 0 0,1 0 0,0 0 0,-1 0 0,1 0 0,0 3 0,3 5 77,-1 0 1,-1 1-1,3 18 1,-4-26-64,6 62 213,-1 86 0,-1-62-2049,-3-78-288,1 4-2272,-3-14 4124,0 1 0,0-1 1,0 0-1,0 1 0,0-1 0,0 0 0,0 1 1,0-1-1,0 0 0,-1 0 0,-16 6-12482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8:44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81 100 5632,'0'-3'436,"0"0"0,0 0 0,0-1 0,0 1 0,0 0 0,1 0 0,-1-1 0,1 1 0,0 0 0,0 0 0,0 0 0,0 0 0,1 0 0,-1 0 0,4-5 0,1-3 1615,-4 6-722,1 0 1,-1 0-1,1 0 1,7-8 3018,-1 399-1069,-11-289-2812,-27 177 0,21-232-487,-2-1 1,-31 77-1,41-118-127,0 1-1,0 0 0,-1 0 1,1 0-1,0-1 1,-1 1-1,1 0 1,-1 0-1,1-1 1,-1 1-1,1 0 1,-1-1-1,1 1 0,-1-1 1,1 1-1,-1 0 1,0-1-1,1 0 1,-1 1-1,0-1 1,0 1-1,1-1 1,-2 1-1,0-2-577,1 1-1,0 0 1,-1-1 0,1 1-1,0-1 1,0 1 0,0-1-1,-1 1 1,1-1 0,0 0 0,0 0-1,0 0 1,0 1 0,-1-3-1,-6-4-4404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8:44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19 197 6048,'-3'-3'624,"3"2"-461,-1 0 1,1 0-1,-1 0 1,0 0 0,1 1-1,-1-1 1,-11-6 9757,31 15-4902,-12-7-4653,0 1 1,0-1 0,1-1-1,-1 1 1,0-1-1,0-1 1,1 1 0,-1-1-1,0-1 1,8-1 0,0 0 48,344-80 1499,-35 3-1396,-271 71-557,1 3-1,0 2 0,0 2 1,63 7-1,-109-4 3,1 0 0,14 4 1,-21-4-121,1 0 0,0 0 0,0 0 0,-1 1 0,1-1 0,-1 1 0,1-1 0,-1 1 0,0 0 0,1 0 0,2 3-1,-4-2-736,0 1 0,0-1 0,0 0 0,0 1 0,-1-1-1,1 0 1,-1 1 0,0-1 0,0 1 0,0-1 0,0 1 0,-2 4-1,1 1-888,1-6 1000,0 0-1,0 0 1,-1 0 0,0 0 0,0 1 0,0-1-1,0 0 1,0 0 0,0-1 0,-1 1 0,1 0-1,-1 0 1,-2 2 0,-14 13-1521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8:45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93 4576,'16'-3'13099,"-23"3"-9697,0 2-3089,0 0 0,0 0 1,1 1-1,-1-1 1,0 2-1,1-1 0,0 1 1,-7 4-1,4-1-103,0 0 1,1 0-1,-1 1 0,-9 12 1,16-17-174,0-1 1,1 0-1,-1 0 0,1 0 1,0 1-1,0-1 1,-1 1-1,1-1 1,1 1-1,-1-1 1,0 1-1,1 0 1,-1-1-1,1 1 0,0 0 1,0 0-1,0-1 1,0 1-1,1 0 1,-1-1-1,1 1 1,-1 0-1,1-1 1,0 1-1,0-1 1,0 1-1,0-1 0,1 1 1,-1-1-1,1 0 1,-1 0-1,1 0 1,0 0-1,0 0 1,0 0-1,0 0 1,0 0-1,0-1 1,0 1-1,1-1 0,3 2 1,2 1 45,0-1 0,1 0 0,-1 0 1,1-1-1,-1-1 0,1 1 0,0-1 0,0-1 0,-1 1 1,1-2-1,0 1 0,11-3 0,1-1 30,0 0-1,0-2 0,38-16 0,-48 17-112,-1 0-1,1-1 0,-1 0 0,0-1 0,-1 0 0,1-1 0,-2 0 1,1 0-1,7-10 0,-12 13-29,-1 1 0,0 0-1,0-1 1,0 0 0,0 0 0,-1 0 0,0 0 0,0 0-1,0 0 1,0 0 0,-1-1 0,0 1 0,0-1 0,-1 1 0,0-1-1,0 1 1,0-1 0,0 1 0,-1-1 0,0 1 0,-2-7 0,2 9-27,0 1 0,0-1 1,0 1-1,0-1 1,-1 1-1,1 0 1,-1 0-1,0 0 1,1 0-1,-1 0 1,0 0-1,0 0 1,0 0-1,-4-1 1,2 0-30,0 1 0,0 0 0,-1 1 0,1-1 0,-1 1 0,1 0 0,-9-1 0,-3 1-344,-1 0 0,0 2 0,-26 3 0,36-3 187,-122 18-5826,127-19 5718,-18 3-2335,19-3 2552,1 0 0,-1 0 0,1 0 0,0 0 1,-1 0-1,1 0 0,-1 0 0,1 0 0,0 0 0,-1 1 0,1-1 0,-1 0 0,1 0 0,0 0 0,-1 1 0,1-1 1,-1 0-1,1 0 0,0 1 0,-1-1 0,1 0 0,0 1 0,0-1 0,-1 0 0,1 1 0,0-1 0,0 0 1,0 1-1,-1-1 0,1 1 0,0-1 0,0 1 0,9 5-5519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8:46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82 6304,'-8'-12'17407,"8"12"-17330,0-1 0,0 1 0,1 0 0,-1-1 0,0 1 0,0-1 0,0 1 0,0 0 0,1-1 0,-1 1 0,0 0 0,0-1 0,1 1 0,-1 0 0,0 0 0,1-1 0,-1 1 0,0 0 0,1 0 0,-1 0 0,0-1 0,1 1 0,-1 0 0,1 0 0,-1 0 0,0 0 0,1 0 0,-1 0 0,1 0 0,0 0 0,14-1 634,-13 1-545,53-3 663,68-11 1,-39 3-708,278-13 65,-151 16-288,-201 7 1275,-6 1-4523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8:4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24 120 8128,'-6'-2'1352,"4"1"-922,1 0 1,-1 1 0,1-1 0,0 0 0,-1 0 0,1 0 0,0 1 0,-2-3 0,-1-9 8424,10 9-6541,3-1-1860,-1 0 0,1 1-1,1 0 1,-1 1 0,0 0-1,0 0 1,16 0 0,4-1-175,263-27 606,-56 8-1407,-132 11-2152,-33 7-3057,-14 3 2296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8:50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7 2912,'22'-7'14032,"-22"8"-13740,0-1 0,0 0 1,1 1-1,-1-1 0,0 0 0,0 2 0,1 16 2046,-7 20-1698,2-13-171,1 1-1,1 32 1,-2 12-93,-22 205 578,26-271-1216,-1 8 868,1-12-679,0 0 1,0 0-1,0 0 1,1 0-1,-1 0 1,0 1-1,0-1 1,0 0-1,0 0 1,0 0-1,0 0 1,-1 0-1,1 0 1,0 1 0,0-1-1,0 0 1,0 0-1,0 0 1,0 0-1,0 0 1,0 0-1,0 1 1,0-1-1,0 0 1,0 0-1,0 0 1,0 0-1,-1 0 1,1 0-1,0 0 1,0 0-1,0 0 1,0 0-1,0 0 1,0 1-1,0-1 1,-1 0-1,1 0 1,0 0-1,0 0 1,0 0-1,0 0 1,0 0-1,0 0 1,-1 0-1,1 0 1,0 0-1,0 0 1,0 0-1,0 0 1,0 0-1,-1-1 1,0-16-12448,1 9 9621,-4-1-455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8:50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16 2912,'-23'12'13733,"26"-12"-12046,-1 0-3038,22 0 5201,40-1-1076,385-26-694,-358 28-2194,-27 1-114,-61-2 128,1 0 0,-1 0 0,1 1 0,-1-1-1,1 1 1,-1 0 0,1 0 0,4 3 0,-7 4-6832,-1-4 5733,0-1-1,0 1 1,0-1-1,-1 1 1,0-1-1,0 0 1,-2 7-1,-9 16-3226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9:58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1 128 4992,'8'-41'4274,"-6"11"2966,0 38-3800,15 72-1813,8 78-397,15 67-220,-36-207-871,7 36 127,6 9 118,-17-61-356,0 0-1,1 0 1,-1 0-1,1 0 1,-1 0 0,1 0-1,0 0 1,0 0 0,0 0-1,2 2 1,-2-3 244,-1-1-239,0 0 0,1-1 0,-1 1 1,0 0-1,0-1 0,0 1 0,1 0 0,-1-1 0,0 1 1,1 0-1,-1 0 0,0-1 0,0 1 0,1 0 0,-1 0 1,0 0-1,1-1 0,-1 1 0,1 0 0,-1 0 0,0 0 1,1 0-1,-1 0 0,0 0 0,1 0 0,0 0 1,4-2 142,4-3-13,-1 0 0,0-1 0,12-11 1,-2 2-28,44-33 27,81-80 0,-11-32-143,-13-9-148,-51 70-15,-61 90 72,-6 8 33,0 0-1,1-1 1,-1 1 0,0 0 0,0-1 0,0 1 0,0-1 0,-1 1-1,1-1 1,1-2 0,-3 2-572,-1 5 318,-2 3-283,-25 43-5537,20-22 4101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8:51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85 201 6400,'-15'-2'1970,"-1"-1"9286,16-5-8584,0 5-2494,1 0 1,-1 1-1,1-1 0,0 0 1,0 0-1,0 0 0,1 0 1,-1 1-1,1-1 0,2-4 1,8-13 174,-7 11-267,1 1 1,0-1-1,1 1 1,-1 0 0,1 0-1,1 1 1,15-12-1,-9 7 11,-8 7-53,0-1 0,1 1 0,0 1 0,0-1 0,0 1 0,0 1-1,15-6 1,-19 8-34,0 0 0,-1 1 0,1-1 0,0 1 0,0 0 0,0-1 0,0 1 0,-1 1-1,1-1 1,0 0 0,0 1 0,0-1 0,-1 1 0,1 0 0,0 0 0,-1 0 0,1 0-1,-1 1 1,1-1 0,-1 0 0,1 1 0,-1 0 0,0 0 0,0 0 0,0 0 0,3 3 0,-2 0 21,1 0 0,-1 0 0,0 1 0,-1-1 0,1 1 0,-1 0 0,0-1 0,-1 1 0,1 0 0,-1 0 0,-1 0 0,1 0 0,-1 0 0,0 0 0,0 0 0,0 0 0,-3 12 0,0-5 41,0 0 1,-1 0 0,-1 0-1,0 0 1,-1-1 0,-13 23-1,-76 101 781,11-24-369,59-81-573,-45 45 100,63-72 261,6-4-25,4-3-148,7-5-82,0 1 0,1 1 0,0 0 0,0 0 0,0 1 0,1 0 0,0 1 0,0 1 0,0 0 0,0 0 0,1 1 0,-1 1 0,23-1 0,-6 3-26,0 2 0,0 0 0,0 2 0,51 15-1,-69-16-59,-1 0-1,14 7 0,-15-6-275,-8-5 224,-1 1 0,1-1 0,-1 0 0,1 0 1,-1 1-1,1-1 0,-1 0 0,1 1 0,-1-1 0,1 1 1,-1-1-1,0 0 0,1 1 0,-1-1 0,0 1 0,1-1 0,-1 1 1,0-1-1,0 1 0,1-1 0,-1 1 0,0-1 0,0 1 1,0-1-1,0 1 0,0 0 0,0-1 0,0 1 0,0 0 0,0 0-467,0 0 0,-1 0 0,1 0-1,-1 0 1,1 0 0,-1 0-1,1 0 1,-1-1 0,0 1 0,1 0-1,-1 0 1,0-1 0,0 1-1,1 0 1,-1-1 0,-2 2 0,-1-2-2484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8:55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420 223 1728,'5'-8'15146,"-10"12"-13807,4 0-1141,-14 32 791,-1-1 0,-2 0 0,-28 39 0,24-41-659,1 0 0,-23 53 0,-24 76 251,9-18-125,39-101-357,-41 98 389,53-119-413,-5 30 0,7-26 212,4-13 200,7-17-45,9-21-310,9-19-219,-10 19 112,-1-1 1,12-36 0,52-174 209,-48 164-185,43-84 1,-32 81-73,-3-1 1,28-90 0,-31 46 517,-30 103-411,-3 14-77,1 0 0,-1 0 1,1-1-1,0 1 0,0 0 1,0 0-1,0 0 0,3-4 0,0-3 59,0 3 279,-4 7-340,0 0 0,0 0 1,1 0-1,-1 1 0,0-1 1,0 0-1,1 0 0,-1 0 1,0 0-1,0 0 0,1 0 0,-1 0 1,0 0-1,0 1 0,0-1 1,1 0-1,-1 0 0,0 0 1,0 1-1,0-1 0,0 0 1,1 0-1,-1 0 0,0 1 1,0-1-1,0 0 0,0 0 1,0 1-1,0-1 0,0 1 0,3 4-11,0 1 0,-1 0 0,0 0 0,0 0 0,0 0 0,1 10 0,1 39 179,0 17 21,17 89-1,-14-130-52,18 44 0,-4-13 108,-19-55-177,-2-4-76,1 0 0,0 0 0,0-1 0,0 1 0,0 0 0,3 3 0,-4-5 24,0-1-1,1 0 1,-1 1-1,1-1 1,-1 1-1,0-1 1,1 0-1,-1 1 1,1-1-1,0 0 1,-1 1-1,1-1 1,-1 0-1,1 0 1,-1 0-1,1 0 1,-1 1-1,1-1 1,0 0-1,-1 0 1,1 0-1,-1 0 1,1 0 0,0 0-1,-1-1 1,1 1-1,-1 0 1,1 0-1,0 0 1,-1 0-1,1-1 1,-1 1-1,1 0 1,-1-1-1,1 1 1,-1 0-1,1-1 1,4-3-3,0-1-1,-1 1 1,0-1 0,0 0 0,0 1 0,0-2 0,-1 1 0,0 0-1,4-9 1,6-9-15,8-14 15,26-63 1,7-44-62,6-14-170,-46 127 91,-14 31 115,0 0-1,1 0 1,-1 0 0,1 0 0,-1 0 0,0 0 0,1 0 0,-1 0-1,1 0 1,-1 0 0,0 0 0,1 1 0,-1-1 0,0 0-1,1 0 1,-1 0 0,0 0 0,1 1 0,-1-1 0,0 0 0,1 0-1,-1 1 1,0-1 0,0 0 0,1 1 0,-1-1 6,3 3-10,-1 0-1,1 0 1,-1 1-1,0-1 1,0 1-1,0-1 1,0 1-1,-1 0 0,2 6 1,9 42-33,-10-38 6,35 213 86,-30-160 9,13 206 238,-15-63-109,-2-67 33,-2-125-219,4 26 0,-2-32-42,-2-11 47,0 1 0,-1 0 1,1 0-1,-1 0 0,1 0 0,-1 0 1,0 3-1,0-3-12,0 0 0,1-1 0,-1 1 0,0 0 0,1-1-1,-1 1 1,1 0 0,0 2 0,0-3 50,-4-3 4,6 5-46,1 2-1160,-10-30-18228,7 8 13934,-5 10 2738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8:56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326 9 3904,'-10'-9'10970,"-16"13"-5589,8-4-4303,1 1-1,-25 5 0,18-3-470,16-2-428,0 0 0,0 1-1,0 0 1,0 0 0,-12 5 0,11-3 16,0 1-1,0 0 0,0 1 0,1-1 1,0 1-1,-9 9 0,6-4-103,7-7-63,0 0 0,0 1 0,0-1-1,1 1 1,0-1 0,0 1 0,0 0 0,-3 9 0,3-6 30,0 0 0,1 1 1,0-1-1,0 0 1,1 1-1,0 10 1,1-15-29,0 0 0,0-1 1,0 1-1,0 0 0,1 0 0,0-1 1,0 1-1,0 0 0,0-1 1,0 1-1,1-1 0,0 0 1,-1 1-1,1-1 0,1 0 1,-1 0-1,3 3 0,-4-5-36,0 0-1,-1-1 1,1 1 0,0-1-1,0 1 1,0-1 0,0 1-1,0-1 1,0 1 0,0-1-1,0 0 1,0 1 0,0-1-1,0 0 1,0 0 0,0 0-1,0 0 1,0 0-1,0 0 1,2-1 0,-1 1-21,1-1-1,-1 0 1,0 0 0,1 0 0,-1 0 0,0 0 0,0-1-1,3-2 1,5-4-130,-2-1 0,16-18 0,-16 17 105,2-3-37,95-117-163,-103 127 312,1 0 0,-1 0 0,-1 0 0,1 0 0,0-1 0,-1 1 0,1-1 0,-1 1 0,0-1 0,-1 1-1,2-8 2,-2 10 152,1 11 53,0-5-151,1 1 0,0-1-1,1 1 1,-1-1-1,1 0 1,6 9-1,25 29 552,-22-30-624,6 9-167,1 0 0,1-2 0,1 0 1,42 31-1,-58-49-333,-1 0 1,0 0 0,1 0-1,-1 0 1,1 0-1,-1-1 1,1 0 0,6 1-1,-7-2-406,0 0 0,0 0 0,-1 0 0,1 0 0,0 0 0,0-1 0,-1 0 0,1 0 0,0 0 0,6-3 0,9-8-7301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8:59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 3648,'0'-18'2031,"0"0"10753,0 19-12336,40 49 2763,-35-42-3074,-1 0 0,0 1 0,0-1 0,0 1 0,2 10 1,9 21 420,5 10-47,-1 1-1,12 58 0,14 108 397,-10-56-293,7 38 254,-38-178-741,8 23-1,-6-21-43,-3-8 0,0 1 1,0 21-1,1 7-50,-2-33-1,-2 0 1,0 14-1,-1-6 36,1-18 588,1-9-144,20-54 45,-11 32-373,12-35-189,57-152-24,-60 172 28,2 1 0,45-70 0,-38 74 13,3 1 0,1 2-1,1 0 1,44-34 0,-57 54 9,99-92-101,-61 38 80,-28 33-128,-28 35 116,0 0 1,0-1-1,0 1 1,-1-1-1,1 1 0,-1-1 1,0 1-1,0-1 0,0 0 1,0-4-1,0 5 25,0-1 0,0 1 0,0-1 0,0 1 0,1-1 0,2-4 0,-1 4-3,-2 2-29,0 0 0,-1 0-1,1 0 1,0 0 0,-1 0-1,1 0 1,-1 0 0,0 0-1,1 0 1,-1 0 0,0 0-1,0 0 1,0 0 0,-1 0-1,0-3 1,1 3-10,-1 1 0,1-1-1,-1 1 1,0 0 0,0-1 0,0 1 0,1 0-1,-1 0 1,-1-1 0,1 1 0,0 0 0,0 0-1,0 0 1,0 0 0,-1 1 0,1-1 0,-1 0-1,1 0 1,0 1 0,-2-1 0,-4-1 3,0 0 1,0 1-1,0 0 0,0 0 1,0 1-1,0 0 1,0 0-1,-7 2 0,-58 11-70,59-10 124,-12 3 97,14-3-74,0 0 1,1-1-1,-20 1 1,19-1-124,23-1 165,10-5 0,0 0 0,0-2 0,36-15 0,-21 8-81,66-30 25,-89 36-459,-19 9-404,1 1-203,0 0-1,0 0 0,0 0 0,-1-1 1,1 0-1,-1 0 0,1 0 0,-1-1 1,-7 3-1,1-2-1204,-1 0 1,1-1-1,-13 1 1,-10-6-2764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9:00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13 1664,'-40'-9'10981,"38"8"-10647,1 0 1,-1 1-1,0 0 0,0-1 1,0 1-1,1 0 1,-1 0-1,0 0 0,0 0 1,0 0-1,0 0 1,1 0-1,-1 1 0,-2 0 1,2-1-236,0 1 1,0 0-1,0 0 1,1 0-1,-1 0 1,0 0-1,0 1 1,1-1-1,-1 1 1,1-1-1,-1 1 1,1-1-1,0 1 1,-1 0-1,1-1 1,0 1-1,0 0 1,-1 4-1,-28 57 1053,30-63-1113,0 0-1,0 1 1,0-1-1,0 0 0,0 0 1,0 1-1,0-1 1,0 0-1,0 1 1,0-1-1,0 0 0,0 0 1,0 1-1,0-1 1,0 0-1,0 0 1,0 1-1,0-1 0,0 0 1,0 0-1,0 1 1,0-1-1,1 0 1,-1 0-1,0 1 0,0-1 1,0 0-1,0 0 1,1 0-1,-1 1 0,0-1 1,0 0-1,1 0 1,-1 0-1,0 0 1,0 0-1,1 1 0,-1-1 1,0 0-1,0 0 1,1 0-1,-1 0 1,0 0-1,0 0 0,1 0 1,-1 0-1,0 0 1,0 0-1,1 0 1,-1 0-1,0 0 0,1 0 1,-1 0-1,0 0 1,0-1-1,1 1 0,-1 0 1,19-4 538,77-31 615,30-9-768,-121 42-439,-6 1 42,-13 1 41,-9 4 38,0 0 0,1 2 0,-24 9 0,0-1-40,23-6-24,18-6 25,0 0 0,0 0 0,0 0 1,0-1-1,0 0 0,-8 1 0,12-2-62,1 0 0,0 0 1,0 0-1,0 0 0,0 0 0,-1 0 0,1 0 0,0 0 0,0 0 1,0 0-1,0 0 0,-1 0 0,1 0 0,0 0 0,0 0 0,0 0 0,0 0 1,0 0-1,-1 0 0,1-1 0,0 1 0,0 0 0,0 0 0,0 0 0,0 0 1,-1 0-1,1 0 0,0 0 0,0-1 0,0 1 0,0 0 0,0 0 1,0 0-1,0 0 0,0 0 0,0-1 0,0 1 0,0 0 0,-1 0 0,1 0 1,0 0-1,0 0 0,0-1 0,0 1 0,6-9-1,11-7-415,-8 10-177,1 0-1,-1 1 0,1 0 1,0 0-1,0 1 0,21-5 1,-13 5-1327,1 1-1,-1 1 1,27 0 0,12 2-5711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9:01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382 110 3552,'3'-13'4903,"-3"12"-4565,0 1-1,1-1 0,-1 0 1,0 0-1,0 0 0,1 0 1,-1 0-1,0 1 0,0-1 1,0 0-1,0 0 0,0 0 1,0 0-1,0 0 0,0 0 1,-1 0-1,1 1 0,0-1 1,0 0-1,-1 0 0,1 0 1,-1 0-1,1 1 0,-1-1 1,0-1-1,-11-16 1858,10 15-1859,0-1 0,-1 1 1,1 0-1,0 0 0,-1 0 1,0 0-1,-5-4 0,2 3-137,0 1 0,-1-1-1,1 2 1,-1-1-1,1 1 1,-1 0 0,0 0-1,0 0 1,0 1-1,0 0 1,0 1 0,0 0-1,0 0 1,0 0 0,-7 2-1,1 0-114,1 0 0,0 1 0,0 1 1,0 0-1,1 0 0,-1 2 0,-18 10 0,21-10 13,-1 1 1,1 0 0,0 0-1,1 1 1,0 0-1,0 1 1,1 0-1,0 0 1,0 1 0,-6 13-1,9-16-62,1 0 0,0 0-1,1 1 1,0-1 0,0 1 0,0 0-1,1-1 1,0 1 0,1 0 0,-1 0-1,1 0 1,1-1 0,0 1 0,0 0-1,1 0 1,2 9 0,-2-12-10,0 0 0,0 0 0,1-1 1,-1 1-1,1-1 0,0 1 0,0-1 0,0 0 1,1 0-1,0-1 0,0 1 0,0-1 0,0 1 1,0-1-1,0 0 0,1-1 0,0 1 0,-1-1 1,1 0-1,0 0 0,0-1 0,0 1 0,0-1 0,0 0 1,1 0-1,9-1 0,-5 1-19,-1-2 0,1 1 0,0-1-1,-1-1 1,1 0 0,-1 0 0,0-1 0,0 0 0,0-1 0,0 0-1,0 0 1,-1-1 0,0 0 0,8-6 0,-8 4 30,-1 0 0,0-1 0,0 0 1,-1 0-1,0 0 0,0-1 0,8-17 1,-6 7-3,0-1 1,9-39 0,-14 41 27,-1 1-1,-1-1 0,-1-31 0,0 19 196,0 30-254,-1 0 0,1 0 0,0 0 0,0 0 0,0 0 0,0 0 0,0-1 0,0 1 0,0 0 0,0 0 0,-1 0 0,1 0 0,0 0 0,0 0-1,0 0 1,0 0 0,0 0 0,0 0 0,-1 0 0,1 0 0,0 0 0,0 0 0,0 0 0,0 0 0,0 0 0,0 0 0,-1 1 0,1-1 0,0 0 0,0 0 0,0 0 0,0 0 0,0 0 0,0 0 0,0 0 0,0 0 0,0 0 0,-1 0 0,1 0 0,0 1 0,0-1 0,0 0 0,0 0 0,0 0 0,0 0 0,0 0 0,0 0 0,0 1 0,0-1 0,0 0 0,-5 5 47,2 3-29,0 0 0,1 0 0,0 0-1,0 0 1,0 0 0,1 0 0,1 0-1,-1 0 1,1 1 0,1-1 0,2 16-1,2 2 102,1-1-1,14 35 1,15 16-21,-32-70-228,0 0-1,0-1 0,1 1 1,0-1-1,0 0 1,0 0-1,0-1 1,1 1-1,0-1 1,0 0-1,10 6 0,-14-9-247,0 0 0,0 0-1,1-1 1,-1 1 0,0-1-1,1 1 1,-1-1-1,0 1 1,1-1 0,-1 1-1,1-1 1,-1 0 0,1 0-1,-1 0 1,1 0-1,-1 0 1,1 0 0,-1-1-1,0 1 1,1 0 0,-1-1-1,1 1 1,-1-1 0,0 1-1,2-2 1,14-4-2926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9:03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100 124 3328,'-14'-2'1280,"-8"1"11343,22 0-12382,0 1 0,-1-1 0,1 1-1,-1 0 1,1-1 0,0 1-1,-1-1 1,1 1 0,0-1-1,0 1 1,-1-1 0,1 1-1,0-1 1,0 1 0,0-1-1,0 1 1,0-1 0,-1 1 0,1-1-1,0 1 1,0-1 0,0 0-1,3-2-6,-1 0-1,1 0 1,-1 0-1,1 1 0,0-1 1,0 1-1,0 0 1,6-4-1,28-12 328,74-22 676,-100 35-1255,1 1 1,0 1-1,0-1 1,1 2-1,-1 0 1,15-1-1,-26 3 15,0 0 0,0 0 0,0 0 0,0 0 0,0 1 0,0-1 0,0 0 0,0 0 0,0 1 0,0-1 0,0 1 0,0-1 0,-1 1 0,1-1 0,0 1 0,0 0 0,0-1 0,-1 1 0,1 0 0,0 0 0,-1-1 0,1 1 0,-1 0 0,1 0 0,-1 0 0,1 0 0,-1 0 0,1 0 0,-1 0 0,0 0 0,0 0 0,1 0 0,-1 0 0,0 0 0,0 0 0,0 0 0,0 0 0,0 0 0,-1 2 0,1 2 20,-1 1 0,0 0 1,0 0-1,-1-1 1,-2 9-1,-1-6 32,1 0 0,-1-1 0,0 0 0,-1 0-1,0 0 1,0-1 0,0 0 0,-1 0 0,-12 8 0,-2 3 54,-137 137 435,128-122-356,-16 23-73,29-33-95,16-21 26,0 1-1,0-1 1,0 0 0,0 1 0,0-1-1,0 1 1,1-1 0,-1 1 0,1 0-1,-1 2 1,1-3 200,27 2 459,58-5-230,144-23 0,-189 17-1156,-21 3-2987,1 1-6481,-9 2 1723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9:05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52 3712,'-1'0'344,"1"-1"-1,-1 0 1,1 1 0,-1-1-1,1 0 1,0 0-1,0 1 1,-1-1 0,1 0-1,0 0 1,0 0 0,0 1-1,0-1 1,0 0 0,0 0-1,0 0 1,0 1 0,0-1-1,0 0 1,1 0 0,-1 0-1,0 0 1,1 0-47,-1 0 1,0 0-1,1 0 0,-1 0 1,0 0-1,0 0 0,0 0 0,0 0 1,0 0-1,0 0 0,0 0 1,0 0-1,0 0 0,-1 0 1,1 0-1,0 0 0,-1 0 1,1 0-1,0 1 0,-1-1 1,1 0-1,-1 0 0,0 0 0,1 0 1,-1 1-1,0-1 0,0 0 1,1 0-146,-1 0 0,1 1 0,-1-1 0,1 1 0,-1-1 0,1 1 1,-1 0-1,0-1 0,1 1 0,-1-1 0,1 1 0,-1 0 0,0 0 1,1-1-1,-1 1 0,0 0 0,1 0 0,-1 0 0,0 0 0,0 0 0,1 0 1,-1 0-1,0 0 0,0 0 0,0 1-37,0 0 0,0 0-1,0 1 1,1-1 0,-1 0 0,1 1 0,-1-1-1,1 0 1,-1 1 0,1-1 0,0 1 0,-1 1 0,-4 14 348,-1 0 0,-1-1 0,-17 30 0,13-26-225,-3 8 35,2 1 1,0 0-1,-12 56 0,21-73-236,-12 47 254,-13 110 0,25-142-104,-11 49-1,14-60-186,0-15-117,-4-19-14512,13 4 8315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9:05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52 3712,'-18'-1'17593,"23"6"-15091,-2-2-2287,0-1-1,1 0 1,0 1-1,-1-1 0,7 2 1,6 4 509,-9-7-412,-5-1-123,-4 2-23,1-1 132,3-1 12,8-1 68,0 0 0,1-1 0,-1-1 0,19-6 0,-4 1-55,47-9-105,98-12-1,-101 19-300,-17 7-1336,-73 14-5935,0-2 2533,-1 2 1589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9:06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50 3392,'-8'-24'2663,"3"0"4487,5 24-7094,0 0 0,0 0 1,0 0-1,0 0 0,0 0 0,0 1 1,0-1-1,-1 0 0,1 0 0,0 0 1,0 0-1,0 0 0,0 0 0,0 0 1,0 0-1,0 1 0,0-1 0,-1 0 1,1 0-1,0 0 0,0 0 0,0 0 1,0 0-1,0 0 0,-1 0 0,1 0 0,0 0 1,0 0-1,0 0 0,0 0 0,0 0 1,0 0-1,-1 0 0,1 0 0,0 0 1,0 0-1,0 0 0,0 0 0,0 0 1,0 0-1,-1-1 0,1 1 0,0 0 1,0 0-1,0 0 0,0 0 0,0 0 1,0 0-1,0 0 0,0 0 0,-1-1 1,1 1-1,0 0 0,0 0 0,0 0 1,0 0-1,0 0 0,0 0 0,0 0 0,0-1 1,0 1-1,0 0 0,0 0 0,0 0 1,0 0-1,0 0 0,0-1 0,-8 12 1960,-38 167 1633,7-22-2072,8-60-1086,25-79-400,-7 14 111,13-30-260,0 2-209,-1-3 81,1 0 1,0 0-1,0 0 0,-1 0 1,1 0-1,0 0 0,0 0 0,-1 0 1,1 0-1,0 0 0,0 0 1,-1 0-1,1 0 0,0 0 1,0 0-1,-1 0 0,1 0 1,0 0-1,0 0 0,-1 0 1,1 0-1,0 0 0,0 0 1,-1-1-1,-1-1-2228,-19 10-14076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9:59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38 4896,'-1'-3'537,"0"0"0,0 1 0,1-1 0,-1 0 1,1 0-1,-1-5 0,1-4 7846,8 39-4559,-5-9-3269,-1-1-1,-1 1 1,-1 21-1,-1-16-228,-8 178 919,2-85-1012,5-78-201,-7 41 0,9-59 258,1-8 22,-5-9-503,0 3 233,3-3-40,0-1-1,0 0 1,0 0 0,-1 1 0,1-1-1,-1 0 1,1 0 0,-1-1 0,0 1-1,1 0 1,-1 0 0,0-1 0,0 1-1,0-1 1,-1 0 0,1 0 0,-3 2-1,-5 1 17,0 0 0,-19 5 0,3-9 372,33-1-164,0 0 1,0-1-1,11-3 1,-9 2-179,73-15 230,-39 9-1335,-1-2-3860,-28 10 2853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9:07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 5408,'3'-9'19269,"8"9"-20811,18-1 3014,38-7 0,-13 1-1008,159-17 377,174-16-359,-228 35-2727,-159 6 2068,0-1 0,0 1 0,0-1 1,0 1-1,0-1 0,0 1 0,0-1 1,0 0-1,0 1 0,0-1 0,-1 1 0,1-1 1,0 0-1,0 1 0,-1-1 0,1 1 1,0-1-1,0 0 0,-1 1 0,0-1 1,-74 69-10891,54-45 8545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9:07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49 4800,'-7'-1'550,"5"0"-391,0 1 1,0-1-1,1 1 0,-1 0 0,0 0 0,0 0 0,0 0 0,0 0 1,-11 3 10032,15-4-8741,102-27 4708,-70 21-5650,0 2-1,62-2 1,-91 7-480,1 0-1,0 1 1,0 0-1,-1 0 1,1 0-1,-1 0 1,1 1-1,-1 0 1,9 5-1,-13-7-18,0 1 1,0 0-1,0-1 1,0 1-1,0 0 0,0 0 1,0 0-1,0 0 1,0 0-1,-1 0 0,1 0 1,0 0-1,-1 1 0,1-1 1,0 0-1,-1 0 1,0 1-1,1 1 0,-1-1 9,0-1-1,0 1 0,0 0 0,-1 0 1,1 0-1,-1-1 0,1 1 0,-1 0 1,1-1-1,-1 1 0,0-1 0,0 1 1,0 0-1,0-1 0,0 0 0,0 1 1,-3 1-1,-21 21 263,-1-1 1,-40 26-1,28-21-117,11-7-18,0 1-1,1 0 1,2 2 0,0 2 0,-23 31-1,46-56-118,0 0-1,0 1 1,1-1-1,-1 1 0,0-1 1,0 1-1,1-1 0,-1 1 1,1-1-1,-1 1 1,1 0-1,0-1 0,-1 1 1,1 0-1,0-1 1,1 4-1,-1-4 10,0 1 0,1-1 0,-1 0 0,1 1 0,0-1 0,-1 0 0,1 0 0,0 0 0,0 0 0,0 1 0,0-1 0,0 0 0,0-1 0,0 1 0,0 0 0,2 1 0,2 1 42,1 0 1,0-1 0,0 0 0,0 0 0,0 0-1,0-1 1,11 2 0,49 2 39,82-5 0,-64-1-957,-4 4-3136,-60-1-261,39 10 0,-51-10 2666,0 0 1,0-1-1,1 0 1,-1 0-1,1-1 1,12-1-1,19-5-2392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9:15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1034 1984,'0'0'107,"-1"1"1,0-1-1,0 0 0,0 1 0,0-1 1,1 0-1,-1 1 0,0-1 0,0 1 1,1-1-1,-1 1 0,0-1 1,1 1-1,-1 0 0,1-1 0,-1 1 1,0 0-1,1-1 0,-1 3 1,-6 5 3682,5-4-2956,1-1 1,-1 0-1,0 1 1,0-1-1,-1 0 1,1 0 0,-1-1-1,-7 8 5695,109-97-4236,12-13-1552,-91 80-648,-2 0 0,0-2 0,-1 0 0,-2-1 0,0-1 0,13-28 0,-14 21-5,-1 3 73,-2 0 0,14-50 0,-11 26 244,36-91 0,-43 128-364,1 1-1,1 0 1,0 0-1,12-13 1,19-29 343,-23 30-229,28-32 1,-26 34-94,-13 15-6,0 0-1,0 0 1,-1 0-1,7-18 0,-7 16 46,-3 9-47,-1-1 0,0 1 0,0 0 0,0-1 0,-1 0 0,1 1 0,0-1 0,-1 1 0,0-6-1,0 8-52,0 0 0,0 0-1,0-1 1,0 1-1,0 0 1,0 0-1,0-1 1,0 1-1,0 0 1,0 0-1,0-1 1,0 1-1,0 0 1,1 0-1,-1 0 1,0-1-1,0 1 1,0 0-1,0 0 1,0-1-1,0 1 1,1 0-1,-1 0 1,0 0-1,0 0 1,0-1-1,0 1 1,1 0-1,-1 0 3,0 0-1,1 0 1,-1 1-1,0-1 0,0 0 1,0 0-1,0 0 1,1 0-1,-1 1 1,0-1-1,0 0 1,0 0-1,0 0 0,0 1 1,0-1-1,0 0 1,0 0-1,1 1 1,-1-1-1,0 0 0,0 0 1,0 1-1,0-1 1,0 0-1,0 0 1,0 0-1,0 1 0,-1-1 1,2 28 82,0-1 0,7 33 1,-3-33-30,1-1 1,2 0-1,0-1 1,15 30-1,-21-49-67,1-1 0,0 0-1,0-1 1,1 1 0,0 0-1,0-1 1,7 7 0,-10-10 80,3-1-14,-1 0 1,0-1-1,1 1 0,-1-1 0,1 1 1,-1-1-1,0 0 0,1 0 1,-1 0-1,3-2 0,1-1-38,0 0 0,-1-1 1,1 1-1,-1-1 0,0 0 0,0-1 0,-1 0 0,7-8 1,2-6-17,16-30 1,-18 30 0,-7 9-14,0 0-1,-1 0 1,4-14 0,5-12 93,-2 21-20,-10 14-64,0 1 0,0 0 0,0 0 0,0-1 0,0 1 0,0-1 0,0 1 0,0-1 0,0 1 0,-1-1 0,1 0 0,-1 1 0,1-1 0,-1-1 0,0 2 35,1 2-78,0 0 43,0 0 0,0 0-1,-1 0 1,1 0 0,0 0-1,-1 1 1,1-1 0,0 0-1,0 2 1,-1-2 2,6 16 46,0 0-1,-1 1 1,-1 0 0,0 0-1,-1 0 1,-1 1 0,-1 24-1,9 82 346,-2 24-204,1 0-36,1-32-129,-2-54 38,-8-59-34,0 0 1,1 0 0,0-1-1,0 1 1,1 4 0,3 11 38,-5-15-42,3 1-33,-2 3-93,-1-2 125,9 15 73,-5-12-78,-3-7 53,-1 5 70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9:16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35 2976,'-2'-1'127,"1"1"71,1 0 0,-1 0 0,0-1 0,1 1 0,-1 0 1,0-1-1,1 1 0,-1-1 0,1 1 0,-1-1 0,1 1 1,-1-1-1,1 1 0,-1-1 0,1 1 0,0-1 0,-1 0 1,1 1-1,0-1 0,-1 1 0,1-1 0,0 0 0,0 1 1,0-1-1,0 0 0,-1-1 1285,-12-7 4821,2-1 2868,17 13-8008,-1-1-1060,-2 0 1,1 0-1,0 1 1,0 0-1,-1 0 0,1 0 1,-1 0-1,4 5 1,21 33 373,-11-16-99,-5-9-212,-1 0-1,-1 1 1,16 32 0,-7-5 181,11 27 29,-19-34-352,-5-16 120,12 28 0,-9-21-161,-6-25 501,3 5-5627,12-28-9865,6-1 11455,7 4-314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9:17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659 0 5216,'-17'3'15388,"15"-2"-14296,-7 3-2138,-125 60 5905,-118 73-2131,86-40-5500,101-59-870,52-29 2056,28-10-9702,9-7 6147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9:21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2560,'0'-16'18557,"0"16"-18475,1 8 219,0-1-1,1 1 0,0-1 1,0 1-1,1-1 0,0 0 1,1 0-1,6 11 0,10 21 251,0 18-325,-3 1 0,14 82 1,-8-30 86,75 251 455,-91-332-647,-1-1 1,-2 1 0,1 48 0,5 28 63,-2-2-112,1-2 504,-7-69-585,-3-26 13,1 0 0,1 0 0,-1-1-1,3 12 1,-2-13 102,-1-4-92,0 0 0,0 0 1,0 0-1,0 1 0,0-1 0,0 0 1,0 0-1,0 0 0,0 1 0,0-1 1,0 0-1,1 0 0,-1 1 0,0-1 1,0 0-1,0 0 0,0 0 1,0 0-1,0 1 0,1-1 0,-1 0 1,0 0-1,0 0 0,0 0 0,0 0 1,1 0-1,-1 1 0,0-1 0,0 0 1,0 0-1,1 0 0,-1 0 0,0 0 1,0 0-1,1 0 0,-1 0 1,0 0-1,0 0 0,0 0 0,1 0 1,-1 0-1,0 0 0,0 0 0,1 0 1,-1 0-1,0 0 0,0 0 0,0 0 1,1-1-1,-1 1 0,0 0 1,0 0-1,0 0 0,0 0 0,1 0 1,-1-1-1,0 1 0,3-2-15,1 0-1,-1 0 1,0 0-1,0 0 1,0-1-1,0 0 1,-1 1-1,1-1 1,-1 0-1,5-6 1,20-38-79,-27 47 78,50-101-32,-15 30 49,2 2 0,46-63 1,-32 59-96,44-56-114,32-14 209,50-60 26,-19 20-15,-147 170-26,10-13-10,32-49 1,-51 71 0,-1-1 0,1 0 0,-1 0 0,1 0 0,-1 0 0,-1 0 0,1-9 0,-1 14 6,0 0-1,0-1 1,0 1 0,0 0-1,0 0 1,0-1-1,0 1 1,0 0 0,0-1-1,0 1 1,-1 0 0,1 0-1,0-1 1,0 1-1,0 0 1,0 0 0,-1-1-1,1 1 1,0 0-1,0 0 1,0-1 0,-1 1-1,1 0 1,0 0 0,0 0-1,-1 0 1,1 0-1,0-1 1,-1 1 0,1 0-1,0 0 1,0 0 0,-1 0-1,1 0 1,0 0-1,-1 0 1,1 0 0,-1 0-1,-15 3-84,8-2 91,-3 1 31,0 0 0,-11 4 0,-15 3 73,-151 11 351,156-18-288,22-3 139,22-3 94,183-22-135,-98 16-266,-90 9-51,77-6-618,-98 13-6849,6-3 5471,0 1-1,-14 2 1,-19 3-910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9:22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53 4224,'-18'0'1082,"-15"0"268,25 0-1372,-7 1 10486,23-2-8677,36-1 203,0-3 1,59-14-1,-69 11-1794,0 2 0,39-2 1,-162 6-741,47 0-2917,1 1-7499,52 1 8192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9:23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69 1728,'-21'-15'1172,"-8"-7"4994,-8-9 9201,45 37-14259,15 21-774,0 1 0,-2 1 0,27 48 0,6 7-60,111 141 611,-149-197-801,-13-22-58,0-1 0,0 1 0,0-1 0,6 8 0,14 21-250,-23-33-262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9:23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752 5 6400,'-7'-4'12627,"6"3"-12026,-9 4 3754,-11 12-5318,15-10 2294,-14 12-661,1 1 0,-19 23-1,6-6-187,3-7-167,-1-2 1,-1 0-1,-62 37 1,-114 49 118,132-73-578,48-25-46,-50 24-3545,61-33 876,16-5 2541,-1 0 0,1 0 0,-1 1 0,1-1 0,-1 0 0,1 0 0,-1 0 0,1 0 0,-1 0 0,1 0 0,-1 0 0,1 0 0,-1 0 0,1 0 0,-1 0 0,1 0 0,-1 0 0,1 0 0,-1-1 0,1 1 0,-1 0 0,1 0 0,-2-1 0,8-6-3164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9:25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86 3808,'-15'2'7819,"13"-1"-7185,0 0 0,0-1 0,0 1 0,0-1-1,-1 0 1,1 1 0,0-1 0,0 0 0,-1 0-1,1-1 1,0 1 0,0 0 0,-4-2 0,6 2-575,0 0 0,-1-1 0,1 1 0,0 0 0,0 0 0,0-1 0,-1 1 0,1 0 0,0-1 0,0 1 0,0 0 0,0-1 0,0 1 0,0 0 0,0-1 0,0 1 0,0-1 0,0 1 0,0 0 0,0-1 0,0 1 0,0 0 0,0-1 0,0 1 0,0 0 0,0-1 0,0 1-1,1 0 1,-1-1 0,0 1 0,0 0 0,0-1 0,1 1 0,-1 0 0,0 0 0,0-1 0,1 1 0,-1 0 0,0 0 0,0 0 0,1-1 0,-1 1 0,0 0 0,1 0 0,13-10 1020,18-5-252,-15 6-480,33-11-1,-34 14-237,-12 4-72,0 1 1,0-1 0,0 1 0,0 0 0,4-1 0,12-1 134,20-1-23,-37 4-151,-1 0-1,0 0 1,0 1-1,1-1 0,-1 0 1,0 1-1,0-1 1,0 1-1,0 0 0,0 0 1,0 0-1,0 0 1,0 0-1,3 2 1,0 5 18,-3-5 7,-1 1 1,0-1 0,0 1 0,0-1 0,-1 1 0,1-1 0,-1 1 0,0 0 0,0-1 0,0 1 0,0 0 0,-1-1 0,1 1 0,-2 3 0,-2 7 97,0-1 0,-9 17 0,7-16-70,-15 35 104,-3-2 1,-2 0-1,-1-1 1,-3-2-1,-1-1 0,-60 62 1,70-86-160,0-1 0,-31 19 1,24-18-173,25-16 232,-1-1 0,0 0 0,0 0 0,0-1 0,0 1 0,0-1 0,0 0 0,-1 0 0,1 0 0,0-1 0,-6 1 0,9-1 168,3 0-43,22-1 287,32-6 0,6-1-193,162 13 98,-181 2-221,-15-1-2238,-10-5-3313,-25 11-3944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9:59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21 5312,'-16'-6'2153,"10"3"990,15-1 803,0 2-3079,1 0-1,0 1 1,18-1-1,0 3-519,33 5 0,-13-1-566,14 4-4538,-26-2 2027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9:52.4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83 2080,'11'-39'1915,"-9"12"2148,1 14-279,-2 9-1161,0 10-1302,-15 164 5769,2-52-5631,4 42-408,-18 208 954,19-272-1672,5-56-121,-9 60 0,8-93-340,1-7-1571,-4-13-3313,2 5 3260,3 6 971,1-1-1,-1 1 1,0 0 0,1 0 0,-1-1 0,1 1 0,-1 0 0,1 0 0,0-1-1,0 1 1,0 0 0,0-1 0,1 1 0,0-4 0,7 2-2291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9:54.8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1220 4224,'-1'0'123,"1"0"0,0 0 0,-1 0 0,1 0 1,0 0-1,0 0 0,-1 0 0,1 0 0,0 0 0,-1 0 0,1 0 0,0-1 1,0 1-1,-1 0 0,1 0 0,0 0 0,0 0 0,-1-1 0,1 1 0,0 0 1,0 0-1,0-1 0,0 1 0,-1 0 0,1 0 0,0-1 0,0 1 0,0 0 1,0-1-1,0 1 0,0 0 0,0 0 0,0-1 0,-1 1 0,1 0 0,0-1 1,0 1-1,0 0 0,0 0 0,1-1 0,-1 1 0,0 0 0,0-1 1,0 1-1,0 0 0,0-1 0,0 1 0,0 0 0,0 0 0,1-1 0,-1 1 1,0 0-1,0 0 0,0 0 0,1-1 0,4-9 875,4-16 497,7-23-19,2 1-1,3 1 1,33-58-1,-37 78-1079,2 1 0,0 1 0,28-29 0,2 8 58,18-17 313,-38 32-12,56-44 0,-84 74-716,0 0 1,0 0 0,-1 1-1,1-1 1,0 0 0,0 1 0,0-1-1,0 1 1,1-1 0,-1 1-1,0 0 1,0-1 0,0 1 0,0 0-1,0 0 1,0 0 0,1 0-1,-1 0 1,2 0 0,-3 0-5,1 1 0,0-1 0,0 1 0,-1-1 0,1 1 0,-1-1 0,1 1-1,0-1 1,-1 1 0,1 0 0,-1-1 0,1 1 0,-1 0 0,0-1 0,1 1 0,-1 0 0,0 0 0,1-1 0,-1 1 0,0 1 0,1 6 149,0-1 1,0 1-1,-1 0 1,-1 11-1,0-14-144,-9 71 597,3-31-394,-29 153 429,35-180-392,2-17-149,2-5-13,10-29 140,-10 25-282,18-38-9,51-84 0,-26 51-40,-37 60 142,-8 16-55,0-1 0,1 1 0,-1 0 0,1 0 0,0 0 1,-1 0-1,1 0 0,1 0 0,-1 0 0,5-3 0,-7 5-9,0 1-1,0 0 1,0 0 0,1 0-1,-1 0 1,0 0 0,0 0-1,0 0 1,1 0-1,-1 0 1,0 0 0,0 0-1,0 0 1,1 0 0,-1 0-1,0 0 1,0 0-1,0 0 1,1 0 0,-1 0-1,0 0 1,0 0 0,0 0-1,1 0 1,-1 0 0,0 0-1,0 0 1,0 0-1,1 1 1,-1-1 0,0 0-1,0 0 1,0 0 0,0 0-1,1 1 1,3 9-20,0 16-117,-4-24 139,1 10 68,4 55 378,0 17-75,-5-79-388,0 0-1,0-1 0,1 1 0,0 0 1,0 0-1,0-1 0,1 1 0,-1 0 1,5 6-1,-6-10 25,1 0 1,0 0 0,-1 0-1,1 0 1,0 0-1,0 0 1,0 0 0,0 0-1,0 0 1,0-1-1,0 1 1,0 0 0,0-1-1,0 1 1,0-1-1,0 1 1,1-1 0,-1 1-1,0-1 1,0 0-1,1 0 1,-1 1-1,0-1 1,0 0 0,1 0-1,-1 0 1,0 0-1,1-1 1,-1 1 0,0 0-1,0-1 1,1 1-1,-1 0 1,0-1 0,0 1-1,0-1 1,0 0-1,0 1 1,0-1 0,2-1-1,117-78 349,4-6-286,-86 60-74,-36 24-1,11-7-8,17-16-1,-27 26-184,-2 6 97,-1 8 43,-3 5 97,-1 9-78,1 50-1,3-70 49,0 0 0,1-1-1,1 1 1,0-1 0,0 1 0,0-1 0,1 0-1,0 1 1,1-2 0,6 12 0,-9-18-11,0 1 0,0-1 0,0 0 0,0 1 0,0-1 1,0 0-1,1 0 0,-1 0 0,1 0 0,-1 0 0,1 0 0,-1 0 1,1 0-1,-1 0 0,1-1 0,0 1 0,0-1 0,-1 1 0,1-1 1,0 0-1,-1 0 0,1 0 0,0 0 0,0 0 0,0 0 0,-1 0 1,1 0-1,0-1 0,-1 1 0,1-1 0,0 1 0,-1-1 0,1 0 1,0 0-1,2-1 0,4-3-1,0 0-1,-1-1 1,1 0 0,-1 0 0,9-10 0,5-7 24,-2-1 0,0 0 0,-2-2 0,-1 0 0,0 0 0,-2-2 0,17-48 0,10-36 66,66-167-354,-88 237 269,-2 6-83,-2 0 0,14-49 0,-25 61-14,-5 15-45,0 9 125,1 0 0,0 0 1,0 0-1,0 0 0,-1 0 0,1 0 0,0 0 0,0 0 0,-1 0 0,1 0 0,0 0 0,0 0 0,-1 0 0,1 0 0,0 0 0,0 0 0,0 0 0,-1 0 0,1 0 1,0 0-1,0 0 0,-1 0 0,1 0 0,0 0 0,0 0 0,0 1 0,-1-1 0,1 0 0,0 0 0,0 0 0,0 0 0,0 1 0,0-1 0,-1 0 0,1 1 0,-7 6-23,0 0-1,1 1 1,0 0-1,0 0 1,1 0-1,-6 12 0,2 0-38,-12 36-1,7-7 66,-7 51-1,8-33 17,10-51 9,-36 194 43,33-166 14,2 0 0,3 80 0,1-104-28,0-10-2,0-1 1,1 0 0,1 11 0,-2-19-33,0 0 1,0 0-1,1 1 1,-1-1-1,0 0 0,1 0 1,-1 0-1,0 0 0,1 0 1,0 0-1,-1 0 0,1 0 1,-1 0-1,1 0 0,0 0 1,0-1-1,0 1 0,-1 0 1,1 0-1,0-1 0,0 1 1,0 0-1,0-1 0,0 1 1,0-1-1,0 0 0,0 1 1,0-1-1,0 0 0,1 1 1,1-1-1,0 0 8,0-1 1,0 1-1,1-1 1,-1 0-1,0 0 0,0 0 1,0 0-1,0-1 1,0 1-1,4-4 0,29-22 109,-21 14-57,47-40 43,3-2-236,47-22-122,-111 77 230,0-1 0,0 0 0,1 1 0,-1-1 0,0 1 0,1 0 0,-1-1 0,0 1 0,1 0 0,-1 0 0,1 0 0,-1 0 0,0 0 0,1 0 0,-1 0 1,0 0-1,1 1 0,-1-1 0,0 1 0,1-1 0,-1 1 0,0-1 0,0 1 0,1 0 0,-1-1 0,0 1 0,0 0 0,0 0 0,0 0 0,0 0 0,0 0 0,1 1 0,4 5 20,-1 0 0,0 1 0,8 14 0,-7-12-68,9 19 279,-11-19-158,0-1 1,1 0 0,0-1 0,1 1 0,7 8 0,-11-15-52,0 0 1,0 0-1,0-1 0,1 1 1,-1-1-1,0 1 0,0-1 1,1 0-1,-1 0 0,1 0 1,-1 0-1,1 0 0,0 0 1,-1-1-1,1 1 0,0-1 1,-1 0-1,1 0 0,0 0 1,-1 0-1,1 0 0,0-1 1,-1 1-1,4-2 0,1 0-5,-1-1 0,0 0 0,1 0 0,-1 0 0,0-1 0,-1 0 0,1 0 0,5-5 0,23-16 5,12-5 50,15-8 73,-53 34-63,-7 4-67,-1 0-1,1 0 0,0-1 1,-1 1-1,1 0 1,0 0-1,-1-1 0,1 1 1,0 0-1,-1-1 0,1 1 1,-1-1-1,1 1 1,-1-1-1,1 1 0,-1-1 1,1 1-1,-1-1 0,1 1 1,-1-1-1,0 0 1,1 1-1,-1-1 0,0-1 1,-3-2 21,2 4-21,-1-1 0,1 1-1,-1-1 1,1 1-1,-1 0 1,1 0 0,-1 0-1,1 0 1,-1 0-1,1 0 1,-1 0 0,1 0-1,-1 0 1,1 1-1,0-1 1,-1 1 0,1-1-1,-3 2 1,-23 13-311,19-9 300,1 0 1,-1 0 0,1 0-1,0 1 1,1 0 0,0 0-1,0 1 1,0 0 0,1 0-1,0 0 1,-4 11 0,4-5-13,0 1 1,1 0-1,0 0 1,2 1-1,0-1 1,-1 17-1,3-29 25,0-1-1,0 1 1,0-1-1,0 1 1,1-1-1,-1 1 1,1-1-1,-1 1 1,1-1-1,0 1 1,0-1-1,0 0 1,0 0-1,1 1 1,-1-1-1,0 0 1,3 2-1,-4-4-1,0 0-1,1 1 0,-1-1 0,0 0 1,1 0-1,-1 0 0,0 1 0,1-1 1,-1 0-1,1 0 0,-1 0 0,0 0 1,1 0-1,-1 0 0,1 0 0,-1 0 0,0 0 1,1 0-1,-1 0 0,0 0 0,1 0 1,-1 0-1,1 0 0,-1-1 0,0 1 1,1 0-1,0 0 0,11-11 71,7-18-26,-17 25-52,85-150-253,-85 150 249,0 0 0,0 1 0,1-1 0,0 1 0,-1 0 0,1-1 0,1 1-1,5-4 1,5 24-163,-5-9 191,1 0-1,0-1 1,0 0 0,1-1 0,0 0 0,0 0 0,1-1-1,0-1 1,0 0 0,14 3 0,-15-6-8,-1 0-1,0-1 1,1 0-1,-1 0 1,0-1-1,0-1 1,0 0 0,0 0-1,0-1 1,0 0-1,0 0 1,-1-1 0,1-1-1,-1 0 1,9-6-1,-8 4-26,0-1 0,0 0 0,0-1-1,-1 0 1,-1 0 0,0-1 0,0 0-1,-1-1 1,0 1 0,-1-1 0,0-1-1,6-14 1,5-33-64,-2 0 0,7-62-1,-21 112 81,11-63 53,5-119 0,-19 167 69,2 23-125,0-1 0,0 1 0,0-1 0,0 1 0,0-1 0,-1 1 1,1-1-1,-1 1 0,1 0 0,-1-1 0,1 1 0,-2-2 0,1 3 0,1 0-1,0 0 1,0 0-1,0 0 0,-1 0 1,1 0-1,0 0 0,0 0 1,0 0-1,-1 0 1,1 0-1,0 0 0,0 0 1,0 0-1,-1 1 1,1-1-1,0 0 0,0 0 1,0 0-1,0 0 0,0 0 1,-1 0-1,1 1 1,0-1-1,0 0 0,0 0 1,0 0-1,0 0 1,0 1-1,0-1 0,0 0 1,-1 0-1,-2 8 16,0-1 0,0 0 0,1 1 1,0-1-1,0 1 0,1-1 0,-2 16 0,2-10 6,-26 271 572,24-208-1221,13 132 0,-10-206 137,2 19-1865,-2-20 2041,0-1 0,0 1 0,0 0 0,0-1 0,0 1 1,0 0-1,0-1 0,0 1 0,0 0 0,-1-1 0,1 1 0,0-1 0,0 1 0,-1 0 0,1-1 0,0 1 0,-1-1 0,1 1 0,0-1 0,-1 1 0,1-1 0,-1 1 0,0 0 0,-4-1-3071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9:55.2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8 10048,'-32'-8'9151,"41"16"-8607,-1-4-288,2 4-160,3 0-320,1 4 128,-4-4-1728,3 1 1024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9:55.6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455 223 9888,'-31'-3'4480,"39"6"-3904,2 2 1599,7-2-1311,19-3 1760,4 5-1472,37-10 32,4 5-704,27 0-288,-5 5-128,-3-1-224,-19 7 96,-9 1-384,-14 1 224,-13 2-3552,-9 2 2080</inkml:trace>
  <inkml:trace contextRef="#ctx0" brushRef="#br0" timeOffset="1">108 12 9312,'-85'-11'4192,"67"19"-3616,13-8-480,10 3-160,18-6-1728,4-2 992,49 5-4832,14 5 3136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9:59.0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20 4992,'1'-2'316,"0"0"0,-1 0-1,1 1 1,0-1 0,1 0 0,-1 0 0,0 0 0,3-2-1,-4 4-181,1 0-1,-1-1 0,0 1 0,0 0 0,1 0 0,-1 0 0,0 0 0,0 0 0,1 0 0,-1 0 0,0 0 0,0 0 0,1 0 1,-1 0-1,0 0 0,0 0 0,1 1 0,-1-1 0,0 0 0,0 0 0,1 0 0,-1 0 0,0 0 0,0 0 0,1 1 1,-1-1-1,0 0 0,0 0 0,0 0 0,0 1 0,1-1 0,-1 0 0,0 0 0,0 0 0,0 1 0,0-1 0,0 0 1,0 0-1,0 1 0,1-1 0,-1 0 0,0 0 0,0 1 0,0-1 0,0 0 0,0 1 0,5 20 2279,-4-4-1284,-2 32 0,-4 106 855,-8 123 18,7-230-1427,-6 84 222,14-50 570,61-169-1409,52-36 151,-25 27-56,31-29-191,-120 125 138,-1 0-1,0-1 0,0 1 0,0 0 1,0 0-1,0 0 0,1-1 1,-1 1-1,0 0 0,0 0 0,1 0 1,-1-1-1,0 1 0,0 0 1,0 0-1,1 0 0,-1 0 1,0 0-1,1 0 0,-1-1 0,0 1 1,0 0-1,1 0 0,-1 0 1,0 0-1,0 0 0,1 0 0,-1 0 1,0 0-1,1 0 0,-1 0 1,0 1-1,0-1 0,1 0 0,-2 11 68,-7 15 125,-2-1 0,-17 32 1,-32 48 509,39-72-355,19-31-313,0-1 1,0 1 0,0 0-1,0 0 1,0 0-1,0 0 1,0 1-1,0-1 1,1 0 0,-1 0-1,1 0 1,0 0-1,0 1 1,0-1-1,0 0 1,0 0 0,0 1-1,0-1 1,1 0-1,-1 0 1,1 0 0,-1 0-1,1 1 1,0-1-1,0 0 1,0 0-1,0 0 1,0-1 0,1 1-1,-1 0 1,1 0-1,-1-1 1,1 1-1,-1-1 1,1 1 0,0-1-1,0 0 1,0 1-1,0-1 1,0 0-1,0 0 1,0-1 0,3 2-1,54 20 659,-33-14-673,41 21 1,-66-27-9,1-1 1,1 0 0,-1 0-1,0 0 1,0 0-1,0 0 1,0-1 0,1 1-1,-1-1 1,0 1-1,0-1 1,1 0 0,-1 0-1,0 0 1,1 0-1,3-1 1,3-4 222,-4 1-158,1 1 0,-1-1 0,0 1 0,4-6-1,4-5-91,0-2-1,-2 1 1,12-22-1,-9 15 115,24-38-140,-36 54 85,-3 16-92,1 9 8,0 0-1,2 1 1,0-1-1,7 28 0,-6-35-85,-2-8 214,0 0 1,0-1-1,0 1 1,0 0-1,2 3 1,-2-6-68,-1 0 0,1 0 1,-1-1-1,1 1 0,-1 0 1,1-1-1,-1 1 0,1-1 0,0 1 1,-1-1-1,1 1 0,0-1 1,-1 1-1,1-1 0,0 0 1,0 1-1,0-1 0,-1 0 1,1 0-1,0 1 0,0-1 1,0 0-1,0 0 0,-1 0 1,1 0-1,0 0 0,0 0 1,1-1-1,6 0-2,0-1 0,0-1 0,-1 1 0,1-1-1,12-7 1,36-25 13,-27 16 60,-8 5-33,128-76-356,-145 88 288,-1 0-1,1 0 0,-1 1 0,1-1 0,0 1 1,0 0-1,4-1 0,-7 2 9,0 0 0,0 0 0,0 0-1,0 0 1,0 0 0,1 0 0,-1 0 0,0 1 0,0-1 0,0 0 0,0 1 0,0-1 0,0 0 0,0 1-1,0 0 1,0-1 0,0 1 0,0 0 0,0-1 0,-1 1 0,1 0 0,0 0 0,0 0 0,-1-1 0,1 1-1,0 0 1,-1 0 0,1 0 0,0 1 0,1 5 6,1-1 0,-1 0 0,-1 0 0,1 1 0,-1-1 0,0 1 0,0-1 0,-1 1 0,0 0 0,0-1 0,-2 14 0,1 7 257,1-26-58,1-1-75,9-5-183,-1 0 1,0-1-1,0 0 0,-1-1 1,0 0-1,0 0 0,0 0 0,6-10 1,-3 6-33,-1 0 1,24-18-1,-33 29 84,0-1-1,0 1 0,-1-1 1,1 1-1,0-1 1,0 1-1,0 0 0,0 0 1,1 0-1,-1 0 1,0-1-1,0 1 1,0 0-1,0 1 0,0-1 1,0 0-1,0 0 1,0 0-1,0 1 1,0-1-1,0 0 0,0 1 1,0-1-1,-1 1 1,1-1-1,0 1 1,0 0-1,0-1 0,0 1 1,-1 0-1,1-1 1,0 1-1,-1 0 1,2 1-1,0 1 12,0-1-1,0 1 1,0 0 0,-1 0 0,1 0-1,-1 0 1,0 0 0,0 0-1,2 5 1,10 68 259,-12-70-346,0-4 119,-1 0 1,1 0 0,-1 0-1,1 0 1,0 0-1,0 0 1,1 3-1,-1-5-28,0 1-1,-1 0 0,1-1 0,0 1 0,0-1 0,-1 1 0,1-1 1,0 1-1,0-1 0,0 1 0,0-1 0,0 0 0,-1 0 1,1 1-1,0-1 0,0 0 0,0 0 0,0 0 0,0 0 1,1 0-1,2 0-20,1-1 0,-1 1 0,1-1 0,-1 0 0,0 0 0,0-1 0,1 1 0,-1-1 0,0 0 0,0 0 0,-1 0 0,1-1 0,0 1 1,-1-1-1,1 0 0,-1 0 0,0 0 0,0 0 0,0-1 0,-1 1 0,1-1 0,-1 0 0,0 0 0,0 0 0,0 0 0,0 0 0,-1 0 0,1 0 0,-1 0 0,0-1 1,-1 1-1,1-1 0,-1-6 0,1 2-10,-1-11-54,0 19 60,0 0-1,0 0 0,-1 0 1,1 1-1,0-1 0,0 0 0,0 0 1,-1 1-1,1-1 0,-1 0 1,1 1-1,0-1 0,-1 0 1,1 1-1,-1-1 0,1 1 1,-1-1-1,0 1 0,1-1 1,-2 0-1,2 1 3,-1 0 0,1 0 0,-1 0 1,0 0-1,1 1 0,0-1 0,-1 0 0,1 0 0,-1 0 0,1 1 0,-1-1 0,1 0 1,-1 1-1,1-1 0,0 0 0,-1 1 0,1-1 0,0 1 0,-1-1 0,1 1 1,0-1-1,0 0 0,-1 1 0,1-1 0,0 1 0,0-1 0,0 1 0,0-1 1,-1 2-1,-6 17-137,7-17 137,-2 3 10,1 0-1,0 0 1,0 0 0,0 0 0,1 1 0,0-1-1,0 0 1,0 0 0,0 1 0,1-1 0,0 0-1,0 0 1,0 0 0,4 8 0,-4-10 29,1 0 1,0 0-1,0 0 1,0 0-1,0-1 1,0 1-1,0 0 1,1-1-1,-1 0 1,1 0 0,0 0-1,0 0 1,-1 0-1,1 0 1,0-1-1,1 1 1,-1-1-1,0 0 1,0 0-1,0 0 1,1 0-1,-1-1 1,6 1-1,5-1-15,1 0 0,-1-1 0,0 0-1,25-7 1,-10 1-15,36-17-1,-53 19 3,0 0 0,0-1 0,-1-1 0,1 0 0,-2 0 0,1-1 0,-1-1 0,0 0 0,-1 0 0,0-1 0,14-21 0,-6 6 3,-3-2 1,19-44-1,14-60 49,-33 89-45,1 0-78,-3-1 0,11-63 0,-17 80 6,-5 21 58,0 0 0,1 1 0,-2-1 0,1 0 0,-1 0 0,1 0 0,-1 0 0,-1-7 0,-3 6-51,1 9-8,-3 16-98,5-17 137,-49 226-153,29-121 200,-7 49 181,24-119-108,1 1 0,3 44 0,0-77-54,0-1-1,1 0 0,0 1 0,0-1 0,0 0 1,0 0-1,1 1 0,-1-1 0,1 0 0,4 7 1,-5-10-23,0 0 1,0 0 0,0 0-1,0 0 1,1 0 0,-1 0-1,0 0 1,0 0 0,1 0-1,-1 0 1,1-1 0,-1 1-1,0 0 1,1-1 0,-1 0-1,1 1 1,-1-1 0,1 0 0,-1 0-1,1 1 1,0-1 0,-1 0-1,1-1 1,-1 1 0,1 0-1,-1 0 1,1-1 0,-1 1-1,1-1 1,-1 1 0,0-1-1,3-1 1,1-1-35,-1 1-1,0-1 1,0 0-1,0-1 1,0 1-1,-1-1 1,0 0-1,5-6 1,5-4-3,19-26 25,7-7 270,-39 47-275,1 0 1,-1 0-1,0 0 0,0-1 1,0 1-1,0 0 1,0 0-1,0 0 1,0 0-1,1 0 0,-1 0 1,0 0-1,0 0 1,0 0-1,0 0 0,0 0 1,1 0-1,-1 0 1,0 0-1,0 0 1,0 0-1,0 0 0,0 0 1,0 0-1,1 0 1,-1 0-1,0 0 1,0 0-1,0 0 0,0 0 1,0 0-1,0 0 1,1 1-1,-1-1 1,0 0-1,0 0 0,1 1-3,-1-1-1,1 1 1,-1 0 0,1-1-1,-1 1 1,1 0-1,-1 0 1,1 0-1,-1 0 1,0-1-1,1 1 1,-1 0-1,0 0 1,0 0 0,0 0-1,0 0 1,0 0-1,0 1 1,-3 21 41,0-5 181,5-5-55,-2-12-155,0-1 0,1 1 0,-1 0 0,0 0-1,0 0 1,0 0 0,0 0 0,0 0 0,0 0-1,0 0 1,0 0 0,0 0 0,0 0 0,-1 0 0,1 0-1,0 0 1,-1 1 0,0 0 19,1 4 21,0-5 314,1-1-378,7 0 11,-4 0 5,0 0 0,-1 0 0,1 0 0,0-1 0,0 0 0,0 1 0,0-2 0,4 0 0,8-3 0,45-7 0,80-5 0,-51 5-80,-74 7 7,-14 4 93,0 0 1,0 0-1,1 0 0,-1 1 0,0-1 0,1 1 1,-1-1-1,1 1 0,-1 0 0,3 0 0,-19 8-153,-30 18-107,40-22 252,-1-1 0,1 1 0,0-1 0,0 1 0,1 0 0,-1 1 0,-4 6 0,7-10-5,1 0 0,-1 1 1,0-1-1,1 1 0,-1-1 0,1 1 0,0-1 0,-1 1 1,1 0-1,0-1 0,0 1 0,0-1 0,0 1 0,0 0 0,0-1 1,0 1-1,1-1 0,-1 1 0,2 2 0,-1-1 7,1 0-1,-1-1 1,1 1 0,0-1-1,0 1 1,0-1-1,0 1 1,0-1-1,5 3 1,-2-1-61,1 0 0,-1-1 0,1 0 0,0 0 0,-1 0-1,1-1 1,1 0 0,-1 0 0,10 1 0,-9-2-276,1 0-852,-1-1-1,1 1 1,-1-1-1,10-2 1,-15 2 571,0 0 0,0-1 0,0 1 0,0-1 0,0 0 0,-1 1 0,1-1 0,0 0 0,0 0 0,-1 0 0,1-1 0,0 1 0,-1 0 0,1 0 0,-1-1 0,0 1 0,1-1 0,-1 0 0,0 1 1,0-1-1,1-2 0,8-22-2900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9:59.4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783 231 10560,'-41'-11'3904,"32"11"-3040,-4 0-224,8 0 1407</inkml:trace>
  <inkml:trace contextRef="#ctx0" brushRef="#br0" timeOffset="1">32 279 11808,'-31'-23'4352,"31"18"-3361,13-6-287,5-1 864,17-8-992,12-5 1664,11-7-1248,5 1-320,3-1-448,-3 4-480,-4 3 160,-1 10-1824,-3 4 1056,-6 2-3775,-14 9 2591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49:59.7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135 89 10816,'-81'-77'4000,"59"77"-3136,-10 0-224,46-11-10816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0:02.9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17 156 5216,'-9'1'1874,"2"-2"4214,8 4-3896,-1-3-2127,0 0 1,0 1-1,0-1 1,0 0-1,0 0 1,0 1-1,0-1 0,0 0 1,0 0-1,0 0 1,0 1-1,0-1 1,1 0-1,-1 0 1,0 1-1,0-1 1,0 0-1,0 0 1,0 0-1,1 0 1,-1 1-1,0-1 0,0 0 1,0 0-1,0 0 1,1 0-1,-1 1 1,0-1-1,0 0 1,0 0-1,1 0 1,-1 0-1,12 2 685,0-1 0,1 0 0,-1 0-1,0-1 1,0-1 0,13-2 0,-11 1-564,122-16 617,-114 14-687,-1-1 1,1-2 0,-2 0 0,26-12-1,-41 17-77,-1 0-1,0-1 0,1 0 1,-1 0-1,0 0 0,0 0 1,-1-1-1,7-6 0,-10 9-32,1 0-1,0 0 0,-1 0 1,1-1-1,-1 1 0,1 0 1,-1 0-1,1 0 1,-1-1-1,0 1 0,0 0 1,1-1-1,-1 1 1,0 0-1,0 0 0,-1-2 1,1 1-17,-1 0 0,1 1 1,-1-1-1,0 1 1,0-1-1,1 1 0,-1-1 1,0 1-1,0 0 1,-1-1-1,1 1 0,0 0 1,0 0-1,-1 0 1,-2-2-1,-2 0-19,0-1 1,0 1-1,-1 0 1,1 1-1,-1 0 1,0 0 0,0 0-1,0 1 1,0 0-1,0 0 1,0 1-1,0 0 1,-9 1-1,4 0 75,0 0-1,0 1 1,0 1-1,1 0 1,-1 1-1,-21 9 1,24-8 107,1 0 0,-1 0 0,1 1 1,0 0-1,1 1 0,-1 0 0,1 0 1,1 0-1,-1 1 0,1 0 0,0 0 0,1 1 1,0 0-1,1 0 0,-7 18 0,6-12-26,1 0-1,1 0 1,0 0-1,1 1 1,1-1-1,0 0 1,2 1-1,-1-1 1,6 26-1,-4-31-44,0 0-1,1 0 1,0 0 0,1 0-1,0 0 1,11 16 0,-14-23-52,1 0 0,0 0 0,0-1 1,0 1-1,0 0 0,0-1 0,1 0 1,-1 1-1,1-1 0,0 0 0,-1-1 1,1 1-1,0 0 0,0-1 0,0 1 1,0-1-1,1 0 0,-1 0 1,0 0-1,0-1 0,1 1 0,-1-1 1,0 0-1,7 0 0,-2-2-5,1 0-1,-1 0 0,-1-1 1,1 0-1,0 0 1,-1-1-1,1 0 1,6-5-1,54-44 136,-61 46-150,19-15 13,87-70 84,-58 50-65,-21 17 61,66-41 0,-98 65-79,0 0 1,0 0-1,0 1 1,0-1-1,-1 0 0,1 1 1,0-1-1,0 1 1,0 0-1,0 0 0,0 0 1,0 0-1,4 0 1,-5 1-11,0-1 0,0 0-1,0 1 1,0-1 0,0 1 0,0-1 0,0 1 0,0 0 0,0-1 0,0 1 0,-1 0 0,1 0 0,0-1 0,0 1 0,-1 0 0,1 0 0,0 0 0,-1 0 0,1 0 0,-1 0 0,1 0 0,-1 0 0,0 0 0,1 0-1,-1 0 1,0 2 0,1 10 56,0 0-1,-1-1 0,0 1 1,-1 0-1,-1-1 1,-3 16-1,3-17-29,1 4 20,2-11 72,3-8-12,0-3-119,3-6-26,1 1 0,0-1 0,0 1 0,2 1 0,-1 0 0,2 0 0,10-10 0,4 5-4,0 0 0,1 1 0,1 1 1,34-12-1,-55 24 19,0 0 1,0 0-1,0 0 1,0 1 0,0 0-1,1 1 1,-1-1-1,0 1 1,0 0 0,1 1-1,-1-1 1,0 1-1,11 3 1,-12-2 24,0 0 1,0 0-1,-1 0 0,1 1 1,-1 0-1,0-1 0,0 1 1,0 1-1,0-1 0,0 1 0,-1-1 1,1 1-1,-1 0 0,0 0 1,0 1-1,-1-1 0,3 6 1,4 9 137,1 0 0,21 32 0,-27-46-122,0 0 0,0 0 0,0 0 0,0-1 0,1 0 0,-1 0 0,1 0 0,0-1 0,1 1 0,-1-1 0,1-1 0,-1 1 0,1-1 0,7 3 0,-9-5-15,0 0-1,-1 0 0,1 0 1,-1 0-1,1 0 0,0-1 1,-1 0-1,1 0 0,-1 0 1,1 0-1,-1 0 0,0-1 0,7-3 1,0-1-38,0-1 1,18-15 0,-19 15 16,-1 0 1,0-1 0,0-1-1,-1 1 1,0-1 0,-1 0-1,0-1 1,0 1 0,-1-1-1,0 0 1,4-15 0,-8 22-24,-1 1 0,1 0 0,-1 0 1,1-1-1,-1 1 0,0 0 0,0-1 1,0 1-1,0 0 0,-1-1 0,1 1 1,-1 0-1,1 0 0,-1-1 0,0 1 1,0 0-1,0 0 0,0 0 0,0 0 1,0 0-1,0 0 0,-3-2 0,3 3 25,1 1 0,-1 0-1,1-1 1,-1 1 0,0 0 0,1 0-1,-1-1 1,0 1 0,1 0-1,-1 0 1,0 0 0,1 0-1,-1 0 1,0 0 0,1 0 0,-1 0-1,0 0 1,1 0 0,-1 0-1,1 1 1,-1-1 0,0 0-1,1 0 1,-1 1 0,0-1-1,1 0 1,-1 1 0,1-1 0,-1 1-1,1-1 1,-1 0 0,1 1-1,-1-1 1,0 2 0,-14 18-80,11-14 77,0 0 1,1 0 0,0 1 0,0-1-1,0 1 1,1 0 0,0-1 0,0 1-1,1 0 1,0 0 0,0 1-1,0-1 1,1 0 0,0 0 0,1 0-1,1 9 1,0-6 60,0 1 0,0 0 0,1-1 1,8 19-1,-10-27-41,0 0 1,0 0-1,0 0 1,0 0-1,0 0 1,1 0 0,-1 0-1,1 0 1,0-1-1,-1 1 1,1-1-1,0 1 1,0-1-1,0 1 1,0-1 0,0 0-1,0 0 1,0 0-1,0 0 1,0-1-1,1 1 1,-1 0-1,0-1 1,1 0 0,-1 1-1,0-1 1,1 0-1,-1 0 1,3-1-1,15-3 69,0 0 0,38-15 1,38-23-64,-58 24 25,226-112-199,-261 129 149,-1 0-1,1 0 1,-1 1 0,1-1 0,-1 0-1,1 1 1,-1 0 0,1-1-1,0 1 1,2 0 0,-4 1 0,-1 0 0,1-1 0,-1 1 0,1-1 0,-1 1 0,1 0 0,-1-1 0,0 1 0,1 0 0,-1 0 0,0-1 1,0 1-1,1 0 0,-1 0 0,0 0 0,0 0 0,0-1 5,1 10 23,0-1-1,0 15 0,-1 2 17,2 2-32,-2-17-6,0 1-1,5 20 1,2 13 41,2 7 66,-7-47-96,0 0-1,-1 0 1,1 0 0,1 0 0,-1-1 0,1 1 0,0-1 0,3 5-1,-5-9-8,0 1 0,-1 0-1,1-1 1,0 1 0,0 0-1,0-1 1,-1 1 0,1-1-1,0 1 1,0-1 0,0 1-1,0-1 1,0 0 0,0 1-1,0-1 1,0 0 0,0 0-1,0 0 1,0 0-1,0 0 1,0 0 0,0 0-1,0 0 1,0 0 0,0-1-1,0 1 1,1-1 0,3-1 4,0 0 0,0 0 0,-1-1 0,6-3 0,-2 1 45,73-45-120,172-78 0,-211 110 117,-1-2 0,48-30 0,-81 43-47,-3 4-60,-9 6-27,-35 26-186,28-22 210,1 0 0,-20 18-1,16-10 51,1 1 0,0 1 0,2 0-1,0 0 1,0 1 0,-14 37 0,14-27-17,2 0 0,1 1 0,2 0 1,-4 34-1,10-61 37,-1 0 0,1 0 0,0 0 1,0-1-1,0 1 0,1 0 0,-1 0 1,0 0-1,1-1 0,-1 1 0,1 0 1,-1-1-1,2 3 0,-2-3-6,1-1-1,-1 1 1,1-1 0,-1 1 0,1-1-1,0 0 1,-1 1 0,1-1-1,-1 0 1,1 1 0,0-1-1,-1 0 1,1 0 0,0 1-1,-1-1 1,1 0 0,0 0-1,0 0 1,-1 0 0,1 0-1,0 0 1,-1 0 0,1 0 0,0 0-1,-1-1 1,1 1 0,0 0-1,-1 0 1,1-1 0,0 1-1,-1 0 1,1-1 0,0 1-1,-1 0 1,1-1 0,5-3-23,-1 1 1,0-1-1,-1 0 1,1 0-1,-1-1 1,0 0-1,0 1 1,0-1-1,4-8 1,26-52-266,-29 55 259,58-129-149,-40 79 630,-23 60-454,2-12 151,-2 8-123,2 11-101,-1 10 52,0-1-1,-2 28 0,0-7 103,1-8-56,-6 166 385,4-167-337,-2-1 1,-1 1-1,-1-1 0,-2 0 1,-10 25-1,12-37-69,-1-1 0,-1 0-1,0-1 1,-1 1 0,-1-2 0,0 1 0,0-1-1,-1-1 1,-1 0 0,0-1 0,-22 15 0,27-20-10,-1 0 0,0-1 0,0 0 0,0-1 0,0 0 0,-1 0 0,1-1 0,-1 0 0,0 0 0,0-1 0,1 0 0,-1 0 1,0-1-1,0-1 0,0 1 0,0-1 0,0-1 0,1 0 0,-1 0 0,0 0 0,1-1 0,-8-4 0,6 2-55,0 0 0,1-1-1,0 0 1,0 0 0,1-1 0,0 0-1,0-1 1,-8-9 0,15 15 38,-1 0 1,0 0 0,1 0 0,-1-1 0,1 1 0,0 0 0,0-1 0,0 1 0,0-1-1,0 0 1,0 1 0,1-1 0,-1 0 0,1 1 0,0-1 0,0 0 0,0 1 0,0-1-1,0 0 1,1 1 0,-1-1 0,1 0 0,-1 1 0,1-1 0,0 1 0,0-1 0,0 1-1,1-1 1,-1 1 0,1 0 0,-1-1 0,1 1 0,0 0 0,-1 0 0,1 0 0,0 1-1,3-3 1,6-5 79,0 1-1,0 1 0,1-1 0,0 2 0,16-7 1,68-21 288,-40 16-206,-15 3-64,-1-1 1,-1-1-1,-1-3 1,0-1-1,36-27 1,33-47 12,-28 23-64,127-79 55,-170 127-115,8-13 52,-43 37-15,-1 0 0,0 0 0,0 0 0,1 0 0,-1 0 0,0 0 0,0 0 1,0 0-1,1 0 0,-1 0 0,0 0 0,0-1 0,1 1 0,-1 0 0,0 0 0,0 0 1,0 0-1,0-1 0,1 1 0,-1 0 0,0 0 0,0 0 0,0 0 0,0-1 0,0 1 1,0 0-1,0 0 0,1-1 0,-1 1 0,0 0 0,0 0 0,0 0 0,0-1 0,0 1 1,0 0-1,0 0 0,0-1 0,0 1 0,0 0 0,0 0 0,-1-1 0,-4 1 22,2 2-24,1 0-1,-1 0 1,1 0 0,0 0-1,0 1 1,0-1 0,0 1-1,0-1 1,0 1 0,1 0-1,-1-1 1,-1 6 0,-12 39-27,13-39 25,-2 12-24,0 0 0,-3 35 0,7-44 40,-1 0 0,2 0 0,0 0 0,0 0 1,1 0-1,5 19 0,-6-29-13,-1 0 1,0 0 0,1 0 0,-1 1 0,1-1 0,-1 0-1,1 0 1,-1 0 0,1 0 0,0 0 0,0 0-1,-1 0 1,1 0 0,0 0 0,0 0 0,0-1 0,0 1-1,0 0 1,0 0 0,0-1 0,0 1 0,0-1-1,1 1 1,-1-1 0,0 1 0,0-1 0,0 0 0,1 0-1,-1 0 1,0 1 0,0-1 0,1 0 0,-1 0-1,0-1 1,0 1 0,1 0 0,-1 0 0,0-1 0,0 1-1,2-1 1,3-2-11,-1 0 0,0 0 0,-1 0-1,1 0 1,-1-1 0,1 0 0,6-7 0,78-94 58,-57 65-32,7-8-80,1 0 21,-40 48 43,0 0 0,-1 1 0,1-1 0,0 0 0,0 1 0,0-1 0,0 0 0,0 0 0,0 1 0,1-1 0,-1 0 0,0 1 0,0-1 0,0 0 0,0 0 0,0 1 0,0-1 0,0 0 0,1 0 0,-1 1 0,0-1 0,0 0 0,0 0 0,0 1 0,1-1 0,-1 0 0,0 0 0,0 0 0,1 1 0,-1-1 0,0 0 0,0 0 0,1 0 0,-1 0 0,0 0 0,1 0 0,-1 0 0,0 0 0,0 1 0,1-1 0,-1 0 0,0 0 0,1 0 0,-1 0 0,0-1 0,1 1 0,-1 0 0,0 0 0,0 0 0,1 0 0,-1 0 0,0 0 0,1 0 0,-1 0 0,0-1 0,0 1 0,1 0 0,-1 0 0,0 0 0,0-1 0,0 1 0,1 0 0,-1 0 0,0 0 0,0-1 0,0 1 0,0 0 0,1-1 0,-1 1 0,0 1 0,1 6 0,0 1 0,-1-1 0,0 12 0,-1 0 0,1 11-12,1 38 32,-11 77 0,8-126-19,-2 1 0,0 0 0,-1-1 0,-1 0 0,0 0 0,-2-1 0,0 0 0,-17 28 0,8-24-6,0-1-1,-1-1 0,0-1 0,-37 29 1,-92 57 76,124-90-86,1-1-1,-2-1 1,0-1 0,-26 9-1,43-19 16,-1 1 0,0-1 0,0-1 0,0 1-1,0-1 1,0-1 0,0 1 0,0-1 0,0-1-1,0 1 1,0-2 0,0 1 0,0-1 0,0 0 0,1 0-1,-1-1 1,-11-6 0,16 7 0,1 1 0,0 0 0,0-1 0,0 0 0,0 1 0,0-1 0,0 0 0,0 0 0,1 0 0,-1 0 0,1 0 0,-1-1 0,1 1 0,0 0 0,0-1 0,0 1 0,0-1 0,0 1 0,1-1 0,-1 0 0,1 1 0,-1-1 0,1 1 0,0-1 0,0 0 0,0 1 0,1-1 0,-1 0 0,1 1 0,-1-1 0,1 1 0,2-5 0,0 0 0,0 1 1,0 1-1,0-1 1,1 0-1,0 1 0,0 0 1,1 0-1,0 0 1,-1 1-1,2-1 0,-1 1 1,0 0-1,1 0 1,7-3-1,10-4 18,1 1-1,35-11 1,17-3-10,340-119-246,-281 97-2182,-100 37-800,-1 2 0,37-4 1,-11 7-6674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0:07.8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 2400,'-5'0'18751,"6"1"-18233,22 18 1097,-15-13-1329,-1 1 1,14 7-1,32 19 81,66 55 0,41 48-81,-71-57-228,-43-42-34,1-2 0,2-2 0,79 41 0,-113-67-24,169 92 82,-135-70-91,75 59 0,-1 18 90,11 9-49,-97-85-22,70 39 0,-41-32-37,-65-36 198,-22 6-790,-143 61 1126,137-55-219,-153 62 1013,120-55-980,-97 35 109,132-44-365,0 1-1,0 1 0,-44 32 0,45-25-89,0 0 0,2 2 0,0 0 0,2 2-1,0 0 1,-20 34 0,-38 72-842,48-71-3220,29-57 3683,0 0-161,-1 1 1,1 0 0,0-1-1,0 1 1,0 0 0,0 0 0,0 0-1,1 0 1,-1 0 0,1 0 0,0 0-1,0 0 1,0 3 0,11 17-6881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0:11.0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16 400 2496,'-12'3'643,"11"-3"-587,1 1-1,0-1 1,0 0 0,-1 0 0,1 1 0,0-1-1,0 0 1,0 1 0,-1-1 0,1 0 0,0 0-1,0 1 1,0-1 0,0 0 0,0 1 0,0-1-1,0 0 1,0 1 0,-1-1 0,1 0 0,0 1-1,0-1 1,1 1 0,-1 1 504,1 1-1,0 0 1,0-1-1,0 0 1,1 1-1,-1-1 1,3 4-1,-2-3-229,4 7 1163,2 1 0,0-1 0,0 0 1,16 15-1,-22-23-1324,0 0-1,1-1 1,-1 1 0,0 0 0,1-1 0,-1 0 0,1 0-1,0 1 1,-1-1 0,1-1 0,0 1 0,0 0-1,-1-1 1,1 1 0,0-1 0,0 0 0,0 0 0,0 0-1,0 0 1,-1-1 0,1 1 0,0-1 0,0 0-1,-1 1 1,1-1 0,0-1 0,3-1 0,23-15 816,37-30 0,0-1-694,-33 27-82,0-2 1,-1 0 0,-1-3-1,-2 0 1,-1-2-1,46-60 1,-38 33 228,-16 24 65,25-29 1,-45 60-494,0 1 0,0 0 0,1-1 0,-1 1 0,0-1 0,0 1 0,1 0-1,-1 0 1,0-1 0,1 1 0,-1 0 0,0 0 0,1-1 0,-1 1 0,1 0 0,-1 0 0,0 0 0,1 0 0,-1-1 0,1 1 0,-1 0 0,0 0 0,1 0 0,-1 0 0,1 0 0,-1 0 0,1 0 0,0 0-1,-1 1 0,1-1 0,0 1 0,-1-1-1,1 1 1,-1-1 0,1 1-1,-1 0 1,1-1 0,-1 1-1,0 0 1,1-1 0,-1 1 0,0 0-1,1 1 1,7 33 39,-8-30-35,5 23 87,-2 1 1,-2-1-1,0 1 1,-2-1-1,-1 1 0,-1-1 1,-2 0-1,0 0 1,-2 0-1,-1-1 1,-16 37-1,18-52-31,0 1 1,-1-1-1,0-1 0,-1 1 0,-14 15 0,19-24-75,1 0-1,-1-1 0,0 1 0,0-1 0,0 1 1,0-1-1,0 0 0,0-1 0,-1 1 0,1 0 1,-1-1-1,1 0 0,-1 0 0,1 0 0,-1 0 1,0 0-1,0-1 0,1 0 0,-1 1 0,0-1 1,0-1-1,1 1 0,-1-1 0,-6-1 0,1-1-174,1 0-1,0-1 0,0 0 0,0 0 0,-14-11 0,-31-33-539,6 6 448,43 36 158,9 5 17,13 4 55,-17-3 54,29 6 70,0-2 1,1-1-1,-1-2 0,1 0 1,0-3-1,-1 0 0,42-9 1,-33 0-47,-1-1 1,70-34 0,-27 11 81,16-11-87,-24 9 206,-67 34-183,0 0 0,0 0 0,0-1 0,0 0-1,0 0 1,-1 0 0,0-1 0,0 0 0,0 0 0,6-7-1,-11 12-49,0-1-1,0 1 1,0 0-1,0 0 0,0 0 1,0 0-1,0-1 0,1 1 1,-1 0-1,0 0 0,0 0 1,0-1-1,0 1 1,0 0-1,0 0 0,0 0 1,0-1-1,0 1 0,0 0 1,0 0-1,0 0 0,0-1 1,0 1-1,0 0 0,0 0 1,0 0-1,0-1 1,0 1-1,-1 0 0,1 0 1,0 0-1,0 0 0,0-1 1,0 1-1,0 0 0,0 0 1,-1 0-1,1 0 0,0-1 1,0 1-1,0 0 1,0 0-1,-1 0 0,1 0 1,0 0-1,0 0 0,0 0 1,-1 0-1,1 0 0,0 0 1,0 0-1,0 0 1,-1 0-1,1 0 0,0 0 1,0 0-1,-13-1 82,0 4-69,1-1 0,0 2 0,0 0 0,0 0 0,0 1 0,1 0 0,-1 1 0,1 1-1,1 0 1,-12 9 0,8-4 34,0 0 0,1 1 0,0 1 0,1 0 0,1 1 0,-14 23 0,23-34-6,-1 1 1,1 0 0,1 0-1,-1 0 1,0 0-1,1 1 1,0-1 0,1 0-1,-1 9 1,1-12-43,0-1 0,0 1 0,0-1-1,0 1 1,0-1 0,0 1 0,1-1 0,-1 1 0,0-1-1,1 1 1,0-1 0,-1 0 0,1 1 0,0-1 0,0 0 0,-1 1-1,1-1 1,0 0 0,0 0 0,0 0 0,1 0 0,-1 0-1,0 0 1,0 0 0,0 0 0,1 0 0,-1-1 0,1 1 0,-1-1-1,0 1 1,1-1 0,-1 1 0,1-1 0,-1 0 0,1 1 0,-1-1-1,1 0 1,1 0 0,5-1-65,1 0 1,-1 0-1,0-1 1,0 0-1,0-1 0,0 1 1,-1-1-1,1-1 0,-1 0 1,14-8-1,-1-2-184,-1-2-1,25-22 1,-33 26 330,-1 0 0,0 0 0,-1-1 0,10-18 0,-16 22 13,-2 5 218,0 10 37,-1 2-183,0 0 0,0 0 0,1-1 0,4 16 0,-4-19-106,0-1 0,1 1 0,0 0 0,0 0 0,0-1 0,1 1 0,-1-1 0,1 1 1,0-1-1,0 0 0,3 3 0,-2-3-54,0 0 0,-1-1 0,1 1 0,1-1-1,-1 1 1,0-1 0,1 0 0,-1-1 0,1 1 0,-1-1 0,1 0 0,9 1 0,-6-2 4,-1 0-1,1 0 1,0-1-1,0 0 1,-1 0-1,1-1 1,9-3-1,3-3 5,-1-1-1,0 0 1,-1-2-1,0 0 1,17-14-1,-25 18-10,5-6 48,1 2 1,1 0 0,0 1-1,28-13 1,-44 22-34,0 1 0,0-1 1,0 1-1,1 0 0,-1-1 0,0 1 1,0 0-1,0 0 0,0 0 1,1-1-1,-1 1 0,0 1 0,0-1 1,0 0-1,1 0 0,-1 0 1,0 1-1,0-1 0,0 0 0,0 1 1,0-1-1,2 2 0,-2-1-6,0 0 1,0 0-1,0 0 0,-1 0 0,1 1 0,0-1 0,-1 0 0,1 0 0,-1 1 0,1-1 1,-1 0-1,0 1 0,1-1 0,-1 1 0,0-1 0,0 2 0,0 7 43,-1-1-1,0 1 0,0 0 0,-4 11 0,5-18-27,-8 20 172,6-19-154,0 0 0,1 0 0,-1 1 0,1-1 1,0 1-1,0 7 0,1-12-49,0 0-1,0 0 1,0 0 0,0 0-1,0 1 1,0-1 0,0 0-1,0 0 1,0 0 0,0 0-1,0 0 1,0 1 0,0-1-1,0 0 1,0 0 0,0 0-1,0 0 1,0 0 0,0 0-1,1 0 1,-1 1 0,0-1-1,0 0 1,0 0 0,0 0-1,0 0 1,0 0 0,0 0-1,1 0 1,-1 0 0,0 0-1,0 0 1,0 0 0,0 0-1,0 0 1,1 0 0,-1 1-1,0-1 1,0 0 0,0 0-1,0 0 1,0 0 0,0-1-1,1 1 1,-1 0 0,0 0-1,0 0 1,0 0 0,0 0 0,0 0-1,1 0 1,-1 0 0,0 0-1,0 0 1,0 0 0,0 0-1,0 0 1,0 0 0,0-1-1,0 1 1,1 0 0,-1 0-1,0 0 1,0 0 0,0 0-1,0-1 1,7-5-78,9-11-64,0 2 1,1 0-1,1 1 0,0 1 0,1 0 0,24-12 1,-37 23 166,-1-1 1,1 1-1,0 0 0,0 0 1,0 0-1,11-1 0,-15 3-17,0 0 0,0 0 0,0 0 0,0 0 0,0 0 0,0 1 0,0-1 0,0 0-1,0 1 1,3 1 0,-4-1-2,0-1 0,0 1 0,0 0-1,0-1 1,-1 1 0,1 0 0,0 0 0,0-1-1,-1 1 1,1 0 0,-1 0 0,1 0 0,0 0-1,-1 0 1,0 0 0,1 0 0,-1 0 0,0 0-1,1 0 1,-1 0 0,0 2 0,0 3 57,0 1 0,0 0-1,-1 0 1,-2 10 0,-1 16 254,5-33-318,-1 1-1,0-1 1,1 0 0,-1 0-1,1 0 1,-1 1 0,0-1 0,1 0-1,-1 0 1,1 0 0,-1 0-1,0 0 1,1 0 0,-1 0-1,1 0 1,-1 0 0,1 0-1,0 0 1,0 0-26,6-1-102,0 1 1,0-1-1,1 0 0,-1-1 1,0 0-1,11-4 0,39-22-426,-41 19 349,32-12-1,16-2 157,-62 23 71,-1-1-1,0 1 1,1 0-1,-1 0 1,0 0-1,1 0 1,-1 0-1,0 0 1,1 0-1,-1 1 1,0-1-1,1 0 1,-1 1-1,0-1 1,0 1-1,0 0 1,1-1-1,-1 1 1,0 0-1,0-1 1,0 1 0,0 0-1,0 0 1,0 0-1,0 0 1,0 0-1,-1 0 1,1 0-1,1 3 1,2 2 98,-1 2 0,0-1 0,-1 0 0,3 10 1,1 3 45,-4-17-111,-1 0 1,1 0-1,0 0 0,0 0 0,0 0 0,0 0 0,1 0 0,-1-1 0,1 0 0,3 4 0,-5-5-53,1 0 1,-1 0-1,1 0 0,-1-1 0,1 1 0,-1 0 0,1-1 0,-1 1 1,1-1-1,0 1 0,-1-1 0,1 0 0,-1 1 0,1-1 0,0 0 1,-1 0-1,1 0 0,0-1 0,-1 1 0,1 0 0,0-1 0,-1 1 1,3-2-1,1 0-46,-1-1 0,0 0-1,0 0 1,0 0 0,-1 0 0,1-1 0,-1 1 0,0-1 0,0 0 0,0 0 0,0 0 0,3-8 0,1-4-114,-1 0 1,6-20-1,-10 29 157,-2 7 15,0 1 0,0-1 0,-1 0 0,1 0-1,0 1 1,0-1 0,-1 0 0,1 0 0,0 0 0,0 1 0,-1-1 0,1 0-1,0 0 1,-1 0 0,1 0 0,0 0 0,-1 0 0,1 1 0,0-1-1,0 0 1,-1 0 0,1 0 0,0 0 0,-1 0 0,1 0 0,0 0 0,-1 0-1,1 0 1,0-1 0,-1 1 0,1 0 0,0 0 0,-1 0 0,1 0 0,0 0-1,-1 0 1,1-1 0,0 1 0,0 0 0,-1 0 0,1-1 0,0 1 0,0 0-1,0 0 1,-1-1 0,1 1 0,0 0 0,0 0 0,0-1 0,0 1-1,-1 0 1,1-1 0,0 1 0,0 0 0,0-1 0,0 1 0,0 0 0,0-1-1,0 1 1,0 0 0,0-1 0,0 1 0,0 0 0,0-1 0,0 1 0,1-1-1,-8 9 107,1 1 0,0-1-1,1 1 1,0 0-1,0 0 1,-4 15 0,8-20-90,-1 1 1,1-1 0,1 0 0,-1 1-1,1-1 1,-1 1 0,1-1 0,0 1-1,1-1 1,-1 1 0,1-1-1,0 0 1,0 1 0,0-1 0,1 0-1,0 0 1,-1 0 0,4 5 0,-3-6-30,1 1 0,0-1 1,0 0-1,0 1 0,1-1 1,-1-1-1,1 1 1,-1 0-1,1-1 0,0 0 1,0 0-1,0 0 0,0 0 1,1-1-1,-1 1 0,7 0 1,6 1-20,1 0 0,32-1 1,-45-2 24,198-5-1685,-100-8-2572,-2-10-3516,-47 5 117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0:00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8480,'-5'5'3840,"10"-2"-3360,-2-3 2304,2 0-1633,5 0 513,3 3-992,9-3-256,1 5-256,9-5 96,3 0-160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0:12.1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3 144 3488,'0'-1'85,"0"1"1,-1 0-1,1-1 0,0 1 1,0 0-1,0-1 0,-1 1 1,1-1-1,0 1 1,0 0-1,0-1 0,0 1 1,0-1-1,0 1 0,0-1 1,0 1-1,0 0 1,0-1-1,0 1 0,0-1 1,0 1-1,0-1 0,0 1 1,1-1-1,9-8 3983,1 3-2590,0 1-1,1 0 1,12-3-1,-1 0-192,26-7 478,-35 12-1514,-1-1-1,0 0 1,0-1 0,-1-1-1,1 0 1,17-11 0,-30 16-245,0 1 0,1 0 0,-1 0 1,0 0-1,1 0 0,-1-1 0,0 1 0,0 0 1,0 0-1,1-1 0,-1 1 0,0 0 0,0 0 1,0-1-1,1 1 0,-1 0 0,0-1 1,0 1-1,0 0 0,0-1 0,0 1 0,0 0 1,0-1-1,0 1 0,0 0 0,0-1 0,0 1 1,0 0-1,0-1 0,0 1 0,-9-7-244,-19 0-856,25 6 840,-19-2-2222,0 0 0,-31 2 0,29 1 457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0:13.7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270 46 2080,'3'-1'129,"0"-1"0,1 1 0,-1 0 1,0-1-1,0 1 0,3-4 0,-3 3 20,-1 1-1,0-1 1,1 1-1,-1 0 1,1-1-1,-1 1 1,1 0-1,0 1 1,4-2-1,34-7 2871,-32 6-1306,0 1 0,0 0 1,17-1 2106,-26 4-3605,0 0 1,0 1 0,-1-1 0,1 0 0,-1 0 0,1 0 0,-1 1 0,0-1 0,1 0 0,-1 0 0,0 0 0,0 0 0,0 0 0,0 0 0,0 0 0,0-1 0,-1 2 0,-24 16 143,14-11 98,-21 15 415,17-13-551,1 2-1,0 0 1,-18 17 0,7-2 43,1 1 0,1 1 0,-26 41 0,41-55-244,-56 98 434,51-86-359,2 0 0,-13 39 0,24-61-166,0 1 1,0-1-1,0 0 1,0 1-1,1 4 1,0-8-22,0 0 1,0 1-1,0-1 0,0 0 1,0 0-1,0 0 1,1 0-1,-1 0 0,0 0 1,1 0-1,-1 0 0,1 0 1,-1 0-1,1 0 0,0 0 1,-1 0-1,1 0 0,0 0 1,0 0-1,-1-1 0,1 1 1,0 0-1,0-1 1,0 1-1,2 0 0,3 2 6,1-1 1,0 0-1,-1-1 0,1 0 1,0 0-1,0 0 0,10-1 0,52-6 334,-63 5-335,347-58-285,-341 57-577,10-3-859,-10 0-2274,-12 5 3845,0 0 0,0 0 0,0 0-1,1 0 1,-1 0 0,0 0 0,0 0 0,-33 0-15677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0:14.1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2 270 7968,'0'-2'229,"-1"-1"1,1 1 0,0 0 0,-1 0-1,1-1 1,0 1 0,0 0 0,0 0-1,1-1 1,-1 1 0,1 0-1,-1 0 1,1-1 0,0 1 0,0 0-1,0 0 1,0 0 0,0 0-1,0 0 1,0 0 0,1 0 0,-1 1-1,1-1 1,-1 0 0,1 1 0,2-2-1,8-6 705,0 0 0,1 2 1,0 0-1,25-10 0,59-16 1206,-89 31-1986,241-59 1242,-101 27-2328,-94 24-1042,15-6-6115,-47 9 5513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0:14.5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259 2 8544,'-1'0'109,"1"0"0,-1-1 0,1 1 1,0 0-1,-1 0 0,1 0 0,-1 0 0,1 0 1,0 0-1,-1 0 0,1 0 0,-1 0 0,1 0 1,0 0-1,-1 0 0,1 0 0,-1 0 0,1 0 1,0 1-1,-1-1 0,1 0 0,0 0 0,-1 0 1,1 1-1,0-1 0,-1 0 0,1 0 0,0 1 1,-1-1-1,1 0 0,0 1 0,-9 13 503,4-4-4,-22 23 2783,16-18-2232,-1 0 1,-16 30-1,-10 35-51,5 1 0,3 1 0,-21 91 0,51-171-1123,-1 1 0,1 0 0,-1 0 1,1-1-1,0 1 0,0 0 0,0 0 0,0 0 0,2 2 0,-2-4-4,0-1 1,0 1-1,0-1 1,0 0-1,0 1 1,0-1-1,1 0 0,-1 1 1,0-1-1,0 0 1,0 1-1,1-1 1,-1 0-1,0 0 0,1 1 1,-1-1-1,0 0 1,0 0-1,1 1 1,-1-1-1,1 0 0,-1 0 1,0 0-1,1 0 1,-1 0-1,0 0 0,1 1 1,0-2-44,0 1-1,1 0 1,-1 0-1,0-1 1,0 1 0,0-1-1,0 1 1,0-1-1,0 1 1,0-1 0,0 0-1,0 1 1,-1-1-1,3-1 1,67-68-1118,18-16 920,-54 55 310,-19 16 221,0 2-1,1-1 1,0 2-1,24-14 1,-40 25-222,1 1 1,0-1-1,-1 1 1,1-1-1,0 1 1,0 0-1,0-1 1,-1 1-1,1 0 1,0-1-1,0 1 1,0 0-1,0 0 1,0 0-1,-1 0 1,1 0-1,0 0 1,0 0-1,0 0 1,0 0-1,0 1 1,-1-1-1,1 0 1,0 0-1,0 1 1,0-1-1,0 0 1,-1 1-1,1-1 1,0 1-1,-1-1 1,1 1-1,0 0 1,-1-1-1,1 1 1,-1 0-1,1-1 1,-1 1-1,1 0 1,-1-1-1,1 1 1,-1 0-1,0 0 1,1 0-1,-1 0 1,0-1-1,1 3 1,0 3 256,0 1 0,-1 0 0,1 0 1,-2 12-1,1-15-235,-11 99 1324,2-12-385,8-88-974,1 0-1,0 1 0,0-1 0,0 0 0,1 0 0,-1 0 0,1 0 0,0 0 0,0 0 1,0 0-1,0 0 0,0 0 0,0 0 0,4 4 0,-4-5-38,1-1 0,-1 1 0,1-1 0,0 1 0,0-1 0,-1 0 0,1 0-1,0 0 1,0 0 0,0 0 0,0 0 0,0 0 0,0-1 0,1 1 0,-1-1 0,0 0 0,0 1-1,0-1 1,1 0 0,-1 0 0,2-1 0,4 0-20,-1 0 1,0-1-1,1 0 0,-1 0 1,0 0-1,0-1 0,-1-1 0,1 1 1,0-1-1,-1 0 0,0 0 1,0-1-1,9-8 0,6-9-42,-1 0 0,19-28 0,-17 22 23,8-9 666,-29 38-549,-1-1-1,1 1 0,-1 0 1,1-1-1,-1 1 0,1-1 1,-1 1-1,0 0 0,1 0 1,-1-1-1,0 1 0,0 0 1,1 0-1,-1-1 0,0 2 1,3 51 540,-1-13-281,-1-17-305,-1-18-75,1 1 1,-1-1 0,1 1 0,0-1-1,0 0 1,3 9 0,-2-7 1692,33-10-28893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0:14.9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34 11552,'-32'-33'4288,"19"33"-3361,8 0-223,2 0-384,-2 0 480,0 8-1504,5 0-320,5 9 577,0-5-2721,-2 3 1728,7 6-2656,3-1 2304,6 15-1632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0:15.7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126 12 6400,'-1'-1'214,"0"0"-55,1 1 0,-1-1 0,0 0 0,1 0-1,-1 1 1,0-1 0,1 1 0,-1-1 0,0 0 0,1 1 0,-1-1 0,0 1 0,0 0-1,0-1 1,0 1 0,0 0 0,1-1 0,-1 1 0,-2 0 0,2 9 1638,-22 65 5009,17-57-5695,-1-1-1,0 0 0,-2 0 0,-15 23 0,-7 13 309,47-62-1603,-5 4-107,61-52-357,17-10 587,-80 61 306,0 1 0,1 1 1,0 0-1,0 0 0,13-3 1,-21 7-159,1 0 0,-1 1 0,0-1 0,0 1 0,0 0 0,0 0 0,0 0 0,1 0 0,-1 0 0,0 0 0,0 0 0,0 1 0,0-1 0,0 1 0,0 0 1,0-1-1,0 1 0,0 0 0,0 0 0,0 0 0,0 1 0,0-1 0,-1 0 0,1 1 0,0-1 0,-1 1 0,0-1 0,1 1 0,-1 0 0,0 0 0,0-1 0,1 1 0,0 3 0,1 4 114,1 1-1,-1 0 0,-1 0 0,0 0 1,1 13-1,-2-12-570,1 1 1,0-1-1,8 21 0,-10-31 76,1 0 0,-1 0 1,1 1-1,0-1 0,-1 0 0,1 0 0,0 0 0,0 0 0,0 0 0,0 0 1,0-1-1,0 1 0,0 0 0,0 0 0,0-1 0,0 1 0,0 0 1,1-1-1,-1 1 0,0-1 0,0 0 0,1 1 0,-1-1 0,0 0 1,1 0-1,-1 0 0,0 0 0,0 0 0,1 0 0,1 0 0,4-2-1257,0 1-1,0-1 0,-1 0 1,11-5-1,-5 2-241,-1 0 413,0 0 0,0-1 0,0 0 0,-1-1 0,19-14 0,-21 13 1465,0 0-1,11-12 1,-15 13 1315,1 1 0,-1-1 0,7-14 0,-10 19-888,0 0 1,-1 0 0,1-1-1,-1 1 1,1 0-1,-1 0 1,0 0 0,0-1-1,0-2 1,0 5-428,0-1-1,0 1 1,0-1 0,0 1 0,0-1 0,-1 1 0,1-1-1,0 1 1,0-1 0,-1 1 0,1-1 0,0 1 0,0-1-1,-1 1 1,1 0 0,-1-1 0,1 1 0,0 0 0,-1-1-1,1 1 1,-1 0 0,1 0 0,-1-1 0,1 1-1,-1 0 1,1 0 0,-1 0 0,1 0 0,-1-1 0,1 1-1,-1 0 1,1 0 0,-1 0 0,1 0 0,-1 0 0,1 0-1,-1 1 1,1-1 0,-1 0 0,1 0 0,-1 0 0,1 0-1,-2 1 1,-2 1 333,0 0 1,-1 0-1,1 0 0,0 0 0,0 1 0,0 0 1,0 0-1,1 0 0,-6 6 0,-29 35 2677,33-37-2585,-3 2 13,5-6-413,1 0 0,-1 1 0,0-1 0,1 0 0,-1 1 0,1 0 0,0-1 0,1 1 0,-1 0 0,0 0 0,1 0 0,0 0 0,-1 6 1,4-7-31,0-3-72,0 0 1,0 1-1,0-1 1,0 0 0,0 0-1,0 0 1,0 0-1,0 0 1,0 0 0,0-1-1,0 1 1,-1-1-1,5 0 1,25-15 45,-12 5-52,44-23 116,33-15 398,-94 48-453,0 0 0,0 0-1,0 0 1,0 1 0,0-1-1,0 1 1,0-1 0,1 1 0,-1 0-1,0-1 1,0 1 0,0 0-1,0 1 1,4-1 0,-5 1-10,0 0 0,0-1 0,0 1 0,0 0 0,0 0 0,0 0 0,0 0 0,0 0 0,-1-1 1,1 1-1,0 1 0,-1-1 0,1 0 0,-1 0 0,1 0 0,-1 0 0,1 0 0,-1 0 0,0 1 0,0-1 0,1 0 0,-1 0 0,0 1 1,0-1-1,0 0 0,0 0 0,-1 2 0,1 6 74,-1 1 0,0-1 0,-1 1 1,0-1-1,-4 11 0,-20 47 269,11-33-254,-54 164 146,8-20 213,52-155-320,-15 29 1,20-46-167,1 0 1,-1 0-1,0-1 1,0 1-1,0-1 1,-1 0-1,0-1 1,0 1-1,-10 6 1,14-10-38,0 0 0,0-1-1,-1 1 1,1 0 0,0-1 0,-1 1 0,1-1 0,0 0 0,-1 1 0,1-1 0,-1 0 0,1 0 0,-1 0-1,1 0 1,0 0 0,-1 0 0,1 0 0,-1 0 0,1-1 0,-1 1 0,1 0 0,0-1 0,-1 1 0,1-1 0,0 0-1,0 1 1,-1-1 0,1 0 0,0 0 0,0 0 0,0 0 0,0 0 0,0 0 0,-2-2 0,0-2-83,0 0 0,0 0 1,0 0-1,1-1 0,-1 1 0,1-1 1,-2-9-1,-2-22-212,0 0 0,1-51 0,4 75 287,2-65-98,0 68 97,0 1-1,0 0 1,1 0 0,0 0 0,1 0-1,4-10 1,-4 15 13,-1 1 0,1-1 1,-1 0-1,1 0 0,0 1 0,1 0 0,-1-1 0,0 1 0,1 1 1,0-1-1,0 0 0,0 1 0,0 0 0,0 0 0,0 0 0,0 0 1,1 1-1,-1-1 0,8 0 0,7-1-161,0 1 0,0 1-1,26 2 1,-36-1 64,138 8-3191,-2 16-3655,-136-22 6069,-1 0 0,1 1 0,-1 0 0,0 0 0,0 1 0,-1 0 0,1 0 0,-1 1 0,0 0 0,11 10-1,9 17-3581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0:17.7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157 200 2912,'0'-1'104,"0"-1"1,0 1-1,0 0 0,0-1 1,0 1-1,1 0 0,-1-1 0,0 1 1,1 0-1,-1-1 0,1 1 1,-1 0-1,1 0 0,0 0 1,0 0-1,0-1 0,-1 1 1,1 0-1,0 0 0,0 0 1,2-1-1,12-1 5574,-11 17-2297,-3-4-2715,1 1 0,-1 0-1,-1 0 1,-1 19 0,-8 45 646,6-58-1030,-7 38 1062,-32 96 0,-32 49 996,74-198-2318,-45 98 501,39-91-462,3-13-72,4-18 105,2 3-47,2 0 0,0 1 1,11-28-1,-10 29-33,55-117 212,-22 54-100,-18 33-75,66-139 97,15 6 623,-92 165-426,21-23 0,-27 33-185,-1 1 1,2 1-1,-1-1 0,0 0 1,1 1-1,0 0 0,0 0 1,0 0-1,9-3 0,-13 6-114,0 0 0,0-1 0,0 1 0,0 0 0,0 0 0,0 0 0,1 0 0,-1 0-1,0 0 1,0 0 0,0 0 0,0 0 0,0 0 0,0 1 0,0-1 0,0 0-1,0 1 1,0-1 0,0 1 0,0 0 0,0-1 0,0 1 0,0-1 0,0 1 0,0 0-1,0 0 1,-1 0 0,1-1 0,0 1 0,-1 0 0,1 0 0,-1 0 0,1 0-1,-1 0 1,1 0 0,-1 0 0,0 0 0,1 0 0,-1 2 0,2 4 70,-1 0 0,0 0 0,0 0 0,0 12 0,-9 118 293,5-113-290,-2 0 0,0-1 0,-15 39 1,16-54-57,1 1 0,-2-1 0,1 0 0,-1 0 0,0 0 0,-1-1 0,0 1 0,0-1 0,-1-1 1,-12 11-1,15-14-207,1-1 1,-1 0-1,1 0 1,-1 0 0,0 0-1,0-1 1,0 1-1,0-1 1,0 0 0,0 0-1,0-1 1,0 1-1,0-1 1,-1 0 0,1 0-1,0 0 1,0 0-1,0-1 1,0 0 0,0 0-1,0 0 1,0 0-1,0-1 1,0 1 0,-6-4-1,4 1-946,0 0 1,0 0-1,1 0 0,-1-1 0,-5-6 1,11 11 998,0 0 1,-1 0 0,1 0-1,0 0 1,0 0 0,0 0 0,-1-1-1,1 1 1,0 0 0,0 0-1,0 0 1,0 0 0,-1 0-1,1-1 1,0 1 0,0 0-1,0 0 1,0 0 0,0-1 0,0 1-1,0 0 1,-1 0 0,1 0-1,0-1 1,0 1 0,0 0-1,0 0 1,0 0 0,0-1-1,0 1 1,0 0 0,0 0 0,0-1-1,0 1 1,1 0 0,-1 0-1,0 0 1,0-1 0,0 1-1,0 0 1,0 0 0,0 0-1,0-1 1,0 1 0,1 0 0,-1 0-1,0 0 1,0 0 0,0-1-1,0 1 1,1 0 0,-1 0-1,0 0 1,0 0 0,0 0 0,1 0-1,-1 0 1,0 0 0,0-1-1,0 1 1,1 0 0,-1 0-1,0 0 1,2 0-345,-1 0-1,0 0 1,1 0-1,-1 0 0,0 1 1,1-1-1,-1 0 1,0 1-1,0-1 1,3 1-1,13 10-2262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0:20.0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27 897 7040,'-8'-3'1220,"-6"-2"331,13 5-1466,1-1 1,0 1-1,-1 0 0,1-1 0,0 1 0,-1-1 1,1 1-1,0-1 0,0 1 0,-1-1 0,1 1 1,0 0-1,0-1 0,0 1 0,0-1 1,0 1-1,0-1 0,0 1 0,0-1 0,0 1 1,0-1-1,0 0 0,0 1 0,0-1 0,0 1 1,0-1-1,0 1 0,1-1 0,11-33 1441,1 1-1,24-41 0,-8 22 230,3 2-1,62-76 1,-45 74 1242,-66 97 406,8-26-3336,2-1 0,0 1 0,1 1-1,1-1 1,1 1 0,1 0 0,1 0 0,0 0 0,1 0 0,3 23 0,-2-40-108,1 1 0,-1-1 0,1 1 0,-1-1 0,1 0 1,0 1-1,1-1 0,-1 0 0,0 0 0,1 0 0,0 0 0,3 5 1,-3-6 1,-1-1 1,1 1 0,0-1 0,0 0 0,0 1-1,0-1 1,0 0 0,0 0 0,0 0 0,0-1-1,1 1 1,-1 0 0,0-1 0,0 1 0,1-1-1,-1 0 1,0 0 0,0 0 0,1 0 0,3-1-1,7-1-177,0 0 0,-1-1 0,1-1 0,0 0 0,-1-1 0,14-7 0,72-46-561,-62 35 725,119-76 810,-153 98-679,-1 0 1,0 0 0,0 0-1,0 0 1,0 0 0,0 0-1,0 0 1,0 0 0,-1-1-1,1 1 1,1-2 0,-2 2-66,0 1 1,0 0-1,0 0 1,0 0 0,0 0-1,0 0 1,0 0-1,0 0 1,0-1-1,0 1 1,0 0 0,0 0-1,0 0 1,0 0-1,0 0 1,0 0-1,0 0 1,0-1 0,0 1-1,0 0 1,0 0-1,0 0 1,0 0-1,0 0 1,0 0 0,0 0-1,0-1 1,-1 1-1,1 0 1,0 0 0,0 0-1,0 0 1,0 0-1,0 0 1,0 0-1,0 0 1,0 0 0,-1 0-1,1 0 1,0 0-1,-10 2 336,2 3-274,1-1-1,-1 1 1,1 0-1,0 1 0,0 0 1,1 0-1,-11 12 0,15-15-77,0 0-1,0-1 0,0 1 1,0 0-1,1 0 0,-1 0 1,1 0-1,-1 0 0,1 0 1,0 0-1,0 1 0,1-1 1,-1 0-1,1 1 0,-1-1 1,1 1-1,0-1 0,1 0 0,-1 1 1,0-1-1,1 0 0,0 1 1,1 4-1,0-4-47,0-1 0,0 1-1,0-1 1,1 0 0,-1 1 0,1-1-1,-1 0 1,1 0 0,0-1 0,0 1 0,1-1-1,-1 1 1,0-1 0,1 0 0,-1 0-1,1 0 1,4 1 0,-5-2 14,0-1 1,-1 1 0,1-1-1,0 0 1,-1 0-1,1 0 1,0 0-1,0 0 1,-1 0-1,1-1 1,0 1 0,-1-1-1,1 0 1,-1 0-1,1 0 1,-1 0-1,1 0 1,-1 0-1,0-1 1,1 1 0,-1-1-1,0 0 1,0 0-1,0 0 1,0 1-1,2-5 1,0 1-29,0-1 0,-1 1 0,1-1 0,-1 0 0,-1 0 0,1 0 0,-1-1 0,0 1 0,-1-1 0,1 1 0,-1-1 0,0-10 0,0 12 116,-2-1 1,1 0-1,0 0 0,-1 1 0,0-1 1,0 1-1,-1-1 0,0 1 0,0-1 1,0 1-1,0 0 0,-1 0 0,0 0 1,-6-8-1,6 10-79,1 0-1,-1 1 1,0-1 0,0 1-1,0 0 1,0 0 0,0 0-1,-1 0 1,1 1 0,0-1-1,-1 1 1,0 0 0,1 0-1,-1 0 1,-7 0 0,35 9-416,-17-6 438,0 0-1,0-1 1,0 1 0,1-2-1,-1 1 1,0-1 0,1 0 0,-1-1-1,0 0 1,0 0 0,1 0-1,-1-1 1,8-3 0,-5 1 51,1-1 0,-1 0 0,0-1 0,0 0-1,0-1 1,-1 0 0,14-13 0,-9 6-34,0 0-1,-1-1 0,0 0 1,-2-1-1,0 0 1,16-32-1,19-63 281,-41 95-117,-1-1 1,0 0-1,-1 0 0,-1 0 1,1-17-1,-3 33-140,0-1-1,0 1 1,0 0-1,0 0 0,0-1 1,0 1-1,0 0 1,0 0-1,-1-1 1,1 1-1,-1 0 1,0-2-1,-3 5 252,-4 9-145,-2 6 26,1 2 0,1-1 0,-8 28 0,2-7-35,-32 97 25,17-48-16,20-65-296,1 1-1,2 1 1,0-1-1,1 1 1,-2 49-1,7-74 120,0 0 1,1 0-1,-1 0 0,0 1 0,0-1 1,0 0-1,0 0 0,0 0 0,1 0 1,-1 0-1,0 1 0,0-1 1,0 0-1,1 0 0,-1 0 0,0 0 1,0 0-1,0 0 0,1 0 0,-1 0 1,0 0-1,0 0 0,1 0 0,-1 0 1,0 0-1,0 0 0,0 0 0,1 0 1,-1 0-1,0 0 0,0 0 1,0 0-1,1 0 0,-1 0 0,0-1 1,0 1-1,0 0 0,1 0 0,-1 0 1,0 0-1,9-5-685,3-3 156,0-2 0,15-15 0,-16 15 509,0 0 1,19-13-1,-29 23 106,0-1 0,0 1 0,1 0 1,-1-1-1,0 1 0,0 0 0,0 0 0,0 0 0,0 0 0,0 0 0,0 0 0,0 0 0,1 0 0,-1 1 0,0-1 0,0 0 0,0 1 0,0-1 1,0 1-1,0-1 0,0 1 0,0-1 0,0 1 0,0 0 0,-1-1 0,2 2 0,15 8-15,-2-6-92,1-1 0,-1 0 0,1-1 0,-1 0 0,1-1 0,0-1 0,21-3 0,-15 0-25,0-1 1,0-1-1,0-1 0,31-13 1,-43 14 77,-1 0 0,1 0 1,-1-1-1,0-1 0,0 1 0,-1-1 0,0-1 1,10-12-1,-5 5-21,-1-1 0,-1-1 0,17-31 1,-15 18 39,-1 0 1,10-41 0,10-65 563,-26 111-363,-4 12-122,7-31 373,-9 41-413,0 0 0,0 0-1,0 0 1,0 0 0,0 0-1,-1 0 1,1 1 0,-1-1-1,1 0 1,-1 0 0,-3-5 0,4 8-51,0 0 1,0 0 0,0-1 0,0 1 0,0 0 0,0 0 0,0 0 0,-1 0-1,1 0 1,0 0 0,0-1 0,0 1 0,0 0 0,0 0 0,-1 0 0,1 0-1,0 0 1,0 0 0,0 0 0,0 0 0,-1 0 0,1 0 0,0 0 0,0 0-1,0 0 1,0 0 0,-1 0 0,1 0 0,0 0 0,0 0 0,0 0 0,0 0-1,-1 0 1,1 0 0,0 0 0,0 0 0,0 0 0,0 0 0,-1 0 0,1 0-1,0 0 1,0 0 0,0 1 0,0-1 0,0 0 0,0 0 0,-1 0 0,1 0-1,0 0 1,0 1 0,0-1 0,0 0 0,0 0 0,0 0 0,0 0 0,0 1-1,0-1 1,0 0 0,0 0 0,-6 15 94,-26 110 398,10-33-171,-15 74 310,32-133-571,1 1 0,2 66 0,2-90-80,1 0-1,1 0 1,0-1-1,4 11 1,-5-16-51,0-1 1,0 1 0,0-1-1,1 1 1,0-1 0,0 0-1,0 0 1,0 0 0,0 0-1,1 0 1,-1-1 0,1 1-1,-1-1 1,5 3 0,-5-4 15,-1 0 1,1-1-1,0 1 0,0-1 1,0 0-1,-1 1 0,1-1 1,0 0-1,0 0 0,0 0 1,0 0-1,0-1 1,-1 1-1,1 0 0,0-1 1,0 1-1,0-1 0,-1 0 1,1 1-1,0-1 0,-1 0 1,1 0-1,-1 0 1,3-2-1,3-3-90,1 0 0,-1-1 0,8-8 0,-13 13 115,10-12-145,-2 4 141,-1 0-1,16-23 0,-23 30 88,0-1 0,0 0 0,0 0 0,-1 1 0,0-1 0,1 0 0,-1 0 0,0-1 0,-1 1 0,1 0 0,-1 0 0,0 0 0,0 0 0,-1-6 0,2 10-33,-1-1 1,0 0 0,0 0-1,-1 1 1,1-1-1,0 0 1,0 1-1,0-1 1,0 0-1,-1 0 1,1 1 0,0-1-1,-1 0 1,1 1-1,0-1 1,-1 0-1,1 1 1,-1-1-1,1 1 1,-1-1 0,1 1-1,-1-1 1,1 1-1,-1-1 1,0 1-1,1 0 1,-1-1-1,0 1 1,1 0 0,-1-1-1,0 1 1,0 0-1,1 0 1,-1 0-1,0 0 1,0-1-1,1 1 1,-1 0 0,0 0-1,0 1 1,0-1-1,-1 0 16,-1 1-1,1 0 1,0 0-1,0 0 1,0 0-1,0 1 1,0-1-1,1 0 0,-1 1 1,0-1-1,1 1 1,-1 0-1,-1 1 1,-2 4 46,0 0 0,1 0 0,0 0 0,1 1 0,-1-1-1,1 1 1,1 0 0,-3 11 0,4-13-91,0 0 0,0-1-1,1 1 1,0 0 0,0 0-1,0 0 1,1 0 0,0 0-1,0 0 1,0 0-1,1 0 1,4 8 0,-6-12-17,1-1 1,0 0-1,0 1 1,0-1-1,0 0 1,0 1-1,1-1 0,-1 0 1,0 0-1,1 0 1,-1 0-1,0 0 1,1 0-1,-1-1 1,1 1-1,-1 0 1,1-1-1,0 1 0,-1-1 1,1 1-1,-1-1 1,1 0-1,0 0 1,-1 0-1,1 0 1,0 0-1,-1 0 1,1 0-1,0 0 0,-1-1 1,3 0-1,7-2-114,-1-1-1,0 1 0,18-11 0,-13 7 248,33-12-143,52-13 0,-88 28 228,1 0 0,0 1 0,0 1 0,0 1 0,0-1 0,1 2 0,17 1 0,-30-1-148,0 0-1,1 1 1,-1-1-1,1 1 1,-1-1-1,0 1 1,0-1-1,1 1 1,-1 0-1,0 0 1,0 0-1,0 0 1,0 0-1,0 0 1,0 0-1,0 0 1,0 0-1,0 0 1,-1 0-1,1 0 1,0 1-1,-1-1 1,1 0-1,-1 1 0,1-1 1,-1 0-1,1 1 1,-1-1-1,0 1 1,0-1-1,0 3 1,0 6 119,0-1 0,-1 0 1,-2 17-1,2-19-36,-3 11 33,-10 27-1,8-27-81,-5 27 0,11-45-87,0 0-1,0 1 1,0-1-1,0 0 1,-1 0-1,1 0 1,0 0 0,0 0-1,0 0 1,0 1-1,0-1 1,0 0-1,0 0 1,0 0 0,0 0-1,0 0 1,0 1-1,0-1 1,0 0 0,0 0-1,0 0 1,0 0-1,0 0 1,0 0-1,0 1 1,0-1 0,1 0-1,-1 0 1,0 0-1,0 0 1,0 0-1,0 0 1,0 0 0,0 1-1,0-1 1,0 0-1,0 0 1,1 0-1,-1 0 1,0 0 0,0 0-1,0 0 1,0 0-1,0 0 1,0 0 0,0 0-1,1 0 1,-1 0-1,0 0 1,0 0-1,0 0 1,0 0 0,0 0-1,1 0 1,8-6-672,10-13-497,78-78 448,-86 86 896,0 2-1,1 0 0,16-11 1,-28 20-139,1 1 0,-1-1 0,0 0 0,0 0 0,1 0 1,-1 0-1,0 0 0,1 0 0,-1 1 0,0-1 0,0 0 0,1 0 1,-1 0-1,0 1 0,0-1 0,1 0 0,-1 0 0,0 1 0,0-1 1,0 0-1,0 0 0,1 1 0,-1-1 0,0 0 0,0 1 0,0-1 0,0 0 1,0 0-1,0 1 0,0-1 0,0 0 0,0 1 0,0 0 0,0-1 4,1 12 166,0 0 0,-1 1-1,-1-1 1,0 0 0,0 1 0,-5 13 0,1 8-130,-1-2-57,3-20-121,1 1-1,-1 17 0,4-31-14,0-1 1,-1 1-1,1-1 1,0 1-1,-1-1 0,1 1 1,0 0-1,0-1 1,0 1-1,0 0 0,2-1 1,2-5-111,4-7-155,10-21-1,-15 26 391,2-1-1,-1 0 1,1 1-1,0 0 1,1 0 0,8-8-1,-14 16 29,-1 0 1,1 1-1,0-1 0,0 0 0,0 0 1,0 1-1,0-1 0,0 0 0,0 1 1,0-1-1,0 1 0,0-1 0,1 1 1,1-1-1,-2 1 8,0 1 0,0-1-1,0 0 1,-1 1 0,1-1 0,0 1 0,0-1-1,0 1 1,-1 0 0,1-1 0,0 1 0,-1 0-1,1-1 1,-1 1 0,1 0 0,0 0 0,-1-1 0,0 1-1,1 0 1,-1 0 0,1 1 0,7 15 301,-1 0 0,-1 0 0,9 35 0,-12-38-285,0-1 0,1 1 0,1-1 0,8 15 1,-10-22-431,0 0 0,1 0 1,-1-1-1,1 1 0,1-1 1,-1 0-1,1 0 0,0-1 1,0 1-1,11 6 0,-16-10 106,1-1-1,0 1 1,0-1-1,0 0 0,0 1 1,0-1-1,0 0 0,0 1 1,0-1-1,0 0 0,0 0 1,0 0-1,0 0 1,0 0-1,0 0 0,0 0 1,0 0-1,0-1 0,0 1 1,0 0-1,0 0 0,1-1 1,0-1-395,0 1 0,0-1 0,0 1 0,-1-1-1,1 1 1,0-1 0,-1 0 0,1 0 0,1-2 0,14-26-7938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0:20.8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273 32 5632,'-8'-32'9360,"7"32"-9133,1 0 1,-1 0-1,1 1 1,-1-1 0,1 0-1,-1 0 1,1 0-1,0 1 1,-1-1 0,1 0-1,-1 1 1,1-1-1,0 0 1,-1 1 0,1-1-1,0 0 1,0 1-1,-1-1 1,1 1 0,0-1-1,0 1 1,0-1-1,-1 1 1,-3 15 773,2-11-105,-18 49 2043,-32 62-1,46-105-2848,1 1-1,0 0 0,-5 21 1,10-32-98,0 0-1,0 0 1,0 0 0,0-1-1,0 1 1,0 0 0,0 0 0,0-1-1,0 1 1,0 0 0,0 0-1,0 0 1,1-1 0,-1 1 0,0 0-1,1-1 1,-1 1 0,0 0-1,1-1 1,-1 1 0,1 0 0,-1-1-1,1 1 1,-1-1 0,1 1 0,-1 0-1,1-1 1,0 0 0,-1 1-1,1-1 1,0 1 0,-1-1 0,1 0-1,0 1 1,0-1 0,-1 0-1,1 0 1,0 0 0,1 0 0,4 1-31,1 0 0,-1-1 0,1 0 0,6-1 0,-1 1 74,18-1 199,-1 2 0,0 1-1,0 1 1,0 2 0,38 11 0,-43-9 87,-2 2 0,1 0 0,22 15 0,-35-19-157,-1 1 1,-1 1-1,1-1 0,-1 1 1,0 1-1,-1-1 1,0 2-1,0-1 0,9 15 1,-14-20-161,-1-1 1,1 1-1,-1 0 1,0 0 0,1 0-1,-2 0 1,1 0 0,0 0-1,0 0 1,-1 0-1,0 0 1,0 0 0,0 0-1,0 0 1,0 1-1,0-1 1,-1 0 0,0 0-1,1 0 1,-1 0-1,0 0 1,-1 0 0,1 0-1,0-1 1,-1 1-1,0 0 1,1-1 0,-1 1-1,0-1 1,0 1-1,-1-1 1,1 0 0,-3 2-1,-5 4 1,-1-1-1,0 0 0,-1 0 0,1-1 1,-1-1-1,-21 8 0,-13 0 5,-1-1 0,-83 10 0,97-18-44,0-2 1,-35-3-1,46 0-1004,-24-6 0,31 3-1052,0 0 1,-19-7 0,32 10 1489,-1 0 1,1-1-1,0 1 1,-1 0-1,1-1 1,0 1-1,0-1 1,0 0-1,-3-2 1,5 3 318,-1 1 1,1-1 0,-1 0 0,1 0-1,0 0 1,-1 0 0,1 1 0,0-1-1,-1 0 1,1 0 0,0 0-1,0 0 1,0 0 0,0 0 0,0 0-1,0 0 1,0 0 0,0 0-1,0 0 1,0 1 0,0-1 0,1 0-1,-1 0 1,0 0 0,1 0-1,-1 0 1,1 0 0,-1 1 0,1-1-1,0-1 1,14-13-3047,-1 7-245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0:21.2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69 11040,'-15'-18'3568,"14"18"-3492,1 0 1,0 0 0,0 0-1,-1 0 1,1-1 0,0 1-1,0 0 1,-1 0 0,1-1 0,0 1-1,0 0 1,0 0 0,0-1-1,0 1 1,-1 0 0,1-1-1,0 1 1,0 0 0,0 0-1,0-1 1,0 1 0,0 0 0,0-1-1,0 1 1,0 0 0,0-1-1,0 1 1,0 0 0,0 0-1,0-1 1,0 1 0,1 0 0,-1-1-1,0 1 1,0 0 0,0 0-1,0-1 1,0 1 0,1 0-1,-1 0 1,0-1 0,1 1-1,11-3 2896,-7 2-1834,50-8 3650,32 5-3411,-40 2-923,301-18-3014,-344 20 2276,62-1-4736,-56 2 2690,1 0 1,12 4-1,11 4-2027,-6-5-1035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0:23.815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 1728,'2'2'3580,"4"2"-2980,0 0 0,0 0 1,1 0-1,7 2 0,-3-4-420,1-1-1,-1-1 1,1 0-1,-1-1 1,0 0-1,1-1 1,12-3-1,8 0 65,45-4 352,0 4-1,109 7 1,69 20 199,-52-3-577,4 4 181,-51-3-35,-126-16-270,44 13 1,-52-11-13,0-1 0,1 0 0,40 1 0,85-12 313,-85 6 159,-62 0-558,0 0-1,0 0 1,-1 0 0,1 1-1,0-1 1,0 0-1,0 1 1,-1-1 0,1 0-1,0 1 1,0-1-1,-1 1 1,1 0 0,0-1-1,-1 1 1,1 0-1,-1-1 1,2 2 0,7 13-73,-9-14 77,7 14 2,-1 1-1,-1-1 0,6 34 1,-4-18 40,37 172 81,-43-197-114,4 14 128,1-1 1,10 25-1,11 36-33,-27-80-70,1 0 0,-1 1 1,0-1-1,0 0 0,1 1 1,-1-1-1,0 0 0,0 1 1,0-1-1,0 1 0,1-1 1,-1 1-1,0-1 0,0 0 1,0 1-1,0-1 0,0 1 1,0-1-1,0 0 0,0 1 1,0-1-1,0 1 0,-1-1 0,1 1 1,0-1-1,0 0 0,0 1 1,0-1-1,-1 0 0,1 1 1,0-1-1,0 1 0,-1-1 1,1 0-1,-1 1 0,-16-2 1179,7-1-1712,-48-7 478,-47-4-118,-154 11 488,136 3-271,-155 11 203,209-5-241,1 4 0,-72 20-1,29 7-26,-13 3 161,67-27-126,-87 27-134,27 3 97,100-38 222,-1 0 0,-33 5 0,13-10-144,23-1 62,14 0-117,1 0 0,-1-1 1,0 1-1,1 0 0,-1 0 1,0 0-1,1-1 0,-1 1 1,1 0-1,-1-1 0,0 1 1,1-1-1,-1 1 0,1 0 1,-1-1-1,1 1 0,0-1 0,-1 0 1,1 1-1,-1-1 0,1 1 1,0-1-1,0 1 0,-1-1 1,1 0-1,0 1 0,0-1 1,0 0-1,-1 1 0,1-1 1,0 0-1,0 0 0,0-26 178,0 21-159,1-107-76,0-60 489,-3 119-530,-11-63 0,8 80-1302,11 40 1049,-1-1 335,1 0 0,-1 0 0,1-1 0,-1 0 0,1 1 0,7-1 1,45 1 246,284-17 70,-201 6-89,-64 8-218,131 17 0,-165-12 82,22 5-82,-27-4-63,47 1-1,-58-5 20,-1 2 0,40 9 0,5 0 80,-23-7-187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0:21.5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34 4064,'-2'-7'23057,"5"6"-24968,2-1 2153,1 0 1,-1 0 0,0 1-1,1 0 1,0 0-1,-1 0 1,8 1-1,13-2-198,107-11-3286,-104 12-1609,32 4 0,-29 3-2775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0:22.2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133 197 3552,'-5'-3'362,"4"3"-299,1 0-1,-1-1 0,0 1 1,0 0-1,0-1 1,-8-16 14497,10 10-11591,1 3-2559,1 0 0,0 0 0,0 0 0,0 1 0,4-5 0,8-8 351,4-8-26,28-24 0,-31 32-541,-12 12-94,0 0-1,1 0 0,-1 1 1,1 0-1,-1-1 1,1 2-1,0-1 1,8-3-1,-10 5-49,-1 1 0,1-1 1,-1 1-1,1-1 0,-1 1 0,1 0 1,0 0-1,-1 0 0,1 0 0,0 0 1,-1 1-1,1-1 0,-1 1 0,1 0 1,-1 0-1,1 0 0,-1 0 0,0 0 0,1 0 1,-1 0-1,3 3 0,1 2 81,0 0 0,0 0-1,0 0 1,-1 0 0,0 1 0,-1 0-1,5 9 1,23 56 540,-29-64-572,0 1-1,-1-1 0,0 1 0,0-1 0,-1 1 1,0 0-1,-1 15 0,-1-9 84,-1 0 0,-1 0 1,-7 24-1,-9 25-123,3-7 175,-44 104 1,51-143-217,0-1-1,-1 1 1,-1-2-1,0 1 1,-2-2 0,0 1-1,0-2 1,-1 0-1,-18 13 1,2-6-51,0-2 0,-35 16 0,11-6 41,54-29-10,-1 0-1,1 0 0,0 0 1,-1 0-1,1 0 0,0 0 0,-1 0 1,1 0-1,0 0 0,0 0 1,-1 1-1,1-1 0,0 0 0,0 0 1,-1 0-1,1 1 0,0-1 1,0 0-1,0 0 0,-1 1 1,1-1-1,0 0 0,0 0 0,0 1 1,0-1-1,-1 0 0,1 0 1,0 1-1,0-1 0,0 0 1,0 1-1,0-1 0,13 1-110,304-15-511,-113 18-2651,-157-2 1227,-37-2 808,-1 0 0,1 0 0,-1 2 0,1-1 0,-1 1 0,1 0 0,10 5 0,2 8-7655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2:35.0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47 410 4224,'-8'-8'10790,"8"7"-10327,0-35 5547,0-70-5002,-4 85-918,3 19-80,1 1 1,-1 0-1,1 0 0,-1-1 1,1 1-1,0 0 1,0-1-1,0 1 1,-1 0-1,1-1 0,0 1 1,1 0-1,-1-1 1,0 1-1,0 0 1,1-2-1,1-2 116,-3 15-44,1 332 467,-10-154-175,9-174-364,0-1 1,-5 19 0,4-18 12,-1-1 0,0 22 0,3-15 71,0 1 0,-6 28 1,5-29 108,3-11 564,0-13-760,-1 0 0,0-1 0,0 1 0,-1 0 0,1 0 0,-1 0-1,0-1 1,0 1 0,-1-5 0,1-7-6,25-243 132,-10 135-181,8-82 92,-10 78-275,0 56 133,-4 29 175,-4 19-226,13-38-1,-18 61 150,0 1 0,1 0 0,-1-1 0,0 1 0,0 0 0,0-1 0,1 1-1,-1-1 1,0 1 0,1 0 0,-1 0 0,0-1 0,0 1 0,1 0 0,-1-1 0,1 1 0,-1 0-1,0 0 1,1 0 0,-1-1 0,0 1 0,1 0 0,-1 0 0,1 0 0,-1 0 0,1 0 0,-1 0 0,0 0-1,1 0 1,-1 0 0,1 0 0,-1 0 0,1 0 0,-1 0 0,0 0 0,1 0 0,-1 0 0,1 1-1,-1-1 1,0 0 0,1 0 0,0 1 0,14 12-44,-7-1 48,-1 0 0,-1 1-1,0 0 1,0 0-1,-1 0 1,4 21 0,-7-28 8,19 71 228,26 81 51,-34-123-211,1-1 1,27 48 0,-14-35 591,-27-47-657,1 1-1,-1-1 1,0 0 0,1 1-1,-1-1 1,0 0 0,1 1-1,-1-1 1,1 0 0,-1 0-1,0 0 1,1 1 0,-1-1-1,1 0 1,-1 0 0,1 0 0,-1 0-1,1 0 1,-1 0 0,1 0-1,-1 0 1,1 0 0,-1 0-1,0 0 1,1 0 0,-1 0-1,1 0 1,-1 0 0,1 0-1,-1-1 1,1 1 0,-1 0-1,0 0 1,1 0 0,-1-1 0,1 1-1,-1 0 1,0-1 0,1 1-1,-1 0 1,0-1 0,1 1-1,-1 0 1,1-2 0,15-18-85,-15 18 71,8-12-10,-1 0 1,-1-1-1,-1 0 0,0 0 1,7-31-1,0 3-83,-11 37 82,24-77-150,43-93-1,-57 151-49,2 0 1,16-23-1,-30 48 198,0 0 0,1 0 0,-1 0 0,0 0 1,0 0-1,1 0 0,-1 0 0,0 0 0,0 0 0,1 0 0,-1 0 1,0 0-1,0 0 0,0 0 0,1 0 0,-1 0 0,0 0 0,0 0 1,0 0-1,1 1 0,-1-1 0,0 0 0,0 0 0,0 0 0,1 0 0,-1 1 1,0-1-1,0 0 0,0 0 0,0 0 0,0 1 0,1-1 0,6 9-113,-4-3 135,0 0 0,0 0 0,-1 0 0,0 0 0,0 0 0,2 10 0,4 43 219,-6-33-144,32 208 728,-12-85-410,-16-105-215,27 160 13,-32-196-826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2:36.2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85 3808,'5'-17'17167,"-1"17"-17002,0 0-1,0 0 0,0 0 0,7 2 1,-2 3-74,-1 1 1,0 0 0,-1 0 0,1 0-1,-1 1 1,-1 1 0,1-1-1,-1 1 1,0 0 0,-1 0 0,0 1-1,5 12 1,4 11 99,-2 2 1,9 38-1,-3-10-165,10 55 473,-25-98-284,-2-16-215,-1-2 35,0-1 0,0 1 0,0 0-1,0 0 1,0 0 0,0 0 0,1 0 0,-1 0-1,0 0 1,0 0 0,1-1 0,-1 1 0,1 0-1,-1 0 1,1 0 0,-1-1 0,1 1 0,0 0-1,-1-1 1,2 2 0,-2-3-22,0 1 1,0-1-1,0 1 1,0-1 0,0 0-1,0 1 1,1-1-1,-1 1 1,0-1-1,0 0 1,0 1-1,1-1 1,-1 1-1,0-1 1,0 1-1,1-1 1,0 0-1,0-2 96,3-10 54,0-1 0,-1 1 0,-1-1 1,2-20-1,-3 17-104,3-15 13,1 0 1,2 1-1,0 0 1,23-55-1,-12 46-208,41-68 0,-52 98-275,9-15 361,-12 8-6465,1 36-7356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2:36.6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9 7040,'-1'-2'343,"1"2"-233,0 0 0,0-1 0,0 1 0,0 0 1,0-1-1,-1 1 0,1 0 0,0-1 0,0 1 0,0 0 1,0 0-1,-1-1 0,1 1 0,0 0 0,0 0 0,-1-1 1,1 1-1,0 0 0,0 0 0,-1 0 0,1-1 0,0 1 1,0 0-1,-1 0 0,1 0 0,0 0 0,-1 0 0,1 0 1,0 0-1,-1-1 0,1 1 0,-1 0 0,1 16 6407,3 30-4394,-2-36-1456,2 97 1942,-4-73-2393,2 0 1,10 62-1,-10-80-2688,-1-7-1893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2:40.5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60 2656,'2'-10'17363,"-2"10"-17217,4 4 1,0 0 1,0 0-1,-1 0 1,0 0-1,1 1 1,-2-1 0,1 1-1,0 0 1,-1 0-1,0 0 1,2 7-1,1 7 234,4 35-1,-4-23-271,5 35 166,-2-10-2,3 0-1,19 59 1,58 106 285,-36-94-284,-28-70-231,13 33 330,-33-77-169,1 0 1,10 18-1,-14-31-168,-1 1-1,0-1 1,0 0-1,0 0 0,0 0 1,0 0-1,0 0 1,0 0-1,0 0 1,0 1-1,0-1 0,0 0 1,1 0-1,-1 0 1,0 0-1,0 0 1,0 0-1,0 0 0,0 0 1,0 0-1,1 0 1,-1 0-1,0 0 1,0 0-1,0 0 0,0 0 1,0 0-1,0 0 1,1 0-1,-1 0 1,0 0-1,0 0 0,0 0 1,0 0-1,0 0 1,0 0-1,1 0 1,-1 0-1,0 0 0,5-6 265,3-10-273,17-43 278,0-4-100,60-105 0,-65 136-189,-2-1 0,-1-1 0,17-48 0,24-95-8,37-95-96,-82 242 11,18-51-390,-27 73 1149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2:41.3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5 4480,'-3'-5'9413,"6"30"-2576,-3-25-7141,3 16 1137,9 31 0,1 2-392,1 17 56,2-2 1,35 89 0,-25-97 403,-25-56-869,-1 1 0,0-1 0,1 1 0,-1 0 0,1-1 0,-1 1 0,1-1 0,-1 1 0,1-1 0,-1 0-1,1 1 1,0-1 0,-1 0 0,1 1 0,0-1 0,-1 0 0,1 1 0,0-1 0,-1 0 0,1 0 0,0 0 0,-1 0 0,1 0 0,0 0 0,0 0-1,-1 0 1,1 0 0,0 0 0,-1 0 0,1 0 0,0-1 0,-1 1 0,1 0 0,0 0 0,-1-1 0,1 1 0,0 0 0,-1-1 0,1 1-1,-1-1 1,2 0 0,1-2 46,1 0-1,0 0 0,-1 0 1,6-8-1,5-10 170,22-43-1,-4 7-109,13-9-148,74-84 0,-90 114-421,-5 7-1915,-8 12-2890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2:41.7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1 7136,'-12'-1'3679,"10"13"-385,2-10-3323,-1 105 7017,-1-73-5726,-2 0-1,-12 58 1,6-52-960,-14 52-444,22-88-164,-8 25-1041,4-19-6019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2:42.3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13 4640,'-13'-4'10729,"1"5"-2867,55 3-4856,-16-2-2298,49-4-1,139-11-72,-170 13-992,-44 0-299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2:42.7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18 7040,'-13'-4'10181,"22"7"-5595,0-2-3688,0 0-1,0 0 0,1-1 1,13-2-1,-10 1-370,170-13 982,-161 13-1601,6 0-211,30 2-1,-10 0-3650,-29-1 143,-1 0 1128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0:53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95 2304,'-2'-8'465,"1"7"-192,1 0-1,-1 0 1,1 0-1,0 0 1,0 0-1,0 0 1,-1 0-1,1 0 1,0 0-1,0-1 1,0 1-1,1 0 1,-1 0-1,0 0 1,0 0-1,1 0 1,-1-1-1,4-7 1299,-4 7-1253,1 1 1,0 0 0,-1-1-1,1 1 1,-1-1 0,0 1-1,1 0 1,-1-1 0,0 1-1,0-1 1,0 1 0,0-1-1,0 1 1,0-1 0,0 1-1,-1-1 1,1 1 0,0-1-1,-1 1 1,1 0 0,-2-3 0,1 3-203,-1-1 1,1 1 0,0-1-1,-1 1 1,0 0 0,1 0 0,-1-1-1,0 1 1,1 0 0,-1 1-1,0-1 1,0 0 0,0 1 0,-2-2-1,-1 2-4,0-1 1,0 0-1,0 1 0,0 0 0,-7 1 0,-4 2 29,0 0 1,-24 9-1,32-9-89,0 0 0,0 0 0,0 1 0,0 0 0,1 0 0,-1 1 0,1 0 0,0 0 0,1 1 0,-1-1 0,1 2 0,0-1 0,1 1 0,0 0 0,0 0 0,0 0 0,1 1 0,0-1 0,0 1 0,1 0-1,0 0 1,0 1 0,1-1 0,0 0 0,1 1 0,0-1 0,0 1 0,1 0 0,0-1 0,1 13 0,0-15-5,0 0 0,1-1 1,-1 1-1,1 0 0,0-1 0,1 1 0,-1-1 1,1 0-1,0 0 0,0 0 0,1 0 0,-1 0 0,1-1 1,5 5-1,-3-4 29,1 0 1,-1 0 0,1-1-1,0 0 1,0 0 0,0 0-1,1-1 1,-1 0 0,15 3-1,-12-4 5,-1-1-1,1 1 0,-1-2 0,1 1 0,-1-2 0,1 1 1,-1-1-1,12-3 0,-14 3-32,0-1-1,0 0 1,0-1 0,-1 0-1,1 0 1,-1 0 0,0-1-1,0 0 1,0 0 0,-1 0-1,7-7 1,-4 3-9,-2-1 1,1 1-1,-1-2 1,-1 1-1,1 0 0,-2-1 1,1 0-1,-1 0 1,-1-1-1,0 1 0,0-1 1,-1 1-1,-1-1 1,0 0-1,0 0 0,-1 1 1,-1-15-1,0 21-64,1 0 0,-2 0 0,1 0-1,0-1 1,-1 1 0,1 1 0,-1-1 0,-1 0-1,-3-6 1,5 8-16,0 1-1,0 0 1,-1-1 0,1 1-1,0 0 1,0 0-1,-1-1 1,1 1 0,-1 0-1,1 0 1,-1 1 0,1-1-1,-1 0 1,0 0-1,1 1 1,-1-1 0,0 1-1,1-1 1,-1 1 0,0 0-1,0 0 1,1 0-1,-1 0 1,0 0 0,-2 0-1,3 1 39,1-1 0,-1 0 0,0 1 1,1-1-1,-1 1 0,0-1 0,1 1 0,-1-1 0,1 1 0,-1-1 0,1 1 0,-1-1 0,1 1 0,0 0 0,-1-1 0,1 1 0,0-1 0,-1 1 0,1 0 0,0 0 0,0-1 0,0 1 0,-1 0 1,1-1-1,0 1 0,0 0 0,0 0 0,0-1 0,0 1 0,0 0 0,1 0 0,-1-1 0,0 1 0,1 1 0,-1 1 61,1 0-1,0 0 0,0 0 1,0 0-1,1 0 1,1 4-1,-2-6-17,0 1 0,1 0 0,-1-1-1,1 1 1,-1-1 0,1 1 0,-1-1 0,1 0 0,0 0 0,0 0 0,-1 0-1,1 0 1,0 0 0,0 0 0,0 0 0,0-1 0,0 1 0,0-1 0,1 0-1,-1 1 1,0-1 0,0 0 0,0 0 0,0 0 0,0-1 0,3 0 0,6-1 36,-1-1 1,0-1-1,1 0 1,10-6 0,10-4 31,45-11 265,1 4 1,1 3-1,83-8 0,-161 26-372,13-2 72,0 0 0,1 2 0,23 0 0,-35 0-49,1 1 0,0-1-1,0 0 1,-1 1 0,1 0-1,0 0 1,-1 0 0,1 0 0,0 0-1,-1 0 1,1 1 0,-1-1-1,0 1 1,0-1 0,1 1-1,-1 0 1,0 0 0,0 0-1,-1 0 1,1 1 0,0-1-1,-1 0 1,1 1 0,1 3 0,0 6 72,0 1 0,0-1 1,1 23-1,-3-22-49,0-1-1,1 0 1,1 1-1,4 12 1,-5-19 8,0-1 0,1 1 0,-1-1 1,1 0-1,0 0 0,1 0 0,-1 0 0,6 5 0,-7-8-63,0-1 1,-1 0-1,1 1 1,0-1-1,0 0 1,0 0-1,0 0 0,0 0 1,1 0-1,-1-1 1,0 1-1,0-1 0,0 1 1,1-1-1,-1 0 1,0 0-1,0 0 1,1 0-1,-1 0 0,0-1 1,0 1-1,1-1 1,-1 1-1,0-1 0,2-1 1,85-33-2477,24-10-1693,84-21-6900,-103 30 5173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2:44.8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9 133 2144,'-8'0'17871,"27"1"-15135,30-12-853,49-18 0,-3 1-1169,186-27 299,-252 51-916,0 0 0,32 2 0,-49 2-330,-1 1 1,0 0-1,1 1 0,-1 0 1,0 1-1,0 0 1,0 0-1,11 7 1,-21-10-11,0 1 0,-1-1 0,1 1 1,0 0-1,0 0 0,0-1 0,-1 1 0,1 0 0,-1 0 1,1 0-1,-1 0 0,1 0 0,-1 0 0,1 0 1,-1 0-1,0 0 0,1 2 0,2 12-5832,-2-7 863,2 4 892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2:45.8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6 4480,'-8'3'19423,"9"-4"-19204,1 1 0,-1-1-1,1 0 1,-1 0 0,1 1-1,-1-1 1,1 1 0,-1-1-1,4 1 1,94 3 901,-4-6-684,33 0-312,7 4-567,-103 3-2774,-23-2 514,0 0 655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2:47.3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240 234 5888,'-22'-30'4570,"23"33"-2972,1 14 2340,-9 27-2452,-2 0 1,-25 74-1,0-29-580,5-19-309,4 2 1,-19 88-1,17 1 278,26-160-823,1 1 0,-1-1 1,1 0-1,-1 1 0,0-1 0,1 1 0,-1-1 1,0 0-1,-1 2 0,2-3-48,0 0 1,0 0-1,0 0 1,0 0-1,0 0 1,0 1-1,0-1 1,0 0-1,0 0 1,0 0-1,-1 0 0,1 0 1,0 0-1,0 0 1,0 0-1,0 0 1,0 0-1,0 0 1,0 0-1,0 0 1,0 0-1,0 0 0,0 0 1,0 0-1,0 0 1,0 0-1,-1 0 1,1 0-1,0 0 1,0 0-1,0 0 1,0 0-1,0 0 1,0 0-1,0 0 0,0 0 1,0 0-1,0 0 1,0 0-1,0 0 1,0 0-1,0 0 1,-1 0-1,1 0 1,0 0-1,0 0 1,0 0-1,0 0 0,0-1 1,0 1-1,0 0 1,0 0-1,0 0 1,0 0-1,0 0 1,1-11-68,3-33 63,10-82 112,-2 64-296,25-78-1,-6 25 288,24-80 3,-42 150-74,-3 12 182,2 1 1,0 1-1,3 0 0,0 1 0,39-55 1,-53 83-183,-1 1 0,1 0 0,0 0 0,1-1 0,-1 1 0,0 0 0,0 0 0,0 0 0,1 0 1,-1 1-1,0-1 0,1 0 0,-1 0 0,1 1 0,-1-1 0,3 0 0,-3 1-9,0 0 1,0 0-1,0 0 0,0 1 0,0-1 0,0 0 0,0 0 0,0 1 1,0-1-1,0 0 0,0 1 0,0-1 0,0 1 0,0-1 0,0 1 0,0 0 1,1 1-1,1 1 0,0 0 1,0 1-1,-1-1 1,0 1-1,0-1 1,0 1 0,0 0-1,0 0 1,-1 0-1,2 5 1,32 142 30,41 138 318,-62-241-276,-11-36-46,0 0 1,1-1-1,1 1 0,0-1 1,0 0-1,10 16 0,-14-26 36,12-7 298,-9 4-400,-1-1 1,0 0-1,0-1 1,0 1-1,0 0 1,0-1-1,-1 0 1,0 1-1,3-7 1,14-35-465,-3-12 176,12-68-1,-19 79 184,32-181 110,-23 157 80,-16 68-33,-1 5-55,0 17-101,0 32 137,-2-49 48,6 239 591,-3-124-319,5 62 8,7 38-23,-6-62-238,-4-68-218,-4-88 70,0 0-1,0 0 1,1 0-1,-1 0 1,0 0-1,0 0 1,0 1-1,0-1 1,0 0-1,0 0 1,0 0-1,0 0 0,0 0 1,0 0-1,0 0 1,0 0-1,0 0 1,0 1-1,0-1 1,0 0-1,-1 0 1,1 0-1,0 0 1,0 0-1,0 0 0,0 0 1,-1 1-904,1-1 903,0 0 1,0 0-1,0 0 1,0 0-1,0 0 1,-1 0-1,1 0 1,0 0-1,0 0 1,0 0-1,0 0 0,0 0 1,0 0-1,0 0 1,0 0-1,0 0 1,-1 0-1,-5-6-3330,-6-10-2201,7 9 2983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2:48.0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19 6400,'-11'-10'2058,"11"10"-1977,0-1-1,0 1 0,0 0 0,0-1 0,0 1 0,0 0 1,0-1-1,0 1 0,0 0 0,1-1 0,-1 1 0,0 0 0,0-1 1,0 1-1,0 0 0,1-1 0,-1 1 0,0 0 0,0 0 1,0-1-1,1 1 0,-1 0 0,0 0 0,0-1 0,1 1 1,-1 0-1,0 0 0,1 0 0,-1 0 0,0-1 0,1 1 0,0 0 1,1 0 401,0 0 0,0 1 0,0-1 1,1 0-1,-1 1 0,0 0 0,0-1 1,0 1-1,0 0 0,0 0 0,0 0 0,2 2 1,0 0-41,-1 0 1,1 0-1,-1 0 1,0 1-1,4 5 1,0 2 72,0 0 1,-1 1-1,6 15 1,-7-11-121,0 1 0,-1 0 0,-1 0 0,0 0 0,0 22 1,-1-12-126,6 30 1,-7-54-101,0-1-1,0 1 1,0-1 0,0 0 0,2 5 0,10-14-598,-10 6 414,-1 1 1,0-1 0,0 0 0,0 0 0,0-1 0,0 1-1,1-2 1,2-1-2,3-4 68,1 0-1,1 1 0,14-9 0,-22 14 4,1 1 1,-1 0-1,0 0 0,0 0 1,1 0-1,-1 0 1,1 0-1,-1 1 0,1-1 1,-1 1-1,1 0 0,-1-1 1,1 1-1,-1 0 1,1 1-1,-1-1 0,1 0 1,-1 1-1,1-1 0,-1 1 1,1 0-1,-1 0 0,3 1 1,-1 2 107,-1 0 1,0 0 0,1 0-1,-1 0 1,-1 0-1,5 9 1,-5-8-55,-1 1 0,0-1 0,0 1 0,0 0 0,0 0 0,-1-1 0,0 1 0,0 0 0,-1 0 0,0 0 0,0-1 0,0 1 1,-1-1-1,1 1 0,-1-1 0,-1 1 0,1-1 0,-1 0 0,0 0 0,0 0 0,-6 7 0,7-10-124,0-1 0,0 0 0,0 0 0,-1 0 0,1 0 0,0 0-1,-1 0 1,1 0 0,0-1 0,-1 1 0,1-1 0,-1 0 0,1 0 0,-1 0 0,1 0 0,0 0 0,-1 0 0,1-1-1,-1 1 1,-2-2 0,-10-2-678,-28-10 0,37 12 505,-14-5-320,-70-24-2964,53 19 618,8 2 911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2:49.9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 2496,'3'-11'17552,"7"32"-15910,3 71-111,-4-25-1083,-9-63-429,50 265 1199,-1 35-186,-23-113-517,-8-42 386,-17-117-499,-1-19 673,5-24-264,11-42-454,16-90 0,-23 97-336,1 0 0,3 0-1,1 2 1,3 0 0,1 0-1,2 2 1,42-64 0,112-175-53,-109 172-312,-35 59 421,-26 43-554,0 0 383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2:50.9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24 4736,'-1'-1'142,"1"0"-1,-1 0 1,1 0 0,0 1 0,-1-1 0,1 0-1,0 0 1,-1 0 0,1 0 0,0 1-1,0-1 1,0 0 0,0 0 0,0 0-1,0 0 1,4-9 8048,-3 14-5358,2 0-2478,-1 0 0,1 0 0,-1 0 0,-1 0 0,1 0 0,0 0 0,-1 1 0,0-1 0,0 0 0,0 8 0,2 47 803,-5-16-541,-2-1 1,-11 46 0,6-34-350,-12 50 224,19-82-63,5-15 137,-2-7-546,-1 0 0,0 0 1,1 0-1,-1 0 0,1-1 0,-1 1 0,0 0 1,1 0-1,-1 0 0,0 0 0,1-1 0,-1 1 0,0 0 1,1 0-1,-1-1 0,0 1 0,1 0 0,-1-1 0,0 1 1,0 0-1,0-1 0,1 0 0,10-11-16,1 0 0,1 0 0,0 1 0,0 1-1,1 0 1,0 1 0,1 1 0,0 0 0,0 0 0,1 2-1,0 0 1,0 1 0,0 0 0,29-3 0,-42 7 32,1 1 0,-1 0 1,1-1-1,-1 1 0,1 1 1,-1-1-1,1 0 0,-1 1 0,1 0 1,-1 0-1,0 0 0,1 0 1,-1 0-1,0 1 0,0-1 1,0 1-1,0 0 0,0 0 0,0 0 1,0 0-1,-1 1 0,1-1 1,-1 1-1,1-1 0,-1 1 0,0 0 1,0 0-1,-1 0 0,1 0 1,0 0-1,-1 1 0,0-1 1,1 4-1,-1 0 79,0 0-1,0 0 1,-1 1 0,1-1 0,-2 0 0,1 0-1,-1 1 1,0-1 0,-1 0 0,0 0 0,0 0-1,-3 7 1,1-6-59,0 0 1,0 0-1,0 0 0,-1-1 0,0 0 1,-1 0-1,0 0 0,0-1 0,-12 11 1,16-16-71,0 1 1,-1-1-1,1 1 1,0-1-1,-1 0 0,0 0 1,1 0-1,-1 0 1,0 0-1,1 0 1,-1-1-1,0 0 1,0 1-1,0-1 0,1 0 1,-1 0-1,0 0 1,0-1-1,-3 0 1,-3-2-276,-1 0 0,1-1 0,0 0 0,-11-6 0,-3-2-401,-89-46-4914,78 41 3855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2:51.7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8 4064,'-9'-7'14126,"41"11"-11485,352-2 3257,-1 8-10361,-315-3-2657,-40-3 4006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2:52.5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154 13 4064,'-8'-3'685,"5"1"-334,-1 1 0,1-1 0,-1 1 1,0 0-1,0 0 0,1 0 1,-1 1-1,0-1 0,0 1 1,-5 0-1,-6 1 5916,39 1 345,47 8-5086,-66-10-1498,0 1-1,0 0 1,-1 0 0,1 1-1,0-1 1,-1 1 0,1 0-1,-1 0 1,1 1 0,-1-1-1,0 1 1,0 0 0,0 0-1,0 1 1,4 5 0,-7-9-12,-1 0 0,0 1 0,0-1 0,0 0 0,0 1 1,0-1-1,0 0 0,1 1 0,-1-1 0,0 0 0,0 0 1,0 1-1,0-1 0,0 0 0,0 1 0,0-1 0,-1 0 1,1 1-1,0-1 0,0 0 0,0 1 0,0-1 1,0 0-1,0 1 0,0-1 0,-1 0 0,1 0 0,0 1 1,0-1-1,0 0 0,-1 0 0,1 1 0,0-1 0,0 0 1,-1 0-1,1 0 0,0 0 0,-1 1 0,1-1 0,0 0 1,0 0-1,-1 0 0,0 0 0,-16 5 67,-5-3-224,0-1 0,0 0 0,-35-6 0,15 2-532,32 1-102,0 0 1,-12-4-1,7 2-1226,5 3 459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2:53.3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 4 4160,'-17'-3'1538,"14"2"-895,1 1 0,0 0 0,0 0 0,-1 0 0,1 1 0,0-1 0,0 1 0,-1-1 0,-1 1 0,4 0-487,-1-1 1,1 0 0,-1 0-1,1 0 1,0 0 0,-1 0-1,1 1 1,-1-1-1,1 0 1,0 0 0,-1 0-1,1 0 1,-1 0 0,1 0-1,-1 0 1,1-1 0,0 1-1,-1 0 1,1 0 0,0 0-1,-2-1 1,10 4 5175,-3-1-5030,0 1-1,0-1 1,1 0 0,-1-1-1,0 1 1,1-1-1,0 0 1,-1 0 0,11-1-1,57-3 86,-45 0-361,31 2-2031,-20 3-5312,-25 1 4560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2:54.4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22 3648,'-4'-6'14986,"121"0"-9061,7-2-5690,-119 7-525,-1 1 0,1-1 0,0 1 0,-1 0 0,1 1 0,0-1 0,5 2 0,3 2-937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6:1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67 3712,'1'-5'559,"0"3"-200,-1-1 0,1 1 0,-1 0 0,1 0 0,0 0 0,0 0 0,0-1-1,0 1 1,0 1 0,1-1 0,-1 0 0,0 0 0,4-2 0,-5 3-231,1 1 0,-1 0 1,1 0-1,-1-1 0,1 1 1,-1 0-1,0-1 0,1 1 1,-1-1-1,0 1 0,1 0 1,-1-1-1,0 1 0,1-1 1,-1 1-1,0-1 0,0 1 1,0-1-1,1 1 0,-1-1 1,0 1-1,0-1 0,0 1 1,0-1-1,0 1 0,0-1 1,0 1-1,0-1 0,0 0 1,0 1-1,0-1 0,0 1 1,-1-1-1,1 1 0,0-1 1,0 1-1,0-1 0,-1 1 1,1 0-1,0-1 0,-1 1 1,0-1-1,0 0 27,0 0 1,0 0-1,0 0 1,0 0-1,0 0 0,0 1 1,0-1-1,0 0 1,0 1-1,-1-1 1,1 1-1,0-1 1,-1 1-1,1 0 0,-3-1 1,-1 2 11,-1-1-1,0 1 1,0 0 0,0 1-1,1 0 1,-1-1 0,-5 4 0,-36 20 375,42-23-477,-25 16 150,1 2-1,-49 41 1,59-44-127,1 1-1,1 1 1,0 0 0,-22 35 0,35-47-6,0 0 1,0 0 0,1 1 0,0-1-1,-3 10 1,6-16-42,-1 1 0,1 0 0,0-1-1,-1 1 1,1 0 0,0-1 0,0 1 0,0 0-1,0-1 1,1 1 0,-1 0 0,0-1 0,1 1 0,-1 0-1,1-1 1,-1 1 0,1-1 0,0 1 0,0-1 0,0 1-1,0-1 1,0 0 0,0 1 0,0-1 0,0 0-1,0 0 1,0 0 0,1 0 0,-1 0 0,1 0 0,1 1-1,1 0 14,1 0 0,-1-1 0,1 1 0,0-1 0,-1 0 0,1-1 0,0 1 0,-1-1 0,1 0 0,0 0 0,0 0 0,-1-1 0,1 1 0,6-3 0,5-2 96,0 0-1,27-14 1,-26 11-112,-1-2-1,0 0 1,0-1 0,-1 0 0,-1-1-1,0-1 1,-1-1 0,0 0-1,-1 0 1,0-1 0,-2-1 0,1 0-1,12-28 1,-18 34-90,-3 7 22,0-1 0,0 0-1,0 1 1,-1-1 0,1 0 0,-1 0 0,1-6 0,-7 33-258,5 12 432,2-1 0,2 1 0,13 58 0,-14-81-70,0 0 0,1-1 0,1 0 0,7 14-1,-10-21-74,0-1-1,0 0 1,0 0-1,1 0 1,-1 0-1,1-1 1,0 1-1,-1-1 1,1 1-1,0-1 1,1 0-1,-1 0 1,0 0-1,1-1 1,-1 1-1,1-1 1,-1 0-1,6 2 1,-3-3-953,0 1 0,0-1 0,1-1 1,-1 1-1,0-1 0,1 0 0,-1 0 0,0-1 1,0 1-1,0-1 0,0-1 0,9-4 0,25-9-3504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0:57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 3328,'-4'-4'20442,"11"8"-20411,-1 0-1,0 0 1,0 1-1,0 0 1,-1 0 0,0 0-1,0 0 1,0 1 0,0 0-1,-1 0 1,4 7-1,5 12-16,16 42-1,-14-31 9,31 63 93,66 101-1,-93-165-41,0 1-1,16 47 0,17 78 171,-7-22-132,-16-53 163,36 89 956,-60-167-1085,-4-5-147,1 0 1,-1 0-1,0 0 1,1 0-1,-1 0 1,-1 0 0,2 4-1,-2-6 194,-4-6-4158,4 5 3656,0-1 0,-1 0-1,1 1 1,0-1 0,0 0-1,0 1 1,-1-1-1,1 0 1,0 0 0,0 1-1,0-1 1,0 0-1,0 0 1,1 0 0,-1 0-173,1-21-5354,8-10 2277,7-18-1234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2:54.8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 8320,'-5'0'3744,"1"8"-640,13-8-2016,-1 0 2047,10 0-1791,1 0 512,4 3-1088,3-3-512,1 5-192,5-5-224,4 0 96,4 0-2784,-3 0 1568,-3 4-6975,-2 7 4607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1:5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36 2496,'-1'-1'521,"0"-1"0,1 0 0,-1 1 0,1-1 0,-1 0 0,1 1 0,0-1 0,0 0 0,-1 0 0,1 1 0,0-1 0,0 0 0,1-3 0,-2-3 5814,-3 13-4728,-6 16-748,-39 134 123,29-99-496,-62 202 1385,-9 160-906,63-313-902,-6 27 50,17-31-321,15-90-2019,4-22-2292,1-2 2578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1:5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121 301 6656,'-40'-10'3834,"36"9"-3292,0-1 1,0 0-1,1 1 1,-1-1-1,1 0 0,-1-1 1,1 1-1,0 0 1,-3-4-1,-3-3 1037,-1 1-1,-14-10 1,39 9-678,83-26 97,0-4-553,2 3 0,2 6 1,206-36-1,-242 57-272,108 0 1,-158 10-205,1 0 0,-1 1 1,0 1-1,1 1 0,-1 0 1,-1 1-1,24 10 0,-33-11-1115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1:5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43 5152,'-1'-1'481,"1"0"0,0 0 1,0 0-1,-1 0 0,1 0 1,0 0-1,-1 0 0,1 0 1,-1 0-1,1 1 0,-1-1 1,0 0-1,1 0 0,-1 1 1,0-1-1,1 0 0,-1 1 1,0-1-1,0 1 0,-1-1 1,1 0-196,0 0 0,-1 1 0,1-1 1,0 1-1,0-1 0,-1 1 0,1 0 1,-1-1-1,-2 1 0,1 0-125,0 0 0,0 1 0,0 0 0,0-1 0,0 1 0,0 0 0,0 0 0,0 0 0,0 1 0,0-1 0,1 1 0,-1 0 0,1 0 0,-1-1 0,-2 4 0,-4 4 64,1 0 0,-12 17 0,18-23-185,-4 7 37,0 1-1,0-1 1,1 1 0,1 0 0,0 0 0,0 1 0,1-1 0,1 1 0,0 0 0,0-1 0,1 1 0,1 0 0,0 0-1,1 0 1,0 0 0,0 0 0,1-1 0,6 19 0,-6-25-19,0 0 1,0-1-1,1 1 0,-1 0 1,1-1-1,0 1 1,0-1-1,0 0 0,1 0 1,-1-1-1,9 7 0,-10-8-15,1 0-1,0 0 1,0-1 0,-1 1-1,1-1 1,0 1-1,0-1 1,1 0 0,-1-1-1,0 1 1,0 0-1,0-1 1,0 0-1,1 1 1,-1-1 0,0-1-1,0 1 1,1 0-1,-1-1 1,6-1 0,-3-1 16,1 0 0,-1 0-1,0 0 1,0-1 0,0 0 0,-1 0 0,8-7 0,0-2 183,18-23-1,-23 25-133,0 0 0,0-1-1,-1 0 1,-1-1 0,0 1-1,0-1 1,-1 0 0,4-20-1,-8 27-117,1 0-1,-2-1 0,1 1 1,-1 0-1,0 0 1,0-1-1,0 1 1,-1 0-1,0-1 0,0 1 1,-1 0-1,0 0 1,0 0-1,0 0 0,-1 0 1,0 1-1,0-1 1,0 1-1,-1 0 0,-7-10 1,6 11-102,0-1 0,-1 1 1,1 0-1,-1 0 0,0 0 0,0 1 1,0 0-1,0 0 0,-1 1 1,1-1-1,-9 0 0,12 2-137,0 0-1,-1 1 1,1-1-1,0 1 1,-1 0-1,1 0 1,-1 0-1,1 0 1,0 1-1,-1-1 1,1 1-1,0 0 1,0 0-1,-1 0 0,1 1 1,0-1-1,0 1 1,0 0-1,0-1 1,1 1-1,-1 0 1,0 1-1,1-1 1,-4 5-1,3-4-487,1 1 0,-1-1 0,1 1 1,0 0-1,0 0 0,1-1 0,-1 1 0,1 0 0,0 1 0,0-1 0,0 0 0,1 0 0,-1 0 0,1 0 0,0 6 0,3 21-2991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1:5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61 6880,'-18'5'10332,"18"-4"-10051,0-1-71,1 0 1,0 0 0,0 0-1,0 0 1,-1 0 0,1 0-1,0 0 1,0 0 0,-1 0-1,1 0 1,0-1-1,0 1 1,-1 0 0,2-1-1,0 1 481,28-8 813,25-6-176,90-12 0,-97 21-1205,89-6 417,-113 10-552,0 2-1,0 0 1,40 8 0,41 19 15,-62-13-2838,-33-12-125,-1 1 906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2:01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236 142 3136,'0'0'50,"0"-1"1,0 1-1,0 0 1,0-1-1,0 1 1,0-1-1,0 1 1,0-1-1,0 1 1,0-1-1,1 1 1,-1 0-1,0-1 1,0 1-1,0-1 1,1 1-1,-1 0 1,0-1-1,0 1 1,1-1-1,-1 1 1,0 0-1,1-1 1,-1 1-1,0 0 1,1 0-1,-1-1 1,1 1-1,-1 0 1,0 0-1,1 0 1,-1-1-1,1 1 0,-1 0 1,1 0-1,13-8 2709,-12 6-2097,1 0 0,-1 0 0,1 1 0,0-1 0,-1 1 0,1-1 0,5 0 0,-8 2-539,0 0 1,0 0 0,1 1 0,-1-1 0,0 1 0,0-1 0,0 0 0,0 1-1,0-1 1,0 0 0,0 1 0,0-1 0,0 0 0,0 1 0,-1-1 0,1 0-1,0 1 1,0-1 0,0 0 0,0 1 0,-1-1 0,-10 20 1203,-18 24 0,-9 16-957,23-29-203,2 1-1,-16 53 1,16-43-81,-48 182 309,-2 33 378,60-235-620,3-16 18,-1 0 0,0 0 0,0-1 0,-2 7 0,1-7 574,4-12-229,6-16-283,1-2-263,10-47 1,-11 39 104,1-3-76,42-156-46,15 9 79,18 15 320,-20 44 69,-10 25 912,-53 98-1328,-1 1 1,0-1-1,1 1 0,-1-1 0,0 0 0,1 1 0,-1 0 0,1-1 0,-1 1 1,1-1-1,-1 1 0,1-1 0,-1 1 0,1 0 0,-1-1 0,1 1 0,-1 0 1,1 0-1,0 0 0,-1-1 0,2 1 0,-1 0-6,-1 0 1,1 0-1,-1 1 0,1-1 1,-1 0-1,1 0 0,-1 1 1,1-1-1,-1 0 0,1 1 1,-1-1-1,1 1 0,-1-1 1,0 0-1,1 1 0,-1-1 1,0 1-1,1-1 0,-1 1 1,3 5-28,-1-1 1,1 1 0,2 10 0,-3-9 47,23 59 213,13 39-77,8 26-86,-45-128-15,0 1 0,1-1 1,-1 0-1,1 1 0,0-1 0,4 5 1,-5-8-43,-1 1 0,1 0 1,-1-1-1,1 1 0,0-1 1,-1 1-1,1-1 0,0 1 1,0-1-1,-1 0 0,1 1 1,0-1-1,0 0 0,-1 1 1,1-1-1,0 0 0,0 0 0,0 0 1,0 0-1,-1 0 0,1 0 1,0 0-1,0 0 0,0 0 1,-1 0-1,1 0 0,0-1 1,0 1-1,0 0 0,-1-1 1,1 1-1,0 0 0,0-1 1,-1 1-1,1-1 0,0 0 1,6-5 92,0-1 0,-1 1 0,9-14 0,1-1-34,8-11-96,-1 0 1,31-61 0,-16 26-302,-38 67 314,0 0 1,0 0 0,0-1-1,0 1 1,0 0 0,0 0-1,0 0 1,0 0-1,0 0 1,0 0 0,0 0-1,0 0 1,0 0-1,0 0 1,0-1 0,1 1-1,-1 0 1,0 0 0,0 0-1,0 0 1,0 0-1,0 0 1,0 0 0,0 0-1,0 0 1,0 0 0,0 0-1,1 0 1,-1 0-1,0 0 1,0 0 0,0 0-1,0 0 1,0 0-1,0 0 1,0 0 0,0 0-1,1 0 1,-1 0 0,0 0-1,0 0 1,0 0-1,0 0 1,0 0 0,0 0-1,0 0 1,0 0-1,1 0 1,1 7-211,1 12 214,-3-16 19,18 379 1096,0-7-654,-15-345-391,1 12 63,11 47 0,-13-93-2670,0-15-307,0 0-911,2 2-1097,10-23 1,3 8 778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2:02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16 2976,'7'-14'13870,"-13"12"-11067,-10 2-1653,8 2-1040,0 0-1,1 1 0,-1 0 1,1 0-1,-1 1 0,1 0 1,0 0-1,1 0 0,-1 1 1,1 0-1,0 1 0,0-1 1,0 1-1,1 0 0,0 1 1,0-1-1,0 1 0,1 0 1,-4 9-1,4-7-39,0 0-1,1 0 1,1 0 0,-1 0 0,1 0-1,1 1 1,0-1 0,0 12 0,0-16-20,1 0 1,1 1-1,-1-1 1,1 0 0,0 0-1,0 0 1,0 1-1,1-1 1,-1 0 0,1-1-1,1 1 1,-1 0-1,1-1 1,-1 1 0,1-1-1,5 6 1,-7-9-33,0 0 0,0-1 0,0 1-1,0 0 1,0-1 0,0 1 0,0-1 0,0 0 0,0 1 0,0-1 0,0 1-1,0-1 1,0 0 0,0 0 0,0 0 0,0 0 0,0 0 0,0 0 0,0 0-1,0 0 1,1 0 0,-1 0 0,0-1 0,0 1 0,0 0 0,0-1 0,0 1-1,0-1 1,0 1 0,0-1 0,0 1 0,-1-1 0,1 0 0,1 0 0,3-4 22,-1 1 0,1-1 0,-1 0 0,6-8 1,8-16-165,27-56 0,2-4 41,-43 102 545,0 1 0,3 19 1,-5 7-263,-2-26-142,1 0 0,0 0 0,4 14 0,-1-7-36,-3-16-388,-1 0 1,1 0-1,1 0 0,-1 0 0,1 0 1,0-1-1,0 1 0,4 7 0,1-8-3175,2-3 1066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2:03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 4160,'0'-2'14037,"1"13"-13416,-1 0 0,0 0 0,0 1 0,-1-1 0,-1 0 0,0 0 0,-5 16 0,-2 9-91,-39 363 1049,47-330-1617,1-41 76,1-24 47,-2 10-1059,2-13 766,-1-1 0,0 0 1,0 1-1,0-1 0,0 0 1,-1 1-1,1-1 0,0 0 0,0 0 1,0 1-1,0-1 0,0 0 1,0 1-1,0-1 0,-1 0 0,1 1 1,0-1-1,0 0 0,0 0 1,-1 1-1,1-1 0,0 0 1,0 0-1,-1 0 0,1 1 0,0-1 1,-1 0-1,1 0 0,0 0 1,0 0-1,-1 1 0,1-20-11738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2:03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 8896,'-15'-12'8133,"18"12"-7578,-1 1 0,0-1 1,0 0-1,0 1 0,0-1 0,0 1 1,3 1-1,3 2 320,37 6 164,0-2 1,68 3-1,-48-5-877,112 18-2034,-123-20-3888,-31-1 2934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2:0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28 2656,'0'-2'558,"0"0"0,0 0 0,1 0 0,-1 0 0,0 0 0,1 0-1,-1 0 1,1 1 0,0-1 0,-1 0 0,1 0 0,2-2 0,-11 26 5735,3-7-5838,-1 0-1,0 0 0,-9 15 1,-7 14-1,-48 167 820,51-148-1001,13-44-209,-18 62 392,-42 94 0,12-72 717,49-96-480,11-17-538,-3 6-172,1-1-1,-1 0 1,-1-1 0,1 1 0,3-11-1,0 0 15,21-47-13,18-70-55,62-153-34,-73 214 1207,58-88-1,-87 149-896,0 2-124,-4 9-73,-1 0-1,1 1 1,-1-1-1,1 0 1,-1 0-1,0 0 1,1 1 0,-1-1-1,1 0 1,-1 1-1,0-1 1,1 0-1,-1 1 1,0-1-1,1 0 1,-1 1-1,0-1 1,0 1-1,1-1 1,-1 1-1,0-1 1,0 0-1,0 1 1,0 0 0,2 2 33,8 17 61,0 0-1,-2 0 1,7 25 0,9 86 256,-8-35-290,-11-78 77,-3-15-68,-1 1-1,-1-1 0,1 0 0,0 1 1,-1 4-1,1-12 30,0 1 1,0 0-1,1-1 0,-1 1 1,1 0-1,4-6 0,-1 0-8,11-22 123,-5 11-188,0 0 0,1 0 0,28-35-1,65-54-67,-90 93 33,16-10 9,-29 24-46,0 0 0,1 1 0,-1-1 0,0 1 0,1-1 0,0 1 1,-1 0-1,1 0 0,0 0 0,4-1 0,-5 3 33,0-1 0,-1 0 0,1 1 0,0 0 0,-1-1 0,1 1 0,0 0 0,-1 0 0,1 0 1,-1 0-1,0 0 0,1 0 0,-1 0 0,0 0 0,0 0 0,1 1 0,-1-1 0,0 0 0,0 1 0,0-1 0,-1 1 0,1 0 1,1 2-1,2 6 50,0 1 0,3 16-1,-7-27-43,15 79 332,8 127 0,2 16-105,-5-105 135,-17-109-3329,11-19-8198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0:58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1468 58 3392,'5'-13'1284,"-2"4"-584,-3 9-348,1-1 1,-1 0 0,1 0-1,-1 0 1,1 0 0,-1 1-1,0-1 1,1 0-1,-1 0 1,0 0 0,0 0-1,1 0 1,-1 0 0,0 0-1,0 0 1,0 0-1,0 0 1,0 0 0,0 0-1,-1 0 1,1 0 0,0 0-1,0 0 1,-1-1-1,0 1-133,0 0-1,0 1 1,0-1-1,0 0 1,0 0-1,0 0 1,0 1-1,0-1 1,0 1-1,0-1 1,-1 1-1,1-1 1,0 1-1,0 0 0,-3-1 1,-2 0-1,0 1 1,-1-1-1,1 1 0,0 1 1,-1-1-1,-6 3 0,-2 1 25,0 1-1,1 1 1,0 0-1,0 1 1,1 1-1,0 0 1,-22 17-1,-75 76 261,37-25-46,-38 37 184,82-86-344,-65 45-1,-35 6 253,-20 13-364,120-71-113,1 1-1,-50 49 1,16-2 157,4 3 1,-52 80-1,97-131-46,8-11-126,-1 0 0,0 0 0,-10 10 0,5-7-271,8-9 219,1 0 1,0-1-1,0 1 0,-1-1 1,0 0-1,1 1 0,-1-1 1,0-1-1,0 1 1,-6 3-1,-15 4 149,14-5-165,0 0-1,-1 0 0,0-1 1,-13 2-1,0-2 176,16-2 195,15-2 297,81-2-80,33 2-542,-68 1-2148,-35-4-4238,-6 0 4490,52-4-6420,-17 4 3509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2:06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 8320,'-5'-5'4911,"6"14"10,3 5-1714,-1-4-3436,45 132 3887,13 75-2468,-39-143-1624,34 75 0,-53-141 129,-3-7 206,0-1 0,0 1 0,0-1 0,0 0 0,1 1 0,-1-1 0,0 1 0,0-1 0,0 0 0,1 1 0,-1-1 0,0 1 0,0-1 0,1 0 0,-1 1 0,0-1 0,1 0 0,-1 1 0,0-1 0,1 0 0,-1 0 0,1 0 0,-1 1 0,0-1 0,1 0 0,9-7-5058,-4 2 3816,0 0 192,-1-1 1,0 1 0,0-1-1,-1 0 1,6-9-1,8-14-1645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2:0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675 0 8640,'-13'10'3680,"0"0"0,-17 8 0,-66 28-1217,37-18-980,35-16-1211,-1 2 0,2 0 0,0 2 0,1 0 0,0 1 0,-29 31 0,3 8-27,-64 99 0,77-104-698,-6 2-1713,12-22-4393,20-23 3797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2:0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33 4160,'0'-1'102,"-1"0"0,1 0 0,0 0 0,-1 0 0,1 0 0,0 0 0,0 0 0,0 0 0,0 0 0,0 0 0,0 0 0,0 0 0,0 0 0,0 0 0,1 0 0,-1 0 0,0 0 0,2-2 0,0-8 6600,-3 38-3793,-1 0-1,-8 39 1,-20 61-1541,-7 35-439,-12 206-43,31-187-689,16-130-1285,1-46-851,-1-10-215,-1-8-505,2-4 441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2:0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38 126 7712,'-37'-34'7355,"38"34"-6861,-1 1-1,1-1 1,0 0-1,0 0 0,0 1 1,0-1-1,0 0 1,0 0-1,0 0 1,-1 0-1,1 0 1,1 0-1,107-13 2144,-39 6-1754,57-9 3,459-41 505,-499 57-1077,-37 1-3625,-47-2 1258,-6 10-3537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2:10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85 4064,'0'-1'196,"-1"0"0,1 1 0,-1-1 0,1 0 0,-1 0 0,1 0 0,0 0 0,-1 0 0,1 0 0,0 0 0,0 0 0,0 0-1,0 0 1,0 0 0,0 0 0,0 0 0,0 0 0,0 0 0,1 0 0,-1 0 0,0 0 0,1 0 0,-1 0 0,0 0 0,1 0 0,0-1 0,0 1 148,0 0 1,-1 0-1,1-1 1,-1 1-1,1 0 0,-1 0 1,1-1-1,-1 1 0,0 0 1,0-1-1,1 1 1,-1 0-1,0-1 0,0 1 1,-1 0-1,1-1 0,0 1 1,-1-2-1,1 1-48,-9-18 3833,8 19-4038,1 1 0,-1-1 0,1 0 0,-1 1 1,0-1-1,0 0 0,1 1 0,-1-1 0,0 1 0,0-1 0,0 1 1,1-1-1,-1 1 0,0 0 0,0-1 0,0 1 0,0 0 0,0 0 1,0 0-1,0 0 0,0 0 0,0 0 0,0 0 0,0 0 0,-1 0 1,-3 1 23,1 1 0,-1-1 0,1 1 0,0 0 0,0 0 0,0 1 0,0-1 0,0 1 0,-4 3 0,-31 31 281,27-25-230,-12 13 21,-7 5 58,-36 46 0,63-71-200,0 0 1,0 1 0,1-1-1,0 1 1,0 0-1,-4 10 1,7-14-27,0-1 0,-1 1 0,1-1 0,0 1 0,0 0 0,0-1 0,0 1 0,0-1 0,0 1 0,0-1 0,1 1 0,-1 0 0,0-1 0,1 1 0,-1-1 0,1 1 0,0-1 0,0 0 0,-1 1 0,1-1 0,0 0 0,0 1 0,0-1 0,0 0 0,0 0 0,1 0 0,-1 0 0,0 0 0,0 0 0,1 0 0,-1 0 0,1-1 0,1 2 0,2-1 37,0 1-1,0-1 1,0 0-1,0 0 1,0 0-1,0-1 1,0 0-1,0 0 1,0 0-1,0 0 1,0-1-1,0 0 1,-1 0-1,1 0 1,0-1-1,0 1 1,-1-1-1,8-4 1,0-1-34,0 0 1,-1 0-1,0-1 1,0 0-1,15-17 1,60-72-263,-85 97 254,-1-1 0,1 0 1,-1 1-1,1-1 1,-1 1-1,1-1 0,-1 0 1,1 1-1,0-1 1,-1 1-1,1 0 0,0-1 1,-1 1-1,1-1 1,0 1-1,1-1 1,-2 2-2,1-1 0,-1 0 0,0 0 0,0 0 1,1 0-1,-1 0 0,0 1 0,1-1 0,-1 0 0,0 0 1,0 0-1,1 1 0,-1-1 0,0 0 0,0 0 1,0 1-1,1-1 0,-1 0 0,0 0 0,0 1 1,0-1-1,0 0 0,0 1 0,1-1 0,-1 0 1,0 1-1,0-1 0,1 6 125,-1 0 0,1-1 0,-1 10 0,0-9-137,0 6 65,0-1 1,2 0-1,-1 1 0,1-1 0,1 0 0,0 0 0,1 0 0,0 0 0,0 0 0,9 14 0,-9-20-156,-1 0 1,1 1-1,0-1 1,0-1-1,1 1 1,0 0 0,-1-1-1,1 0 1,1 0-1,-1-1 1,0 1-1,1-1 1,0-1 0,0 1-1,0-1 1,0 0-1,0 0 1,0 0-1,1-1 1,8 1 0,24-3-3426,5 1 976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1:5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83 2496,'-9'-14'4202,"9"12"-3719,0 1-1,0 0 1,-1-1-1,1 1 1,0 0-1,-1 0 1,1-1-1,-1 1 0,1 0 1,-1 0-1,0-1 1,-1 0-1,10-23 9225,-5 21-8329,13 3-1226,6 2-18,-1 0 1,34-5-1,-29 2-73,241-8 467,-49 4-394,-208 5-98,1 1 1,-1 0 0,1 1 0,-1 0 0,1 1-1,-1 0 1,0 0 0,0 1 0,11 5 0,-11-4 834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1:5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365 125 3968,'2'-6'7513,"-3"8"-6877,-11 18 2068,-14 23-2026,2 1 0,-23 57-1,14-29-342,-52 96 385,-17 39 213,92-183-756,-11 20 889,16-37-163,6-13 141,7-15-314,9-17-448,16-30-9,60-127-17,-78 162-304,38-81 333,85-134 0,-69 142 638,-69 105-927,1 0 0,-1 0 0,1 0 0,0 0 0,0 0 0,-1 1-1,1-1 1,0 0 0,0 0 0,0 0 0,0 1 0,0-1 0,0 1 0,0-1 0,1 0 0,-1 1 3,-1 0-1,1 0 1,-1 0-1,0 0 1,1 0 0,-1 0-1,1 0 1,-1 0 0,1 0-1,-1 1 1,0-1-1,1 0 1,-1 0 0,1 0-1,-1 1 1,0-1 0,1 0-1,-1 0 1,0 1-1,1-1 1,-1 0 0,0 1-1,1-1 1,-1 0-1,1 1 1,0 3-6,1-1 0,0 1 0,-1 0 0,0-1 0,0 1 1,1 7-1,26 235 183,-22-180-208,23 105 0,-22-152 408,-7-19-366,1 0 0,-1 0 0,0 0-1,0 0 1,0 0 0,0 0-1,0 1 1,0-1 0,1 0 0,-1 0-1,0 0 1,0 0 0,0 0 0,0 0-1,0 0 1,1 0 0,-1 0 0,0 0-1,0 0 1,0 0 0,0 0 0,1 0-1,-1 0 1,0 0 0,0 0 0,0 0-1,0 0 1,1 0 0,-1 0 0,0 0-1,0 0 1,0 0 0,0 0 0,0 0-1,1-1 1,-1 1 0,0 0 0,0 0-1,0 0 1,0 0 0,0 0 0,0 0-1,0 0 1,1-1 0,-1 1 0,0 0-1,0 0 1,2-5 145,0 1 1,0-1-1,0 0 0,1-7 0,1-2-58,23-65 106,28-77-203,-40 119-52,2 1 1,24-39-1,-25 48 21,1 0-188,22-29 0,-38 55 206,-1 0 0,1 0 1,-1 1-1,1-1 1,0 1-1,-1-1 1,1 1-1,-1-1 0,1 1 1,0-1-1,0 1 1,-1-1-1,1 1 1,0 0-1,0-1 0,-1 1 1,1 0-1,0 0 1,0-1-1,0 1 1,-1 0-1,1 0 0,0 0 1,0 0-1,0 0 1,0 0-1,1 1 1,-1-1 5,1 1 0,-1 0 0,1 0 0,-1 0 0,0 0 0,1 0 1,-1 1-1,0-1 0,0 0 0,0 1 0,1-1 0,-1 0 0,1 3 1,2 3-23,-1 1 1,1-1 0,-1 1-1,-1 0 1,4 15 0,4 46 126,-5-31-21,5 39 168,24 134 345,-27-179-583,2 1-1,2-1 1,0-1 0,22 41 0,-6-29-1148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1:59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93 2144,'-2'4'10730,"4"-3"-8954,158-12 1501,-24 1-2943,489 0 786,-481 11-810,252-4 190,-250 2-259,48-1 153,123-12 129,49 0 149,5 4-182,23-3 444,5 3-166,16 10 5,-357 0-659,418 9 785,-150 2-608,-50-3-283,-267-8-260,7 1-583,0 0 0,0-1 0,0-1 0,21-4 0,-33 4 360,6-2-1144,-10 3 1480,0 0 0,1 0 0,-1-1 1,0 1-1,0 0 0,0 0 0,0 0 0,0-1 0,0 1 0,0 0 0,1 0 1,-1-1-1,0 1 0,0 0 0,0 0 0,0-1 0,0 1 0,0 0 0,0 0 1,0-1-1,0 1 0,0 0 0,0 0 0,0-1 0,-1 1 0,1 0 0,0 0 1,0-1-1,0 1 0,0 0 0,0 0 0,-1-1 0,-2-7-2767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5:09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2816,'-4'0'14435,"8"3"-12775,-4-2-1254,1 1-286,0 1 0,0-1 1,1 0-1,-1 1 0,0-1 1,1 0-1,-1 0 0,1 0 0,0 0 1,0 0-1,3 2 0,6 8 261,-4-4-273,0 1 0,1-1 1,0 0-1,16 11 1,42 24 59,-37-25-46,-7-5-56,0 2 1,0 0 0,-2 1-1,0 2 1,21 22 0,-17-9 97,38 63 1,10 42 268,-59-107-241,11 35 0,-22-60-161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5:0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667 1 4576,'0'3'14355,"-2"2"-15463,-8 8 1599,0-2 0,-1 0-1,0 0 1,0-1 0,-1 0-1,-1-1 1,0 0 0,-23 12-1,-20 9 65,17-9-243,-45 33 0,46-26-290,1 2 0,1 1 1,2 2-1,1 2 0,-42 57 0,58-66-348,1-5-1117,1 1 0,1 1 0,1 0 0,-12 29 0,20-35-4279,5-1 1770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0:59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3904,'0'0'84,"0"0"1,0 0-1,0 0 0,0 0 1,0 0-1,0 0 1,-1 0-1,1 0 0,0 0 1,0-1-1,0 1 1,0 0-1,0 0 0,0 0 1,-1 0-1,1 0 0,0 0 1,0 0-1,0 0 1,0 1-1,0-1 0,0 0 1,-2 1 1096,2-1-1096,0 0-1,0 0 0,0 0 1,0 0-1,0 0 1,0 0-1,0 0 0,0 1 1,0-1-1,0 0 1,0 0-1,0 0 0,0 0 1,6 6 1479,16 3-24,18 2 2071,-15-4-1302,40 7 0,42-5-931,-35-7-3471,-71-2 2072,-1 0-264,1 0-1,0 0 1,-1 0-1,1 0 1,0 0-1,-1 0 1,1 0-1,0 0 1,-1 0-1,1 0 1,0-1-1,-1 1 1,1 0-1,0-1 1,-1 1-1,1 0 1,-1-1-1,2 1 1,-2-4-2312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5:12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671 5 3232,'2'-1'388,"0"0"-1,0 0 1,0 1-1,0-1 1,0 1 0,1 0-1,-1 0 1,0-1 0,0 1-1,0 0 1,12 1 8910,-15 2-9195,1-1-1,-1 1 1,0-1-1,0 0 1,0 1-1,0-1 1,0 0-1,-1 0 1,1 0-1,-1 0 1,1 0-1,-1 0 1,0 0-1,-3 2 1,-1 2 87,-170 150 1427,169-151-1522,3-1-57,-23 19 242,-1-1 1,-1-1-1,-1-2 1,-35 18-1,-9-5 186,15-6 45,-80 46 0,128-63-369,9-7-50,0 0-1,0-1 0,0 1 0,0-1 1,0 1-1,0-1 0,0 0 0,-1 0 1,1 0-1,0 0 0,-5 1 0,22-2 80,-1 1 0,1 1-1,-1 0 1,14 4 0,-13-1-215,8 2 67,-1 2 1,0 0 0,0 1 0,36 23-1,65 66 66,-21-15 40,-76-64-32,1-2-1,32 16 0,-15-11 58,65 31 71,-69-35-198,13 5-113,-46-21 63,9 2-1853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5:20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81 2144,'1'-1'69,"0"1"-1,1-1 1,-1 0 0,0 1 0,0-1-1,0 0 1,0 0 0,0 0 0,0 0-1,0 0 1,0 0 0,0 0 0,0 0-1,-1-1 1,1 1 0,0 0-1,0-3 1,2-1 398,-1 1 0,1-1 0,0 1-1,5-7 1,1-1 383,-5 7-686,5-10 3977,-16 20-2537,-45 36-489,-92 71 8,61-50-1078,25-21-664,37-25 273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5:22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47 3712,'0'-2'364,"0"0"-1,0 0 1,0 1 0,0-1-1,1 0 1,-1 0 0,0 1-1,1-1 1,-1 0 0,1 1-1,0-1 1,-1 0 0,1 1-1,0-1 1,0 1 0,0-1-1,0 1 1,0 0 0,1-1 0,-1 1-1,0 0 1,1 0 0,-1 0-1,0 0 1,4-2 0,-4-2 2180,-1 4-1626,-1 5 1571,-8 4-1507,1 17-755,0 0 0,2 0 0,0 1-1,-1 30 1,3-30-60,-45 238 842,-2 14 83,-9 165-249,60-438-1084,-1 0 0,1 0 1,-1 0-1,0 0 0,-1 0 0,-1 6 1,2-12-400,0 0 1,0 0 0,0 0-1,0 0 1,0 0 0,0 0 0,1-1-1,-1 1 1,0 0 0,0-3-1,-1 1-429,1-1-1,0 1 0,1-1 1,-1 0-1,0-6 0,4-10-1772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5:2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51 4384,'-4'-4'1242,"4"4"-1120,-1 0 1,1 0-1,0 0 1,-1-1-1,1 1 1,0 0-1,-1 0 1,1 0-1,0-1 1,-1 1-1,1 0 1,0-1-1,0 1 1,-1 0-1,1-1 1,0 1-1,0 0 1,0-1-1,-1 1 1,1 0 0,0-1-1,0 1 1,0 0-1,0-1 1,0 1-1,0-1 1,0 1-1,0 0 1,0-1-1,0 0 1,0 0 332,-1 0 1,1 1 0,0-1 0,-1 0-1,1 0 1,0 0 0,-1 1 0,1-1-1,-1 0 1,1 0 0,-1 1-1,0-1 1,1 1 0,-1-1 0,1 0-1,-3 0 1,-3-4 1671,9 9 862,13-4-2290,44 1 307,35 0-199,48-5-188,284-4 218,-76 0-90,-316 5-642,-28 2-105,0 1 0,-1-1 1,1 1-1,0 0 0,9 2 1,0-1 1051,-9-1-5420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5:2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61 3552,'-13'0'12869,"-2"-9"-9131,8 8-3363,3 0-118,-1 0 0,1 0 1,0 1-1,-1 0 1,1 0-1,-8 0 0,1 3-145,1-1 0,-1 2 0,1-1 0,0 1 0,0 1 0,0 0 0,0 0 0,1 1 0,0 0 0,0 1 0,1-1 0,0 2 0,-9 9 0,15-14-69,0-1 0,0 1-1,1 0 1,-1-1 0,1 1 0,-1 0-1,1 0 1,0 0 0,0 0 0,0 0-1,1 1 1,-1-1 0,1 0-1,0 0 1,0 0 0,0 1 0,0-1-1,1 5 1,0-4 29,0 0 0,1-1 0,-1 1 0,1 0 0,0-1 0,0 0 0,0 1 0,0-1-1,1 0 1,-1 0 0,1 0 0,0 0 0,-1-1 0,1 1 0,5 2 0,-6-4-22,1 1 1,0-1-1,0 0 0,0 0 1,0 0-1,0-1 0,0 1 1,0-1-1,0 1 1,0-1-1,0 0 0,0 0 1,0 0-1,0-1 0,0 1 1,0-1-1,0 0 0,0 0 1,4-1-1,-1-1-49,0 1 0,-1-1 1,0 0-1,1 0 0,-1 0 0,0-1 0,0 0 0,-1 0 0,5-5 1,-1 0 11,-1 0 1,-1 0 0,0-1-1,0 0 1,-1-1 0,0 1-1,0-1 1,-2 0 0,1 0-1,-1 0 1,-1-1 0,0 1-1,-1 0 1,0-1 0,-1-18-1,0 28-24,0 0-1,0 1 0,0-1 1,-1 0-1,1 1 0,0-1 1,-1 1-1,0-1 0,1 0 1,-2-1-1,2 3 10,0 0 1,0 0-1,0 0 0,0 0 0,0-1 1,0 1-1,0 0 0,-1 0 0,1 0 1,0 0-1,0 0 0,0 0 0,0 0 0,0 0 1,0 0-1,0-1 0,-1 1 0,1 0 1,0 0-1,0 0 0,0 0 0,0 0 1,0 0-1,-1 0 0,1 0 0,0 0 1,0 0-1,0 0 0,0 0 0,0 0 1,-1 0-1,1 0 0,0 0 0,0 0 0,0 0 1,0 0-1,-1 1 0,-3 9-27,3 1 105,0 1-1,1-1 0,1 1 1,0 0-1,0-1 0,1 1 0,5 17 1,-4-23-44,-1 1 1,1-1 0,0 0-1,0 0 1,0 0 0,1-1-1,0 1 1,0-1 0,1 0-1,-1 0 1,1 0 0,0-1-1,0 0 1,1 0 0,0 0-1,-1 0 1,1-1-1,0 0 1,0 0 0,1-1-1,6 2 1,3 1-387,0-1-1,0-1 1,0-1-1,0 0 1,0-1-1,0-1 1,29-3 0,-22 0-1889,1-1 1,31-10 0,-13-2-3346,-6 1 1626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5:2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11 349 2656,'0'-1'67,"0"1"0,-1 0 0,1 0 1,0-1-1,0 1 0,-1 0 0,1 0 0,0 0 0,0-1 0,-1 1 1,1 0-1,0 0 0,0 0 0,-1 0 0,1 0 0,0 0 1,-1 0-1,1 0 0,0 0 0,-1 0 0,1 0 0,0 0 1,-1 0-1,1 0 0,0 0 0,-1 0 0,1 0 0,0 0 0,0 0 1,-1 0-1,0 8 4104,1-5-3144,2 0-584,0-1 1,0 1-1,0-1 1,0 1-1,1-1 1,-1 0-1,1 0 1,-1 0 0,1 0-1,0 0 1,3 1-1,-5-3-284,1 1 0,-1-1 0,1 1 0,-1-1 0,1 0 0,-1 1 0,1-1 0,-1 0 0,1 0 0,-1 0 0,1 0 0,-1-1 0,1 1 0,0 0 0,-1 0 0,0-1 0,1 1 0,-1-1 0,1 0 0,-1 1 0,1-1 0,1-1 0,1-2-62,0 1 0,-1-1 0,1 0-1,-1 0 1,4-5 0,1-1 172,63-86 893,-63 86-1022,1 0 0,0 0 0,15-11 0,7-6 138,71-70 186,-19 27-320,-83 70-149,0 0 1,1 0 0,-1 0 0,0-1-1,0 1 1,1 0 0,-1 0 0,0 0-1,1 0 1,-1 0 0,0 0 0,0 0-1,1 0 1,-1 0 0,0 0 0,1 0-1,-1 0 1,0 0 0,1 0 0,-1 0-1,0 0 1,0 0 0,1 1 0,-1-1-1,0 0 1,0 0 0,1 0 0,-1 0-1,0 0 1,0 1 0,1-1 0,-1 0-1,0 0 1,0 1 0,0-1 0,1 0-1,-1 0 1,0 1 0,0-1 0,0 0-1,0 0 1,0 1 0,0-1 0,1 0-1,-1 1 1,6 14 88,-2 2-50,0 1 0,-2 0 0,0-1 0,0 1 0,-2 0 0,0 0 0,-2 0 0,-3 19 0,1-13 62,-1-1 1,-2 0-1,0 0 1,-2 0-1,-16 32 1,23-53-71,1 0 0,0 1 0,0-1 0,-1 0 0,1 0 0,-1 0 0,0-1-1,1 1 1,-1 0 0,0-1 0,0 1 0,0-1 0,0 1 0,-1-1 0,1 0 0,0 0 0,-1 0 0,1 0 0,0 0 0,-1-1 0,1 1 0,-1-1-1,-3 1 1,3-1-31,-1-1-1,0 1 1,1-1-1,-1 0 0,1 0 1,-1 0-1,1 0 1,-1-1-1,1 1 1,0-1-1,0 0 0,0 0 1,0 0-1,-6-5 1,-5-7-47,0 0 1,1-1 0,1 0 0,-13-21 0,24 33 41,-1 1-20,1-1 1,-1 1-1,0 0 1,0-1 0,0 1-1,0 0 1,-3-2-1,5 4 29,-3-3-108,5 1-31,-1 2 102,1 4-10,1 0-1,-1 0 0,1 0 1,0-1-1,0 1 0,0-1 1,4 5-1,-1-4 143,0 0 1,0 0-1,0 0 1,0-1-1,1 0 0,-1 0 1,1 0-1,0-1 1,9 2-1,-5-3 19,0 1 1,0-1 0,0-1-1,0 0 1,15-2-1,4-3 22,1-2 0,-2-1 0,39-16 0,-41 14-78,-1-1-1,-1-2 0,0 0 1,-1-2-1,-1 0 1,38-33-1,-53 41-99,-3 3 42,0 0 0,-1-1 0,1 1 0,6-11 0,-3 6-415,-9 21 325,0 0 0,-4 15 0,-1 6 177,6-29-67,-2 8 16,1 0 1,0 0-1,0 1 0,2-1 0,-1 0 1,1 0-1,1 0 0,4 12 0,-4-14 14,-2-9 5,0 0 0,0 0 0,1 0 0,-1 0 0,0 0 0,1 0 0,-1-1 0,1 1 0,-1 0 0,1 0 0,0 1 0,0-1-25,-1-1 0,1 0 0,-1 0 0,1 0 0,-1 0 0,1 0 0,0 0 0,-1 0 0,1 0 0,-1 0 0,1 0 0,-1 0 0,1 0 0,0 0 0,-1 0 0,1-1 0,-1 1 0,1 0 0,-1 0 0,1-1 0,-1 1 0,1 0 1,-1-1-1,0 1 0,1 0 0,-1-1 0,1 0 0,9-7 84,0-1 1,-1 0-1,0 0 1,10-15-1,-11 13-95,1 1-1,-1 0 1,2 1 0,15-13 0,-9 11-69,0 1 0,1 0 1,31-11-1,-36 17 1,1 0-1,-1 0 1,1 1 0,0 1-1,0 0 1,16 0 0,-29 2 50,1 0 0,0 0 0,0 0 0,0 0 0,-1 0 0,1 0 0,0 1 0,0-1-1,-1 0 1,1 0 0,0 1 0,0-1 0,-1 1 0,1-1 0,0 0 0,-1 1 0,1-1 0,-1 1 0,1 0 0,-1-1 0,1 1 0,-1-1 0,2 2 0,-2 0 3,1-1-1,0 1 1,-1 0-1,1 0 1,-1-1 0,0 1-1,1 0 1,-1 0 0,0-1-1,0 4 1,-1-1 3,1 0-1,-1 0 1,1 0 0,-1 0 0,0 0 0,-1 0-1,1 0 1,-4 7 0,-1-2 56,1-1 372,17-19-93,4-2-322,0 1 0,1 0 0,0 2 0,0-1 0,2 2 0,-1 1 0,1 0 0,20-5 0,-30 10 22,-2 1-144,0-1 1,0 2 0,13-3-1,-20 4 85,1 0 0,0 0-1,0 0 1,0 0 0,0 0-1,0 0 1,0 0-1,0 0 1,0 0 0,0 0-1,0 0 1,0 1 0,0-1-1,0 0 1,-1 1 0,1-1-1,0 1 1,0-1 0,0 1-1,-1-1 1,1 1-1,0 0 1,0-1 0,-1 1-1,1 0 1,-1-1 0,1 1-1,-1 0 1,1 0 0,-1 0-1,1 0 1,-1-1 0,0 1-1,1 0 1,-1 2 0,3 15 58,1 0 0,1 0 0,6 18 0,-10-35-22,-1 0 0,1-1 0,-1 1 1,1 0-1,-1 0 0,1 0 0,0-1 1,-1 1-1,1 0 0,0 0 0,-1-1 0,1 1 1,0-1-1,0 1 0,0-1 0,0 1 1,0-1-1,-1 1 0,1-1 0,0 0 1,1 1-1,1-1 5,-1 0 1,1 0-1,-1 0 0,1 0 0,-1 0 1,1 0-1,-1-1 0,4 0 1,3-2 16,0 0 1,0-1-1,12-6 1,74-45-148,-39 33 124,-38 15 30,-14 6-481,-11 7-182,2 0 625,1 0-1,-1 0 1,1 0 0,0 0 0,1 1 0,-1-1 0,1 1 0,1 0 0,-1 0 0,1 0 0,1 0 0,-1 0 0,1 0 0,0 1 0,1-1 0,0 0 0,0 1 0,0-1 0,1 1 0,0-1 0,3 8 0,-4-12 10,1-1 0,0 0 0,0 0 0,0 0 0,0 0 0,0 0 0,1-1 0,-1 1 0,0 0 1,1 0-1,0-1 0,-1 1 0,1-1 0,0 1 0,0-1 0,0 0 0,0 0 0,0 0 0,0 0 0,0 0 0,0 0 0,0-1 0,0 1 0,1 0 1,-1-1-1,0 0 0,0 0 0,3 0 0,4 1 72,-1-2 0,1 1-1,-1-1 1,1 0 0,-1-1 0,10-3 0,15-7 49,0-1-1,48-29 0,-58 30-61,-4 3-138,0-2-1,-1 0 1,0-1-1,-1 0 1,21-21-1,-31 26-69,-7 7 109,1 0 0,-1 0 0,1-1 0,-1 1 0,1 0 0,-1-1 0,1 1-1,-1-1 1,1 1 0,-1-1 0,1 1 0,-1-1 0,0 1 0,1-1 0,-1 1 0,0-1 0,0 1 0,1-1 0,-1 0 0,0 1 0,0-1-1,0 0 1,0 1 0,0-1 0,0 1 0,1-1 0,-2 0 0,1 1 0,0-2 0,0 2 2,-1 0 0,0 0 0,1-1 0,-1 1 0,0 0 0,1 0 1,-1 0-1,1 0 0,-1 0 0,0 0 0,1 0 0,-1 0 0,0 0 0,1 0 0,-1 1 1,0-1-1,1 0 0,-1 0 0,0 0 0,0 1 0,-11 5 80,8-4-49,0 0 1,1 0 0,0 1-1,-1-1 1,1 1-1,0 0 1,0 0-1,0 0 1,1 0 0,-1 0-1,1 1 1,0-1-1,0 1 1,0 0-1,0-1 1,0 1 0,1 0-1,0 0 1,0 0-1,0 0 1,0 0-1,1 1 1,-1-1 0,1 0-1,0 0 1,0 0-1,2 8 1,0-6 19,0 1 1,0 0-1,1-1 1,0 1-1,0-1 1,0 0-1,1 0 1,0 0-1,0-1 1,0 1-1,7 5 1,-8-8-72,1 0 0,-1-1 0,0 1 0,1-1 1,0 0-1,-1 0 0,1-1 0,0 1 0,0-1 0,0 1 0,0-1 0,0 0 0,0-1 0,0 1 1,0-1-1,0 0 0,1 0 0,-1 0 0,0 0 0,6-2 0,-3 0-784,1 0 1,-1 0-1,0-1 0,11-5 0,-15 6 127,0 0 0,0 1 1,0-1-1,-1 0 0,1 0 0,-1-1 0,1 1 1,-1-1-1,0 1 0,0-1 0,0 1 0,0-1 0,2-3 1,-3-4-2815,-1 5 1180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5:28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44 6976,'-28'-26'3168,"25"17"-2752,-2 4-320,10 5-128,-2-3-192,2 6 128,5-3-1568,3 9 896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5:43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46 3232,'0'-8'5488,"-1"6"-4987,0 0 0,0 1 1,-1-1-1,1 0 0,0 1 1,-1-1-1,1 1 0,-2-2 1,-2 1-78,-1 0 0,1 0 0,0 0 0,-1 0 0,-10-1 0,5 1 29,-4 0-164,-1 0 0,0 0 0,1 2 1,-1 0-1,0 1 0,1 0 0,-1 1 1,-29 8-1,1 4 412,-72 32 0,97-37-446,1 0 1,1 1-1,-23 16 0,30-18-144,1 0 0,0 1 0,0 0 0,0 0 0,1 1-1,-13 20 1,12-14 33,1 0-1,1 1 0,0 0 1,1 1-1,0 0 0,2-1 1,0 2-1,1-1 0,-1 37 1,4-45-47,0 1 1,1-1 0,0 0 0,1 0 0,0 0 0,0 0 0,1 0 0,1 0 0,0 0 0,0-1 0,0 0 0,2 0 0,-1 0 0,1 0 0,0-1-1,0 0 1,1 0 0,0-1 0,11 9 0,1-2 196,0-2-1,0 0 0,1-1 1,0 0-1,25 8 1,-28-14-206,-1 0 1,0-1-1,1-1 1,0 0 0,0-1-1,0-1 1,25-1-1,-34-1-334,-1 0-1,1-1 0,-1 1 1,1-1-1,12-6 0,-15 6-427,-1 0-1,0-1 1,0 1-1,0-1 0,0 0 1,4-4-1,15-13-4978,-10 11 3280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5:44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86 7232,'-2'-4'625,"-3"-4"1218,5 7-989,3 2-320,-2-1-366,-1 1-1,1 0 1,-1-1 0,0 1 0,1 0 0,-1 0 0,1-1 0,-1 1 0,0 0-1,0 0 1,1 0 0,-1-1 0,0 1 0,0 0 0,0 0 0,0 0 0,0 0-1,0 1 1,-2 15 1000,-30 113 2080,-70 254 325,90-356-3011,7-18 62,4-9-158,2-3 127,3-10-590,0-1 0,0 0 0,1-16 0,1-4-95,24-85 95,52-131 0,-74 227 121,1 1 1,2 1 0,0 0 0,17-24 0,-27 43-118,-1 0 1,1 1 0,-1-1 0,1 0 0,-1 1-1,1-1 1,-1 1 0,1-1 0,0 1-1,-1-1 1,1 1 0,0-1 0,0 1 0,-1-1-1,1 1 1,0 0 0,0-1 0,-1 1 0,3 0-1,-3 0-5,1 0 0,0 0 0,-1 1 0,1-1 0,-1 0 0,0 0 0,1 1 0,-1-1 0,1 0-1,-1 1 1,1-1 0,-1 1 0,0-1 0,1 0 0,-1 1 0,0-1 0,1 1 0,-1-1 0,0 1-1,0-1 1,1 1 0,-1 0 0,2 5 13,-1 0-1,0 0 1,0 0-1,1 8 1,-3 124 445,-2-16-126,8 14-168,-6-128-59,1-1 1,1 0 0,0 1-1,2 12 1,-3-20-88,0 1-1,0-1 0,1 1 1,-1-1-1,0 0 0,0 1 1,0-1-1,0 0 0,0 1 0,1-1 1,-1 0-1,0 0 0,0 1 1,1-1-1,-1 0 0,0 0 1,0 1-1,1-1 0,-1 0 1,0 0-1,1 1 0,-1-1 1,0 0-1,1 0 0,-1 0 1,0 0-1,1 0 0,-1 0 1,0 0-1,1 1 0,-1-1 1,1 0-1,0-1-7,-1 1 1,1 0-1,0 0 1,-1-1-1,1 1 0,0 0 1,-1-1-1,1 1 0,-1-1 1,1 1-1,-1-1 0,1 1 1,-1-1-1,1 1 0,-1-1 1,1 0-1,19-37 264,2-6-232,-5 13-203,12-23-105,39-53-1,69-56-141,-66 81 108,-67 78 329,-2 0-136,1 1 0,0 0 0,-1 0 0,1 0 0,6-3 0,-9 6 95,1-1 0,-1 1 0,1 0-1,-1 0 1,1 0 0,-1-1 0,1 1 0,-1 0 0,1 0-1,-1 0 1,1 0 0,0 0 0,-1 0 0,1 0 0,-1 0-1,1 0 1,-1 1 0,1-1 0,-1 0 0,1 0 0,0 0-1,-1 1 1,1-1 0,-1 0 0,0 0 0,1 1 0,-1-1-1,1 0 1,-1 1 0,1-1 0,-1 1 0,0-1 0,1 1-1,-1-1 1,0 0 0,1 1 0,-1-1 0,0 1 0,0-1 0,0 1-1,1 0 1,-1-1 0,0 1 0,0-1 0,0 1 0,2 6 90,0 0 0,0 0 1,-1 0-1,0 1 1,0-1-1,-1 0 1,0 0-1,-1 9 1,1 9 59,0-23-134,4 250 807,1-172-775,17 92 0,-19-150-109,-2-16-255,0 0-1,0 0 1,0 0 0,0 0-1,1 0 1,0-1-1,5 9 1,1-1-1253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5:54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216 523 3328,'1'-4'439,"-1"1"1,0 0-1,1 0 1,0 0-1,0 0 1,4-7 2271,-9 25 394,-16 46-1188,-48 100 1,-62 127 2183,130-288-4082,0 0-1,0 0 1,0 0 0,-1 0 0,1 0 0,0 0 0,0 0-1,0 0 1,0 0 0,0-1 0,0 1 0,0 0-1,0 0 1,0 0 0,0 0 0,0 0 0,0 0 0,0 0-1,0 0 1,0 0 0,0 0 0,0 0 0,0 0 0,0 0-1,0 0 1,0 0 0,0 0 0,0 0 0,-1 0-1,1 0 1,0 0 0,0 0 0,0 0 0,0 0 0,0 0-1,0 0 1,0 0 0,0 0 0,0 0 0,0 0 0,0 0-1,0 0 1,0 0 0,0 0 0,0 0 0,0 0-1,0 0 1,0-10 368,7-15-225,0 0-1,2 0 1,0 1 0,17-29-1,60-89 31,-45 76-125,-10 16 23,2 1-1,45-50 1,-62 82-41,0 0 0,1 1 0,1 1 0,0 0 0,1 2 0,1 0-1,0 1 1,30-13 0,-40 21 17,-1 1-1,0 1 0,1-1 0,0 1 0,17 0 1,-23 1-36,0 2 0,0-1 0,0 0 0,0 1 0,0 0 0,0 0 0,5 2 0,-7-3-10,0 1-1,0 0 1,0 0-1,0 0 1,-1 1-1,1-1 1,0 0-1,-1 1 1,0-1-1,1 1 1,-1-1-1,0 1 1,1 0-1,-1-1 1,1 4-1,0 0 40,0 1 1,0 0-1,-1-1 0,0 1 0,0 0 0,0-1 0,-1 1 0,0 0 1,-1 10-1,-2 5 281,-7 28 1,7-36-259,-1 3 7,-2-1 0,0 0 0,0 0-1,-1-1 1,-1 1 0,-1-2 0,0 1 0,-14 15 0,19-24-67,-1 0 1,1 0-1,-1 0 1,0-1-1,-1 0 1,1 0 0,-1 0-1,0-1 1,0 0-1,0 0 1,0 0-1,0-1 1,-1 0-1,1 0 1,-1-1-1,0 1 1,-10-1-1,30 3 112,63-6 69,-1-2 1,89-17-1,-107 9-149,-1-2 0,-1-2 0,75-34 0,-104 39 21,-1-1 0,0-1-1,-1-2 1,30-22-1,-53 36-77,0 0-1,0 0 0,0 0 0,-1 0 0,1 0 0,0 0 0,0 0 0,-1-1 0,1 1 1,0 0-1,-1-2 0,1 3 3,-1 0 0,0 0-1,0-1 1,0 1 0,0 0 0,0-1 0,0 1 0,0 0 0,0 0 0,0-1 0,0 1-1,0 0 1,0-1 0,0 1 0,-1 0 0,1 0 0,0-1 0,0 1 0,0 0 0,0 0-1,0-1 1,-1 1 0,1 0 0,0 0 0,0 0 0,0-1 0,-1 1 0,1 0-1,0 0 1,0 0 0,0 0 0,-1-1 0,1 1 0,0 0 0,0 0 0,-1 0 0,1 0-1,0 0 1,-1 0 0,1 0 0,0 0 0,0 0 0,-1 0 0,1 0 0,0 0 0,-1 0-1,1 0 1,-1 0 0,1 0 1,-1 0 0,0 1 0,0-1 0,0 0 0,0 1 0,0-1 0,0 0 0,0 1 0,0-1 0,0 1 0,1 0 0,-1-1 0,0 1 0,-1 1 0,-1 1 0,-9 7-11,2 0-1,-1 1 1,1 0 0,1 1-1,-14 21 1,7-9-1,0 1 73,0 0 1,2 1-1,-12 33 0,26-59-46,-1 1-1,1-1 0,0 1 0,0-1 0,-1 1 0,1-1 0,0 1 0,0-1 0,0 1 1,0 0-1,0-1 0,0 1 0,0-1 0,0 1 0,0-1 0,0 1 0,0 0 0,0-1 0,0 1 1,0-1-1,0 1 0,1-1 0,-1 1 0,0-1 0,1 2 0,-1-2 12,1 0 0,-1 1 0,1-1 0,0 0 0,-1 0 0,1 0 1,0 1-1,-1-1 0,1 0 0,0 0 0,-1 0 0,1 0 0,0 0 0,-1 0 0,1 0 0,0-1 0,-1 1 0,2 0 0,3-2 73,0 0-1,1 0 1,-1 0 0,7-4-1,-4 0-103,1 0 0,-1-1-1,0 0 1,0 0 0,-1 0 0,0-1 0,0 0-1,10-18 1,0-4-102,18-45 1,-18 35-18,-3 5 15,4-7-225,-18 42 330,0 0-1,0 0 0,-1 1 1,1-1-1,0 0 0,0 0 1,0 0-1,0 0 0,0 0 0,0 0 1,0 0-1,0 0 0,0 0 1,0 0-1,0 0 0,0 0 1,0 0-1,0 0 0,0 0 0,0 0 1,0 1-1,0-1 0,0 0 1,0 0-1,0 0 0,0 0 0,0 0 1,0 0-1,0 0 0,0 0 1,0 0-1,1 0 0,-1 0 1,0 0-1,0 0 0,0 0 0,0 0 1,0 0-1,0 0 0,0 0 1,0 1-1,0-1 0,0 0 1,0 0-1,0 0 0,0 0 0,0 0 1,0 0-1,0 0 0,0 0 1,1 0-1,-1 0 0,0 0 1,0 0-1,0 0 0,0 0 0,0 0 1,0 0-1,0 0 0,0 0 1,0 0-1,0 0 0,0 0 0,0 0 1,0-1-1,0 1 0,1 0 1,0 11-120,-1 13 13,0 29 281,12 97 1,-12-147-144,1 0-1,-1 0 1,1 0-1,0 0 1,0 0-1,0 0 1,1-1-1,-1 1 1,1 0-1,-1-1 1,1 1-1,0-1 1,0 1-1,0-1 1,1 0-1,-1 0 1,0 0-1,1 0 1,-1 0-1,1 0 1,0-1-1,-1 1 1,1-1-1,0 0 1,0 0-1,0 0 1,6 1-1,-1-1 12,-1 0 0,1-1-1,-1 0 1,1-1 0,0 1 0,-1-2-1,1 1 1,-1-1 0,0 0 0,14-5-1,7-6 16,0-1-1,0-1 0,-2-1 1,45-37-1,98-93-223,-168 145 163,0 0 0,1 0-1,-1 0 1,0 0 0,1 0-1,-1 0 1,0 1 0,1-1 0,-1 0-1,3 0 1,-4 1-1,1 0-1,-1 0 1,1 0-1,0 0 1,-1 0-1,1 0 1,-1 0 0,1 0-1,-1 1 1,1-1-1,-1 0 1,1 0-1,-1 0 1,1 1 0,-1-1-1,1 0 1,-1 0-1,1 1 1,-1-1-1,1 1 1,1 1-10,-1 0 0,0 1-1,1-1 1,-1 0 0,0 0 0,0 1 0,-1-1-1,1 1 1,0-1 0,-1 1 0,0-1 0,1 4-1,1 31 16,-3 41-1,0-28 36,3-34-31,-1-1 0,2 0-1,0 0 1,8 26 0,-8-33 59,-3-8-49,0 1 0,1-1 0,-1 1-1,0 0 1,0-1 0,1 1-1,-1-1 1,0 1 0,1-1-1,-1 1 1,1-1 0,-1 1 0,1-1-1,-1 1 1,1-1 0,-1 0-1,1 1 1,-1-1 0,1 0-1,0 0 1,-1 1 0,1-1-1,-1 0 1,1 0 0,0 0 0,0 1-1,1-1 28,1 0-1,-1 0 0,0-1 1,1 1-1,-1 0 0,0-1 0,4-1 1,3-1 26,-2 0 0,1-1 1,8-5-1,-8 4-90,-1-1 1,0 0-1,12-13 1,-1 1-2,57-62 101,-11 11-60,86-79 109,-132 132-134,-15 14 9,0 0 0,0-1 0,0 0 0,0 1 0,-1-1 0,1 0 0,-1 0 0,0 0 0,3-6 0,-5 9-6,0-1 1,0 1 0,0 0-1,0 0 1,0 0 0,0 0 0,0-1-1,1 1 1,-1 0 0,0 0-1,0 0 1,0 0 0,0-1-1,0 1 1,0 0 0,0 0-1,0 0 1,0 0 0,1 0-1,-1 0 1,0-1 0,0 1-1,0 0 1,0 0 0,0 0 0,1 0-1,-1 0 1,0 0 0,0 0-1,0 0 1,0 0 0,1 0-1,-1 0 1,0 0 0,0 0-1,2-8 133,56-29 52,-46 27-145,18-20 1,-17 17-26,1-2-31,-2-1-1,0 0 1,-1 0-1,-1-1 1,0 0-1,-1-1 1,-1 0-1,8-27 1,-11 31-32,-3 10 16,0 0 1,-1 0 0,0-1 0,0 1-1,1-7 1,-9 21-394,-3 11 441,-10 21-37,-7 22-62,5-3 179,3 1-1,3 1 1,2 0 0,3 1 0,4 0 0,-1 69 0,8-123-37,1 1 0,0-1 0,0 1 0,1-1 0,0 0 1,7 18-1,-7-23-237,0-1 0,1 1 0,0-1 1,-1 1-1,1-1 0,5 6 0,-5-8-305,0 1 0,-1-1 0,1 0 0,0 0 0,0 0 0,0 0 0,0 0 0,1 0 0,6 1 0,-10-2 192,1-1 0,0 0 0,-1 0 0,1 1 0,0-1 0,0 0 1,0 0-1,-1 0 0,1 0 0,0 0 0,0 0 0,-1 0 0,1 0 1,0 0-1,0 0 0,0 0 0,-1-1 0,1 1 0,0 0 0,0-1 1,-1 1-1,1 0 0,0-1 0,-1 1 0,1-1 0,-1 1 0,1-1 0,0 1 1,-1-1-1,1 0 0,4-4-2233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0:59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31 3808,'0'0'110,"-1"0"-1,0 0 1,0-1 0,1 1 0,-1 0 0,0 0-1,0 0 1,1 0 0,-1 0 0,0 0-1,0 0 1,0 0 0,1 0 0,-1 0 0,0 0-1,0 1 1,1-1 0,-1 0 0,0 1-1,1-1 1,-1 0 0,0 1 0,1-1 0,-1 1-1,0 0 1,-5 3 4625,-5-1-753,10-3-3893,0 0-1,1 0 1,-1 0 0,1 0 0,-1 1-1,1-1 1,-1 0 0,1 0-1,-1 0 1,1 0 0,-1 1 0,1-1-1,-1 0 1,1 0 0,-1 1 0,1-1-1,-1 0 1,1 1 0,0-1-1,-1 1 1,-12 4 1581,9-6-480,11-2-594,12-3-447,0 1 0,0 0-1,24-1 1,-3 0-136,102-11-2437,1 14-6528,-100 6 3534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5:5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29 9152,'-17'-20'4128,"25"15"-3584,1 2 1120,9 6-1024,23-3 927,4 0-895,27 0-128,-1 8-352,2-4-64,-11 4-64,-7-8-544,-11 5 256,-7-5-2431,-10 0 1439,-19 3-3968,2 6 2912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5:5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257 104 2144,'0'-5'285,"1"1"0,0 0 0,0-1 0,0 1 0,1 0 0,-1 0 0,1 0 0,0 0 0,0 1 0,1-1 0,2-3 1,-2 2 726,0-1 1,0 1 0,4-9 0,-6 12-616,0 0 0,0 1 1,0-1-1,0 1 0,0-1 1,0 1-1,1-1 0,-1 1 1,0 0-1,1-1 0,-1 1 1,1 0-1,2-1 0,-6 23 2355,-11 72-1367,-4 0 1,-4-1-1,-41 111 0,-14-8-249,23-63-922,3-7 148,49-124-488,1 1-1,-1-1 1,1 1-1,-1-1 1,0 1-1,1-1 1,-1 0-1,0 1 1,0-1 0,0 0-1,0 0 1,0 0-1,-2 2 1,3-3 103,0 0 0,0 0 0,0 0 0,0 0-1,0 0 1,0 0 0,0 0 0,0 0 0,0 0 0,-1 0 0,1 0 0,0 0 0,0 0 0,0 0 0,0 0 0,0 0 0,0 0 0,0 0 0,0 0 0,0 0 0,0 0 0,0 0 0,0 0 0,0 0 0,0 0 0,-1 0 0,1 0 0,0 0 0,0 0 0,0 0 0,0 0 0,0 0 0,0 0 0,0 0 0,0 0 0,0 0-1,0 0 1,0 0 0,0 0 0,0 0 0,0 0 0,0-1 0,0 1 0,0 0 0,0 0 0,0 0 0,0 0 0,0 0 0,0 0 0,0 0 0,0 0 0,0 0 0,0 0 0,0 0 0,0 0 0,0 0 0,0 0 0,0-1 0,0 1 0,0 0 0,0 0 0,0 0 0,0 0 0,0 0 0,0 0 0,-3-13-2756,2 0 880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5:57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38 3072,'2'-2'415,"-1"0"-1,0 0 1,1 0 0,-1 0 0,0 0-1,0 0 1,1-3 0,-2 5-133,0-1-1,1 0 1,-1 1 0,0-1-1,0 0 1,0 1-1,1-1 1,-1 0 0,0 1-1,0-1 1,0 0 0,0 1-1,0-1 1,0 0 0,0 1-1,0-1 1,-1 0-1,1 0 1,0 1 0,0-1-1,-1 1 1,1-1 0,0 0-1,-1 1 1,1-1 0,-1 0-1,-1 1 61,-1 0 0,1 0 0,0 0-1,-1 0 1,1 0 0,-1 1 0,1-1-1,0 1 1,-1-1 0,1 1 0,-3 1-1,-16 6 296,-33 12 729,-67 34 1,105-45-1254,1 0 0,0 1 1,0 1-1,1 0 0,0 1 1,1 0-1,0 1 0,-15 21 1,19-21 36,0 0-1,2 0 1,-1 1 0,1 0 0,1 0 0,1 0 0,0 1 0,-4 19 0,9-32-102,0 0-1,0 0 1,0 0 0,0 1 0,0-1-1,0 0 1,1 0 0,-1 0 0,0 0-1,2 2 1,-2-3-35,0 0 1,1 0-1,-1-1 0,0 1 0,1 0 0,-1-1 0,1 1 1,-1-1-1,1 1 0,-1-1 0,1 1 0,0-1 0,-1 1 1,1-1-1,-1 1 0,1-1 0,0 0 0,-1 1 0,1-1 1,0 0-1,0 0 0,-1 1 0,1-1 0,0 0 1,0 0-1,-1 0 0,1 0 0,0 0 0,0 0 0,-1 0 1,1 0-1,1-1 0,8-2-25,-1-1 0,0 0 1,0-1-1,15-10 0,107-82-149,-38 24 237,-86 68-69,6-5-124,1 1 1,0 0-1,0 0 1,18-6-1,-31 15 111,-1 0 1,0 0-1,1-1 0,-1 1 0,0 0 1,1 0-1,-1 0 0,0 0 1,1 0-1,-1 0 0,0 0 1,1 1-1,-1-1 0,0 0 1,1 0-1,-1 0 0,0 0 0,0 0 1,1 0-1,-1 1 0,0-1 1,1 0-1,-1 0 0,0 0 1,0 1-1,1-1 0,-1 0 0,0 0 1,0 1-1,0-1 0,1 0 1,-1 1-1,0-1 0,0 0 1,0 1-1,0-1 0,0 0 1,0 0-1,0 1 0,0-1 0,0 0 1,0 1-1,0-1 0,0 0 1,0 1-1,0-1 0,0 0 1,0 1-1,0-1 0,0 1 0,-3 24-198,2-18 176,-2 24 251,3 1 0,0-1 1,2 0-1,1 0 0,8 33 0,-10-59-135,1 0 1,0 0-1,0 0 0,0 0 1,0-1-1,1 1 0,3 5 0,-5-9-59,-1-1 0,1 1 0,0 0 0,-1 0-1,1 0 1,0-1 0,0 1 0,0 0-1,0-1 1,0 1 0,-1-1 0,1 1-1,0-1 1,0 0 0,0 1 0,0-1-1,3 0 1,-3 0-14,0 0 0,0 0 0,0-1 0,0 1-1,0 0 1,1-1 0,-1 1 0,0-1 0,0 1 0,0-1-1,0 0 1,0 1 0,-1-1 0,1 0 0,0 0 0,0 0-1,0 0 1,-1 0 0,1 0 0,1-1 0,7-12 70,0-1 1,-1 0-1,-1-1 1,6-16-1,18-70-80,-15 46-69,-11 39-171,-2 0 1,0 0-1,-1 0 0,0 0 1,-2-24-1,49 57 614,42 3 106,167 11 0,-3-19 177,-262-10-644,0 0 0,0 1 0,0 0 1,-8 3-1,-1 1-13,-24 8 41,1 1 0,1 2-1,1 2 1,1 2 0,0 1 0,2 1 0,-49 44 0,74-61-18,1 1-1,0 1 0,1 0 1,0 0-1,0 0 0,1 1 1,-8 14-1,13-23-13,1 1-1,-1-1 1,1 1 0,0-1-1,0 1 1,-1-1 0,1 1-1,0-1 1,0 1 0,0 0-1,-1-1 1,1 1-1,0 0 1,0-1 0,0 1-1,0-1 1,0 1 0,0 0-1,1-1 1,-1 1 0,0-1-1,0 1 1,0 0-1,0-1 1,1 1 0,-1-1-1,0 1 1,1-1 0,-1 1-1,1 0 1,0 0 13,1-1 0,-1 1 0,1-1-1,-1 1 1,0-1 0,1 0 0,-1 0 0,1 1 0,-1-1 0,1 0 0,-1 0 0,1-1 0,-1 1-1,0 0 1,1 0 0,2-2 0,22-5 6,0-2-1,0-1 1,0-1-1,-1-1 1,-1-1-1,0-1 1,-1-1-1,-1-2 0,0 0 1,28-29-1,18-20-256,-67 65 196,0 0-1,0 0 0,0 0 0,0 0 0,0 0 0,0 0 1,1 0-1,-1 0 0,0 1 0,2-2 0,-2 2 20,-1 0 0,1 0-1,-1 0 1,0 0-1,1 0 1,-1 0 0,1 0-1,-1 0 1,1 0 0,-1 0-1,1 0 1,-1 0-1,0 1 1,1-1 0,-1 0-1,1 0 1,-1 0 0,0 0-1,1 1 1,-1-1-1,1 0 1,-1 1 0,2 1-11,0 0 1,-1 1-1,1-1 1,-1 1-1,0 0 0,0-1 1,0 1-1,1 3 1,2 4 23,24 50-133,-20-46 221,-1-1 1,0 2-1,-1-1 0,-1 1 1,0 0-1,2 17 1,-3-22 122,-4-10-207,0 0 0,1 0 0,-1 0 1,0 0-1,0 0 0,0 1 0,0-1 0,1 0 0,-1 0 0,0 0 0,0 0 0,1 0 1,-1 0-1,0 0 0,0 0 0,0 0 0,1 0 0,-1 0 0,0 0 0,0 0 0,0 0 1,1 0-1,-1 0 0,0-1 0,0 1 0,0 0 0,1 0 0,-1 0 0,0 0 0,0 0 1,0 0-1,0-1 0,1 1 0,-1 0 0,0 0 0,0 0 0,0 0 0,0-1 1,0 1-1,0 0 0,1 0 0,-1 0 0,0-1 0,0 1 0,0 0 0,0 0 0,0 0 1,0-1-1,0 1 0,0 0 0,0 0 0,0-1 0,4-13 74,-2 9-73,-1 0 1,0 1-1,1-1 1,0 1-1,4-7 1,3-2-10,1 0 0,0 0 0,1 1 1,0 0-1,1 1 0,20-15 0,88-52 57,-85 57 7,150-79-298,-178 97 196,-1-1 0,1 2 0,1-1 1,-1 1-1,0 0 0,1 0 0,-1 1 1,1 0-1,-1 0 0,1 1 0,12 1 0,-19-1 21,1 0-1,-1 0 0,0 1 1,1-1-1,-1 0 1,0 1-1,0-1 0,0 1 1,1-1-1,-1 1 0,0 0 1,0-1-1,0 1 0,0 0 1,1 1-1,-2-1 12,1-1 0,-1 1 0,0-1 1,1 1-1,-1 0 0,0-1 0,0 1 0,0 0 0,1-1 0,-1 1 1,0 0-1,0-1 0,0 1 0,0 0 0,0-1 0,0 1 0,-1 0 0,1-1 1,0 1-1,0 0 0,-1 0 0,-1 4 1,-1 0 0,0 0 0,0-1 0,0 1 0,-8 6 0,1 2-7,-8 13 29,-15 33 0,19-33 65,-31 44-1,34-55-35,-1-1 0,-1-1 0,-1 1-1,-16 12 1,23-22-18,1 1 0,0-1 0,-1 0 0,0 0 0,0-1 0,0 0 0,0 0 0,-1-1 0,1 0 0,-1 0 0,1-1-1,-13 1 1,18-2-15,0 0 0,0 0 0,0 0 0,0 0 0,0 0 0,0-1 0,0 1 0,1-1-1,-1 1 1,0-1 0,0 0 0,0 0 0,1 1 0,-1-1 0,0-1 0,1 1 0,-1 0 0,1 0-1,-1-1 1,1 1 0,0 0 0,0-1 0,-3-3 0,3 3-5,0-1 0,0 0 0,0 0 1,1 0-1,-1 0 0,1 0 0,-1 0 0,1 0 0,0 0 1,0 0-1,0 0 0,1 0 0,-1 0 0,2-5 0,1-1-30,-2 0 16,1 1 0,1 1 0,0-1 0,4-10 0,-6 16 10,0 0-1,1 0 1,-1 1-1,0-1 1,1 0-1,0 0 1,-1 1-1,1-1 1,0 1-1,0-1 1,0 1-1,0 0 1,0 0-1,0 0 1,0 0-1,0 0 1,0 0-1,0 0 1,1 1-1,1-1 1,4 0 3,0 1 0,0 0 0,0 1 1,0 0-1,0 0 0,0 0 0,0 1 0,0 0 1,-1 1-1,1 0 0,9 5 0,4 3 11,0 1-1,30 23 0,3 8-130,63 43-992,-90-68-1457,31 14 1,-17-12 161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6:02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5 817 6144,'-4'14'1978,"4"-14"-1961,0 0 0,0 1 0,0-1 0,0 0 0,0 0 0,-1 0 0,1 0 0,0 0 0,0 0 0,0 1 0,0-1 0,0 0-1,0 0 1,0 0 0,0 0 0,0 0 0,0 1 0,0-1 0,0 0 0,1 0 0,-1 0 0,0 0 0,0 0 0,0 0 0,0 0 0,0 1-1,0-1 1,0 0 0,0 0 0,0 0 0,0 0 0,0 0 0,1 0 0,-1 0 0,0 0 0,0 1 0,0-1 0,0 0 0,0 0 0,0 0-1,0 0 1,1 0 0,-1 0 0,0 0 0,0 0 0,19 14 1752,-13-9-240,0-1 1,-1 0 0,14 7 0,-17-10-1265,0-1-1,0 1 0,0 0 0,0-1 1,0 1-1,0-1 0,0 0 0,1 0 1,-1 1-1,0-2 0,0 1 0,0 0 1,1 0-1,-1-1 0,0 1 0,0-1 1,3-1-1,18-10 615,0-2-1,-1 0 1,-1-1 0,23-21-1,-15 12-556,5-6-82,0-1 0,51-63 0,46-79 171,-124 164-375,22-37 82,-20 30-73,2 1 1,0 0-1,14-16 0,-24 30-50,0-1-1,0 1 1,0 0-1,0 0 1,1 0-1,-1 0 1,0 1-1,0-1 1,1 0-1,-1 0 1,1 1-1,-1-1 1,1 1-1,-1-1 1,0 1-1,1 0 1,-1-1-1,1 1 1,0 0-1,1 0 1,-2 0-6,1 1 1,-1-1 0,0 1-1,1 0 1,-1-1-1,0 1 1,1 0 0,-1 0-1,0 0 1,0 0 0,0 0-1,0 0 1,0 0-1,0 0 1,0 0 0,1 3-1,2 4-9,0 1-1,0-1 1,-1 1-1,5 18 1,0 9 22,-2 0 0,3 49 1,-7-59 115,-2 0 0,-2 1 0,0-1 0,-7 30 0,7-47-88,0 0-1,-1 0 1,-1 0 0,1-1-1,-7 10 1,9-15-30,0-1 1,-1 1-1,1-1 1,-1 0-1,0 0 0,0 0 1,0 0-1,0 0 0,0 0 1,0 0-1,0 0 1,-1-1-1,1 1 0,-1-1 1,1 0-1,-1 0 1,1 0-1,-1 0 0,0 0 1,0 0-1,-5 0 0,-3-2-108,-1 0-1,1-1 1,-1 0-1,1 0 1,-16-7-1,-55-24-325,57 22 170,23 10 336,-19-7-821,18 8 76,10 8 487,-1-3 280,0 0 0,1-1 0,0 0-1,0 0 1,0 0 0,1-1 0,-1 0-1,1 0 1,12 2 0,4 0 490,44 2 1,-53-7-470,0 0 0,0-1 0,0-1-1,0 0 1,0-1 0,-1 0 0,0-2 0,1 1 0,-1-2 0,21-11 0,143-83 411,-150 81-479,-1-1 1,-1-1-1,0-2 0,22-26 0,26-43-223,-69 86 171,-4 6 5,-8 16-9,6-13 2,-26 48-83,-43 62 0,30-53 243,32-45-73,0 1 0,1 0 0,0 0 0,-4 17 0,11-32-71,-1 0-1,1 1 1,0-1-1,-1 0 1,1 0-1,0 0 0,0 0 1,0 1-1,0-1 1,0 0-1,0 0 1,0 0-1,0 0 0,1 1 1,-1-1-1,1 1 1,-1-1 7,1-1 0,-1 1 0,1-1-1,-1 1 1,1-1 0,-1 1 0,1-1 0,-1 1 0,1-1 0,0 1 0,-1-1 0,1 1 0,0-1 0,-1 0 0,1 0 0,0 1 0,-1-1 0,3 0 0,1 1 37,0-1 0,0 0-1,0-1 1,0 1 0,0 0 0,0-1 0,6-2 0,17-5-10,-2-2 1,1-1 0,-1-1 0,-1-1-1,0-1 1,-1-1 0,0-1 0,-2-1-1,34-33 1,-49 44-111,-1 1 0,1 0-1,1-1 1,8-4 0,-15 10 58,0 0 1,0-1-1,1 1 1,-1 0-1,0 0 0,1 0 1,-1 0-1,0 0 0,1 0 1,-1 0-1,0 0 0,1 0 1,-1 0-1,0 0 1,1 0-1,-1 0 0,0 0 1,1 0-1,-1 0 0,0 1 1,1-1-1,-1 0 0,0 0 1,1 0-1,-1 0 1,0 1-1,0-1 0,1 0 1,-1 0-1,0 1 0,0-1 1,0 0-1,1 0 0,-1 1 1,0-1-1,0 0 1,0 1-1,0-1 0,1 0 1,-1 0-1,0 1 0,0-1 1,0 0-1,0 1 0,0-1 1,0 0-1,0 1 1,0-1-1,0 0 0,0 1 1,-1 18-182,1-18 191,-7 82-196,7-73 231,0 0-1,1 1 0,0-1 1,1 0-1,0 1 1,4 10-1,-4-18-19,-1 1-1,1-1 0,-1 0 1,1 0-1,0 0 1,0 0-1,0 0 1,4 3-1,-5-4 3,1-1 0,-1 0 0,0 0 0,0-1 0,1 1 0,-1 0 1,0 0-1,1-1 0,-1 1 0,1 0 0,-1-1 0,1 0 0,-1 1 0,1-1 0,-1 0 0,1 0 0,-1 0 0,1 0 0,0 0 1,-1 0-1,1 0 0,1-1 0,6-2 58,-1-1 0,0 0 1,0 0-1,0-1 0,8-5 1,-2 0-29,3-1-29,-1-1 0,-1-1 0,0-1 0,20-22-1,44-66-6,-77 99-11,164-250-135,-113 169 124,-37 59-130,-1-1 0,-1 0 0,15-39 0,-28 57-39,-3 7-30,-9 16-43,-34 71 81,-13 37 254,-74 231 0,125-327-21,1 1 0,-3 44 0,9-47 133,0-24-179,0 0 0,0 0 0,0-1 0,0 1 1,1 0-1,-1-1 0,0 1 0,0 0 0,0-1 0,1 1 0,-1 0 0,0-1 0,1 1 0,-1-1 0,0 1 0,1 0 0,-1-1 1,1 1-1,-1-1 0,1 1 0,-1-1 0,1 0 0,0 1 0,-1-1 0,1 0 0,-1 1 0,1-1 0,0 0 0,-1 1 1,1-1-1,0 0 0,0 0 0,4-1-8,1 0 1,-1-1-1,0 0 1,0 0-1,0 0 1,0 0-1,-1-1 1,1 0-1,-1 0 1,7-5-1,0 0-64,22-17-39,-2-2-1,0-2 1,32-38 0,-61 65 81,9-7-243,-11 9 245,0-1-1,0 1 0,1 0 1,-1 0-1,0 0 1,0 0-1,0 0 1,1 0-1,-1 0 0,0 0 1,0 0-1,0 0 1,1 0-1,-1 0 1,0 0-1,0 0 0,0 0 1,1 0-1,-1 0 1,0 0-1,0 0 1,0 0-1,1 0 0,-1 0 1,0 1-1,0-1 1,0 0-1,0 0 1,1 0-1,-1 1-7,1 1 1,-1-1-1,1 0 1,-1 1-1,1-1 1,-1 1-1,0-1 0,0 0 1,0 1-1,0-1 1,0 3-1,0-1 25,1-1 0,-1 1 0,1 0 0,-1-1 0,1 1 0,0-1 0,0 1 0,0-1 0,1 1 0,-1-1 0,3 5 0,-3-6 2,0 0 0,-1 0-1,1 0 1,0-1-1,0 1 1,0 0 0,0 0-1,0 0 1,0 0-1,0-1 1,0 1 0,0-1-1,0 1 1,0-1-1,1 1 1,-1-1 0,0 1-1,0-1 1,0 0 0,1 0-1,-1 0 1,0 0-1,0 0 1,1 0 0,-1 0-1,0 0 1,2-1-1,5-2 45,-1-1 0,0 1 0,0-2 0,0 1 0,0-1 0,-1 0 0,0-1 1,0 1-1,0-1 0,-1 0 0,6-9 0,7-10-72,22-44-1,-38 65 34,22-45-35,-13 25-56,18-27-1,20-18 75,-41 61 11,-3 8-48,-5 2 32,1 0-1,0-1 1,-1 1-1,1 0 1,-1 0-1,0 0 1,1 0-1,-1 2 1,0-1 7,3 32 48,-3 0 1,0 0 0,-2 0 0,-2 0-1,-1-1 1,-19 65 0,19-83-5,-1-1 1,-11 20 0,11-24 19,4-7-19,0 1 1,0-1-1,-1 0 0,0 0 0,0-1 0,0 1 0,0-1 0,-7 7 0,9-10-52,1 0-1,-1 0 1,0 0-1,1 0 1,-1 0-1,0-1 1,1 1-1,-1 0 1,1 0-1,-1 0 1,0 0-1,1-1 1,-1 1-1,1 0 1,-1-1-1,1 1 1,-1 0-1,1-1 1,-1 1 0,1-1-1,-1 1 1,1-1-1,-1 1 1,1-1-1,0 1 1,-1-1-1,1 1 1,0-1-1,-1-1 1,-12-20-257,5-6 203,3 5-38,4 9 67,2 4-490,-1 10 387,14 11 92,-9-5 76,0-3-12,0 0 0,0 1-1,0-2 1,1 1 0,-1-1 0,1 1 0,-1-2 0,1 1 0,0 0 0,-1-1 0,1 0 0,0-1 0,10 1-1,5-2 119,1 0-1,28-6 0,-26 3-65,0-1 0,0-1 0,-1-2 0,33-13 0,-42 14-48,0-1-1,0-1 1,0 0-1,-1 0 1,0-1-1,-1-1 1,20-22-1,-11 6-7,-1 0 0,17-33 0,31-67 80,-61 112-80,29-60-92,35-109 1,-69 180 44,-1 1-1,0-1 1,0 1 0,0-1-1,0 0 1,-1 1 0,1-1-1,-1 0 1,0 0 0,0 1-1,-2-8 1,2 11 30,0 0 0,0 0 0,0 1 0,0-1 0,0 0 0,0 0 0,0 0 0,0 0 0,0 0 0,0 0 0,0 0 0,0 0 0,0 0 0,0 0 1,0 0-1,0 0 0,0 0 0,0 0 0,0 0 0,0 0 0,0 1 0,0-1 0,-1 0 0,1 0 0,0 0 0,0 0 0,0 0 0,0 0 0,0 0 0,0 0 0,0 0 0,0 0 0,0 0 0,0 0 0,0 0 0,0 0 0,0 0 0,0 0 0,-1 0 0,1 0 0,0 0 0,0 0 0,0 0 0,0 0 0,0 0 0,0 0 0,0 0 0,0 0 1,0-1-1,0 1 0,0 0 0,0 0 0,0 0 0,0 0 0,0 0 0,0 0 0,-1 0 0,1 0 0,0 0 0,0 0 0,0 0 0,0 0 0,0 0 0,0 0 0,0 0 0,0 0 0,0-1 0,0 1 0,0 0 0,-5 7-47,-1 0-1,1 1 1,1-1-1,-1 1 1,1 0 0,-5 16-1,6-19 41,-6 20 24,1 1-1,-6 26 1,9-30-1,-19 83 102,4 1 1,-9 144-1,29-249-112,-1 19 92,2 25 1,0-39-54,0 0 0,0 0 0,0 0 0,1 0-1,0 0 1,0 0 0,0 0 0,4 6 0,-5-11-36,-1 0 0,1 0 1,0 0-1,-1 0 0,1 0 0,0 0 0,0-1 0,0 1 0,0 0 1,-1 0-1,1 0 0,0-1 0,0 1 0,1-1 0,-1 1 1,0 0-1,0-1 0,0 0 0,0 1 0,0-1 0,2 0 0,-1 0 12,0 0 0,0 0 0,0 0 0,0-1 0,0 1 0,0-1 0,0 1 0,0-1 0,0 0 0,0 0-1,3-2 1,4-3 65,-1-1 0,0 0 0,14-15 0,-18 17-77,21-23-26,-1-1 0,28-47 0,30-72-64,-78 140 63,-1 1 0,2 0 0,-1 1-1,10-12 1,-11 15 13,0 0 0,1 0-1,-1 0 1,1 1 0,-1 0-1,1-1 1,0 1 0,0 0-1,0 1 1,8-3 0,-3 2-11,1 0 0,-1 1-1,1 0 1,-1 0 0,1 1 0,-1 0 0,1 1 0,0 0 0,-1 1 0,0 0 0,11 3-1,-13-3 9,-1 1-1,0 0 1,1-1-1,-1 2 0,0-1 1,-1 1-1,1 0 1,-1 0-1,0 1 0,0-1 1,0 1-1,0 0 0,-1 1 1,0-1-1,0 1 1,4 8-1,-5-7 21,0 1 0,0 0 0,-1 0 1,0 0-1,0 0 0,-1 0 0,0 0 0,0 1 0,-1-1 1,0 0-1,-1 0 0,0 1 0,-3 12 0,-2 1 23,-1-1 0,-1 1 0,-17 33 0,23-52-23,1 0 0,-1 0 1,1 0-1,0 0 0,0 0 0,1 0 0,-1 0 1,1 1-1,-1 3 0,1-5-2,0-1 0,1 1-1,-1-1 1,0 1 0,1 0-1,-1-1 1,1 1 0,0-1 0,0 1-1,-1-1 1,1 0 0,0 1 0,0-1-1,0 0 1,0 0 0,0 1-1,0-1 1,1 0 0,-1 0 0,0 0-1,3 1 1,0 0 9,0 0-1,0 0 1,0-1 0,0 1-1,1-1 1,-1 0-1,0 0 1,1 0 0,-1-1-1,1 1 1,-1-1 0,1 0-1,5-1 1,6-2 44,0 0 0,20-7 0,-32 9-59,156-54 180,-45 12-303,-90 33 186,-16 6-83,-1 0 0,0 0 1,10-8-1,-21 14 21,0-1 1,0 0-1,0 0 1,0 0-1,0 0 0,-5 0 1,-8 3-31,-9 5-8,1 2 0,0 0 0,0 2-1,-25 19 1,38-24 43,0 0 1,1 2-1,0-1 1,-16 21-1,20-22 37,0 0-1,1 0 0,1 0 1,-1 1-1,1-1 0,0 1 1,-3 15-1,7-23-35,-1-1 0,1 1 0,0 0 0,-1 0 0,1-1 1,0 1-1,0 0 0,0 0 0,0 0 0,0-1 0,0 1 0,0 0 0,0 0 0,0 0 0,0-1 0,1 1 0,-1 0 1,0 0-1,0-1 0,1 1 0,-1 0 0,0-1 0,1 1 0,-1 0 0,1-1 0,-1 1 0,1 0 0,-1-1 0,2 1 1,-1-1 0,0 1 0,0-1 0,0 0 0,0 0 1,0 0-1,0 0 0,0 0 0,0 0 0,0 0 1,0 0-1,0-1 0,0 1 0,0 0 0,0-1 1,0 1-1,0-1 0,0 1 0,-1-1 0,3 0 1,86-61 38,19-12-22,-28 32-51,-28 16-179,-51 25 195,-1 1-1,0 0 1,0 0-1,1 0 1,-1-1 0,0 1-1,0 0 1,1 0-1,-1 0 1,0 0 0,1 0-1,-1 0 1,0-1-1,1 1 1,-1 0 0,0 0-1,0 0 1,1 0-1,-1 0 1,0 0 0,1 0-1,-1 0 1,0 1-1,1-1 1,-1 0 0,0 0-1,1 0 1,-1 0-1,0 0 1,0 0 0,1 0-1,-1 1 1,0-1-1,0 0 1,1 0-1,-1 0 1,0 1 0,0-1-1,0 0 1,1 0-1,-1 1 1,0-1 0,0 0-1,0 1 1,0-1-1,1 0 1,-1 0 0,0 1-1,0-1 1,0 1-1,0 20 46,0-8-13,1-11-18,-1 1 0,1-1 1,0 1-1,0-1 0,0 1 1,0-1-1,0 0 0,0 0 0,1 1 1,-1-1-1,1 0 0,0 0 1,-1 0-1,5 3 0,-2-3 12,0 1 0,0-1 0,0 1 0,0-1 0,0 0 0,1-1 0,7 3 0,3-1 26,1-1 1,0 0-1,26-1 1,-3-2-32,-1-2-1,47-10 1,74-23-17,-139 31 7,50-4 35,-84 15-49,-10 5-4,-37 22-1,55-29 22,0 0 1,0 0-1,1 1 1,0-1 0,-1 1-1,2 1 1,-1-1-1,1 1 1,0-1 0,0 1-1,-5 10 1,8-15-2,1 1 1,-1 0-1,1-1 0,-1 1 1,1 0-1,-1 0 1,1 0-1,0-1 0,0 1 1,0 0-1,0 0 1,0 0-1,0-1 0,0 1 1,1 0-1,-1 0 1,1 0-1,-1-1 1,2 3-1,-1-3 5,0 0 0,0 1 0,0-1 0,0 0 0,0 0-1,0 0 1,0 0 0,0 0 0,1-1 0,-1 1 0,0 0 0,1 0 0,-1-1 0,0 1 0,1-1 0,-1 1 0,1-1-1,-1 0 1,1 0 0,-1 1 0,1-1 0,2 0 0,10-2 51,1 1 0,-1-2 1,0 0-1,0-1 0,22-8 0,-22 7-42,119-47 21,-106 39-20,-1 0 0,42-31 0,-53 32-11,-1 0-1,0-2 1,0 0 0,-2 0 0,20-28 0,41-85-56,-48 79-26,83-140-39,-82 144 114,-18 31 4,8-15-118,-15 26 93,0 0 0,0 0 0,0 0 1,-1 0-1,1 0 0,-1 0 0,1 0 0,-1 0 0,0 0 0,0-1 0,0-1 0,0 3 15,0 1-1,0 0 0,0 0 0,0 0 0,0-1 0,0 1 0,0 0 1,-1 0-1,1-1 0,0 1 0,0 0 0,0 0 0,0 0 0,0 0 1,-1-1-1,1 1 0,0 0 0,0 0 0,0 0 0,0 0 0,-1 0 1,1-1-1,0 1 0,0 0 0,-1 0 0,1 0 0,0 0 0,0 0 1,0 0-1,-1 0 0,1 0 0,0 0 0,0 0 0,-1 0 0,1 0 1,0 0-1,-1 0-4,0 1 1,0-1 0,0 0-1,0 0 1,1 1-1,-1-1 1,0 1 0,0-1-1,1 1 1,-1-1 0,0 1-1,1-1 1,-1 1-1,0 0 1,-8 12-14,0-1-1,0 1 1,2 1-1,-1 0 1,-5 17-1,-26 81 166,36-103-138,-54 191 156,48-161-108,2 1 0,2 0 0,-1 49 0,6-80-7,1 0-1,0 0 0,3 14 0,-4-21-26,1 1 0,-1-1 0,1 1-1,0-1 1,0 1 0,0-1 0,1 1 0,-1-1 0,0 0 0,1 0-1,0 0 1,-1 0 0,1 0 0,0 0 0,0 0 0,2 1-1,-1-2-12,-1 0-1,0-1 0,1 1 0,-1 0 1,1-1-1,-1 0 0,1 0 0,-1 0 1,1 0-1,-1 0 0,1 0 0,-1-1 1,1 1-1,-1-1 0,5-1 0,6-3 14,21-10 0,-20 9-15,65-28-1,-30 14-8,-1-2 0,83-51 0,-127 70-31,1 0-1,-1-1 1,0 1 0,0-1-1,0 1 1,0-1 0,-1 0-1,0 0 1,5-8 0,-8 12 26,1-1 1,-1 1 0,0 0-1,0-1 1,0 1 0,0-1-1,0 1 1,1 0 0,-1-1-1,0 1 1,0-1 0,0 1-1,0 0 1,0-1 0,0 1-1,0-1 1,-1 1 0,1-1-1,0 1 1,0 0 0,0-1 0,0 1-1,0 0 1,-1-1 0,1 1-1,0-1 1,0 1 0,0 0-1,-1-1 1,1 1 0,-1-1-1,0 1-10,0-1 0,0 1-1,0 0 1,0-1 0,0 1-1,0 0 1,0-1-1,0 1 1,-1 0 0,1 0-1,-1 0 1,-31 4-262,16 1 261,0 0 0,0 1 0,-19 10 0,29-12 43,-1 0-1,1 1 1,0 0-1,0 0 1,0 0-1,1 1 1,0 0-1,-8 10 0,13-16-11,1 1-1,-1 0 0,0 0 1,1 0-1,-1 0 0,1 0 1,0 0-1,-1 0 0,1 0 0,0 0 1,-1 0-1,1 0 0,0 0 1,0 0-1,0 0 0,0 1 1,0-1-1,0 0 0,0 0 1,1 0-1,-1 0 0,0 0 1,0 0-1,1 0 0,-1 0 0,1 0 1,-1 0-1,1 0 0,-1 0 1,1-1-1,0 1 0,-1 0 1,3 1-1,0 1 23,0 0 0,1 0 1,-1-1-1,1 1 0,0-1 0,7 3 1,0-1 7,0-1 0,0 0 1,0-1-1,1 0 0,-1-1 0,1 0 1,21-2-1,-15 1-28,11-1-1,0-1 0,0-2 1,36-8-1,84-31 81,-70 19-143,-63 19 60,4 0-73,0-1 1,0-1-1,26-13 0,-40 15 39,-8 2-85,-18 6-72,3 2 161,0 1 0,0 0 0,1 1 0,0 1 0,1 1-1,-1 0 1,2 1 0,-1 0 0,2 1 0,-1 1 0,1 0 0,-16 21-1,26-28 60,0-1-1,0 1 0,1 0 1,0 0-1,-2 5 0,3-8-14,0 0 0,1 0-1,-1 0 1,1 0 0,0 0 0,-1 0-1,1 0 1,0 0 0,0 0-1,0 0 1,1 0 0,-1 0 0,0 0-1,1 0 1,0 2 0,-1-4-14,0 1 1,1-1 0,-1 0 0,0 1 0,0-1 0,1 0-1,-1 1 1,0-1 0,1 0 0,-1 1 0,0-1-1,1 0 1,-1 0 0,0 1 0,1-1 0,-1 0-1,0 0 1,1 0 0,-1 1 0,1-1 0,-1 0-1,1 0 1,-1 0 0,0 0 0,1 0 0,-1 0-1,1 0 1,-1 0 0,1 0 0,-1 0 0,1 0-1,-1 0 1,0 0 0,1 0 0,-1-1 0,1 1 0,14-10 83,-13 9-68,71-54-20,-30 24-12,-2-2-1,37-38 1,-28 16-11,53-77-1,33-72-69,-94 131-114,-39 68 160,5-9-20,-8 14 58,0-1 1,0 1 0,1 0-1,-1 0 1,0 0 0,0-1-1,0 1 1,0 0 0,0 0-1,0 0 1,0-1 0,0 1-1,0 0 1,0 0 0,0-1-1,0 1 1,0 0 0,0 0-1,0-1 1,0 1-1,0 0 1,0 0 0,0-1-1,0 1 1,0 0 0,0 0-1,0 0 1,0-1 0,0 1-1,-1 0 1,1 0 0,0 0-1,0-1 1,0 1 0,0 0-1,-1 0 1,1 0 0,0 0-1,0-1 1,0 1 0,-1 0-1,1 0 1,-1 0-3,1 0 1,-1 0-1,0 0 1,0 1-1,1-1 0,-1 0 1,1 1-1,-1-1 1,0 0-1,1 1 0,-1-1 1,1 0-1,-1 1 1,1-1-1,-1 1 0,1-1 1,-1 1-1,1 0 1,-1-1-1,0 1 0,-22 30-125,-29 46-1,19-27 217,-1 2-87,-159 243-586,180-274 76,-14 21-2616,8-17-2370,18-24 5236,0 0-1,1-1 1,-1 1-1,1 0 1,-1-1 0,0 1-1,0 0 1,1-1-1,-1 1 1,0-1 0,0 1-1,0-1 1,0 1 0,0-1-1,0 0 1,0 1-1,1-1 1,-1 0 0,0 0-1,0 0 1,0 0-1,0 0 1,0 0 0,0 0-1,0 0 1,0 0-1,0 0 1,0 0 0,0-1-1,-1 0 1,-12-2-3006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6:02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12 12128,'-105'-12'5503,"92"16"-4799,13 1 2368,5-2-1824,32 5 992,11 4-1312,33 5 32,1-2-576,12-2-352,-4 2-64,8-10-1536,-11-2 832,-11-6-2976,-10 3 2048,-21-5-3807,-13 1 3103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6:03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7136,'-14'0'3232,"19"0"-2816,0 0 2976,4 0-1952,27 0 1727,4 5-1823,36-2 928,1 2-1344,39-5 96,5 0-640,11 0-288,-16 0-96,-8 0-2624,-18 0 1440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6:0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142 605 2816,'0'-1'98,"0"1"0,0-1 0,0 0 0,0 1-1,0-1 1,0 0 0,1 1 0,-1-1 0,0 0 0,0 1 0,0-1 0,1 0 0,-1 1 0,0-1 0,1 1 0,-1-1-1,0 0 1,1 1 0,-1-1 0,1 1 0,-1-1 0,1 1 0,-1 0 0,1-1 0,-1 1 0,1-1 0,0 1 0,-1 0-1,1-1 1,-1 1 0,1 0 0,0 0 0,-1 0 0,1-1 0,0 1 0,-1 0 0,1 0 0,0 0 0,1 0 0,4-1 1793,-5 1-1624,0 0 0,0-1 1,-1 1-1,1 0 0,0 0 1,0 0-1,-1-1 1,1 1-1,0 0 0,-1-1 1,1 1-1,0-1 0,-1 1 1,1 0-1,0-1 0,-1 0 1,1 1-1,-1-1 0,1 1 1,-1-1-1,1 0 0,-1 1 1,0-1-1,1 0 0,-1 1 1,0-1-1,1-1 0,-1 1-94,0 1-1,-1-1 0,1 0 1,0 1-1,0-1 0,-1 1 0,1-1 1,-1 1-1,1-1 0,0 1 1,-1 0-1,1-1 0,-1 1 1,1-1-1,-1 1 0,1 0 0,-1-1 1,1 1-1,-1 0 0,1 0 1,-1-1-1,1 1 0,-1 0 0,0 0 1,1 0-1,-1 0 0,1 0 1,-1 0-1,0 0 0,1 0 0,-1 0 1,1 0-1,-2 0 0,-1 0-37,-1 1 0,1-1 0,-1 1 0,1 0 0,0 0 0,-1 0 1,1 0-1,0 1 0,-4 1 0,-25 19 253,30-20-329,-13 8 118,1 1 0,1 1 0,0 0 0,-13 15 0,25-25-122,-1 0 0,0 1 1,1-1-1,0 0 0,0 1 0,0-1 0,0 1 0,0 0 1,0-1-1,0 1 0,1-1 0,0 1 0,-1 0 1,1 0-1,0-1 0,0 1 0,0 0 0,1-1 1,-1 1-1,1 0 0,-1-1 0,1 1 0,0 0 1,0-1-1,0 1 0,0-1 0,1 0 0,-1 1 1,1-1-1,-1 0 0,1 0 0,0 0 0,0 0 1,0 0-1,0 0 0,0-1 0,0 1 0,1-1 1,2 3-1,-3-4-33,0 1-1,0 0 1,0-1 0,0 1 0,0-1-1,0 1 1,1-1 0,-1 0 0,0 0-1,0 0 1,0 0 0,0 0 0,0-1-1,0 1 1,0-1 0,3 0 0,4-2-33,-1-1 1,13-7 0,-16 8-9,7-3-94,0-1 0,-1-1 0,0 1 0,0-2 0,-1 0-1,0 0 1,-1-1 0,0 0 0,11-16 0,-18 22 65,0 0 0,0 0-1,-1 0 1,1 0 0,-1-1-1,0 1 1,0 0 0,-1-1-1,1 1 1,-1-1 0,0 1-1,0-5 1,0 6 0,0 0 1,-1 1-1,1-1 1,-1 1-1,1-1 1,-1 1-1,0-1 0,0 1 1,0-1-1,0 1 1,0 0-1,-1 0 1,1-1-1,-1 1 1,1 0-1,-1 0 0,0 1 1,0-1-1,0 0 1,0 0-1,-3-1 1,4 2 19,-1 1 1,1-1 0,-1 1 0,1-1 0,-1 1 0,1 0 0,-1 0 0,1 0-1,-1 0 1,1 0 0,-1 0 0,1 0 0,-1 0 0,1 0 0,-3 1 0,-5 4 562,72-21 905,-41 9-1205,-1-1 1,-1-1-1,24-14 1,-44 23-234,42-25 130,-1-1 1,-2-2-1,39-36 1,100-107-193,-148 142 97,22-15-336,-51 43 267,2-1-74,-2 10 31,-4 10 9,0-1 1,-1 1 0,-6 18-1,-16 30 109,-2-2 0,-53 90-1,-126 198 97,-34 79 1130,237-423-862,9-12-156,14-23-61,125-172-313,-71 111-8,61-81-74,-34 13-33,-2 4 188,-62 104 3,3 1-1,1 1 0,59-49 0,-29 36-155,112-72 0,-137 100 107,-45 30 97,0 1 0,0 0 0,0 0 0,0 0 0,0 0 0,0 0 1,1 0-1,-1-1 0,0 1 0,0 0 0,0 0 0,1 0 0,-1 0 0,0 0 0,0 0 0,0 0 0,0 0 0,1 0 0,-1 0 0,0 0 0,0 0 0,0 0 0,1 0 0,-1 0 0,0 0 0,0 0 0,0 0 1,1 0-1,-1 0 0,0 0 0,0 0 0,0 0 0,0 0 0,1 0 0,-1 1 0,0-1 0,0 0 0,0 0 0,0 0 0,1 0 0,-1 0 0,0 0 0,0 1 0,0-1 0,0 0 0,0 0 0,0 0 1,0 0-1,0 1 0,1-1 0,-1 0 0,0 0 0,0 0 0,0 1 0,-3 13 16,-12 18 4,-25 38 0,-87 128 81,-109 206 159,162-273-117,34-67 116,-4-1 0,-2-3 0,-2-2-1,-3-2 1,-3-2 0,-67 52 0,119-103-246,-11 5 375,29-28-34,-15 18-351,110-148 439,17-21-532,-100 138-15,1 2-1,2 1 1,34-27-1,-46 43 41,0 1-1,1 1 0,28-13 0,66-19-406,-77 32-1360,2 1 0,73-11 0,-61 20-383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6:0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1472,'-1'0'38,"1"-1"1,0 1-1,0-1 0,0 1 1,0 0-1,0-1 1,0 1-1,1-1 0,-1 1 1,0-1-1,0 1 1,0-1-1,0 1 0,0 0 1,1-1-1,4-3 4441,2 4-6692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6:1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305 564 2656,'0'-1'123,"0"1"0,0-1-1,-1 1 1,2-1 0,-1 1 0,0-1 0,0 1 0,0-1-1,0 1 1,0-1 0,0 1 0,0-1 0,1 1 0,-1-1-1,0 1 1,0-1 0,1 1 0,-1 0 0,0-1 0,1 1-1,-1-1 1,0 1 0,1 0 0,-1-1 0,0 1 0,1 0-1,-1 0 1,1-1 0,-1 1 0,1 0 0,-1 0 0,1-1 0,5-2 2468,3-5 2416,-6 3-3009,-3 5-1951,0 0 1,0 0-1,0 0 0,0 0 1,0 0-1,0-1 0,0 1 1,0 0-1,-1 0 0,1 0 0,0 0 1,0 0-1,0 0 0,0 0 1,0 0-1,0 0 0,0-1 1,0 1-1,0 0 0,0 0 0,0 0 1,-1 0-1,1 0 0,0 0 1,0 0-1,0 0 0,0 0 1,0 0-1,0 0 0,0 0 0,-1 0 1,1 0-1,0 0 0,0 0 1,0 0-1,0 0 0,0 0 1,0 0-1,-1 0 0,1 0 1,0 0-1,-10 3 1425,6-2-1369,0-1 0,0 1 1,0 0-1,0 0 0,1 0 0,-1 0 1,0 0-1,1 1 0,-1 0 0,-4 3 1,-33 26 482,35-26-431,-23 22 177,1 2-1,1 1 1,1 1 0,-39 64 0,62-91-290,-27 48 309,27-46-261,1 0-1,0-1 1,0 1-1,0 0 1,1 0-1,-1 0 0,1 12 1,1-16-63,0-1 1,0 1-1,0 0 1,1-1 0,-1 1-1,0-1 1,1 1-1,0-1 1,-1 1-1,1-1 1,0 0-1,0 1 1,-1-1-1,1 0 1,0 0-1,0 1 1,1-1-1,-1 0 1,0 0-1,0 0 1,0 0-1,1-1 1,-1 1-1,1 0 1,-1 0-1,0-1 1,1 1-1,-1-1 1,1 1-1,-1-1 1,4 1 0,5 0 33,0 0 0,0 0 1,20-1-1,-24-1-24,40-3 139,86-21 0,-107 19-200,0-1 1,0-1 0,-1-1 0,0-2 0,34-20 0,-43 22 43,-1 0 0,-1-1 1,0-1-1,0-1 0,-1 1 0,0-2 1,-1 0-1,-1 0 0,14-22 1,-23 33-19,-1 1 0,1-1 0,0 1 0,0 0 0,0-1 1,0 1-1,0 0 0,0 0 0,0 0 0,1-1 0,-1 2-8,-1 0 0,0 0-1,0 0 1,1 0-1,-1 1 1,0-1 0,0 0-1,0 0 1,0 1-1,0-1 1,1 0-1,-1 0 1,0 1 0,0-1-1,0 0 1,0 1-1,0-1 1,0 0 0,0 0-1,0 1 1,0-1-1,0 0 1,0 1 0,0-1-1,0 0 1,0 0-1,0 1 1,0-1-1,0 0 1,0 1 0,-1-1-1,-7 40-246,7-36 298,-2 5-12,-17 89-113,18-86 224,1-1 0,1 1 0,-1-1 0,2 1 0,0 0-1,4 17 1,-5-28-124,0-1 1,0 1-1,0-1 0,0 0 0,0 1 0,0-1 0,1 1 1,-1-1-1,0 0 0,0 1 0,1-1 0,-1 0 0,0 1 1,0-1-1,1 0 0,-1 1 0,0-1 0,1 0 0,-1 0 1,0 1-1,1-1 0,-1 0 0,1 0 0,-1 0 0,0 0 1,1 0-1,-1 1 0,1-1 0,-1 0 0,0 0 1,1 0-1,-1 0 0,1 0 0,-1 0 0,1 0 0,-1 0 1,0 0-1,1-1 0,-1 1 0,1 0 0,-1 0 0,0 0 1,1 0-1,-1 0 0,0-1 0,1 1 0,-1 0 0,1-1 1,17-14 67,-9 4-130,-2-1-1,1 0 0,-1 0 0,-1-1 0,0 0 0,5-21 0,-10 32 39,6-18-57,-1-1 0,-1 0 0,-1 0-1,0 0 1,-2 0 0,-1 0-1,0-1 1,-2 1 0,-2-23-1,3 13-780,6 34 596,6 4 287,0-1-1,0 0 0,0-1 1,1 0-1,0-1 0,-1-1 0,1 0 1,1 0-1,-1-2 0,0 1 1,26-2-1,-24-1 10,-1 0-1,0-2 1,0 1-1,1-2 1,-2 0 0,1 0-1,0-1 1,-1-1-1,0-1 1,24-15 0,-21 11-29,0-2 0,0 0 1,-1-1-1,-1-1 0,-1 0 1,0-1-1,0 0 0,-2-1 1,0-1-1,-1 1 0,-1-2 1,13-36-1,-9 9-36,-2 0 1,-2-1-1,3-53 0,-11 26-315,-3 61 152,2 13 172,0 0 0,0 0 0,0 0 0,0 0 0,0 0 0,0 0 0,-1 0 0,1 0 0,0 0 0,0 0 0,0 1 0,0-1 0,0 0 0,0 0 0,-1 0 0,1 0 0,0 0 0,0 0 0,0 0 0,0 0 0,0 0 0,0 0 0,0 0 0,0 0 0,-1 0 0,1 1 0,0-1 0,0 0 0,0 0 0,0 0 0,0 0 0,0 0 0,0 0 0,0 0 0,0 1 0,0-1 0,0 0 0,0 0 0,0 0 0,0 0 0,0 0 0,0 1 0,-8 23-294,-23 131 721,-38 180 100,29-131 3,38-191-230,0 0 0,1 26 0,1-36-173,6-17 218,3-5-294,27-102 77,-26 84-75,3 1-1,27-58 0,-36 87-65,1 0 1,0 0-1,0 0 0,0 1 1,1 0-1,0 0 0,0 0 1,1 1-1,11-8 0,-17 12 7,1 0 0,-1 0 0,1 0 0,-1 1 0,1-1 0,-1 0 0,1 1-1,0-1 1,-1 1 0,1-1 0,0 1 0,-1 0 0,1 0 0,0 0 0,-1 0 0,1 0-1,0 0 1,-1 0 0,1 1 0,0-1 0,-1 0 0,1 1 0,-1 0 0,1-1-1,0 1 1,-1 0 0,0 0 0,1-1 0,-1 1 0,1 1 0,-1-1 0,0 0-1,0 0 1,0 0 0,0 1 0,0-1 0,0 0 0,0 1 0,0-1 0,0 1 0,0-1-1,-1 1 1,2 2 0,-1 4 16,0 0 0,-1 0-1,0 0 1,0 0 0,-3 15 0,1-3-38,-10 95 117,-2 57 48,14-165-91,0-1 0,0 0 0,1 1 0,0-1 0,0 0 0,3 8 0,-4-12-21,1 0 1,0 0 0,0 0-1,0-1 1,0 1-1,1 0 1,-1-1 0,0 1-1,1 0 1,-1-1-1,1 0 1,0 1 0,-1-1-1,1 0 1,0 0-1,0 0 1,-1 0-1,1 0 1,0 0 0,0-1-1,0 1 1,3 0-1,8 1 26,-1-1-1,1 0 1,-1 0-1,20-2 1,50-11 1,-67 10 32,5-2-34,1-1-1,-1 0 1,-1-1-1,1-2 0,-1 0 1,29-16-1,-35 16-61,-1-1-1,0 0 0,0 0 1,-1-1-1,0-1 0,-1 0 1,0 0-1,-1-1 0,15-24 0,-11 10-133,-1 0 0,-2-1 0,15-55 0,-25 81 135,0 0 0,1 0 0,-1 0 0,0 0 0,1 0 0,-1 0 0,0 0 0,0 0 0,0 0 0,0-1 0,0 1 0,0 0 0,0 0 0,-1 0-1,1 0 1,0 0 0,0 0 0,-1 0 0,1 0 0,-1 0 0,1 0 0,-1 0 0,0 0 0,0-2 0,0 3 10,1 0-1,-1-1 1,1 1 0,-1 0 0,1-1 0,-1 1-1,1 0 1,-1-1 0,1 1 0,-1 0 0,0 0-1,1 0 1,-1 0 0,1 0 0,-1-1-1,1 1 1,-1 0 0,0 0 0,1 0 0,-1 1-1,0-1 1,1 0 0,-1 0 0,1 0 0,-1 0-1,1 0 1,-1 1 0,0-1 0,-17 12-67,6-2 74,1 1-1,1 1 1,0-1 0,0 2-1,1-1 1,1 1-1,0 1 1,0-1 0,2 1-1,0 1 1,0-1 0,2 1-1,-6 26 1,9-35 38,0 1 1,0 0-1,1-1 1,-1 1-1,2 0 1,-1-1-1,1 1 1,0-1-1,0 1 1,1-1-1,0 1 1,0-1-1,0 0 1,1 0-1,0 0 1,0 0-1,1 0 1,0-1-1,0 1 1,0-1-1,0 0 1,1 0-1,0-1 1,0 1-1,0-1 1,0 0-1,1-1 1,0 1-1,-1-1 1,1 0-1,7 2 1,-9-4-7,0 1 0,0-1 0,1 0 0,-1 0 0,0-1 0,0 1 0,0-1 0,1 0 0,-1 0 0,0-1 0,0 1 0,0-1 0,1 0 0,-1 0 0,0 0 0,6-3 0,67-26 147,88-38-86,15-27-51,-170 89-100,2-1-111,-10 10 99,-5 7 42,-3 7 57,-1-1 1,-1 0-1,-15 22 0,-35 41 121,37-49 298,43-38-217,0-1-146,1 0 0,-1-2 0,31-19-1,-32 14-59,-1-1-1,34-34 1,30-48-184,-44 50 127,-6 12-101,-34 37 129,1 0 1,-1 0 0,0 0 0,0 0-1,0-1 1,0 1 0,0 0 0,0 0-1,0 0 1,0-1 0,0 1-1,0 0 1,0 0 0,0 0 0,0-1-1,0 1 1,0 0 0,0 0 0,0 0-1,0-1 1,0 1 0,0 0-1,0 0 1,0 0 0,0-1 0,0 1-1,0 0 1,0 0 0,0 0 0,-1 0-1,1-1 1,0 1 0,0 0 1,0 0 0,-1 0 0,1 0 0,0 0 0,0 0 0,0 0 1,-1 0-1,1 0 0,0 0 0,0 0 0,0 0 0,-1 0 0,1 0 0,0 0 1,0 1-1,0-1 0,0 0 0,-1 0 0,1 0 0,0 0 0,0 0 1,0 0-1,0 1 0,-1-1 0,1 0 0,0 0 0,0 0 0,0 0 0,0 1 1,0-1-1,0 0 0,0 0 0,0 0 0,0 0 0,0 1 0,0-1 0,0 0 1,-1 0-1,1 0 0,0 1 0,1-1 0,-3 5 6,1 0 1,0-1-1,1 1 0,-1 0 1,1 0-1,0 0 1,1 0-1,-1 0 0,2 5 1,12 45 15,-9-38-9,8 42 0,-11-44 24,1 0 0,1 1 0,0-2 0,13 29 0,-15-39-121,0-1 0,0 1 0,0-1 0,1 1-1,0-1 1,0 0 0,0 0 0,0 0 0,0-1-1,7 5 1,-5-4-679,0-1 0,0 0 0,0 0 0,10 3 0,11 2-1363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6:14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168 203 1984,'0'0'640,"13"-10"1637,-2-1 467,-4 5-1329,0 0 0,-1 0 0,9-13 0,-13 17-1133,-1 0 0,0 1 0,0-1 0,0 0-1,-1 1 1,1-1 0,0 0 0,-1 0 0,1 0-1,-1 0 1,0 0 0,1 0 0,-1 0 0,0 0-1,0 0 1,0 1 0,0-1 0,-1 0 0,1 0-1,-1 0 1,1 0 0,-1 0 0,0-2 0,0 3-183,1 0 0,-1 1 0,1-1 0,-1 0 0,0 0 0,1 1 0,-1-1 0,0 0 0,0 1 1,0-1-1,1 0 0,-1 1 0,0-1 0,0 1 0,0 0 0,0-1 0,0 1 0,0 0 0,0-1 0,0 1 0,0 0 1,0 0-1,0 0 0,0 0 0,0 0 0,0 0 0,0 0 0,0 0 0,0 0 0,0 0 0,0 1 0,-1 0 0,-3 0 59,1 1-1,0 0 0,0 0 0,0 0 1,-6 4-1,0 2-34,0 1 0,1 0 0,0 0 0,0 0 0,1 1 0,-10 15 0,-34 67 365,44-73-316,0 0 0,1 0-1,-8 31 1,12-36-51,1 0-1,0 0 1,1 0-1,1 0 1,0 0-1,2 14 1,-2-24-61,1 0 0,0 0 1,0-1-1,0 1 0,1 0 1,1 3-1,-3-6-37,1 0 1,-1 0-1,1 0 1,0 0-1,-1 0 0,1-1 1,0 1-1,-1 0 1,1 0-1,0-1 0,0 1 1,0 0-1,-1-1 1,1 1-1,0-1 0,0 1 1,0-1-1,0 1 1,0-1-1,0 0 0,0 1 1,0-1-1,1 0 1,-1 0-1,0 0 0,0 0 1,2 0-1,1-1 20,0 0-1,0 0 0,0-1 1,-1 1-1,1-1 1,0 0-1,-1 0 1,5-3-1,28-24 100,-16 12-85,134-83 143,-81 56-170,7-8-254,-79 52 221,-1 0 0,0 0 0,0 0-1,0 0 1,0 0 0,0 0 0,0 0 0,0 0 0,1 0 0,-1 0 0,0-1 0,0 1 0,0 0 0,0 0 0,0 0 0,0 0-1,0 1 1,1-1 0,-1 0 0,0 0 0,0 0 0,0 0 0,0 0 0,0 0 0,0 0 0,0 0 0,1 0 0,-1 0 0,0 0 0,0 0-1,0 0 1,0 0 0,0 0 0,0 0 0,0 1 0,0-1 0,0 0 0,0 0 0,0 0 0,1 0 0,-1 0 0,0 0 0,0 0-1,0 0 1,0 1 0,0-1 0,0 0 0,0 0 0,0 0 0,0 0 0,0 0 0,0 0 0,0 1 0,0-1 0,0 0 0,0 0-1,0 0 1,0 0 0,0 0 0,-1 1 0,0 7-83,1-7 61,-1 7 25,0 0-1,0 0 1,1 0 0,0 0-1,0 1 1,1-1 0,0 0-1,1 0 1,-1 0 0,2-1-1,-1 1 1,1 0 0,0-1-1,6 11 1,-5-12 31,-1 0 0,1-1 1,0 1-1,0-1 0,1 0 0,0 0 0,0-1 1,0 1-1,0-1 0,1-1 0,-1 1 1,1-1-1,9 4 0,-13-6 5,0-1 0,0 1-1,0-1 1,1 0 0,-1 0 0,0 0 0,0 0-1,1-1 1,-1 1 0,0 0 0,0-1 0,0 0-1,0 1 1,0-1 0,0 0 0,0 0-1,0 0 1,3-2 0,1-2 46,1 0 0,0-1 0,7-8 0,0-2-60,-1-1 1,-1 0-1,0-1 1,9-21-1,-15 27-14,0-1-1,-1-1 0,0 1 1,5-27-1,-3-26-401,-4 38 111,-1 30 265,1 0 0,0 0 0,0-1 0,1 1 0,-1-1 0,0 0 0,0 0 0,1 0 1,-1-1-1,4 1 0,17 5 140,-15-3-189,0-1 0,14 2 0,-14-3 98,-1 1 1,0 0 0,10 3 0,9 0 240,49 8-514,-57-10 238,15 1 60,0-2-1,0-1 1,0-1-1,40-7 1,-62 6-31,0-1 1,-1-1-1,15-5 0,-23 7-18,0 0 0,1-1-1,-1 1 1,0-1 0,0 0-1,0 0 1,0 0 0,0-1-1,-1 1 1,1-1-1,-1 1 1,1-1 0,-1 0-1,0 0 1,3-5 0,-1-3-42,0 1 1,-1-1-1,0 0 1,0 0 0,-2 0-1,1 0 1,-1 0-1,-1-1 1,0 1 0,-2-19-1,2 29 32,0 0 1,0 0-1,0 0 0,-1 0 1,1 0-1,0 0 0,0 0 1,-1 0-1,1 0 0,0 1 0,-1-1 1,1 0-1,-1 0 0,1 0 1,-1 0-1,0 1 0,1-1 1,-1 0-1,0 1 0,1-1 1,-1 0-1,0 1 0,0-1 1,0 1-1,0-1 0,1 1 0,-1 0 1,0-1-1,0 1 0,0 0 1,0-1-1,0 1 0,0 0 1,0 0-1,0 0 0,0 0 1,0 0-1,0 0 0,-1 0 0,-2 2 10,0-1 0,0 0 0,0 1 0,1 0-1,-1-1 1,1 2 0,-6 3 0,-8 7 37,1 1 0,1 1 0,1 0 1,0 1-1,0 0 0,-12 22 0,23-32-7,-1 0 0,1 0-1,0 0 1,1 0 0,-1 1 0,1-1-1,0 1 1,1 0 0,0 0-1,0-1 1,0 1 0,1 0 0,0 0-1,0 0 1,1 0 0,0 0 0,0-1-1,1 1 1,-1 0 0,2-1 0,-1 1-1,4 6 1,-1-4-20,0 0 0,1 1 0,0-2 0,0 1 0,1-1 0,0 0 0,1 0 0,0-1 0,0 0 0,0 0 0,1-1 0,0 0 0,14 6 0,-16-9-189,0 0 0,0-1 0,1 0 0,-1 0 0,0-1 0,1 0 0,-1 0 0,1-1 0,-1 0 0,10-1 0,4-1-1389,-1-2-1,28-8 1,-31 7 30,-1-1 1,0-1-1,0 0 0,0-1 1,21-15-1,25-18-2463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0:59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41 7232,'-8'-4'2656,"11"-1"-2048,20-3-192,-1 8 1568,14 0-1184,14-3 992,13-1-1024,4 0-321,1 4-287,-5-4-288,-5-1 64,5 2-2783,0 3 1567,4 0-5760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6:1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30 626 4384,'-18'0'1424,"6"4"820,17-5 840,5-2-2178,-1 1 0,1 0 1,11-1-1,24-4 98,-19-2-520,1 0 0,-1-2 1,-1-1-1,34-21 0,-40 20-299,0-1 1,-1-1-1,-1 0 0,0-2 1,-1 0-1,-1 0 0,21-34 1,62-115 607,-33 50 131,-49 93-661,-9 13 60,-1-1 0,9-19 0,-9 16 24,-6 14-334,0 0 1,-1 0 0,1 0 0,0 1-1,0-1 1,-1 0 0,1 0-1,0 0 1,0 0 0,-1 0 0,1 1-1,0-1 1,0 0 0,-1 0-1,1 0 1,0 0 0,-1 0 0,1 0-1,0 0 1,0 0 0,-1 0 0,1 0-1,0 0 1,-1 0 0,1 0-1,0-1 1,0 1 0,-1 0 0,1 0-1,0 0 1,0 0 0,-1 0 0,1-1-1,0 1 1,0 0 0,-1 0-1,1 0 1,0-1 0,0 1 0,0 0-1,0 0 1,-1 0 0,1-1-1,0 1 1,0 0 0,0 0 0,0-1-1,0 1 1,0 0 0,0-1 0,0 1-1,0 0 1,0 0 0,0-1-1,0 1 1,0 0 0,0-1 0,0 1-1,0 0 1,0 0 0,0-1 0,0 1-1,0 0 1,0-1 0,0 1-1,0 0 1,1-1 0,-6 5 32,1 0 0,-1 0 0,1 0 0,0 0 0,0 1 0,1 0 0,-7 9 0,2 3 32,-9 22 1,7-12-28,-3 4-22,-74 167 219,15-75 7,48-85-104,2 0 1,-22 52 0,35-69 12,6-13-61,-1-1 0,1 1 0,0 0-1,1 0 1,0 1 0,1-1-1,-2 15 1,3-22-78,0 0 0,0 0-1,0 0 1,0 0 0,0 0-1,0 1 1,0-1 0,1 0 0,-1 0-1,0 0 1,1 0 0,-1-1-1,1 1 1,-1 0 0,1 0-1,-1 0 1,1 0 0,0 0 0,-1-1-1,1 1 1,0 0 0,0 0-1,-1-1 1,1 1 0,0-1 0,0 1-1,0-1 1,0 1 0,0-1-1,0 1 1,0-1 0,0 0-1,0 1 1,0-1 0,0 0 0,0 0-1,0 0 1,0 0 0,0 0-1,0 0 1,0 0 0,1-1-1,5 0 69,-1 0-1,1 0 0,-1-1 1,1 0-1,7-4 0,11-6-34,0 0 0,-1-2 0,33-26 0,-19 10 29,40-41-1,-73 65-83,5-3 102,-1 0-1,0-1 1,0 0 0,-1-1 0,0 1 0,10-21-1,-14 15 28,-4 15-126,0 0 0,1 0 1,-1 0-1,0 0 1,0 0-1,1 0 0,-1 0 1,1 0-1,-1 0 1,1 0-1,-1 0 0,1 0 1,-1 0-1,1 0 1,0 0-1,1 0 0,-1-4 105,-1 5-29,0 3-29,-1 13 65,-1-1 0,-5 21 0,4-21-111,0 0 0,2 0 0,-1 19-1,2-29 6,0-1-1,1 1 1,-1 0-1,1-1 1,0 1-1,1-1 1,-1 0-1,1 1 1,0-1-1,0 0 1,0 0-1,0 0 1,1 0-1,0 0 1,3 3-1,-3-4-2,0-1 0,0 0-1,0 0 1,0 0 0,0 0 0,1-1 0,-1 1 0,1-1-1,-1 1 1,1-1 0,0-1 0,7 2 0,6 0 19,25-1 0,-37-1-2,46-1-39,0-1-1,-1-3 0,0-2 1,0-3-1,0-1 0,89-35 0,-30 1 222,-102 40-322,-9 1 29,0 4 81,1-1 0,-1 1 0,0 0 1,1-1-1,-1 1 0,1 0 0,-1 0 0,1 0 1,-1 0-1,1 1 0,-4-1 0,-11 6-4,-1 1 1,1 0-1,0 1 1,1 0-1,0 1 0,-23 19 1,29-21-5,0 0-1,1 0 1,0 1 0,0 1 0,-13 17 0,18-22 23,1 0 0,-1 1 0,1-1-1,0 0 1,0 1 0,0-1 0,1 1 0,0 0 0,0 0 0,0-1-1,0 1 1,1 0 0,0 0 0,0 0 0,0 0 0,1 7 0,-1-11 1,0 0 0,1 0 1,-1 1-1,0-1 0,0 0 0,1 0 1,-1 0-1,1 0 0,-1 0 1,1 0-1,-1 0 0,1 0 0,0 0 1,-1 0-1,1 0 0,0 0 1,0 0-1,0 0 0,0 0 0,0-1 1,0 1-1,0 0 0,0-1 0,0 1 1,0-1-1,0 1 0,0-1 1,0 0-1,0 1 0,1-1 0,-1 0 1,0 0-1,0 0 0,0 1 1,1-1-1,-1-1 0,0 1 0,0 0 1,0 0-1,1 0 0,-1-1 1,0 1-1,0 0 0,0-1 0,2 0 1,4-3-17,1 0 0,0-1 0,-1 1 0,13-11 0,-18 13-24,58-49-54,-33 27 51,2 0-1,54-33 1,-64 45-1,2-1-47,-18 12 34,-9 7 4,0 0 15,0-1 0,0 2 1,1-1-1,0 0 1,0 1-1,-7 14 0,-18 49 120,29-67-83,0 0 0,1 0 0,-1 0 0,0 0-1,1 0 1,0 0 0,0 1 0,0 3 0,0-6-2,0 0 0,0 0 0,0 0 0,0 0 0,1-1 0,-1 1 0,0 0 0,1 0 0,-1-1 0,0 1 0,1 0 0,-1 0-1,1-1 1,-1 1 0,1 0 0,-1-1 0,1 1 0,0-1 0,-1 1 0,1-1 0,0 1 0,-1-1 0,1 1 0,0-1 0,0 0 0,-1 1 0,1-1 0,0 0 0,0 0 0,0 1 0,-1-1 0,1 0 0,0 0 0,0 0 0,0 0 0,0 0 0,-1 0 0,2-1 0,8 0 17,0-2-1,-1 0 0,1 0 0,-1-1 0,17-8 0,-11 4-48,191-82-158,-143 62 95,16-5-159,-79 33 247,1-1 0,-1 1 0,0 0 0,1 0-1,-1 0 1,1 0 0,-1 0 0,0 0 0,1 0-1,-1 0 1,0 0 0,1 0 0,-1 0-1,1 0 1,-1 0 0,0 0 0,1 0 0,-1 0-1,0 0 1,1 1 0,-1-1 0,0 0 0,1 0-1,-1 0 1,0 1 0,1-1 0,-1 0-1,0 0 1,1 1 0,-1-1 0,0 0 0,0 1-1,0-1 1,1 0 0,-1 1 0,0-1 0,0 0-1,0 1 1,0-1 0,1 0 0,-1 1 0,0-1-1,0 0 1,0 1 0,0-1 0,0 1-1,0-1 1,0 0 0,0 1 0,0-1 0,0 0-1,-1 1 1,-3 28 124,2-22-133,2-2 24,-1 1 0,1-1 0,1 10 0,0 2 107,-1-17-121,0 0 1,0 1-1,1-1 0,-1 1 1,0-1-1,0 0 1,0 1-1,0-1 0,1 1 1,-1-1-1,0 0 1,0 1-1,1-1 1,-1 0-1,0 1 0,1-1 1,-1 0-1,0 1 1,1-1-1,-1 0 0,0 0 1,1 0-1,-1 1 1,0-1-1,1 0 1,-1 0-1,1 0 0,-1 0 1,1 0-1,-1 0 1,0 0-1,1 0 0,-1 0 1,1 0-1,-1 0 1,1 0-1,-1 0 1,1 0-1,18-5 120,-8-1-146,0-1 1,17-13 0,-19 12-5,1 1-1,0 0 1,18-9 0,-19 12 57,4-2-46,23-7 1,-31 12-10,-1 0 1,1 0 0,0 0 0,0 1 0,0 0 0,0 0-1,0 0 1,6 2 0,-3-1 43,38 5 161,-42-6-163,-1 0 0,1 0 0,-1 0 1,0-1-1,1 1 0,-1-1 0,1 0 0,-1 0 1,0 0-1,0 0 0,5-3 0,28-14 139,-28 15-163,-1 0 1,0 0 0,0-1-1,0 0 1,8-7 0,-8 7 25,-3 11-124,0 1 239,-3-5-145,-1 0 0,1 0-1,-1-1 1,0 1 0,1 0 0,-1 0 0,-1-1 0,0 5 0,1 4 63,-1-3-38,-1-1-1,1 0 1,-1 0 0,0 0 0,-1 0 0,0 0-1,0 0 1,-1-1 0,1 1 0,-7 7 0,3-3 148,6-10-180,1-1 16,0 0 0,1 0 0,-1 0 0,0 0-1,0 0 1,0 0 0,0 0 0,0 0 0,0 0 0,0 0-1,0 0 1,0 0 0,0 0 0,0 0 0,1 0 0,-1 0-1,0 0 1,0 0 0,0 0 0,0 0 0,0 0 0,0 0-1,0 0 1,0 0 0,0 1 0,0-1 0,0 0 0,0 0-1,0 0 1,0 0 0,0 0 0,0 0 0,0 0 0,0 0-1,0 0 1,0 0 0,0 0 0,0 1 0,0-1 0,0 0-1,0 0 1,0 0 0,0 0 0,0 0 0,0 0 0,0 0-1,0 0 1,0 0 0,0 0 0,0 0 0,0 1 0,0-1-1,0 0 1,0 0 0,0 0 0,0 0 0,0 0 0,0 0 0,0 0-1,0 0 1,0 0 0,0 0 0,-1 0 0,1 0 0,0 0-1,0 0 1,0 0 0,0 1 7,1-1 0,-1 0 0,0 1 0,0-1 0,0 0 0,1 1 0,-1-1 0,0 0 0,0 1 0,0-1 0,0 0 0,0 1 0,1-1 0,-1 1 0,0-1 0,0 0 0,0 1 0,0-1 0,0 1 0,0-1 0,0 0 0,-1 1 0,1-1 0,0 1 0,0-1 1,0 1-1,0-1 1,0 0-1,0 1 0,-1-1 1,1 0-1,0 1 1,0-1-1,0 0 0,0 1 1,0-1-1,0 0 1,1 1-1,-1-1 1,0 0-1,0 1 0,0-1 1,0 0-1,0 1 1,0-1-1,1 0 1,-1 1-1,0-1 0,0 0 1,0 1-1,1-1 1,-1 0-1,0 0 0,0 1 1,1-1-1,0 0 1,5 2 21,1 0 1,-1 0 0,1-1 0,0 0 0,0 0-1,-1-1 1,1 0 0,0 0 0,10-2-1,7-2 18,30-9-1,-36 8-26,-3 0 22,0-1 1,-1 0-1,0-1 0,0-1 1,19-14-1,-32 22-37,23-18-28,-1-1-1,38-41 1,2 0-16,-60 57 89,6-4-147,-7 8 27,-3 8 45,-47 155-15,34-117 80,10-30 88,-2 1 0,-11 27 0,17-45-127,0 0 1,0 0-1,0 0 1,0 0-1,0 0 1,0 0-1,-1 0 1,1 0-1,0 0 1,0 0-1,0 0 1,0 0 0,0 0-1,0 0 1,0 0-1,0 1 1,0-1-1,0 0 1,0 0-1,0 0 1,0 0-1,0 0 1,0 0-1,0 0 1,0 0-1,-1 0 1,1 0-1,0 0 1,0 0-1,0 0 1,0 0-1,0 0 1,0 0 0,0 0-1,0 0 1,0 0-1,0 0 1,0 0-1,0 0 1,0 0-1,0 0 1,-1 0-1,1 0 1,0 0-1,0-1 1,0 1-1,0 0 1,0 0-1,0 0 1,0 0-1,0 0 1,0 0 0,0 0-1,0 0 1,0 0-1,0 0 1,0 0-1,0 0 1,0 0-1,0 0 1,0 0-1,0-1 1,-4-7-100,-3-21-154,2 10 163,3 5-70,1 11 108,1 1 0,0-1 0,0 0-1,-1 1 1,0-1 0,1 0-1,-1 1 1,0-1 0,0 1-1,-1-1 1,1 1 0,0 0 0,-1-1-1,-3-3 1,5 6 50,0 0 0,0 0 1,0 0-1,0 0 0,0-1 0,0 1 0,0 0 1,0 0-1,-1 0 0,1 0 0,0 0 0,0 0 1,0 0-1,0 0 0,0 0 0,0 0 0,-1-1 1,1 1-1,0 0 0,0 0 0,0 0 0,0 0 1,0 0-1,0 0 0,-1 0 0,1 0 0,0 0 1,0 0-1,0 0 0,0 0 0,0 0 0,-1 0 1,1 0-1,0 0 0,0 1 0,0-1 0,0 0 1,0 0-1,0 0 0,-1 0 0,1 0 1,0 0-1,0 0 0,0 0 0,0 0 0,0 1 1,0 7 117,1 1-216,-1-8 112,1-1 1,-1 1-1,1 0 1,-1-1-1,0 1 1,1 0-1,-1-1 0,1 1 1,-1-1-1,1 1 1,0-1-1,-1 1 1,1-1-1,-1 0 1,1 1-1,0-1 1,-1 0-1,1 1 1,0-1-1,-1 0 1,1 0-1,0 0 0,0 0 1,-1 1-1,1-1 1,0 0-1,0 0 1,-1 0-1,2-1 1,25-1 134,9-8-95,0-2 0,0-1 1,-1-2-1,-1-1 0,-1-2 0,48-33 0,-61 36-51,-1 0 0,-1-2 0,0 0 0,-1-1 0,-1 0 0,19-30 0,10-26 18,54-122 1,-57 111-456,-39 83 228,-2 7 33,-3 18-10,-2 10 39,-12 51 1,2-39 137,-2 0 1,-2-1-1,-1-1 1,-30 46-1,-120 176 41,21-29 443,114-181-374,7-3-26,47-82-306,2 0 0,0 2 1,28-26-1,83-68 36,-120 110 155,121-93-114,-44 37 79,12-9 114,-66 51 237,-35 26-264,-1-1 0,1 1 0,-1-1 0,1 1 0,-1-1 0,1 1 0,-1 0 0,1-1 0,0 1 0,-1 0 0,1-1 0,-1 1 0,1 0 0,0 0 0,-1 0 0,1 0 0,0-1 0,1 1 0,-2 1-14,0 0-1,0 0 1,1 1 0,-1-1-1,0 0 1,0 0-1,0 0 1,0 0 0,-1 0-1,1 0 1,0 0-1,-1 2 1,0 3 14,-1 0 0,0 0-1,-4 10 1,-5 15 5,10-28-30,-2 7 43,1 1 1,-1 16 0,3-24-4,0 1 1,0-1 0,1 0-1,-1 1 1,1-1 0,0 1-1,0-1 1,0 0 0,0 1-1,0-1 1,4 5 0,-4-7-16,-1-1 0,1 1 0,-1-1 0,1 0 0,0 0 1,-1 1-1,1-1 0,0 0 0,-1 0 0,1 0 0,0 0 1,-1 0-1,1 0 0,0 0 0,-1 0 0,1 0 0,0 0 0,-1 0 1,1 0-1,0 0 0,-1-1 0,1 1 0,-1 0 0,1 0 0,0-1 1,-1 1-1,1-1 0,4 0 85,7-3-94,1-1-1,-1 1 1,0-2 0,-1 0-1,1 0 1,-1-1 0,0 0-1,-1-1 1,0 0 0,0-1-1,14-16 1,-20 21-42,-1-1-1,1 0 1,-1 0 0,0 0-1,-1 0 1,1 0 0,-1-1-1,0 1 1,-1-1 0,1 1-1,-1-1 1,0 0 0,0 1-1,-1-1 1,0-7 0,1 13 49,-1 1 1,1-1 0,-1 1-1,1-1 1,0 0 0,-1 1-1,1-1 1,-1 1 0,1-1-1,0 0 1,0 0 0,-1 0-1,1 1 1,0-1 0,0 0-1,-1 0 1,1 0 0,0 0-1,1 0 1,23 2 99,-19-2-60,287 19 78,-216-19 107,-80 17-187,-20 109-38,22-125 13,1 0-1,-1 0 1,1 0-1,0 0 1,0 1-1,0-1 1,0 0-1,0 0 1,0 0-1,0 0 0,0 0 1,0 1-1,0-1 1,0 0-1,1 0 1,-1 0-1,0 0 1,1 0-1,-1 0 1,1 0-1,-1 0 1,1 0-1,0 0 0,0 1 1,0-2 3,1 1 0,-1-1 0,0 0 0,0 1 0,1-1 1,-1 0-1,0 0 0,0 0 0,1 0 0,-1 0 0,0 0 0,0-1 0,1 1 0,-1 0 1,0 0-1,0-1 0,0 1 0,1-1 0,-1 1 0,0-1 0,2-1 0,173-83 112,-135 68-193,2 2 1,58-14-1,-96 28 25,0 0 1,-1 0 0,1 1-1,0 0 1,0 0 0,-1 0-1,1 0 1,0 1 0,8 2-1,-13-3 26,0 0 0,1 0 1,-1 0-1,1 1 0,-1-1 0,1 0 0,-1 0 0,0 1 0,1-1 0,-1 0 0,0 1 0,1-1 0,-1 0 0,0 1 0,0-1 0,1 1 0,-1-1 0,0 0 1,0 1-1,0-1 0,0 1 0,1-1 0,-1 1 0,0-1 0,0 1 0,0 0 0,-4 16-83,2-12 63,0 0 0,-1-1-1,0 1 1,-5 6 0,5-7 62,-1 0 1,1 1 0,0-1-1,0 1 1,0-1 0,1 1-1,-3 8 1,3-11 173,1 0-78,6-1-69,4-2-58,-1 0 0,1-1 0,-1-1 0,17-5 0,-4 0-5,0 1-49,29-16 1,8-3-5,-57 26 37,0-1 0,0 0 0,1 1 0,-1-1 0,0 1-1,0 0 1,1-1 0,-1 1 0,0 0 0,1 0 0,-1 0 0,0 0 0,1 0 0,-1 0 0,0 0-1,1 0 1,-1 1 0,0-1 0,0 0 0,1 1 0,-1-1 0,0 1 0,0 0 0,0-1 0,0 1-1,1 0 1,-1-1 0,1 2 0,-1 0 7,-1 0-1,1-1 1,0 1-1,-1 0 1,1-1-1,-1 1 1,0 0 0,0 0-1,1-1 1,-1 1-1,0 0 1,-1 0-1,1-1 1,0 1-1,0 0 1,-1-1 0,1 1-1,-1 0 1,1 0-1,-2 2 1,0-1 47,1 0 0,0 0 0,0 1 0,0-1 0,0 0 0,1 1 0,-1 6 0,1-10-35,0 1-1,0-1 1,0 0 0,0 1-1,0-1 1,0 0-1,0 0 1,0 1 0,0-1-1,0 0 1,1 0 0,-1 1-1,0-1 1,0 0 0,0 0-1,0 0 1,1 1-1,-1-1 1,0 0 0,0 0-1,1 0 1,-1 0 0,0 1-1,0-1 1,1 0-1,-1 0 1,0 0 0,0 0-1,1 0 1,-1 0 0,0 0-1,0 0 1,1 0 0,0 0-1,0 0-29,1 0 1,0-1-1,0 0 0,0 1 0,-1-1 0,1 0 1,0 1-1,-1-1 0,3-2 0,28-22-346,-24 19 321,0 0 0,0 0 1,10-6-1,-17 12 38,0 0 0,0 0 1,-1 0-1,1 0 0,0 0 0,0 0 1,0 0-1,-1 0 0,1 0 0,0 0 1,0 0-1,-1 0 0,1 1 0,0-1 1,0 0-1,-1 1 0,1-1 0,0 0 1,-1 1-1,1-1 0,0 1 1,-1-1-1,1 1 0,-1 0 0,1-1 1,-1 1-1,1-1 0,-1 1 0,1 0 1,-1-1-1,1 2 0,12 24 244,-13-25-222,1 0 0,0 0 1,-1 1-1,1-1 1,0 0-1,0 0 0,0 0 1,0 0-1,0 0 0,0 0 1,0 0-1,0 0 0,0 0 1,0 0-1,1 0 0,-1-1 1,0 1-1,0-1 1,1 1-1,-1-1 0,3 1 1,2 0 40,0 0 0,1 0 0,9-1 1,-13 0-27,40-2 14,0-2-1,0-1 1,-1-3-1,51-15 0,-56 10-1,49-23-1,-85 35-34,0 1-276,-7 1 109,-15 6 52,-9 1 105,17-5 8,-42 13-94,50-14 114,0 0 0,1 0 0,-1 1 0,1-1 0,-1 1 0,1 0-1,0 0 1,-5 5 0,8-7-13,1-1 0,-1 0-1,1 0 1,0 1-1,-1-1 1,1 0-1,-1 1 1,1-1 0,0 1-1,-1-1 1,1 0-1,0 1 1,0-1-1,-1 1 1,1-1 0,0 1-1,0-1 1,0 1-1,0-1 1,0 1-1,-1-1 1,1 1 0,0-1-1,0 1 1,0-1-1,0 1 1,0-1-1,1 1 1,-1-1 0,0 1-1,0-1 1,0 1-1,0-1 1,0 1-1,1-1 1,-1 0 0,0 1-1,0-1 1,1 1-1,-1-1 1,0 1-1,1-1 1,-1 0 0,0 1-1,1-1 1,-1 0-1,1 1 1,-1-1-1,1 0 1,-1 0 0,1 0-1,-1 1 1,0-1-1,1 0 1,-1 0-1,1 0 1,-1 0 0,1 0-1,-1 0 1,2 0-1,5 2-4,1-1-1,0 0 0,9-1 1,-8 0-67,22 1-19,0-1 0,0-2 0,54-11 0,-53 8 100,-21 4-51,-1-1 0,0 0 1,10-3-1,-17 4-167,-5 5 115,-12 9 83,1 0-76,5-4 46,-8 9 72,-12 21 0,24-34-36,1 1 0,0-1 0,0 1-1,0 0 1,1 0 0,0 1 0,0-1 0,-1 11-1,2-16 10,1 0 0,0 0-1,0 0 1,0 0 0,0 0-1,0 0 1,0 0-1,0 1 1,0-1 0,1 0-1,-1 0 1,0 0 0,1 0-1,-1 0 1,1 0 0,-1 0-1,1 0 1,-1 0-1,1 0 1,1 1 0,-2-2-10,1 1 0,0-1 1,0 1-1,0-1 0,0 1 1,0-1-1,0 0 0,0 1 1,0-1-1,0 0 0,0 0 1,0 0-1,0 0 0,0 0 1,0 0-1,0 0 0,2 0 1,2-2-5,0 1 1,0 0 0,0-1 0,-1 0-1,1 0 1,-1-1 0,9-5 0,46-44 52,-20 17-132,19-18-260,-2-2 1,86-109 0,71-143 543,-200 282-148,-25 35-84,0 0-1,-13 18 1,-17 22 72,-37 63 1,61-87-43,-105 146-224,76-103-1042,24-33-1611,18-30 1728,0 0 1,0-1 0,-1 1 0,0-1 0,0 0 0,0-1-1,0 0 1,-1 0 0,1 0 0,-1 0 0,0-1 0,0-1 0,-14 5-1,-7 4-2701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6:20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21 4736,'-26'-14'1530,"25"13"-1476,0 0-1,0 1 0,0-1 1,-1 0-1,1 1 0,0-1 0,0 1 1,-1 0-1,1-1 0,0 1 0,-1 0 1,1 0-1,0 0 0,-2 0 1,-3 0 53,-11 0 7663,27 3-6425,40 8 328,0-2 0,60 3 1,101-4-1702,-165-7 193,380 7-5829,-274-3-21,-10 6 1765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6:22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160 961 4224,'-21'-5'2272,"22"-8"4241,7-22-4424,-1 16-1687,2-1 0,0 1 0,0 1 0,2 0 0,1 0 0,0 1 0,18-20 0,100-90 641,-11 11-438,21-62 98,-16-11 330,-59 88-342,-51 75-334,-12 21-155,-8 16-143,-25 47 52,-22 35 8,-88 96 68,44-64 42,-135 233 715,-4-21 597,196-287-672,35-40-560,8-6 192,-2-4-470,0 0-1,0 0 0,1 0 1,-1 0-1,0 0 1,0-1-1,0 1 1,0 0-1,0-1 1,0 1-1,0-1 1,0 1-1,0-1 1,0 1-1,0-1 1,1-1-1,14-10 66,0 0 0,17-19 0,9-15-76,30-32 3,-10 22-21,3 2-1,76-48 1,-44 39-48,144-103 124,-184 122 0,44-37 223,-95 76-188,0-1 0,-1 1 0,1-1 0,7-12 0,-57 65-6,31-29-61,1 0 0,0 0 0,1 1 1,1 1-1,-10 25 0,20-44-45,-1 1 0,1-1 0,-1 1 0,1-1 0,0 1 0,0-1 0,0 1 0,0-1 0,0 1 0,0 0 0,0-1 0,0 1 0,0-1 0,1 1 0,0 1 0,0-2 16,-1 0 1,1 0-1,-1 0 1,1 0-1,0 0 1,0-1 0,0 1-1,-1 0 1,1 0-1,0-1 1,0 1-1,0-1 1,0 1-1,0-1 1,0 1 0,2 0-1,3 0 18,0 0-1,0 0 0,0-1 1,0 1-1,0-1 1,7-1-1,-13 1-34,132-12 58,164-35 1,-251 37-22,54-18 1,-99 28-38,12-5-32,0 1 0,0 1 0,0 0 0,20-2 0,-50 23-187,-1 1 197,2 1 0,-19 28-1,31-41 54,1 1-1,0-1 1,0 1-1,1 0 1,0 0-1,1 0 0,-1 0 1,1 0-1,1 1 1,0-1-1,-1 11 1,2-18-11,0 1 0,0-1 1,0 1-1,1-1 0,-1 1 0,0-1 1,0 1-1,1-1 0,-1 1 1,1-1-1,0 1 0,-1-1 1,1 0-1,0 1 0,0-1 0,0 2 1,0-3-11,0 1 0,0-1 1,0 1-1,0-1 0,-1 1 0,1-1 1,0 1-1,0-1 0,0 0 0,0 1 1,0-1-1,0 0 0,0 0 0,0 0 1,0 1-1,0-1 0,0 0 0,2-1 1,1 0 13,0 0 0,-1 0-1,1 0 1,0 0 0,-1-1 0,1 0 0,-1 0 0,1 0 0,-1 0 0,0-1-1,4-3 1,26-23 123,-10 10-146,-2-1 0,26-30 0,-43 45-21,0-1 0,0 0 0,-1 0 0,1 0 1,-1-1-1,2-7 0,-4 12-3,0 0 0,-1 0 0,1 0 1,-1 0-1,0 0 0,0 0 0,0 0 0,0 0 0,0 0 1,0 0-1,0 0 0,-1 0 0,1 0 0,-1 0 0,1 0 0,-1 0 1,0 0-1,0 0 0,0 1 0,0-1 0,0 0 0,0 1 1,0-1-1,-1 0 0,1 1 0,0-1 0,-1 1 0,0 0 0,1 0 1,-1-1-1,0 1 0,1 0 0,-1 0 0,0 1 0,0-1 1,-3-1-1,-2 0 6,1 0 0,-1 1 0,1-1 1,-1 1-1,0 1 0,0-1 0,0 1 0,1 0 1,-12 2-1,8 0 7,0 1 0,0 0 0,1 0 0,-1 1 0,1 0 0,-15 10 0,27-14 76,-1 1-1,1-1 1,0 1-1,0-1 1,0 0 0,5 0-1,384-30 442,-305 28-501,-76 3-41,0 0 0,0 0 1,0 1-1,0 1 0,18 6 0,-5 5-51,-23-14 86,0 1 1,0 0-1,0 0 0,0 0 1,0 0-1,0 0 0,0 0 1,0 0-1,-1 0 0,1 1 1,0-1-1,-1 0 0,1 0 1,-1 1-1,1-1 0,-1 0 1,1 3-1,-2-1 28,1 0 0,-1 0 0,0 0-1,0 0 1,0 0 0,0 0 0,0 0 0,-1 0 0,1 0-1,-1-1 1,0 1 0,-3 2 0,-29 32 177,27-30-196,-6 4 31,10-8-10,1-1 1,-1 1 0,0-1 0,1 1 0,-1 0 0,-2 4 0,5-7-26,0 0 1,0 0-1,0 0 0,-1 0 0,1 0 1,0 0-1,0 0 0,0 1 1,0-1-1,0 0 0,0 0 0,-1 0 1,1 0-1,0 0 0,0 1 1,0-1-1,0 0 0,0 0 0,0 0 1,0 0-1,0 0 0,0 1 0,0-1 1,0 0-1,0 0 0,0 0 1,0 0-1,0 1 0,0-1 0,0 0 1,0 0-1,0 0 0,0 0 1,0 1-1,0-1 0,0 0 0,0 0 1,0 0-1,1 0 0,-1 0 1,0 1-1,0-1 0,0 0 0,0 0 1,0 0-1,0 0 0,0 0 1,1 0-1,-1 0 0,0 0 0,0 0 1,0 1-1,0-1 0,0 0 0,1 0 1,-1 0-1,0 0 0,0 0 1,0 0-1,0 0 0,1 0 0,-1 0 1,12-4 110,-9 3-69,22-9-28,0-1 1,23-13-1,-32 14-43,0 2 1,1 0-1,1 0 1,-1 2-1,1 0 1,21-3-1,-39 9 23,0 0-1,1 0 1,-1 0-1,0 0 0,0 0 1,0 0-1,0 0 1,0 0-1,1 0 1,-1 0-1,0 0 0,0 0 1,0 0-1,0 0 1,0 0-1,0 0 0,1 0 1,-1 0-1,0 0 1,0 0-1,0 0 1,0 0-1,0 0 0,0 0 1,0 1-1,1-1 1,-1 0-1,0 0 1,0 0-1,0 0 0,0 0 1,0 0-1,0 0 1,0 1-1,0-1 0,0 0 1,0 0-1,0 0 1,0 0-1,0 0 1,0 1-1,0-1 0,0 0 1,0 0-1,0 0 1,0 0-1,0 0 1,0 0-1,0 1 0,0-1 1,0 0-1,0 0 1,0 0-1,0 0 0,0 0 1,0 0-1,0 1 1,0-1-1,-1 0 1,-5 11-104,3-4 75,2-4 36,0 0 0,1 0-1,-1 0 1,1 0 0,0 7 0,0-9-1,0 0-1,0 1 1,0-1 0,0 0 0,0 1 0,1-1 0,-1 0 0,0 0-1,1 1 1,-1-1 0,1 0 0,0 0 0,-1 1 0,1-1 0,0 0 0,1 2-1,1-2 18,0 0-1,-1-1 1,1 1-1,0-1 0,0 1 1,0-1-1,0 0 1,-1 0-1,1 0 1,0-1-1,0 1 0,3-2 1,15 0 25,27-2-67,-19 2-61,39 1 0,-59 1 68,1 1 1,-1 1 0,0-1-1,1 2 1,-1-1-1,0 1 1,0 1 0,11 5-1,-11-4 22,0 1 0,0 1 0,0 0 0,-1 0 0,13 14 0,30 44 41,-5-5-148,-24-34-312,11 12-3297,-7-17-5275,-13-12 5031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6:2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194 123 3072,'2'-11'371,"7"-15"623,-6 17-1096,15-30 3293,-16 36-2390,1-1-1,-1 0 1,1 1-1,-1 0 1,1-1-1,0 1 0,0 0 1,7-4-1,-10 6-702,1 1 0,-1 0 0,0 0-1,1-1 1,-1 1 0,1 0 0,-1 0-1,0-1 1,1 1 0,-1 0 0,1 0 0,-1 0-1,1 0 1,-1 0 0,1 0 0,-1 0-1,1 0 1,-1 0 0,0 0 0,1 0 0,-1 0-1,1 0 1,-1 0 0,1 0 0,-1 0 0,1 0-1,-1 0 1,0 1 0,1-1 0,-1 0-1,1 0 1,-1 1 0,0-1 0,1 0 0,-1 1-1,0-1 1,1 0 0,-1 1 0,0-1-1,1 0 1,-1 1 0,0-1 0,0 1 0,0-1-1,1 1 1,4 22 2164,-5-21-2163,1 15 526,-1 0-1,-1 0 1,0 0 0,-1-1 0,-5 20 0,-26 85 809,17-71-916,-40 167 516,-18 55-271,-4-84-27,66-155 219,12-30-320,6-3-419,7-3 31,37-15 52,-26 9-305,28-7 1,20 0 80,76-4-1,73 4-191,-118 18 1032,-68-1-3152,0 0-5326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6:24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4160,'-5'-13'19093,"6"13"-18889,0 1 1,0-1 0,0 0-1,0 1 1,0-1 0,-1 0-1,1 1 1,0-1 0,0 1 0,0 0-1,1 0 1,10 6 128,1-4-107,0 0 1,1-1-1,-1-1 0,16 0 1,14 1 113,64 6 274,100 12-199,-183-17-427,-14-2-140,0 0 0,0 1-1,0 0 1,9 4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6:25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8 765 6144,'-7'4'3826,"15"-5"-890,21-9-248,-27 9-2609,23-10 1146,34-22-1,0-10-67,92-89 1,-4-16 58,138-178 0,-237 263 261,-52 63-918,-5 7-414,-11 13-129,1 1 1,1 1-1,1 0 0,1 1 1,1 1-1,1 0 1,1 1-1,-14 39 0,6-6 312,3 1 0,-19 112 0,34-151-155,-1 32 0,4-47-95,0 0 1,0 0-1,0 0 0,1 0 0,0 0 0,0 0 1,0 0-1,1 0 0,-1 0 0,1-1 1,5 9-1,-6-12-69,0 0 0,-1 0 0,1-1 0,0 1 1,0 0-1,0-1 0,0 1 0,0-1 0,0 1 0,0-1 1,0 0-1,0 1 0,0-1 0,0 0 0,0 0 0,0 1 1,0-1-1,1 0 0,-1 0 0,0 0 0,0 0 0,0-1 1,0 1-1,0 0 0,0 0 0,0-1 0,0 1 0,2-1 1,4-2-26,0-1 0,0 1 0,9-8 0,33-27-54,80-79 0,-85 75 120,-25 24-27,-11 9-25,0 1-1,19-14 1,-26 22-3,-1 0 1,0 0 0,0 0-1,0 0 1,0 0-1,0 0 1,0 0-1,0-1 1,0 1-1,1 0 1,-1 0 0,0 0-1,0 0 1,0 0-1,0 0 1,0 0-1,0 0 1,1 0 0,-1 0-1,0 0 1,0 0-1,0 0 1,0 0-1,0 0 1,1 0 0,-1 0-1,0 0 1,0 0-1,0 0 1,0 0-1,0 0 1,0 0 0,1 0-1,-1 0 1,0 0-1,0 1 1,0-1-1,0 0 1,0 0-1,0 0 1,0 0 0,1 0-1,-1 0 1,0 0-1,0 0 1,0 1-1,0-1 1,0 0 0,0 0-1,0 0 1,0 0-1,0 0 1,0 1-1,0-1 1,0 0 0,0 0-1,0 0 1,0 0-1,0 0 1,0 0-1,0 1 1,0-1 0,0 0-1,0 0 1,-2 10-49,-13 30 46,5-17 98,1 1 0,2 0 0,-6 30 0,12-49-70,1 0 1,0 0-1,0-1 0,0 1 1,0 0-1,1-1 0,0 1 1,0 0-1,0-1 0,1 1 1,-1-1-1,1 1 0,0-1 1,0 0-1,1 0 1,-1 0-1,1 0 0,0 0 1,6 6-1,-3-5 45,-1 0-1,1-1 1,-1 0-1,1 0 1,0-1 0,1 1-1,-1-1 1,1-1-1,-1 1 1,1-1 0,0 0-1,11 1 1,-9-1-13,0-1 0,1-1 0,-1 1 0,0-2 0,14-1 1,-20 1-49,0 1 1,0-1-1,-1 0 1,1 0 0,0 0-1,0-1 1,-1 1 0,1 0-1,-1-1 1,0 0-1,1 0 1,-1 0 0,0 0-1,0 0 1,0 0 0,0 0-1,0 0 1,-1-1 0,1 1-1,-1-1 1,2-3-1,-1-1-48,0 0-1,0 0 0,-1 0 1,0 0-1,0 0 1,-1 0-1,0 0 0,0 0 1,-1 0-1,0 0 0,0 0 1,-1 1-1,-4-14 0,0 3 146,0 1 0,-2 0 0,0 0 0,-13-19 0,21 34-87,-1 1 1,0-1-1,1 1 0,0-1 0,-1 1 0,1-1 1,-1 0-1,1 1 0,0-1 0,-1 0 0,1 1 1,0-1-1,0 0 0,0 1 0,-1-1 0,1 0 1,0 0-1,0 1 0,0-1 0,0 0 0,0 0 1,0 1-1,0-1 0,1 0 0,-1 0 0,0 0 1,1 0 2,0 1 0,1-1 0,-1 1 1,0-1-1,0 1 0,0 0 0,0 0 1,0 0-1,0 0 0,0 0 0,1 0 1,-1 0-1,0 0 0,0 0 0,0 0 1,0 0-1,0 1 0,2 0 0,33 8 101,42 8 194,-69-16-505,-1 0 0,1-1 0,0 0 0,-1 0 0,1-1 0,0 0 0,8-2 0,-14 2-482,0 0 1,0 0-1,1-1 0,-1 1 0,0-1 0,5-3 0,-7 5 339,-1-1 1,1 1-1,0-1 0,-1 1 1,1-1-1,-1 1 1,1-1-1,0 0 0,-1 1 1,0-1-1,1 0 1,-1 0-1,1 1 1,-1-1-1,0 0 0,1 0 1,-1 0-1,0 1 1,0-1-1,0 0 0,0 0 1,1 0-1,-1 0 1,-1 0-1,1 1 0,0-1 1,0 0-1,0-1 1,-4-10-2322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6:25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11712,'0'0'5311,"76"0"-4607,-31 0 1280,8 0-1216,24 0 352,4 0-704,32 0-32,-5 0-224,4-4-928,-9 4 384,-17-5-4416,-20 10 2657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6:26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684 190 3232,'2'-3'421,"1"0"-1,0 1 1,0-1 0,0 1 0,0-1 0,0 1-1,1 0 1,-1 0 0,0 1 0,8-4 0,-6 3 190,0 0 1,0 0-1,0-1 1,0 0 0,4-4-1,-4 3 229,-1 0 0,0-1 0,7-8 0,-10 11-593,0 0 0,1 0 0,-1 0-1,0 0 1,0 0 0,-1 0 0,1 0-1,0-1 1,-1 1 0,1 0 0,-1 0-1,0-1 1,0 1 0,0-4-1,-1 2-39,0 0 0,0 0 0,0 1 0,0-1 1,-1 0-1,1 1 0,-1-1 0,0 1 0,0 0 0,-1-1 0,1 1 0,-1 0 0,1 1 0,-1-1 0,0 0 0,0 1 0,0-1 0,-1 1 0,1 0 0,0 0 0,-6-2 0,3 2-117,0 0-1,0 0 1,0 0 0,0 1 0,0 0 0,0 0 0,0 0 0,-1 1-1,1 0 1,0 0 0,-1 1 0,-8 2 0,-4 2 87,0 0 1,1 2-1,-20 10 1,-9 3 99,-175 81 1269,201-88-1406,0 0-1,1 2 1,1 0-1,0 1 1,1 1-1,1 1 1,1 0 0,0 1-1,1 1 1,2 0-1,0 1 1,1 1-1,0 0 1,2 0-1,1 1 1,1 0 0,-8 41-1,12-49-44,2-1 0,0 1 0,0 20 0,2-28-47,0-1 1,1 1-1,0 0 1,0-1-1,1 1 0,0-1 1,0 1-1,0-1 0,1 0 1,3 6-1,1-3 40,0 0 0,0-1 0,0 0-1,1 0 1,1 0 0,-1-1 0,1-1 0,0 0-1,0 0 1,1 0 0,0-1 0,12 4 0,14 4 130,0-1 1,44 8-1,-34-10-121,-1-3-1,67 3 0,-82-10-1205,-1-1-1,1-1 1,-1-1-1,54-14 1,-75 15-512,0-1 1,0-1 0,0 1-1,0-1 1,7-5-1,-6 4-1130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6:26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10720,'0'-12'4864,"13"-3"-4256,0 7 2527,6 3-1855,2-2 1504,7 2-1600,-1-3 384,0 8-960,-4-3-192,3 3-256,-4 0-480,1 3 192,-9 2-2784,4-2 1600,-5 6-5023,0 2 3551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6:2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98 735 4992,'-15'3'1589,"15"-3"-1569,0 0 1,-1 0-1,1 0 0,0 0 1,0 0-1,0 0 0,-1 0 1,1 0-1,0 0 0,0 0 0,0 0 1,0 0-1,-1 0 0,1 0 1,0 0-1,0 1 0,0-1 1,0 0-1,0 0 0,-1 0 0,1 0 1,0 0-1,0 0 0,0 1 1,0-1-1,0 0 0,0 0 1,0 0-1,0 0 0,0 1 0,-1 0-194,-10 21 3339,11-16-178,9-16-69,23-40 69,-9 14-2177,1 1 1,50-55 0,-27 46-278,101-72 1,9-8-55,-129 99-210,-2-2-1,-1 0 1,-1-2-1,-1-1 0,24-41 1,-42 62 56,0 0 1,-1 0-1,7-20 0,-30 58 214,10-15-525,0 0 1,-1 0-1,-1-1 0,0 0 1,-24 21-1,9-9 17,-11 11 25,-70 73 86,45-32 119,-91 153 0,47-59 115,-65 118 555,169-286-865,0 1 0,1-1 0,-1 0 0,1 1-1,0-1 1,0 1 0,0-1 0,0 6 0,1-8-52,0-1 0,0 1 0,0-1 0,0 0 0,0 1 1,0-1-1,0 0 0,0 1 0,1-1 0,-1 0 0,0 1 0,0-1 0,0 0 0,0 1 0,1-1 0,-1 0 0,0 0 0,0 1 0,0-1 0,1 0 0,-1 0 1,0 1-1,1-1 0,-1 0 0,0 0 0,0 0 0,1 1 0,-1-1 0,0 0 0,1 0 0,0 0 0,0 0 15,1 0-1,0 0 1,-1 0 0,1-1-1,0 1 1,-1 0-1,1-1 1,0 0 0,-1 1-1,1-1 1,2-1-1,75-43 298,24-5-348,-31 17 94,105-67 0,-125 63-54,-2-3-1,79-81 1,-63 49 57,65-92 0,-123 153-127,-5 9 63,-1-1 1,0 0-1,1 0 1,-1 0-1,-1 0 0,1 0 1,0 0-1,-1-1 1,1 1-1,-1 0 0,0-1 1,1-3-1,-5 44-34,-1 1 1,-9 38-1,5-29 46,-4 52 1,10-73 28,1-9 13,0-1 0,2 21 1,-1-33-62,0 0 1,1 0 0,-1 0 0,1-1 0,0 1 0,1 0-1,-1-1 1,0 1 0,1-1 0,0 0 0,0 1 0,0-1 0,0 0-1,1 0 1,2 3 0,-2-4 2,-1 0 0,1-1 0,0 1 0,0-1-1,0 1 1,0-1 0,0 0 0,0 0 0,0 0 0,0-1 0,1 1 0,-1-1-1,5 0 1,0 1 14,16 0 13,0 0 0,33-5 0,-47 3-29,26-2 0,-1-2 0,0-1-1,0-2 1,-1-1 0,0-2-1,-1-1 1,0-2 0,50-29 0,132-89 85,1-6-63,-213 136-49,0-1 0,0 1 0,0 0 0,-1-1 0,4-3 0,-6 6 19,0-1 0,0 1 1,0 0-1,0 0 0,1 0 0,-1 0 1,0 0-1,0-1 0,0 1 0,0 0 1,0 0-1,0 0 0,0 0 0,0-1 0,0 1 1,0 0-1,0 0 0,0 0 0,0-1 1,0 1-1,0 0 0,0 0 0,0 0 0,0-1 1,0 1-1,0 0 0,0 0 0,0 0 1,0 0-1,0-1 0,0 1 0,0 0 0,-1 0 1,1 0-1,0 0 0,0 0 0,0-1 1,0 1-1,-1 0 0,0 0-5,0-1-1,-1 1 1,1 0-1,0 0 1,0 0-1,-1 0 1,1 0-1,0 0 1,-1 0 0,-2 1-1,-7 1-13,0 1-1,0 1 1,0 0 0,0 1-1,0 0 1,1 0 0,0 1-1,-16 13 1,-4 4 83,-37 40-1,26-20-8,2 2-1,-53 81 1,89-120-48,-1-1 1,1 1-1,1 0 0,-1 0 1,1 0-1,-3 9 1,5-13 9,-1 1 1,1-1 0,0 0-1,0 0 1,0 0 0,0 1-1,0-1 1,0 0 0,0 0-1,1 0 1,-1 1 0,1-1-1,-1 0 1,1 0-1,0 0 1,0 0 0,0 0-1,0 0 1,0 0 0,1-1-1,-1 1 1,3 2 0,-2-3 0,0 0 1,0 0 0,0 0-1,0 0 1,0 0 0,0 0-1,1-1 1,-1 0 0,0 1-1,1-1 1,-1 0 0,0 0 0,1 0-1,-1 0 1,0 0 0,0-1-1,1 1 1,3-2 0,5-1 28,0 0 1,14-7 0,-9 2-41,0-1-1,0 0 1,20-17 0,-30 22-9,25-21-9,0-2-1,-2 0 1,39-49-1,65-103-271,-114 154 193,-4-2-198,-14 25 201,-2 3 32,-7 16 118,-1 2-32,2 1-1,0 0 0,-8 40 0,13-48-18,1 0 1,0 1-1,0 0 0,1-1 0,1 1 1,0-1-1,1 1 0,3 12 0,-3-20 4,-1-1 1,1 1-1,0-1 0,0 0 0,0 0 0,1 0 0,-1 0 0,1 0 0,0 0 0,0-1 0,6 6 1,-7-7-2,1 0 1,0 0 0,-1-1 0,1 1 0,0-1 0,0 1 0,0-1 0,0 0 0,0 0 0,0 0-1,0 0 1,0-1 0,0 0 0,1 1 0,-1-1 0,0 0 0,6-1 0,-1-1-7,-1 0 1,0 0-1,0-1 1,0 0-1,0 0 1,0-1-1,-1 0 1,1 0-1,-1-1 1,7-6-1,9-10-39,23-27 0,-37 39 12,-2 3 14,64-69-106,-56 60 126,1 2 0,33-22 1,-46 33-10,0 1 0,1-1 1,-1 1-1,1 0 0,0-1 1,-1 1-1,1 1 0,5-2 1,-7 2-3,-1 0 1,1 0-1,-1 0 1,1 0-1,0 0 1,-1 0-1,1 0 1,-1 0-1,1 0 1,-1 1-1,1-1 1,-1 0-1,0 0 1,1 1-1,-1-1 1,1 0-1,-1 1 1,1-1-1,-1 0 1,0 1-1,1-1 0,0 2 2,-1-1 0,1 0 0,-1 0 0,1 0 0,-1 1 0,0-1 0,1 0-1,-1 0 1,0 1 0,0-1 0,0 0 0,0 2 0,-1 10 37,0-1-1,-1 0 1,0 1 0,-1-1 0,-6 16 0,-28 61 155,33-78-205,-10 19 8,4-10 100,-11 33 0,21-53-96,0 1 0,0 0-1,0-1 1,-1 1 0,1 0 0,0-1 0,0 1 0,0 0-1,0-1 1,0 1 0,1 0 0,-1-1 0,0 1-1,0 0 1,0-1 0,1 1 0,-1 0-1,0-1 0,1 0 0,-1 0 0,0 1 0,1-1 0,-1 0 0,0 0 0,1 0 1,-1 0-1,0 1 0,1-1 0,-1 0 0,1 0 0,-1 0 0,0 0 0,1 0 0,-1 0 0,1 0 0,-1 0 0,0 0 0,1 0 1,-1 0-1,0-1 0,1 1 0,-1 0 0,1 0 0,-1 0 0,0 0 0,1-1 0,-1 1 0,0 0 0,1 0 0,-1-1 1,0 1-1,1-1 0,25-17-66,43-40 0,-34 28 0,-7 5-4,0 2 0,2 2 0,56-31 0,-83 50 66,0 0 1,1 1-1,-1 0 1,0 0-1,1 0 1,0 0 0,4-1-1,-7 2 4,0 1 0,0-1-1,-1 0 1,1 0 0,0 0 0,0 0 0,0 1 0,0-1-1,-1 0 1,1 1 0,0-1 0,0 0 0,-1 1-1,1-1 1,0 1 0,-1-1 0,1 1 0,-1 0-1,1-1 1,0 1 0,-1-1 0,1 1 0,-1 0-1,0 0 1,1-1 0,-1 1 0,1 0 0,-1 0-1,0 0 1,0-1 0,0 1 0,1 1 0,0 3 13,-1 0-1,1 0 1,-1 0 0,0 0 0,0 0 0,0 0 0,-3 10 0,-11 37-19,9-37 40,-6 29-1,11-42-26,0-1-1,-1 1 0,1 0 0,0-1 0,1 1 0,-1 0 1,0-1-1,0 1 0,1 0 0,0 1 0,-1-3-8,0 1-1,1-1 1,-1 1 0,0-1-1,0 1 1,1-1-1,-1 1 1,1-1-1,-1 0 1,0 1-1,1-1 1,-1 0 0,1 1-1,-1-1 1,1 0-1,-1 0 1,1 1-1,-1-1 1,1 0-1,-1 0 1,1 0-1,-1 0 1,1 0 0,-1 0-1,1 1 1,-1-1-1,1-1 1,0 1-1,-1 0 1,1 0-1,-1 0 1,1 0-1,0 0 1,5-3-70,0 1 0,0 0 0,0-1 0,-1 0 0,1 0 0,-1-1 0,0 0 0,8-7 0,36-40-289,-49 50 356,25-29-96,-17 19 66,0 0 0,0 1 0,1 0 0,1 1 0,0 0-1,19-13 1,-28 21 39,-1 1 0,1 0 0,0-1-1,0 1 1,0 0 0,0-1-1,0 1 1,0 0 0,0 0 0,-1 0-1,1 0 1,0 0 0,0 0 0,0 0-1,0 0 1,0 0 0,0 0-1,0 0 1,0 1 0,0-1 0,0 0-1,-1 1 1,1-1 0,0 0 0,0 1-1,0-1 1,0 1 0,-1 0-1,1-1 1,0 1 0,-1 0 0,1-1-1,0 1 1,-1 0 0,1-1 0,-1 1-1,1 0 1,-1 0 0,0 0-1,1 1 1,2 5 66,-1-1 0,0 1 0,0 0 0,1 8 0,-2-11-43,5 39 177,-5-30-123,1 0 0,0 0 0,1 1 0,7 18 0,-9-28-70,1-1 0,-1 0 0,1 0 0,0 0-1,0 0 1,0-1 0,0 1 0,0 0 0,1-1 0,-1 0 0,1 1 0,0-1 0,0 0 0,-1 0-1,1-1 1,0 1 0,1 0 0,-1-1 0,0 0 0,0 0 0,1 0 0,4 1 0,4-1-9,1 0 0,-1-1 1,0 0-1,20-3 1,-19 1-17,9 0 18,0-2-1,0 0 0,0-2 1,0 0-1,-1-2 0,0 0 1,-1-1-1,0-1 0,0-1 1,-1-1-1,0-1 0,-1 0 1,-1-2-1,0 0 0,-1 0 1,20-25-1,-14 10-102,-1 0-1,-2-1 1,18-37 0,-36 67 82,-1-1 1,1 1 0,0 0 0,-1-1-1,1 1 1,-1 0 0,1-1-1,-1 1 1,0-1 0,1 1-1,-1-1 1,0 1 0,0-1 0,0 1-1,0-1 1,0 1 0,0-1-1,-1 1 1,1 0 0,0-1 0,-1 1-1,1-1 1,-1 1 0,-1-2-1,2 2 14,0 1-1,-1-1 0,1 0 0,-1 1 1,1-1-1,-1 1 0,1-1 1,-1 1-1,0 0 0,1-1 0,-1 1 1,1-1-1,-1 1 0,0 0 1,1 0-1,-1-1 0,0 1 0,0 0 1,1 0-1,-1 0 0,0 0 1,1 0-1,-1 0 0,0 0 0,0 0 1,1 0-1,-1 0 0,0 0 0,1 0 1,-1 1-1,0-1 0,-1 1 1,-25 12 133,25-11-122,-10 5 51,2 1 1,-1 0-1,1 1 0,1 0 1,-1 1-1,2 0 1,-1 0-1,-12 21 1,15-21-63,1 0 1,0 0 0,0 0-1,1 1 1,1-1 0,0 1-1,0 0 1,1 0 0,0 0 0,1 0-1,0 12 1,2-15 5,0 0 1,0 0-1,1 0 0,1 0 1,-1 0-1,1 0 0,1-1 0,-1 0 1,1 1-1,0-1 0,1-1 1,0 1-1,0-1 0,11 11 1,-9-10-48,1 0 1,0 0 0,0-1-1,1 0 1,0 0 0,0-1 0,0 0-1,1-1 1,-1 0 0,1 0-1,11 2 1,-14-5-605,1 0 0,-1 0-1,0-1 1,1 0 0,-1-1 0,12-1 0,41-14-9615,-19 4 5414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1:00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604 8 6976,'-5'-1'963,"5"1"-842,-1 0 0,0 0 1,1 0-1,-1 0 0,1 0 0,-1 0 0,0 0 1,1 0-1,-1-1 0,1 1 0,-1 0 0,0 0 1,1-1-1,-1 1 0,1 0 0,-1-1 0,1 1 1,-1 0-1,1-1 0,0 1 0,-1-1 0,1 1 0,-1-2 1,-13 2 5190,-34 14-2139,30-9-2514,-21 7-1,8 0-244,1 0 79,-41 20-1,60-25-414,0-1-1,1 1 0,0 1 0,1 0 0,0 0 0,0 1 0,-11 13 0,-2 10 50,0 1-1,2 1 1,-28 65 0,-32 118 411,60-159-362,12-30-97,0 0 0,2 1 0,1 0 0,2 0 0,1 0 0,0 0 0,3 0 0,0 1 1,2-1-1,8 38 0,-7-49 3,29 106 585,-28-109-579,1 0 0,1 0 0,0-1 0,1 0 0,0-1 0,12 14 0,-8-12 79,1 0-1,1-1 1,28 22 0,-41-35-472,0-1 1,1 1 0,-1-1 0,0 1-1,0-1 1,0 1 0,0-1 0,1 0 0,-1 0-1,0 0 1,3 0 0,-4 0 301,23-20-15612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6:2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16543,'-22'16'7488,"-14"16"-6496,18-19 1632,9 2-1632,-9 2-128,10 3-544,-6-9-384,9 6 32,-5-11-5504,7 8 3040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6:38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653 81 1472,'0'0'475,"3"0"-283,4 1 690,0 1 1,-1-1 0,1 1-1,-1 1 1,8 3 3903,-15-6-4569,1 0-1,-1-1 0,0 1 1,0 0-1,1 0 0,-1 0 1,0-1-1,1 1 0,-1 0 1,0-1-1,1 1 0,-1-1 0,0 1 1,1 0-1,-1-1 0,1 0 1,-1 1-1,1-1 0,-1 1 1,1-1-1,-1 0 0,0 0 1,-9-10 258,-4 2-272,-1 0-1,0 1 1,0 1 0,-1 1 0,0 0-1,0 1 1,0 1 0,-17-3 0,-8 1-1,-1 2 0,-45 1 1,71 3-217,0 0 0,1 2 0,-1 0-1,0 0 1,-25 9 0,33-9 17,1 1 0,0 0 0,0 1-1,1 0 1,-1 0 0,1 1 0,0-1 0,0 1-1,0 0 1,0 1 0,1 0 0,0-1 0,1 2-1,-6 8 1,0 2-4,2 1 0,0 1 0,1 0 1,1 0-1,-6 29 0,-8 103 427,19-133-368,0 1-1,1-1 0,0 1 0,2 0 0,0-1 0,7 25 1,-8-37 17,1 0 1,0-1-1,1 1 1,-1 0 0,1-1-1,0 0 1,0 1-1,1-1 1,0 0-1,-1-1 1,2 1 0,-1-1-1,0 0 1,1 0-1,0 0 1,0 0 0,0-1-1,0 0 1,1 0-1,-1-1 1,1 1-1,10 2 1,-7-3 44,1 0 0,0-1 0,0 0 1,0-1-1,0 0 0,19-2 0,-24 1-68,1 0-1,0 0 0,-1 0 1,1-1-1,0 0 1,-1 0-1,0-1 0,1 1 1,-1-1-1,0 0 1,-1 0-1,10-8 0,-13 9-44,0 1-1,0 0 1,1-1 0,-1 1-1,0-1 1,0 0-1,0 1 1,-1-1 0,1 0-1,0 0 1,-1 1-1,1-1 1,-1 0 0,0 0-1,1 0 1,-1 0-1,0 1 1,0-1-1,0 0 1,0 0 0,0 0-1,-1-2 1,0 2-14,0-1 1,0 1-1,0 0 1,0 0-1,-1 0 0,1 0 1,-1 0-1,1 0 1,-1 0-1,0 0 1,1 1-1,-1-1 0,0 1 1,0-1-1,0 1 1,0 0-1,-1 0 1,-2-1-1,0 0-18,1 0 0,-2 0 0,1 1 0,0 0 0,0 0 0,0 0 0,0 1 0,-1-1 0,1 2 0,0-1 0,-6 1 0,2 1 9,1 0 1,0 0-1,-1 1 0,1 0 0,0 0 0,-9 6 1,3 0 2,0 0 1,1 1 0,0 0 0,1 1-1,0 0 1,-20 26 0,23-24 10,0 0 0,1 1 1,1 0-1,0 1 0,1 0 0,1 0 0,-7 29 1,7-18 35,1 0 1,1 0 0,2 0 0,1 29 0,1-38 61,1-1 0,1 1 0,0-1 0,1 1 0,11 27 0,-14-41-58,0 0-1,1 1 1,-1-1 0,1 0-1,0 0 1,0 0 0,0 0 0,1-1-1,-1 1 1,0-1 0,1 1-1,0-1 1,0 0 0,0 0 0,0 0-1,0 0 1,0 0 0,0-1-1,6 2 1,-4-2 2,0 0 1,0 0-1,0-1 0,1 0 0,-1 0 0,0-1 1,0 1-1,0-1 0,0 0 0,0 0 1,-1-1-1,1 1 0,8-5 0,15-8 43,-2-1-1,0-2 0,39-31 1,65-70 106,-115 104-169,286-286-159,-291 289 81,18-19-133,-27 29 173,0 0 0,1 0 0,-1 0 1,0 0-1,0 0 0,1 0 0,-1 1 1,0-1-1,1 0 0,-1 1 0,1-1 1,-1 1-1,1-1 0,-1 1 1,1 0-1,-1-1 0,1 1 0,2 0 1,-3 1 11,0-1 0,0 1 1,0 0-1,0 0 0,0-1 1,0 1-1,0 0 0,0 0 1,0 0-1,-1 0 0,1 0 1,0 0-1,-1 0 1,1 0-1,0 0 0,-1 1 1,0-1-1,1 0 0,-1 0 1,0 0-1,1 1 0,-1 1 1,2 28-57,-2-31 62,-1 11-2,0-1 0,0 0 1,-4 11-1,-2 15 3,-9 101 447,17-130 83,4-11-207,12-21-64,-2 2-143,-2 10-92,0 0 0,1 0 0,18-12 0,50-28-22,-57 37-10,-5 3-19,-9 5-78,0 1 0,1 0 0,0 1 0,1 0 0,18-6 0,-29 11 78,-1 1 0,1-1 0,0 1 0,-1 0 0,1 0 0,0 0 0,0 0 0,-1 0 0,1 0 0,0 0 0,-1 0 0,1 1 0,0-1 0,-1 0 0,1 1 0,0 0 0,-1-1 0,3 2 0,-3-1 15,0 1-1,0-1 1,0 0-1,1 1 1,-1-1-1,0 1 1,-1-1-1,1 1 1,0 0-1,0-1 1,-1 1-1,1 0 1,-1 0-1,1-1 1,-1 5-1,4 27-47,-3 54 0,2 16 204,-2-96-105,0-1 0,-1 0 0,0 1 0,0-1 0,-1 0 0,1 1 0,-4 9 0,4-15-67,0-1 1,0 0-1,0 0 1,0 0-1,0 1 0,0-1 1,0 0-1,0 0 1,-1 0-1,1 0 0,0 1 1,0-1-1,0 0 1,0 0-1,0 0 1,-1 0-1,1 0 0,0 1 1,0-1-1,0 0 1,0 0-1,-1 0 0,1 0 1,0 0-1,0 0 1,0 0-1,-1 0 0,1 0 1,0 0-1,0 0 1,0 0-1,-1 0 1,1 0-1,-8-5-1718,-8-13-2244,13 13 2995,-16-16-2056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6:42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0 162 5056,'6'8'6796,"12"2"-5946,-14-8 16,1 1-634,1-1 0,-1 0 0,1-1 0,-1 1 1,1-1-1,0 0 0,0-1 0,0 0 1,0 1-1,-1-2 0,9 0 0,9-2 450,33-10-1,-50 11-575,9-1 40,0-1 0,0-1 0,0 0 0,-1-1-1,0-1 1,0 0 0,-1-1 0,22-16-1,-34 22-131,1 1 0,-1-1-1,1 1 1,-1-1-1,0 1 1,0-1-1,0 0 1,0 0 0,0 0-1,0 1 1,0-1-1,-1 0 1,1 0-1,-1 0 1,1 0 0,-1 0-1,0 0 1,0-3-1,0 3-16,0 1-1,0 0 0,-1 0 0,1 0 0,-1-1 1,1 1-1,-1 0 0,1 0 0,-1 0 1,0 0-1,1 0 0,-1 0 0,0 0 0,0 0 1,0 0-1,0 0 0,0 0 0,0 1 1,0-1-1,0 0 0,0 1 0,0-1 0,0 1 1,0-1-1,0 1 0,-1-1 0,1 1 1,0 0-1,0 0 0,0-1 0,-1 1 1,0 0-1,-7 0-1,0 0 1,1 1 0,-1 0 0,1 0-1,-1 0 1,1 1 0,0 1-1,0-1 1,0 1 0,0 1-1,0 0 1,0 0 0,1 0-1,0 1 1,0 0 0,-7 7 0,8-8 22,0 1 1,1 0 0,0 1-1,0 0 1,1-1 0,-1 2 0,1-1-1,0 0 1,1 1 0,0 0 0,0-1-1,0 1 1,1 1 0,0-1 0,0 0-1,1 0 1,0 1 0,-1 14-1,3-12 47,0-1 0,1 0 0,-1 1 0,2-1-1,3 10 1,-5-16-18,1 1 1,0 0-1,0 0 0,0-1 1,0 1-1,1-1 0,-1 1 1,1-1-1,0 0 0,0 0 1,0-1-1,0 1 0,1 0 1,3 2-1,-1-3-7,0 1 1,-1-1-1,1 0 0,0 0 0,0 0 0,0-1 1,0 0-1,1 0 0,-1-1 0,11 0 1,-6-1 72,-1 0 1,0-1 0,1-1 0,-1 1 0,18-9-1,-8 2 38,0-2-1,0-1 0,-1 0 0,-1-1 0,22-19 1,170-149 14,-204 174-124,-2 2-58,-3 6-188,5 11 172,1 0-84,15 89 107,-16-80 51,0 0 0,1-1 0,1 1 0,13 23 0,-18-39-9,1 1-1,-1-1 1,1 0-1,0 0 1,0 0 0,1 0-1,-1-1 1,1 0-1,0 0 1,0 0 0,1-1-1,-1 1 1,1-1-1,-1 0 1,1-1 0,0 0-1,0 0 1,0 0-1,9 1 1,-2-2 27,0 0-1,-1-2 1,1 1 0,-1-2 0,1 0 0,-1 0-1,0-1 1,1 0 0,-1-1 0,20-10-1,5-5 118,68-47-1,-35 11-172,-14 9 37,-12 15 76,50-40 125,-93 70-244,0 0 0,0 0-1,0 0 1,0 0-1,0 0 1,0-1 0,0 1-1,0 0 1,-1-1 0,1 1-1,0 0 1,0-3 0,-1 3 1,0 1-1,0 0 1,0-1 0,0 1 0,0 0 0,0-1 0,0 1 0,0 0 0,0 0 0,0-1 0,0 1 0,0 0-1,0-1 1,0 1 0,-1 0 0,1 0 0,0-1 0,0 1 0,0 0 0,0-1 0,-1 1 0,1 0 0,0 0 0,0 0-1,-1-1 1,0 1-5,1-1 0,-1 1 0,0 0 0,0 0 0,0 0 0,0-1 0,1 1 0,-1 0 0,0 0 1,0 0-1,0 0 0,0 0 0,0 1 0,0-1 0,-12 3-53,0 0 1,0 2 0,1-1-1,0 1 1,0 1 0,0 0-1,1 1 1,0 0 0,0 1-1,1 0 1,0 1 0,-12 12-1,0 2 70,2 2-1,0 0 0,2 1 0,-17 30 0,32-50 35,-4 7-19,0 0 0,-8 20-1,14-29-9,0-1 0,0 0 0,0 0-1,1 0 1,-1 1 0,1-1 0,-1 0 0,1 0-1,0 1 1,1-1 0,-1 0 0,0 1-1,1-1 1,0 0 0,0 0 0,0 0 0,2 5-1,-3-7-2,1 0 0,-1-1 0,1 1 0,-1 0 0,1 0 0,0 0 0,-1-1 0,1 1 0,0 0 0,0-1 0,0 1 0,-1-1 0,1 1 0,0-1 0,0 1 0,0-1 0,0 0 0,0 1 0,0-1 0,0 0 0,0 0 0,2 1 0,-1-1 11,0-1 1,0 1-1,0 0 1,0-1-1,0 1 1,0-1 0,0 0-1,0 0 1,0 0-1,3-1 1,2-3 49,0 0 0,0 0 1,0-1-1,9-10 1,10-16 15,-1-1 1,-2-1 0,20-38 0,0 0-12,15-29-291,-56 93-46,-3 7 98,-3 5-27,-7 16 90,2 2 1,0-1 0,1 1 0,1 1-1,-3 24 1,-1-6 46,-21 96 16,-14 50 180,32-138 37,-37 82 1,38-101-126,-19 36 95,28-60-99,0 1-1,0-1 0,-1 0 1,0 0-1,0 0 0,-11 9 1,15-14-29,0 0 1,-1 0 0,1 0 0,-1 0-1,1 0 1,-1-1 0,1 1-1,-1-1 1,0 1 0,1-1 0,-1 1-1,0-1 1,1 0 0,-1 0 0,0 0-1,1 0 1,-1 0 0,-2 0 0,2-1 9,-1 0 0,0 0 0,1 0 1,-1 0-1,0-1 0,1 1 1,-1 0-1,1-1 0,0 0 1,-3-2-1,-1-2-24,1 0 0,-1 0 0,1 0 0,1-1 0,-1 0 0,-6-15 0,9 20-1,1-1-1,0 0 1,0 0 0,0 0 0,0 0 0,1 0-1,-1 0 1,1 0 0,0 0 0,0-1-1,0 1 1,0 0 0,1 0 0,-1 0 0,1 0-1,-1 0 1,1 0 0,0 0 0,0 0 0,4-5-1,0-1-17,2 1 1,-1 0-1,1 0 0,15-13 0,5-5-56,92-83-269,-76 73 225,-20 15 71,165-135 177,-59 67 33,69-53-34,-97 55 6,-70 57-390,-31 29 235,0 1 0,0 0-1,0 0 1,0 0 0,1 0-1,-1 0 1,0-1 0,0 1-1,0 0 1,0 0 0,0 0-1,0 0 1,0 0 0,0 0-1,1 0 1,-1 0 0,0-1-1,0 1 1,0 0 0,0 0-1,0 0 1,1 0 0,-1 0-1,0 0 1,0 0 0,0 0-1,0 0 1,0 0 0,1 0-1,-1 0 1,0 0 0,0 0-1,0 0 1,0 0 0,1 0-1,-1 0 1,0 0 0,0 0-1,0 0 1,0 0 0,0 0-1,1 1 1,-1-1 0,0 0-1,0 0 1,0 0 0,0 0-1,0 0 1,0 0 0,0 0-1,1 1 1,0 10-170,-5 16 98,-10 24-39,8-31 205,1 0 0,-5 31 1,9-39-9,0 0 612,2-12-659,-1 0 0,1 0 0,-1 0 0,1 0 1,-1-1-1,1 1 0,-1 0 0,0 0 0,1 0 0,-1 0 0,1 0 0,-1-1 1,1 1-1,-1 0 0,0 0 0,1-1 0,-1 1 0,1 0 0,-1-1 0,0 1 1,1 0-1,-1-1 0,0 1 0,0 0 0,1-2 0,20-19 218,-1-2 1,32-47-1,7-8-537,-59 78 279,0 0 1,0 0-1,0 0 0,0 1 1,0-1-1,0 0 0,0 0 0,0 0 1,0 0-1,0 0 0,0 0 0,0 0 1,0 1-1,1-1 0,-1 0 0,0 0 1,0 0-1,0 0 0,0 0 1,0 0-1,0 0 0,0 0 0,0 0 1,0 0-1,1 1 0,-1-1 0,0 0 1,0 0-1,0 0 0,0 0 1,0 0-1,0 0 0,0 0 0,1 0 1,-1 0-1,0 0 0,0 0 0,0 0 1,0 0-1,0 0 0,0 0 1,1 0-1,-1 0 0,0 0 0,0 0 1,0-1-1,0 1 0,0 0 0,0 0 1,0 0-1,0 0 0,1 0 0,-1 0 1,0 0-1,0 0 0,0 0 1,0 0-1,0 0 0,0-1 0,-2 16-329,-13 66 69,-53 243 427,-43 144 37,59-328 150,42-117-138,-2-1 0,-1 0-1,-25 35 1,33-52-133,1 1 1,-1-1-1,0 0 1,0 0-1,-7 5 1,10-9-50,0 0 1,0 0 0,0 0-1,0 0 1,0 0 0,0-1-1,0 1 1,0-1 0,0 1 0,0-1-1,0 0 1,-1 1 0,1-1-1,0 0 1,0-1 0,0 1-1,0 0 1,0 0 0,-1-1-1,1 0 1,-3-1 0,0 0 17,0-1 1,0-1-1,0 1 0,1-1 1,0 1-1,-1-1 0,1 0 1,0-1-1,1 1 1,-6-9-1,0-1 2,1-1 0,-9-19 0,7 12-30,1-1-1,1 1 0,1-1 1,1-1-1,1 1 0,1-1 1,-1-30-1,5 46-7,1 1 0,0 0 0,0 0-1,0 0 1,1 0 0,0 0 0,1 0 0,-1 1-1,1-1 1,1 1 0,-1-1 0,1 1 0,0 0-1,0 1 1,1-1 0,0 1 0,0 0 0,0 0-1,1 0 1,9-6 0,41-24-53,2 2 0,1 3 0,1 2 0,115-35 0,-148 55-79,47-8 1,-32 13-2402,-39 3 2134,0 0 1,0 0 0,-1 0-1,1 1 1,0-1 0,3 2-1,7 6-4487,1 7 1315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6:46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1162 4384,'2'-3'2534,"-1"3"-2353,-1 0 0,0 0 0,0 0 0,1 0 0,-1-1 1,0 1-1,0 0 0,0 0 0,1 0 0,-1 0 0,0 0 0,0 0 0,1 0 0,-1 0 0,0 0 0,0 0 0,1 0 0,-1 1 0,2 0 1629,-2-1-1629,-2 6 4477,-5-2-4860,-10 2 355,0 2 0,1 0-1,0 1 1,1 0 0,0 1 0,0 1 0,1 1 0,1 0 0,0 0 0,0 2 0,1-1-1,1 2 1,0-1 0,1 1 0,1 1 0,0 0 0,1 0 0,1 1 0,1 0 0,0 0-1,1 0 1,1 1 0,-4 31 0,8-44-72,0 0 0,0 0-1,1 0 1,-1 0 0,1 0 0,0 0 0,4 9-1,-5-13-47,1 0 0,-1 1-1,1-1 1,-1 0-1,1 0 1,-1 0 0,1 1-1,0-1 1,0 0-1,0 0 1,-1 0 0,1 0-1,0-1 1,0 1-1,0 0 1,0 0 0,1 0-1,-1-1 1,0 1-1,0-1 1,0 1 0,1-1-1,-1 1 1,0-1-1,0 0 1,1 1-1,-1-1 1,0 0 0,1 0-1,-1 0 1,0 0-1,1 0 1,2-1 0,-1 0 48,1-1 1,0 0 0,-1 0 0,1 0-1,-1 0 1,0 0 0,0-1-1,0 1 1,0-1 0,0 0 0,3-3-1,26-39 323,-30 42-375,18-30 84,-1-1 1,-2-1-1,13-37 0,-24 56-156,2-4-89,0 0 1,4-26 0,-11 41-321,-2 6 12,-2 12 249,-1 26 362,2 0 0,2 1-1,8 72 1,-7-105-72,0 0 0,0-1 0,1 1 0,0-1 0,0 0 0,6 12-1,-8-17-67,1 0 0,0 1 0,-1-1 0,1 0 0,0 0 0,0 1 0,0-1 0,0 0 0,0 0-1,0 0 1,1 0 0,-1 0 0,0 0 0,1-1 0,-1 1 0,0 0 0,1-1 0,-1 1 0,1-1-1,-1 1 1,0-1 0,1 0 0,-1 1 0,1-1 0,0 0 0,-1 0 0,1 0 0,-1 0 0,1-1-1,-1 1 1,1 0 0,-1 0 0,1-1 0,-1 1 0,0-1 0,1 0 0,1-1 0,8-4 81,0 0 1,-1-1-1,0-1 1,9-8-1,38-40 21,-24 22-92,42-38 32,76-78 78,-150 148-204,1 0 0,0 0 0,0 0 0,0 0 0,0 0 0,0 0 0,1 0 0,-1 1 1,0-1-1,1 1 0,4-2 0,-7 3 40,0 0 0,0 0-1,0 1 1,1-1 0,-1 0 0,0 0 0,0 0 0,0 1 0,0-1-1,0 0 1,1 0 0,-1 1 0,0-1 0,0 0 0,0 0-1,0 1 1,0-1 0,0 0 0,0 0 0,0 1 0,0-1 0,0 0-1,0 0 1,0 1 0,0-1 0,0 0 0,0 0 0,0 1-1,-1-1 1,1 0 0,-3 13-29,2-10 12,-1 9 39,1 0 1,-1 1-1,2-1 1,0 0-1,0 1 1,2-1-1,-1 0 1,5 17-1,0-7-133,-5-13 206,1-1 0,0 0 0,1 0 0,0 0 0,0 0 0,1 0 0,0-1 0,8 13 0,-11-19-58,0 0 1,0 0 0,0 0 0,0 0 0,0 0-1,0 0 1,0 0 0,0-1 0,0 1 0,0 0-1,1-1 1,-1 1 0,0-1 0,0 1 0,1-1 0,-1 0-1,0 0 1,1 1 0,-1-1 0,0 0 0,1 0-1,-1 0 1,0 0 0,1 0 0,-1-1 0,0 1-1,1 0 1,-1-1 0,0 1 0,1-1 0,-1 1 0,0-1-1,0 1 1,0-1 0,0 0 0,0 0 0,0 0-1,0 1 1,0-1 0,1-2 0,4-2 52,-1-1-1,-1-1 1,1 1 0,-1-1 0,4-7-1,-7 11-76,17-31 23,30-61-19,-42 81-24,-1 0 0,0-1-1,-1 0 1,4-26-1,-8 35-48,1 0 0,-1 0-1,2 0 1,-1 0 0,1 0-1,0 1 1,3-8 0,-3 14 2,1 0 0,-1 0 0,1 0 1,-1 0-1,0 0 0,0 1 0,3 1 1,22 12 157,-14-10-78,0-1 1,1-1 0,27 4-1,45-2 51,-71-4-65,305 0 407,-263-8-374,-109 42-448,37-27 361,-30 15-27,-69 49 1,102-64 96,1 1 0,1 0 0,-1 1 0,1 0 0,1 1 0,0 0 0,0 0 0,1 1-1,1 0 1,-11 24 0,17-34 7,0 0 0,1 0-1,-1-1 1,1 1 0,0 0-1,-1 0 1,1 0 0,0 0-1,1 3 1,-1-4-13,0 0 1,0-1-1,0 1 0,0-1 0,1 1 0,-1 0 1,0-1-1,0 1 0,1-1 0,-1 1 1,1-1-1,-1 1 0,0-1 0,1 0 1,-1 1-1,1-1 0,-1 1 0,1-1 1,-1 0-1,1 1 0,-1-1 0,1 0 0,-1 0 1,1 1-1,0-1 0,-1 0 0,1 0 1,-1 0-1,1 0 0,0 0 0,-1 0 1,1 0-1,-1 0 0,1 0 0,1 0 1,4-1 46,0 0 1,0-1 0,0 0 0,0 0 0,0 0 0,-1-1-1,1 0 1,-1 0 0,8-5 0,47-41 53,-49 40-79,17-16 129,44-48 0,-47 44-123,-14 17-42,-1 0 0,0 0-1,14-26 1,-22 34-17,0 0-89,0 0 0,0 0 0,1 0 1,4-5-1,-10 25-732,1-10 753,-3 8 89,1-1 1,-3 18 0,6-27 19,1 0 1,0-1 0,-1 1 0,1 0 0,1 0 0,-1 0 0,1 0 0,-1-1-1,1 1 1,0 0 0,0 0 0,1-1 0,1 5 0,-1-6 5,-1 0 0,0 0 0,1 0 1,-1 0-1,1-1 0,-1 1 0,1 0 0,0-1 1,0 0-1,0 1 0,0-1 0,0 0 0,0 0 0,0 0 1,0 0-1,0 0 0,0-1 0,1 1 0,-1-1 1,0 1-1,0-1 0,1 0 0,-1 0 0,0 0 0,1 0 1,-1 0-1,0-1 0,4 0 0,6-2 53,-1-1 0,1 0-1,-1 0 1,14-9 0,-12 7-51,174-78-43,-179 80 37,9-3-543,-18 11 179,-8 7 116,0-1 194,1 0 0,-1 1 0,2 0 1,-8 14-1,12-20 36,1-1 0,0 1 0,0 0 0,1 0 0,-1-1 0,1 1 1,0 0-1,1 0 0,-1 1 0,1-1 0,0 0 0,0 0 0,0 0 0,2 5 0,-2-8 16,0-1-1,1 1 0,0-1 1,-1 1-1,1-1 1,0 1-1,-1-1 1,1 0-1,0 0 1,0 1-1,0-1 0,0 0 1,1 0-1,-1 0 1,0 0-1,0 0 1,1 0-1,-1 0 0,0-1 1,1 1-1,-1 0 1,1-1-1,-1 1 1,1-1-1,-1 0 0,1 1 1,2-1-1,1 1 33,1-1-1,0 0 1,-1-1-1,1 1 1,-1-1-1,7-1 1,20-7 40,-2-2 1,1 0 0,39-22 0,-55 26-80,-1-2-1,1 0 0,-1-1 0,-1 0 0,0-1 0,0-1 0,-1 0 0,-1-1 0,0 0 1,0 0-1,8-17 0,111-212 149,-81 144-150,-27 56 10,6-11-150,33-88 0,-60 138 134,30-96 184,-27 84-294,-1 0 1,-1 0-1,0 0 1,0-28-1,-2 41 46,0 0-1,0 0 0,-1-1 0,1 1 0,0 0 0,-1 0 1,0 0-1,1 0 0,-1 0 0,0 1 0,0-1 0,-2-3 1,2 4 40,1 1 1,-1-1-1,0 1 1,1-1 0,-1 1-1,0 0 1,1-1-1,-1 1 1,0 0 0,1 0-1,-1 0 1,0 0-1,0-1 1,1 1 0,-1 0-1,0 0 1,0 0-1,1 0 1,-1 1 0,0-1-1,1 0 1,-1 0-1,0 0 1,0 0-1,1 1 1,-1-1 0,0 0-1,1 1 1,-1-1-1,0 1 1,1-1 0,-1 1-1,0 0 1,-10 7-101,1 1 0,1 0 0,-14 16 0,6-2 93,0 0 1,1 0-1,2 2 1,0 0 0,2 0-1,-17 52 1,-32 169-72,38-110 220,21-112-82,0 0 0,2 0 1,4 43-1,-3-62 2,0 1 1,0-1-1,1 0 1,-1 0-1,1 0 1,0 0-1,1 0 1,-1 0-1,4 4 1,-4-7-24,-1 0 1,1 0-1,-1 0 1,1-1 0,0 1-1,0 0 1,0-1-1,0 0 1,0 1-1,0-1 1,1 0-1,-1 0 1,0 0 0,0 0-1,1-1 1,-1 1-1,1-1 1,-1 1-1,0-1 1,1 0-1,-1 0 1,5 0 0,46-7 62,-1-1 1,0-4 0,0-1-1,-2-2 1,52-24 0,-70 25-92,-1-2 0,-1-1 1,-1-2-1,29-23 1,-43 32-103,-20 19-175,-22 20 11,0-7 199,0 0 0,-2-2-1,-33 18 1,25-16 213,-41 32-1,73-50-70,0 0 0,0 0 0,1 1 0,0-1 1,0 1-1,0 0 0,0 0 0,1 0 0,-4 8 0,7-13-55,0 0 0,0 0 0,-1 1-1,1-1 1,0 0 0,0 0 0,0 0-1,0 0 1,0 1 0,0-1 0,0 0 0,0 0-1,0 0 1,0 1 0,0-1 0,0 0-1,0 0 1,0 0 0,0 1 0,0-1 0,0 0-1,0 0 1,0 0 0,0 1 0,0-1-1,0 0 1,0 0 0,1 0 0,-1 0-1,0 1 1,0-1 0,0 0 0,0 0 0,0 0-1,0 0 1,1 0 0,-1 1 0,0-1-1,0 0 1,0 0 0,1 0 0,11-1 315,20-10 0,-24 8-300,10-5-13,0 0 0,-1-1 0,0-1 0,0-1 0,-1 0 0,0-1 0,-1-1 0,24-26 0,-26 25-34,0 0-1,-1-1 1,0-1 0,9-17-1,-15 24-463,-6 9 479,0 0 1,0 0-1,0 0 0,0 0 0,0 0 0,0 0 0,0 0 1,0 0-1,0 0 0,0 0 0,0 0 0,0 0 1,0 1-1,0-1 0,0 0 0,0 0 0,0 0 0,0 0 1,0 0-1,0 0 0,0 0 0,0 0 0,0 0 1,0 0-1,0 0 0,0 0 0,0 0 0,0 0 0,1 0 1,-1 0-1,0 0 0,0 0 0,0 0 0,0 0 1,0 0-1,0 0 0,0 0 0,0 0 0,0 0 0,0 1 1,0-1-1,0 0 0,0 0 0,0 0 0,0 0 1,0 0-1,0 0 0,0 0 0,0 0 0,0 0 0,0 0 1,1 0-1,-1 0 0,0 0 0,0 0 0,0 0 1,0-1-1,0 1 0,0 0 0,0 0 0,0 0 0,0 0 1,0 0-1,0 0 0,0 0 0,-4 20-440,2-6 402,-4 19-79,3-17 160,0 0 1,1 17-1,2-31-18,0 0 1,0 0 0,1 0-1,-1 0 1,1 0-1,-1 0 1,1 0-1,0 0 1,-1 0-1,1-1 1,0 1 0,1 0-1,-1 0 1,0-1-1,0 1 1,1-1-1,-1 1 1,1-1-1,-1 0 1,1 0 0,-1 1-1,1-1 1,0 0-1,0 0 1,-1-1-1,1 1 1,0 0-1,0-1 1,0 1-1,0-1 1,0 1 0,0-1-1,0 0 1,0 0-1,0 0 1,0 0-1,0 0 1,0 0-1,0-1 1,0 1 0,4-2-1,1-1 2,0 0 0,0 0 0,0 0 0,0-1 0,-1 0 0,1-1 0,-1 1 0,0-1 0,6-6 0,3-7-5,23-30 0,-28 34-13,139-213 35,-6-48 132,-67 95-323,-58 129-189,19-81 0,-36 122-1,-4 11-25,-7 19-181,5-10 497,-161 368-353,45 22 533,117-381-53,0-1 1,1 1-1,2 0 1,-1 0-1,2 1 0,3 29 1,-2-46-41,-1 0 1,1-1-1,-1 1 1,1-1-1,0 1 1,0-1-1,0 1 1,0-1-1,1 0 1,-1 0-1,0 1 1,1-1-1,0 0 1,-1 0-1,1 0 1,0-1-1,0 1 1,0 0 0,0-1-1,1 1 1,-1-1-1,0 0 1,1 0-1,-1 0 1,0 0-1,1 0 1,0 0-1,-1-1 1,1 1-1,-1-1 1,1 1-1,0-1 1,3 0-1,5-1 26,1-1-1,-1 1 1,0-2 0,0 1-1,0-2 1,14-5 0,-3-1-113,0-2 0,-1 0 0,-1-1 1,0-1-1,-1-1 0,24-23 0,-26 21-348,-17 18 384,0-1-1,0 1 1,0-1-1,0 1 0,0-1 1,0 1-1,0 0 1,0-1-1,0 1 1,0-1-1,0 1 0,0 0 1,0-1-1,0 1 1,-1-1-1,1 1 1,0-1-1,0 1 1,-1-1-1,0 2 0,0-1-56,0 4 44,0 1 1,-1-1-1,2 0 1,-1 0-1,1 0 1,-1 0-1,2 11 1,-1-15 43,1 1 0,-1-1 1,0 0-1,1 1 0,-1-1 1,1 0-1,-1 1 1,1-1-1,0 0 0,-1 1 1,1-1-1,0 0 0,0 0 1,0 0-1,0 0 0,0 0 1,0 0-1,0 0 0,0 0 1,0 0-1,1-1 1,-1 1-1,0 0 0,1-1 1,-1 1-1,0-1 0,1 0 1,-1 1-1,0-1 0,1 0 1,-1 0-1,1 0 0,-1 0 1,2 0-1,3 0 29,-1-1 0,0 1 0,1-2 1,-1 1-1,0 0 0,0-1 0,0 0 0,0 0 0,0-1 0,0 1 0,7-6 0,4-4 2,25-24 0,-32 27-59,41-43 161,79-107-1,-74 87-69,-6 11-83,-2-3 0,57-105-1,-51 57-127,67-208 0,-113 297-144,5-26-1,-11 35 101,-1 14 170,0 0-1,0 0 1,0 0 0,0 0-1,0-1 1,0 1 0,0 0-1,0 0 1,0 0 0,0 0-1,0 0 1,0 0 0,0-1 0,0 1-1,0 0 1,0 0 0,-1 0-1,1 0 1,0 0 0,0 0-1,0 0 1,0-1 0,0 1-1,0 0 1,0 0 0,0 0-1,0 0 1,-1 0 0,1 0-1,0 0 1,0 0 0,0 0-1,0 0 1,0 0 0,0 0 0,-1-1-1,1 1 1,0 0 0,0 0-1,-2 2-24,1-1 0,-1 1-1,1-1 1,-1 1-1,1-1 1,0 1 0,0 0-1,-1 0 1,1-1-1,0 1 1,0 2 0,-58 122-288,4-18 350,-98 211 129,126-254-50,3 2-1,4 1 1,-14 72 0,31-118-7,0 0 0,1 0 0,1 38 1,2-51-34,0 0 0,0 0 0,1 0 0,0 0 0,1 0 0,0 0 0,0-1 0,0 1 0,1-1 0,1 0 0,7 11 0,-8-14-11,0-1 1,0 0-1,1 0 1,-1-1-1,1 1 0,0-1 1,0 0-1,0 0 1,0-1-1,1 0 1,-1 0-1,1 0 1,-1 0-1,1-1 0,7 1 1,-6-1-22,0 0 0,0-1 1,0 0-1,0 0 0,-1-1 0,1 0 0,0 0 1,0 0-1,-1-1 0,1 0 0,-1 0 0,0-1 1,7-3-1,-4 0-41,0-1 0,0 0 0,-1-1 0,1 0 0,-2 0 0,1-1 0,-1 0 1,-1 0-1,0 0 0,9-19 0,-2 1 19,-2 0-1,-1 0 1,6-30 0,-12 44 12,1-5-184,-1 0-1,0-1 1,1-32-1,-5 51 141,1-1 0,-1 0 1,0 1-1,0-1 0,0 0 0,-1 1 0,1-1 0,0 0 1,0 1-1,0-1 0,0 1 0,-1-1 0,1 0 0,0 1 1,-1-1-1,1 0 0,0 1 10,-1 0 1,1 0-1,0 0 1,0 0-1,-1 0 1,1 0-1,0 0 1,0 0-1,0 0 1,-1 0-1,1 0 0,0 0 1,0 0-1,-1 0 1,1 0-1,0 0 1,0 0-1,0 0 1,-1 0-1,1 0 1,0 0-1,0 0 0,0 0 1,-1 1-1,1-1 1,0 0-1,0 0 1,0 0-1,-1 1 1,-11 16-104,-3 16 63,2 0 0,1 1 0,1 1 0,3 0 0,-8 55-1,15-81 86,1-1 0,0 0 0,0 0 0,1 0 0,0 0 0,0 0 0,1 0 0,0 0 0,0 0 0,5 10 0,-1-6-269,0-1-1,0-1 1,1 1 0,0-1-1,17 18 1,-21-25-299,0-1 0,-1 1 1,1-1-1,0 1 0,1-1 0,-1 0 0,0 0 1,5 1-1,18 4-10382,-17-4 6454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6:46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82 9632,'-105'-60'4384,"60"55"-3840,32 2-544,8 3-128,10-5-800,5 5 512,25-9-3264,15 9 2048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6:49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1336 5984,'-6'-3'3547,"7"3"-3210,0 0 0,0 0 0,-1 0 0,1-1 0,0 1 0,-1-1 0,1 1 0,0 0 0,-1-1 0,1 1 0,-1-1 0,1 1 0,0-1 0,0 0 0,23-34 1273,0-1-1,34-72 1,3-4-844,36-20-223,-31 47-260,119-206 293,-26 0-592,-136 241 344,30-98 0,-40 113-442,-10 32-134,-3 4 18,-4 20 33,-19 54 245,-5 4 173,-54 108 1,-127 208 140,25-2 121,137-288-219,11-26 731,-72 114-1,102-186-525,6-8-164,6-10-161,74-79-22,-66 73-131,95-111-67,147-106-59,24 12 39,-238 190 87,75-59 409,-109 85-467,-10 7-211,-14 12 52,6 0 208,-1 0-1,2 1 0,0 1 1,1-1-1,0 1 0,1 1 1,0-1-1,2 1 0,0 1 1,1-1-1,-5 34 0,9-50 19,-1 28 473,1-27-443,0 1 0,0-1 1,0 0-1,0 1 0,0-1 0,0 0 1,1 0-1,-1 1 0,1-1 0,-1 0 0,1 0 1,-1 0-1,1 1 0,0-1 0,-1 0 1,1 0-1,0 0 0,0 0 0,1 1 1,-2-2-18,1 0 1,-1 0-1,0 0 1,1 0 0,-1 0-1,1 0 1,-1 0-1,1 1 1,-1-1 0,0-1-1,1 1 1,-1 0 0,1 0-1,-1 0 1,0 0-1,1 0 1,-1 0 0,1 0-1,-1-1 1,0 1-1,1 0 1,-1 0 0,0 0-1,1-1 1,-1 1-1,0 0 1,1-1 0,-1 1-1,0 0 1,1-1 0,-1 1-1,0 0 1,0-1-1,0 1 1,1 0 0,-1-1-1,10-20 331,-6 12-274,2-4 32,0-1 1,0 0-1,6-28 0,-10 33-113,-1-1 0,0 1 0,0-1 0,-1 1-1,0-1 1,-1 1 0,-2-14 0,2 22 0,1-1 0,0 1 1,0 0-1,-1-1 0,1 1 0,0 0 0,0-1 1,0 1-1,1 0 0,-1-1 0,0 1 1,0 0-1,1-1 0,-1 1 0,1 0 1,-1 0-1,1-1 0,0 1 0,-1 0 1,1 0-1,0 0 0,0 0 0,0 0 1,0 0-1,0 0 0,1-1 0,3-2-32,1 1 0,0 1 0,0-1 0,0 1 0,7-2 0,-9 3 53,32-9-72,0 2 0,0 2 1,1 1-1,61 0 0,-84 5 76,0 1 1,0 1-1,0-1 1,0 2-1,-1 0 0,17 6 1,-24-7 44,0 1 0,0 0 0,0 0 0,0 0 0,0 1 0,-1-1 0,0 1 0,0 1 0,0-1 0,0 1 0,-1 0 0,1 0 0,-1 0 0,-1 0 0,5 8 0,59 155 981,-61-153-981,-5-10-40,1 0 0,0 0 1,0 0-1,1 0 0,-1-1 0,1 1 0,7 7 1,-9-10-62,1-1 0,0 1 1,0-1-1,-1 0 0,1 0 0,0 0 1,0 0-1,0 0 0,0 0 1,1 0-1,-1-1 0,0 1 1,0-1-1,0 0 0,1 1 0,-1-1 1,0 0-1,0 0 0,0 0 1,1-1-1,-1 1 0,2-1 0,19-6-2507,0 0-1,-1-1 0,23-13 0,-38 17 1544,46-20-3105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6:53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1232 3552,'-1'0'52,"1"0"0,0 0 0,0 0 0,-1 0 0,1 1 1,0-1-1,0 0 0,0 0 0,-1 0 0,1 1 0,0-1 0,0 0 0,0 0 0,0 1 1,0-1-1,0 0 0,-1 0 0,1 1 0,0-1 0,0 0 0,0 1 0,0-1 0,0 0 1,0 0-1,0 1 0,0-1 0,0 0 0,0 1 0,-1 5 3866,-1 4-1987,2-9-1756,0-1 1,0 1-1,0 0 1,0-1-1,0 1 0,0-1 1,0 1-1,0 0 1,0-1-1,0 1 0,-1-1 1,1 1-1,0 0 1,0-1-1,-1 1 1,1-1-1,0 1 0,0-1 1,-1 1-1,1-1 1,-1 1-1,1-1 0,-1 0 1,1 1-1,-1-1 1,1 1-1,-2 0 1,23-68 5018,-13 51-4888,0 1 1,2 0-1,11-15 0,2-2-80,20-30-60,3 1 0,2 2 1,2 2-1,64-54 1,-106 103-140,0 1 0,1 0 1,0 1-1,1 0 0,-1 0 1,1 1-1,12-6 0,-21 11-14,0 0 0,0-1-1,1 1 1,-1 0 0,0 0-1,0 0 1,0 0 0,0 0-1,0 0 1,0 0 0,0 0-1,1 0 1,-1 0-1,0 1 1,0-1 0,0 1-1,0-1 1,0 0 0,0 1-1,0 0 1,0-1 0,0 1-1,0-1 1,0 1 0,-1 0-1,1 0 1,0 0 0,0-1-1,-1 1 1,1 0 0,-1 0-1,1 0 1,0 0 0,-1 0-1,0 0 1,1 0 0,-1 0-1,0 0 1,1 2 0,0 4 44,1 0 1,-2 1 0,1-1 0,-1 0 0,0 8 0,-2 2 29,1-1 1,-2 1 0,-1-1-1,0 1 1,-1-1 0,-13 30-1,-55 85 38,20-42 219,45-71-222,7-7 32,1-11-148,0 1 0,0-1 0,0 0 0,0 0 0,0 0 0,0 1 0,0-1 0,0 0 0,0 0 0,1 0 0,-1 1 0,0-1 0,0 0 0,0 0 0,0 0 0,0 0 0,1 1 0,-1-1 0,0 0 0,0 0 0,0 0 0,0 0 0,1 0 0,-1 0 0,0 1 0,0-1 0,0 0 0,1 0 0,-1 0 0,0 0 0,0 0 0,1 0 0,-1 0 0,0 0 0,9-1 72,0-1 1,-1 0-1,1-1 1,-1 1-1,1-1 1,14-9 0,-5 4-75,14-7 5,-1 0-1,-1-3 0,-1 0 1,-1-2-1,0-1 0,49-48 1,18-21 92,-94 89-106,0-1 0,0 1-1,0 0 1,0 0 0,1 0-1,-1 0 1,1 0 0,-1 1-1,0-1 1,1 0 0,0 1 0,-1-1-1,1 1 1,-1-1 0,1 1-1,0 0 1,-1-1 0,3 1-1,-3 1 2,0-1-1,0 1 1,0-1-1,0 1 1,0-1-1,0 1 0,-1 0 1,1-1-1,0 1 1,0 0-1,0 0 1,-1 0-1,1 0 0,-1 0 1,1 0-1,0 0 1,-1 0-1,0 0 1,1 0-1,-1 0 1,0 0-1,1 0 0,-1 0 1,0 0-1,0 0 1,0 2-1,1 10 29,0 1 1,-1-1-1,0 1 0,-2 0 1,-4 23-1,0 1 49,3-13-29,-9 57 93,11-79-147,-1 6 53,0 0 0,0 0 1,1 0-1,0 0 0,0 0 1,1 0-1,1 12 0,-1-21-32,0 0-1,0 1 1,0-1 0,0 0-1,0 0 1,0 1 0,0-1-1,0 0 1,0 1 0,1-1-1,-1 0 1,0 1 0,0-1-1,0 0 1,0 0 0,0 1-1,1-1 1,-1 0 0,0 0-1,0 1 1,0-1 0,1 0-1,-1 0 1,0 0-1,0 1 1,1-1 0,-1 0-1,0 0 1,1 0 0,-1 0-1,0 0 1,0 0 0,1 0-1,-1 1 1,0-1 0,1 0-1,8-7 142,-6 4-58,146-115 263,-96 72-301,49-55 0,-48 46-72,-49 49-21,-3 4 17,0 0 1,0 1-1,0-1 1,-1 0-1,2 1 1,-1-1-1,0 1 1,3-2-1,-4 3 16,-1 0-1,0 0 0,1 0 1,-1 0-1,1 0 0,-1 0 1,0 0-1,1 0 1,-1 0-1,0 0 0,1 0 1,-1 0-1,0 0 1,1 0-1,-1 1 0,0-1 1,1 0-1,-1 0 0,0 0 1,1 1-1,-1-1 1,0 0-1,0 0 0,1 1 1,-1-1-1,0 0 1,0 0-1,0 1 0,1-1 1,-1 0-1,0 1 0,0-1 1,0 0-1,0 1 1,0-1-1,0 1 0,0-1 1,0 0-1,0 1 1,0-1-1,0 0 0,0 1 1,0-1-1,0 0 0,0 1 1,0-1-1,0 0 1,0 1-1,0-1 0,0 0 1,-1 1-1,-4 27-47,-15 44 0,-4 13 196,22-74-132,1 1 0,0-1 0,0 0 0,1 1 0,2 19 0,-1-23 23,0 1 0,1-1 0,0 0-1,0 0 1,1-1 0,0 1 0,1 0 0,4 8 0,-6-14-13,-1 0 1,1 0-1,0 0 1,0 0-1,0 0 1,0-1 0,0 1-1,0-1 1,0 1-1,0-1 1,0 0-1,1 0 1,-1 0 0,1 0-1,-1 0 1,1 0-1,-1-1 1,1 1-1,-1-1 1,1 0 0,-1 0-1,1 0 1,-1 0-1,1 0 1,-1-1 0,1 1-1,0-1 1,-1 1-1,0-1 1,4-1-1,6-3 28,0-1 0,0 0 0,-1 0 0,0-1-1,0 0 1,0-1 0,-1-1 0,-1 1 0,1-2 0,-1 1-1,8-12 1,7-12 3,-1-1 1,22-46-1,-5-14-384,-37 91 116,-2 8 147,-2 8 59,1-12 2,-7 38 3,4-21 6,0-1 0,1 1 0,1 0 0,2 33 0,-1-49 6,0 0 1,0-1-1,0 1 1,1 0-1,-1-1 0,0 1 1,1 0-1,0-1 1,-1 1-1,1-1 1,0 1-1,0-1 1,0 1-1,0-1 0,0 0 1,0 1-1,0-1 1,1 0-1,-1 0 1,0 0-1,1 0 1,-1 0-1,1 0 0,-1 0 1,1 0-1,-1 0 1,1-1-1,-1 1 1,1-1-1,0 1 1,-1-1-1,1 0 0,0 0 1,0 0-1,2 0 1,8 1 21,1-1 1,-1-1 0,1-1 0,20-4-1,49-17 75,-55 14-134,37-10-30,0-4 1,91-45-1,-127 54-29,-6 3-4,30-20 0,-35 21 294,-17 10-201,0 0 0,0 0-1,0 0 1,0 0 0,0 0 0,0 0 0,0 0 0,0 0 0,0 0 0,0 0 0,0 0 0,0 0 0,0 0 0,0 0 0,0 0 0,0 0 0,0 0 0,0 0 0,0 0 0,0 0-1,0 0 1,0 1 0,0-1 0,0 0 0,0 0 0,0 0 0,0 0 0,0 0 0,0 0 0,0 0 0,0 0 0,0 0 0,0 0 0,0 0 0,0 0 0,0 0 0,0 0 0,0 0 0,0 0-1,0 0 1,0 0 0,0 0 0,0 0 0,1 0 0,-1 0 0,0 0 0,0 0 0,0 0 0,0 0 0,0 0 0,0 0 0,0 0 0,0 0 0,0 0 0,-9 10-116,-12 7-41,-37 24 0,36-27 126,-47 28 49,-7 3 17,64-37-32,0 0 0,1 1 0,0 1 0,-10 12 0,19-20-5,0 1 0,0 0 1,0 0-1,0 0 0,0 0 0,1 0 0,0 0 0,-1 1 0,1-1 0,0 0 1,1 1-1,-1-1 0,0 1 0,1-1 0,0 1 0,0-1 0,0 1 1,0-1-1,1 1 0,-1-1 0,1 0 0,0 1 0,0-1 0,0 0 0,0 1 1,1-1-1,-1 0 0,1 0 0,0 0 0,0 0 0,0 0 0,0-1 1,1 1-1,-1 0 0,1-1 0,4 4 0,0-2 25,0 0 1,0 0-1,0 0 1,0-1-1,1 0 0,-1-1 1,1 0-1,0 0 0,0 0 1,-1-1-1,1 0 1,0-1-1,0 0 0,0 0 1,0-1-1,8-1 0,17-4 8,0-2-1,50-18 0,-42 12-75,215-71 209,-241 80-155,8-3 4,27-13 0,-29 9-10,28-21 1,-42 28-4,10-8-5,-1 0-1,0-1 1,-1 0-1,-1-1 0,13-17 1,-3-2-36,29-55 1,81-197-84,-113 234 114,-3-2-1,-2 0 1,8-57 0,-7-8-217,-15 97 172,-1 0 0,-1 0-1,-5-31 1,5 49-30,-1 0 0,0-1 0,0 1 0,-1 0 0,-3-7 0,5 10 71,0 1 1,0-1-1,-1 1 0,1-1 1,0 1-1,-1-1 0,1 1 1,0-1-1,-1 1 0,1-1 1,-1 1-1,1 0 1,-1-1-1,1 1 0,-1 0 1,1-1-1,-1 1 0,1 0 1,-1 0-1,1-1 1,-1 1-1,1 0 0,-1 0 1,1 0-1,-1 0 0,0 0 1,1 0-1,-1 0 0,1 0 1,-1 0-1,1 0 1,-1 0-1,0 0 0,1 0 1,-1 1-1,1-1 0,-1 0 1,1 0-1,-1 0 1,1 1-1,-1-1 0,1 0 1,-1 1-1,1-1 0,-1 1 1,1-1-1,0 0 0,-1 1 1,0 0-1,-4 6-40,0 0 0,0 0 0,1 0 0,-1 1 0,2-1 0,-5 12 0,4-10 14,-39 95 28,4 2 0,-48 215 0,76-250 138,2 0-1,2 96 0,7-145-36,1-1 0,1 1 0,9 38 0,-9-53-48,-1-1 1,1 1-1,0-1 0,1 0 0,0 0 0,0 0 1,0 0-1,1 0 0,-1-1 0,2 0 0,-1 1 0,0-1 1,1-1-1,0 1 0,0-1 0,9 6 0,-11-8-7,1-1 0,0 1 0,0-1 0,0 0 0,0 0-1,0 0 1,0-1 0,0 1 0,0-1 0,0 0-1,7-1 1,2-1 68,27-7 0,-39 9-103,6-2 16,13-3 26,-1-1 1,0 0 0,37-19 0,-44 18-30,0-1 1,-1 0-1,0 0 0,-1-1 1,1-1-1,-2 0 0,1 0 1,-2-1-1,1 0 0,-1 0 1,-1-1-1,0 0 0,-1 0 1,0-1-1,-1 0 0,0 0 1,4-18-1,-9 26-24,1 0 0,-1-1 0,0 1 0,0 0 0,0 0 0,-1 0 0,0-1 0,0 1 0,0 0 0,0 0 0,-1 0 0,0 0 0,0 1 0,0-1 0,-1 1 0,-3-6 0,5 8-5,-1 0 0,1 0 0,-1 1 0,0-1 0,0 0 0,0 0-1,0 1 1,0-1 0,0 1 0,0 0 0,0 0 0,0 0 0,-1 0-1,1 0 1,0 0 0,-1 0 0,1 1 0,-1-1 0,1 1 0,-1 0 0,-2 0-1,0 0-16,0 1 0,0-1 0,1 1-1,-1 0 1,0 1 0,1-1-1,-1 1 1,1 0 0,-7 4-1,0 1 14,0 1 0,0 0 0,1 0 0,0 1 0,1 1 0,0 0 0,0 0 0,1 1-1,-9 15 1,9-13 36,1 1 0,1-1 0,0 1 0,1 0-1,1 0 1,0 1 0,0-1 0,-1 18 0,5-27-6,0 0-1,-1-1 1,2 1 0,-1-1-1,0 1 1,1 0 0,0-1 0,0 1-1,0-1 1,1 1 0,1 4 0,-1-7 3,-1 1 0,1-1 0,0 0 1,-1 0-1,1 0 0,0 0 0,0 0 0,0-1 1,0 1-1,1 0 0,-1-1 0,0 0 1,1 1-1,-1-1 0,1 0 0,-1 0 1,1-1-1,-1 1 0,1 0 0,4 0 0,14 1 66,0-1 0,0-1 0,0-1 0,0-1-1,0 0 1,0-2 0,37-11 0,-40 9-66,0-1 1,0 0-1,-1-2 1,0 0-1,0 0 1,-1-2-1,0 0 1,27-26-1,-23 14 38,0 0 0,16-27-1,32-57 5,-27 40-171,-29 48 72,-6 9-14,0 0 0,1 0-1,0 0 1,17-15-1,-24 24 54,0 1 0,1-1 1,-1 1-1,1 0 0,-1-1 0,0 1 0,1 0 1,-1-1-1,1 1 0,-1 0 0,1 0 1,-1-1-1,1 1 0,-1 0 0,1 0 0,-1 0 1,1 0-1,-1 0 0,1 0 0,-1 0 0,1 0 1,-1 0-1,1 0 0,-1 0 0,1 0 0,-1 0 1,1 0-1,-1 0 0,1 0 0,-1 0 0,1 1 1,-1-1-1,1 0 0,-1 0 0,1 1 0,-1-1 1,1 0-1,-1 1 0,0-1 0,1 1 0,-1-1 1,1 0-1,-1 1 0,0-1 0,0 1 0,1-1 1,-1 1-1,0-1 0,0 1 0,1 0 0,1 4-20,0 1 0,-1-1-1,1 1 1,0 5-1,-1-4 19,6 39-33,-3 0-1,-1 56 0,-3-83 29,-1-10 63,1 0-1,0-1 0,1 1 0,-1 0 0,2-1 0,-1 1 0,4 9 0,-4-16 110,-1-22 299,-1 7-462,0 1 0,0 0 0,-6-20 1,6 26-14,0 1 0,-1 0 0,0 0 0,0 0 0,0 0 0,-1 0 0,0 0 0,0 1 0,0-1 0,-7-7 0,9 11 1,0 1 0,0-1 0,0 0 0,-1 0 0,1 0 0,0 1 0,0-1 0,-1 1 1,1-1-1,0 1 0,-1-1 0,1 1 0,-1 0 0,1 0 0,0 0 0,-1 0 0,1 0 0,-3 0 0,1 0-4,0 1 0,1 0 0,-1 0-1,1 0 1,0 0 0,-1 0 0,1 1 0,0-1 0,-4 3-1,-2 3-27,1 1-1,-1-1 1,-10 17-1,17-24 47,-88 136-68,83-125 85,0 0-1,1 0 1,-6 20-1,9-27 5,1 0 0,0 0 0,1 1 0,-1-1 0,1 0 0,-1 1 0,1-1 0,1 1 0,-1-1 0,1 0 0,-1 1 0,1-1-1,2 6 1,-2-9-3,-1 1-1,1-1 0,0 0 0,-1 1 0,1-1 0,0 0 0,0 0 0,0 1 0,0-1 0,0 0 0,0 0 0,0 0 0,0 0 1,1 0-1,-1-1 0,0 1 0,0 0 0,1 0 0,-1-1 0,1 1 0,-1-1 0,0 0 0,1 1 0,-1-1 0,1 0 1,-1 0-1,1 1 0,-1-1 0,1 0 0,-1-1 0,1 1 0,-1 0 0,3-1 0,2-1 42,-1 1 1,0-2-1,1 1 0,-1-1 1,0 1-1,0-1 0,5-4 1,34-29-20,-2-1 1,-2-2-1,-1-2 1,54-74-1,-24 24-274,-68 93-69,-2 4 288,-17 40 90,-11 35 48,25-69-135,1 1 1,1-1-1,0 1 1,-1 20 0,3-30 25,1 0-1,-1 1 1,0-1 0,1 0 0,0 1-1,0-1 1,0 0 0,0 0 0,0 1-1,1-1 1,-1 0 0,1 0 0,0-1-1,0 1 1,0 0 0,0-1 0,1 1 0,-1-1-1,1 1 1,-1-1 0,1 0 0,0 0-1,0-1 1,0 1 0,0 0 0,0-1-1,0 0 1,0 0 0,0 0 0,1 0 0,-1 0-1,5 0 1,2-1 24,1 0 0,-1 0 0,1-1 0,-1 0 0,0-1 0,1 0 0,-1-1-1,0 0 1,-1 0 0,1-1 0,-1-1 0,17-9 0,-12 3-9,-1 0 0,0-1 0,0 0 0,-1-1 0,-1 0 0,11-17 0,52-93-96,-26 38-60,-32 63 63,-6 16 77,-9 6-10,-1 0 0,0 0 0,1 0 0,-1 0 0,0 0 0,1 0 0,-1 0 0,0 0 0,1 0 0,-1 0 0,0 0 0,1 1 0,-1-1-1,0 0 1,1 0 0,-1 0 0,0 1 0,0-1 0,1 0 0,-1 0 0,0 1 0,0-1 0,1 0 0,-1 1 0,0-1 0,0 0 0,0 0 0,1 1-1,-1 0 1,3 7 48,-1 0-1,0 1 1,0-1-1,0 1 0,0 16 1,1 8 144,0-11-49,1 0-1,14 42 1,-16-58-125,1 1 1,0 0-1,0-1 1,1 0-1,0 0 1,0 0-1,0 0 0,1 0 1,0-1-1,0 0 1,1 0-1,-1-1 1,10 7-1,0-3-28,0-1 0,1 0 0,-1-1 0,2-1-1,-1 0 1,0-1 0,19 2 0,2-2-184,-1-2 1,46-2-1,-64-1-560,-1 0 0,1-1 0,33-9 0,-5-3-896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6:57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1326 6144,'0'0'53,"-1"0"0,1 0 1,0 1-1,0-1 0,0 0 1,0 0-1,0 0 0,0 0 1,0 0-1,0 0 0,0 0 1,0 0-1,0 0 0,0 0 1,-1 0-1,1 1 0,0-1 1,0 0-1,0 0 0,0 0 1,0 0-1,0 0 0,0 0 1,0 0-1,0 0 0,0 0 1,0 1-1,0-1 0,0 0 1,0 0-1,0 0 0,0 0 1,0 0-1,0 0 0,0 0 1,0 0-1,1 0 0,-1 1 1,0-1-1,0 0 0,0 0 1,0 0-1,0 0 0,0 0 1,0 0-1,0 0 0,0 0 1,0 0-1,0 0 0,0 0 1,1 0-1,-1 0 0,0 1 1,0-1-1,0 0 0,0 0 1,0 0-1,0 0 0,11 3 2386,16 1 866,-15-4-2815,1 0-1,0-1 0,-1-1 1,1 0-1,-1-1 1,1 0-1,-1-1 1,0 0-1,0-1 0,-1 0 1,1-1-1,14-10 1,-4-1-223,-1-1 1,-1 0 0,-1-2 0,0 0 0,-2-1-1,0-1 1,25-44 0,-6 0 914,42-112 0,-65 147-727,-4 9 11,11-37 0,-18 51-308,-2 7-160,0 0 1,0-1-1,0 1 1,1 0-1,-1 0 1,0 0-1,1 0 1,-1 0-1,1 0 1,-1 0-1,1 0 1,-1 0-1,2-1 1,0 1 6,-1 0 0,0 1 0,1 0 0,-1-1 0,0 1 0,1 0 1,-1-1-1,0 1 0,1 0 0,-1 0 0,1 0 0,-1 0 0,1 1 0,-1-1 0,2 1 0,47 5 27,-19-4-49,-2 2 0,1 2 0,-1 0 0,38 14 0,-62-18 69,1 0-1,-1 1 1,0-1 0,0 1-1,0 0 1,-1 1 0,1-1-1,-1 1 1,1 0 0,-1 0-1,-1 0 1,1 0 0,0 1-1,-1 0 1,0 0 0,0 0-1,-1 0 1,4 9-1,-3-1 39,0 0-1,-2 0 1,0 0-1,0 0 0,-2 19 1,-12 66 279,11-84-320,-11 40 71,0 6-29,12-53-90,0 0-1,0 0 0,1 1 1,0-1-1,1 0 0,1 9 0,-2-13 6,1-1-1,0 1 0,0-1 1,0 1-1,0-1 0,0 1 1,0-1-1,1 0 0,-1 1 1,1-1-1,0 0 0,-1 0 0,1 0 1,0 0-1,0 0 0,3 1 1,-2-1 22,1 0 0,0 0 0,-1 0 0,1-1 0,0 0 1,0 1-1,0-1 0,0-1 0,7 2 0,-1-2 19,-1 0-1,1 0 0,0-1 1,-1-1-1,1 1 1,-1-1-1,0-1 0,14-5 1,15-10 46,45-29 0,-63 34-53,0-1-1,-1-1 0,-1-1 0,0-1 0,-1 0 1,22-30-1,-22 23 3,0-1 0,-2-1 0,-1-1 1,21-52-1,-32 69-38,0 0 0,0 0 0,2-19 0,-5 26-12,1 0 0,-1-1 0,0 1 0,0-1 0,-1 1 0,1 0 0,-1-1 0,0 1 0,1 0 0,-2-1 0,1 1 0,0 0 0,0 0 0,-1 0 0,-3-5 0,3 6-1,1 1 1,-1-1 0,0 1-1,0-1 1,0 1-1,0 0 1,0 0 0,0 0-1,0 0 1,0 0-1,-1 0 1,1 1 0,0-1-1,0 1 1,-1-1-1,1 1 1,0 0 0,-1 0-1,1 0 1,0 0-1,-1 0 1,1 1 0,0-1-1,0 1 1,-1-1-1,1 1 1,-2 1 0,-4 1-3,1 0 0,0 0 1,0 1-1,1 0 1,-1 1-1,1-1 0,-6 6 1,3-1 3,1 0 0,1 0 0,-1 1 0,2 0 0,-1 1 0,1-1 0,1 1 0,-8 21 0,4-5-24,2 1 1,-8 45-1,13-62 47,1 1-1,0-1 1,1 1-1,0 0 1,0 0-1,1-1 1,1 1-1,3 13 1,-3-19-11,0-1 0,0 0 1,1 0-1,-1 0 0,1 0 0,0 0 1,1-1-1,-1 1 0,1-1 1,0 0-1,0 0 0,0 0 0,0 0 1,1-1-1,0 0 0,-1 0 1,1 0-1,0-1 0,6 3 0,1-1 13,-1 0 0,1-1 0,0 0 0,0-1 0,0 0-1,1-1 1,20-1 0,-14-1 14,1-1 1,-1-1-1,0-1 0,23-7 0,-30 6-17,0 0-1,-1-1 1,1 0-1,-1 0 1,0-1-1,-1-1 0,1 0 1,-2-1-1,1 1 1,13-18-1,7-12-13,39-65 0,-17 22-50,-32 53 48,1 1-1,45-45 0,-64 70-15,0 0 0,0 0 0,1 1 0,-1-1-1,0 1 1,0-1 0,1 1 0,-1 0 0,1 0 0,-1 0 0,1 0 0,-1 0-1,1 0 1,0 1 0,-1-1 0,1 1 0,0 0 0,-1 0 0,1 0 0,0 0-1,0 0 1,-1 1 0,1-1 0,0 1 0,-1 0 0,1 0 0,-1 0 0,1 0-1,-1 0 1,1 0 0,-1 1 0,0-1 0,0 1 0,1-1 0,-1 1 0,0 0 0,2 4-1,7 7 19,-1 2-1,-1-1 0,0 1 0,-1 1 0,10 26 1,-9-19 105,25 41 0,-24-49 133,-7-11-98,-6-10-63,-4-3-120,0 1-1,-1 0 0,1 0 1,-1 1-1,-18-12 0,20 14 1,0 2 0,0-1 0,0 1 0,0-1 0,-1 2 0,0-1 0,1 1 0,-1 0 0,-8-1 0,10 2 22,0 1 0,0 0 0,0 0 0,0 0 0,0 0 0,0 1 0,0 0 0,1 0 0,-1 0 0,0 1 0,0-1 0,1 1 0,-1 0 0,-5 4 0,2 0-9,0 0-1,0 1 0,1-1 0,0 2 0,0-1 0,1 1 0,-7 11 0,-36 66 77,33-56-111,7-12 77,0 1 0,-10 31 0,17-44 5,1-1-1,-1 1 1,1 0-1,0 0 1,1-1-1,-1 1 1,1 0-1,0 0 1,0 0-1,1 0 1,-1 0-1,1-1 0,0 1 1,1 0-1,-1 0 1,4 6-1,-4-9 2,0 0 0,0-1-1,0 1 1,1-1-1,-1 1 1,1-1 0,-1 0-1,1 1 1,-1-1-1,1 0 1,0 0 0,-1 0-1,1 0 1,0 0-1,0-1 1,0 1 0,0 0-1,0-1 1,-1 0 0,1 1-1,0-1 1,0 0-1,0 0 1,0 0 0,0 0-1,0 0 1,0 0-1,0-1 1,0 1 0,0-1-1,4-1 1,2-1 59,1-1 1,-1 0-1,0-1 1,0 1-1,12-10 1,-5 1-95,0-1 0,-1 0 0,-1-1 0,0 0 0,-1-1 0,12-21 0,52-108-111,-71 135 142,8-16-26,-5 11-53,-1-1 0,8-22 0,-22 79-133,3-24 181,1 0 0,1 0 0,0 0-1,2 0 1,0 1 0,0-1 0,6 27 0,-5-36 28,0-1 0,1 0 0,1 0 1,-1 0-1,1 0 0,0 0 0,1-1 1,-1 1-1,1-1 0,0 0 0,1 0 1,0-1-1,0 1 0,0-1 0,0 0 1,1 0-1,0-1 0,0 1 1,0-2-1,11 6 0,-9-6 1,1 0 0,-1 0 0,1-1-1,0-1 1,-1 0 0,1 0 0,0 0 0,0-1 0,0 0-1,0-1 1,16-3 0,-4-1 3,-1 0 0,0-2 1,36-16-1,-7-2 50,-1-2-1,46-35 1,83-77-66,-133 103-272,-44 36 272,-1 0 0,1 0 0,0 0 0,0 0 0,0 0 0,0 0 0,0 0 0,0 0 0,0 0 0,0 0 0,0 0 0,0 0 0,0 0 0,0 0 0,0 0 0,0 0 0,0 0 0,0 0 0,0-1 0,-1 1 0,1 0 0,0 0 0,0 0 0,0 0 0,0 0 0,0 0 0,0 0 0,0 0 0,0 0 0,0 0 0,0 0 0,0 0 0,0 0 0,0 0 0,0 0 0,0 0 0,0 0 0,0 0 0,0-1 0,0 1 0,0 0 0,0 0 0,0 0 0,0 0 0,0 0 0,0 0 0,0 0 0,0 0 0,0 0 0,0 0 0,0 0 0,0 0 0,0 0 0,0 0 0,0 0 0,0 0 0,0 0 0,0-1 0,0 1 0,0 0 0,1 0 0,-1 0 0,0 0 0,0 0 0,0 0 0,-4 1-9,1 1 0,-1-1-1,1 1 1,0 0 0,-1 0 0,1 0 0,0 0-1,0 0 1,0 1 0,-3 3 0,-1 1-34,-34 25 15,3 2 0,0 2 0,-51 64 0,81-88 41,-1 0 0,1 0 0,1 1 0,1 0 0,-1 0 0,2 1 0,0 0 0,-4 19 0,9-31-4,-1-1-1,1 1 0,0-1 1,0 0-1,0 1 0,0-1 0,0 0 1,0 1-1,0-1 0,1 1 0,-1-1 1,0 0-1,1 1 0,-1-1 1,1 0-1,0 0 0,-1 1 0,1-1 1,0 0-1,0 0 0,0 0 1,0 0-1,0 0 0,0 0 0,0 0 1,0 0-1,0 0 0,0-1 1,0 1-1,0 0 0,1-1 0,-1 1 1,0-1-1,1 1 0,-1-1 1,3 1-1,3 0 15,0 0 1,1-1 0,-1 1-1,1-1 1,10-2-1,13-2 40,0-2-1,-1-1 1,1-1-1,-1-2 1,-1-1-1,29-15 1,-43 18-40,0 0 1,-1-1 0,0 0 0,-1-1 0,22-22-1,-7 3 31,30-46 0,-25 30-5,138-175-92,-94 135-27,-15 2 9,78-136 0,8-65 55,-117 215-175,-30 67 150,0 1-1,0-1 1,0 1-1,0-1 1,-1 0-1,1 1 1,-1-1-1,1 0 1,-1 0-1,1 1 1,-1-1-1,0 0 1,0 0 0,0 0-1,0 1 1,0-1-1,-1 0 1,1 0-1,-1-2 1,1 4 24,0 0-1,0 0 1,0 0 0,0 0 0,-1-1 0,1 1-1,0 0 1,0 0 0,0 0 0,0 0 0,0-1-1,0 1 1,-1 0 0,1 0 0,0 0 0,0 0 0,0 0-1,0 0 1,-1-1 0,1 1 0,0 0 0,0 0-1,0 0 1,-1 0 0,1 0 0,0 0 0,0 0-1,0 0 1,-1 0 0,1 0 0,0 0 0,0 0 0,0 0-1,-1 0 1,1 0 0,0 0 0,0 0 0,0 0-1,-1 0 1,1 0 0,0 1 0,0-1 0,0 0-1,0 0 1,-1 0 0,-4 4-43,0 0-1,0 0 1,0 0 0,0 0-1,1 1 1,0 0-1,0 0 1,-5 7 0,-106 186 85,96-163-76,2-4 17,-22 40-4,-36 95 0,51-103 132,4 1-1,2 1 1,3 0-1,-10 96 1,24-151-71,1 1 0,0 0 0,0 0 0,1 0 1,1-1-1,3 19 0,-4-27-19,0 0 1,0 1-1,0-1 1,0 0-1,1 1 1,-1-1-1,1 0 0,-1 0 1,1 0-1,0 0 1,-1 0-1,1-1 1,0 1-1,3 2 0,-2-3 0,-1 0-1,1 0 1,-1 0-1,1-1 1,-1 1-1,1-1 1,0 1-1,0-1 0,-1 0 1,1 0-1,0 0 1,-1 0-1,1 0 1,0-1-1,-1 1 1,5-2-1,5-2 40,0-1-1,-1 0 1,0-1-1,0 0 1,16-12 0,49-43 42,-37 24-77,51-64 1,-77 86-19,88-95-315,-100 111 208,-1 7-46,-3 11-13,-7 31 203,2-1 0,-4 79 1,12-123-21,1 1 0,-1-1 0,0 0 0,1 0 1,0 0-1,1 0 0,-1 0 0,1-1 0,0 1 1,4 9-1,-5-13-8,0 0 0,0 0 1,0 0-1,0 0 1,0 0-1,0 0 0,0 0 1,1 0-1,-1 0 1,0 0-1,0 0 0,1-1 1,-1 1-1,1-1 1,-1 1-1,2 0 0,0-1 0,-1 0-1,0 0 1,0 0-1,1 0 0,-1 0 1,0-1-1,0 1 1,0-1-1,0 0 0,0 1 1,0-1-1,1 0 1,-2 0-1,4-2 0,10-8 7,0 0-1,0-2 1,-1 0-1,14-17 1,15-13-66,-12 15-22,90-86-57,-118 111 135,0 1 1,-1-1-1,1 0 0,-1 0 1,4-6-1,-5 4 39,-3 4-95,-9 7-86,4 0 135,0 0 0,0 1 0,1-1-1,0 2 1,0-1 0,-7 14 0,-26 53-68,32-57 88,1 0 0,0 1 0,1 0 0,1 0 0,1 1 0,0-1 0,1 34 0,2-49-12,-1 0 1,2-1-1,-1 1 1,0 0-1,0-1 1,1 1-1,0 0 1,-1-1-1,1 1 1,0-1-1,0 1 1,0-1 0,1 1-1,-1-1 1,1 0-1,-1 0 1,1 0-1,0 1 1,3 2-1,-2-4 4,-1 1 0,1-1-1,-1 0 1,1 0 0,0 0-1,0 0 1,-1 0 0,1-1-1,0 1 1,0-1 0,0 0 0,0 0-1,0 0 1,-1 0 0,1 0-1,0-1 1,0 1 0,3-2-1,1 0-23,-1 0-1,1-1 0,0 0 0,-1 0 0,0-1 0,0 0 0,0 0 1,0 0-1,0-1 0,-1 0 0,0 0 0,0 0 0,0 0 1,5-10-1,4-6 84,-1 0-1,17-43 1,-23 48-101,0 0-1,-2-1 0,6-23 0,-10 35 30,0 0-1,-1 1 1,1-1 0,-1 0-1,0 1 1,0-1 0,0 0-1,-1 1 1,0-1-1,1 0 1,-2 1 0,1-1-1,0 1 1,-1-1-1,0 1 1,0 0 0,-5-8-1,0 5-40,1 0-1,-1 1 0,-1 0 1,1 0-1,-1 0 0,0 1 1,-15-7-1,21 11 55,0 0 1,0 0-1,-1 0 0,1 0 1,0 0-1,0-1 0,0 1 1,1-1-1,-4-2 1,5 4-12,0 0 0,0 0 0,0-1 0,0 1 0,-1 0 0,1 0 0,0 0 0,0-1 0,0 1 0,0 0 0,0 0 0,0-1 0,0 1 0,0 0 0,0 0 0,0-1 0,0 1 0,0 0 0,0 0 0,0-1 0,0 1 0,0 0 0,0 0 0,0 0 0,1-1 0,-1 1-1,0 0 1,0 0 0,0 0 0,0-1 0,13-5-66,10 2 93,1 0-1,0 1 0,27 2 0,-18 0-24,-14 0-38,-1 0 1,33 5-1,-46-3 39,0-1-1,-1 1 1,1 1-1,0-1 1,-1 1-1,1 0 1,-1 0-1,0 0 1,1 0-1,-1 1 1,0-1-1,0 1 1,-1 0-1,1 1 1,6 6-1,-5-2 22,-1-1 0,0 1 0,0 0 0,0 1 0,-1-1 0,0 1 1,-1-1-1,0 1 0,2 15 0,-2 8 85,-2 45 0,-1-34-37,1-23-81,-1-12 71,1-1-1,0 1 1,0 0-1,2 7 1,-2-14-54,0-1 1,0 0-1,1 1 1,-1-1-1,0 0 1,0 1-1,0-1 1,0 0-1,1 1 0,-1-1 1,0 0-1,0 0 1,0 1-1,1-1 1,-1 0-1,0 0 1,0 1-1,1-1 0,-1 0 1,0 0-1,1 0 1,-1 0-1,0 0 1,1 1-1,-1-1 1,0 0-1,1 0 0,-1 0 1,0 0-1,1 0 1,-1 0-1,0 0 1,1 0-1,-1 0 1,0 0-1,1 0 0,-1 0 1,0 0-1,1 0 1,-1-1-1,0 1 1,1 0-1,-1 0 1,0 0-1,1 0 0,-1-1 1,1 1-1,36-46 159,-19 21-168,7-9 24,43-43 0,5 13-51,-63 56-16,1 0 0,0 1 0,0 1 0,1 0 1,16-6-1,-26 11 52,0 1 0,1-1 0,-1 0 1,0 1-1,1-1 0,-1 1 1,1 0-1,-1 0 0,1 0 0,-1 0 1,1 0-1,-1 0 0,1 1 0,-1-1 1,1 1-1,-1 0 0,0-1 0,1 1 1,-1 0-1,0 1 0,0-1 1,0 0-1,0 1 0,0-1 0,0 1 1,0-1-1,0 1 0,0 0 0,-1 0 1,1 0-1,1 3 0,2 5 27,1 0-1,-1 1 1,-1 0 0,0 0-1,3 16 1,-2-8-58,34 96 66,-30-93-84,1-1-1,1 0 1,14 21-1,-22-38-244,0 0 0,0 0 0,1 0 0,4 4 0,3 2-4309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6:58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12 11872,'-28'-3'5375,"25"-5"-4671,6 8 1184,7 3-1184,8-3 0,9 0-448,18 0-928,0 5 320,4-5-2880,1 3 1793,-15-3-3457,-8 4 2752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6:58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89 11648,'-45'-24'5247,"37"24"-4543,21-3 672,10 3-896,22-8 1568,8 8-1152,47-9 544,8 9-832,35-8-384,-9 8-192,24-8-96,-18 5 0,-1-6-1280,-17 6 736,-19-5-4192,-22 3 2657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1:01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9 5824,'-3'-8'14076,"2"8"-13897,-5 0-1363,-5 1 1636,1-1-1,-1 2 1,1 0-1,0 0 1,-1 1-1,1 0 1,0 0-1,-11 7 1,9-4-327,-1 1 1,1 1-1,0 0 0,1 0 1,-17 17-1,-2 2 35,23-22-150,0 1 1,1 0 0,0 0 0,0 0-1,0 1 1,0 0 0,-5 11 0,8-14 42,1 1 1,0 0 0,0 0-1,0 0 1,1 0 0,0 0-1,0 0 1,-1 8 0,2-10-22,1-1 1,-1 1-1,0-1 1,1 0 0,-1 1-1,1-1 1,0 1-1,0-1 1,0 0 0,0 0-1,0 1 1,0-1 0,1 0-1,-1 0 1,1 0-1,0 0 1,-1-1 0,1 1-1,0 0 1,3 1 0,-3-1-21,0 0 1,1-1-1,-1 0 1,1 1-1,-1-1 1,1 0 0,-1 0-1,1 0 1,0-1-1,0 1 1,-1-1 0,1 1-1,0-1 1,0 0-1,-1 0 1,5-1-1,-2 0-7,-1 0 1,1 0-1,-1 0 0,1-1 0,-1 0 0,0 0 0,0 0 0,0-1 0,4-2 0,1-2-4,0-1 1,-1 0 0,0 0-1,-1 0 1,0-1 0,0 0-1,7-14 1,-10 16-15,0-1 1,0 0 0,-1 1-1,0-1 1,-1-1-1,0 1 1,0 0-1,-1-1 1,0 1-1,0 0 1,-1-1 0,0 1-1,-1-1 1,-1-8-1,1 8 13,1 8 0,0 0 0,0-1 0,0 1 0,0-1 0,-1 1 0,1-1 0,0 1 0,-1 0 0,-1-3 0,1 0 15,0 2 11,-2 5-29,3 0 27,-1 0 0,1-1 0,-1 1 0,1 0 0,0 0 0,0 0 0,0-1 0,1 5 1,-1 16 387,-2-9-234,0 0 0,2 16 1,0-24-137,0-1 0,1 1-1,0-1 1,0 1 0,1-1 0,-1 0 0,1 1 0,4 7 0,2 1 62,-5-7-54,0-1 1,1 0 0,0 0 0,6 7-1,-1-3 130,0-1-1,0 0 0,1 0 1,22 14-1,-26-19-120,1-1 0,0 0 0,-1 0 0,1-1 1,0 1-1,0-1 0,1-1 0,-1 0 0,0 0 0,12 0 0,-7-1-156,0 0 1,0-1-1,0-1 0,21-5 1,-28 6-473,1-1 0,-1-1 0,0 1 0,5-4 0,-4 3-1413,0-1 0,0 1-1,0 1 1,0-1 0,10-2 0,1 1-3047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7:18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536 135 1312,'-8'-5'14176,"8"1"-11376,0-3-4683,0-8 4496,-14 2-1072,8 9-1347,0 1 0,0 1 0,1-1 0,-2 1 0,1 0 0,0 0 0,0 1 0,-1 0-1,1 0 1,0 1 0,-1-1 0,1 1 0,-11 2 0,-42 0 492,43-2-616,-1 1 0,1 0-1,-24 5 1,17 0 156,1 2 0,-27 13 0,40-17-185,-1 1 1,1 0 0,0 1 0,0 0 0,0 0 0,1 1 0,0 1 0,0-1-1,1 1 1,0 0 0,0 1 0,1-1 0,0 1 0,1 1 0,0-1-1,0 1 1,1 0 0,0 0 0,-3 16 0,-4 18 141,3 0 0,2 1-1,-2 89 1,9-102-69,1 0-1,2-1 0,1 0 1,1 1-1,1-2 1,20 50-1,-20-65-45,1 1-1,0-2 1,1 1 0,1-1-1,0 0 1,1-1-1,1-1 1,0 0 0,0 0-1,1-1 1,1 0-1,0-1 1,0-1 0,1-1-1,0 0 1,22 9-1,-18-10 25,-1-1 0,2-1-1,-1 0 1,0-2 0,1 0-1,0-1 1,0-1-1,-1-1 1,1-1 0,0 0-1,0-2 1,-1 0-1,36-11 1,-15-2 141,-1-3 1,-1 0-1,41-30 0,-41 24-158,47-42 0,-67 51-43,0 0 1,-1-1 0,-1-1-1,-1 0 1,0-2-1,-1 1 1,-2-2-1,15-28 1,-16 24-11,0-1 0,-2 0 0,-1 0 0,0-1 0,-3 0 0,0 0 0,1-30 0,-6 43-34,0-1 0,-1 1 0,-1-1 0,-1 1 0,0 0 0,-1 0 0,-8-21 0,5 18-9,-1 0-1,0 1 1,-1 1 0,-1-1-1,-1 1 1,0 1 0,-1 0-1,-18-17 1,16 18-12,0-1 0,0 2 0,-2 0 0,1 1 0,-2 1 0,-17-10 0,22 15 2,-1 0 1,0 0-1,0 1 0,0 1 0,-1 0 1,1 1-1,-1 0 0,0 1 0,-23 1 0,8 3-93,1 0-1,0 2 1,-42 13-1,54-13-70,1 0 1,0 1-1,0 1 0,1 1 1,0 0-1,0 0 0,1 1 1,-13 12-1,22-17-173,0 0-1,0 0 1,0 1 0,1 0 0,-1 0 0,1 0-1,1 0 1,-1 0 0,1 1 0,-1-1-1,-1 9 1,3-6-259,0-1 0,0 1 1,0 0-1,1-1 0,0 1 0,1-1 0,0 1 0,0 0 0,2 7 0,2 2-2157,11 26 0,14 18-954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7:19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14 11136,'-14'-14'3594,"14"15"-3451,-1-1 0,1 1 0,0-1 0,-1 0 0,1 1 0,0-1-1,0 1 1,0-1 0,-1 1 0,1-1 0,0 1 0,0-1 0,0 1 0,0-1 0,0 1-1,0-1 1,0 1 0,0-1 0,0 1 0,0-1 0,0 1 0,0-1 0,0 1 0,1-1 0,-1 1-1,0-1 1,0 1 0,1-1 0,35 59 6187,-24-36-5736,-1 0 0,8 28 0,22 77 49,-5-13-2198,-10-39-7938,-21-64 6000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7:19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72 4320,'-11'-17'1392,"11"17"-1360,-1-1 0,1 1 0,0-1 0,0 1 0,0-1 0,0 1 0,-1-1 1,1 1-1,0-1 0,0 1 0,0-1 0,0 1 0,0-1 0,0 1 0,0-1 0,0 1 0,1 0 0,-1-1 0,0 1 1,0-1-1,0 1 0,0-1 0,1 1 0,-1-1 0,0 1 0,1-1 0,-1 1 0,1-1 190,-1 0 15,1 0 0,-1 0-1,0 0 1,1 0 0,0 0 0,-1 0 0,1 1 0,0-1 0,-1 0 0,1 0 0,0 1 0,0-1 0,-1 0-1,1 1 1,0-1 0,1 0 0,0 0 142,0 0 1,-1 0-1,1 0 0,-1 0 0,1-1 0,-1 1 1,3-3-1,-4 2 14,1 1 1,0 0 0,0 0-1,0 0 1,0-1-1,0 1 1,0 0 0,0 0-1,1 0 1,1-1-1,-2 2-245,-1 0-1,1 0 0,-1-1 0,0 1 1,1 0-1,-1 0 0,0 0 1,1 0-1,-1 0 0,1 0 1,-1 0-1,0 0 0,1 0 0,-1 1 1,0-1-1,1 0 0,-1 0 1,1 0-1,-1 0 0,0 0 1,1 1-1,-1-1 0,0 0 0,0 0 1,1 1-1,-1-1 0,1 1 1,1 2 234,0 0 1,-1 0-1,1 1 1,-1-1 0,1 1-1,-1-1 1,1 7-1,1 3-48,-1 0-1,0 0 1,-2 0-1,1 0 0,-3 25 1,0-2-4,-2 318 1152,4-133-3204,0-221 1645,0 1 1,0-1 0,0 0-1,0 0 1,0 0 0,0 1-1,0-1 1,0 0 0,0 0-1,-1 0 1,1 1 0,0-1-1,0 0 1,0 0 0,0 0-1,0 0 1,0 1 0,0-1-1,0 0 1,-1 0 0,1 0-1,0 0 1,0 0 0,0 0-1,0 1 1,0-1 0,-1 0-1,1 0 1,0 0 0,0 0-1,0 0 1,0 0-1,-1 0 1,1 0 0,0 0-1,0 0 1,-10-2-5602,9 1 4762,-1 1-1,1-1 0,-1 0 0,1 0 1,0 0-1,0 0 0,-1 0 0,1 0 1,0 0-1,0 0 0,-1-3 0,0-5-2629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7:20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46 104 10400,'-11'-6'2656,"-1"0"0,-10-7 5334,42 7-5639,135-25 988,79 2-2812,-202 27-872,108-8-476,-47 10-8493,-69 3 5747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7:20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19 7552,'-11'-7'2448,"13"-5"7666,-3 19-5711,-10 46-2142,0 8-1730,3 0 0,-1 66 0,7-86-354,0-8-117,-1 42 329,-26 139 0,11-121-373,17-81 40,1-10-232,0-1 0,0 1-1,0-1 1,0 1 0,-1-1-1,1 0 1,0 1 0,-1-1-1,0 2 1,1-3 89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7:21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80 200 10304,'-57'-6'5669,"55"5"-5344,1 1 1,0 0-1,0-1 1,0 1-1,-1 0 0,1 0 1,0 0-1,0 0 1,0 0-1,-1 0 1,-6-1 5578,8 1-5851,10-3 623,260-27 3224,136-31-2707,-109 15-708,-250 39-457,215-34-264,-236 39-478,-13 4-1294,-13-2 1886,0 0-1,0 1 1,0-1-1,1 0 1,-1 0-1,0 0 1,0 0-1,0 0 1,0 0-1,1 1 1,-1-1-1,0 0 1,0 0-1,0 0 1,0 0 0,0 1-1,0-1 1,0 0-1,1 0 1,-1 0-1,0 1 1,0-1-1,0 0 1,0 0-1,0 0 1,0 1-1,0-1 1,0 0-1,0 0 1,0 0-1,0 1 1,0-1 0,0 0-1,0 0 1,0 0-1,-1 1 1,1-1-1,0 0 1,0 1-1,-14 30-9151,5-4 5269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7:21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34 9152,'-2'-5'4330,"2"5"-4199,-1 0 1,1 0-1,0 0 0,0 0 0,0 0 0,-1 0 1,-7 3 3939,-9 13-1168,10-8-2515,0 0-1,1 1 0,0 0 1,0 0-1,1 0 1,0 1-1,0 0 0,1 0 1,1 0-1,-4 13 1,4-9-60,0 0 0,1 1 1,0 23-1,2-32-237,1-1 0,-1 1 0,1-1 0,0 0 0,0 1 0,1-1 0,-1 0 0,1 1 0,1-1 0,-1 0 0,1 0-1,5 8 1,-4-8 48,0-1-1,1 1 0,-1 0 0,1-1 0,0 0 0,1 0 0,-1-1 1,1 1-1,8 3 0,-10-5-73,0-1 0,0 0 0,0 1 0,1-1 0,-1-1 0,0 1 0,1 0 0,-1-1 0,1 0 0,-1 0 1,1-1-1,-1 1 0,0-1 0,8-2 0,-3-1-30,0 0 1,0 0 0,0-1-1,-1 0 1,0-1-1,0 1 1,0-2 0,-1 1-1,0-1 1,8-10-1,1-3 13,0-2-1,20-37 0,-31 51-60,-1-1-1,0 1 1,-1-1 0,0 0-1,0 0 1,-1 0-1,0 0 1,-1-1 0,0 1-1,0-14 1,-1 19-37,-1 0-1,1 1 1,0-1 0,-1 0-1,0 1 1,0-1 0,0 0 0,0 1-1,-1 0 1,1-1 0,-1 1-1,0 0 1,0 0 0,0 0 0,0 0-1,-1 0 1,1 0 0,-1 0 0,0 1-1,0 0 1,0-1 0,0 1-1,0 0 1,0 0 0,0 1 0,-1-1-1,1 1 1,-6-2 0,5 2-86,0 0 0,1 1 0,-1-1 0,0 1-1,0 0 1,0 0 0,0 0 0,0 1 0,0-1 0,0 1 0,-5 2 0,0 0-702,1 1-1,0 0 1,-14 8-1,-9 10-905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7:36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15 100 2720,'-15'-12'21157,"34"16"-20251,-11-3-845,1-1 0,-1 0-1,0 0 1,1-1-1,-1 0 1,0-1 0,0 0-1,13-4 1,15-4 71,385-48 982,-285 56-880,-71 3 60,-65-1-443,0-12-9110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7:36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95 4320,'-13'5'7466,"14"-5"-6728,1 1-1,-1-1 0,0 0 1,1 0-1,-1 1 0,0-1 1,1 0-1,-1 0 0,1-1 1,1 1-1,12 0 2651,-6 1-2948,0 0 1,0 0 0,-1-1-1,1 0 1,14-3-1,3 1-86,239-10 1240,-146 5-1289,58-5-284,-147 10-155,15-1-165,-42 2-290,0 0-1,0 1 1,0-1-1,0 0 1,0 0-1,0-1 1,0 1-1,0 0 1,-1-1-1,4-2 1,-5 3 177,0 0 0,0 0-1,0 0 1,0 0 0,0 0 0,0 0 0,-1 0 0,1 0 0,0-1 0,-1 1 0,1 0 0,-1 0 0,1-1 0,-1 1 0,1-2 0,1-4-1326,5-14-1840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7:38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32 3328,'0'0'41,"-1"0"0,1-1 0,0 1 1,0 0-1,-1 0 0,1-1 0,0 1 0,-1 0 1,1 0-1,0-1 0,0 1 0,0 0 0,-1-1 1,1 1-1,0-1 0,0 1 0,0 0 0,0-1 1,0 1-1,0 0 0,0-1 0,0 1 0,0-1 1,0 1-1,0 0 0,0-1 0,0 1 0,0 0 1,0-1-1,0 1 0,0-1 0,0 1 0,0 0 1,0-1-1,1 1 0,-1-1 0,6-12 5897,-6 13-5837,1 0 0,-1 0 0,0 0 0,1 0 0,-1 0 0,0 0-1,1 0 1,-1 0 0,0-1 0,1 1 0,-1 0 0,0 0-1,1 0 1,-1-1 0,0 1 0,2-4 3095,-2 13-765,-7 221 2674,-1 1-3692,3-138-805,2-76-496,2-15-107,1-1 0,0 0 0,-1 0 0,1 0 0,0 1 0,0-1 0,-1 0 0,1 0 0,0 1 0,0-1 0,0 0 0,1 0 0,-1 1 0,0-1 0,1 2 0,0-1 48,-14-7-9621,8 1 7622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1:02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11 7232,'0'0'78,"-1"0"1,1-1 0,0 1-1,0 0 1,0-1-1,0 1 1,0 0-1,0 0 1,0-1 0,0 1-1,0 0 1,0-1-1,0 1 1,0 0-1,0-1 1,0 1 0,0 0-1,0-1 1,0 1-1,0 0 1,0-1-1,0 1 1,0 0 0,0-1-1,1 1 1,-1 0-1,0 0 1,0-1-1,0 1 1,1 0 0,-1 0-1,0-1 1,0 1-1,1 0 1,-1 0 0,0 0-1,1-1 1,0 1 165,0 0 1,0 0-1,0 1 0,0-1 1,0 0-1,0 0 1,0 1-1,0-1 0,0 0 1,0 1-1,-1-1 1,1 1-1,0-1 1,0 1-1,0 0 0,1 1 1,0 0 231,1 1 0,-1-1 0,0 1 0,0 0-1,0 0 1,-1 0 0,1 0 0,0 0 0,-1 1 0,2 5 0,7 39 1404,-9-42-1603,0 3-75,0 0 1,-1 0 0,0 0 0,0 0 0,-1 0 0,0 0-1,-1-1 1,0 1 0,0 0 0,-1-1 0,0 1-1,-1-1 1,0 0 0,-8 14 0,8-17-328,0 1 1,1-1-1,-2 0 1,1 0-1,-1-1 1,1 1-1,-1-1 0,-1 0 1,1-1-1,0 1 1,-1-1-1,0 0 1,0 0-1,0-1 1,0 0-1,0 0 1,0 0-1,0-1 0,-1 1 1,-12-1-1,9 0-998,-20-2-3298,29 1 4068,0-1-1,-1 1 1,1 0 0,0 0-1,0-1 1,0 1 0,0-1-1,-1 1 1,1-1-1,0 0 1,0 1 0,0-1-1,0 0 1,0 0 0,1 0-1,-1 1 1,0-1 0,0 0-1,0 0 1,0-2-1,-4-15-4744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7:39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29 8640,'-11'1'1046,"9"-1"-810,-1 0-1,1 0 1,0 0-1,0 0 1,-1 1-1,1-1 0,-9 6 8127,26-8-6697,0 1-856,223-15 3211,-28 3-3352,-22 9-1227,-129 4-5223,-61 0 5115,1 1 0,-1-1 0,0 0 0,0 1 0,0-1 0,1 1 0,-1 0 0,0-1 1,1 1-1,-1 0 0,1 0 0,-1 0 0,1 0 0,-1 1 0,1-1 0,-2 2 0,-17 23-3227,2 5 689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7:39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19 8064,'-24'2'1892,"8"-1"4344,72-4-1232,26-6-3348,-27 2-679,-37 6-643,1 0 1,34 3 0,-43-1-320,0 1 1,1 0 0,-2 0 0,1 1 0,0 0-1,16 8 1,-23-9-16,-1-1-1,0 1 1,0-1-1,1 1 0,-1-1 1,0 1-1,-1 0 1,1 0-1,0 0 1,0 0-1,-1 1 1,1-1-1,-1 0 1,0 1-1,2 4 0,-2-4 17,0 1-1,0 0 0,-1 0 1,0 0-1,1 0 0,-1 0 0,-1-1 1,1 1-1,-2 8 0,-3 3 47,0 0-1,0 0 1,-2-1-1,-10 19 1,12-24-60,-8 14 60,-1-1 0,0-1 0,-1 0 0,-2-1 0,0-1 0,-1 0 0,-39 31 0,18-23 260,-47 26 1,84-52-276,0 0 0,1 0 1,-1 1-1,0-1 0,0 1 0,1-1 0,-1 1 1,1-1-1,-2 3 0,3-4-30,0 1-1,0-1 0,-1 0 1,1 1-1,0-1 1,0 0-1,0 1 1,0-1-1,0 1 1,0-1-1,0 0 1,0 1-1,0-1 1,0 1-1,0-1 0,0 0 1,0 1-1,0-1 1,0 0-1,0 1 1,0-1-1,1 1 1,-1 0 6,1-1 0,-1 1 0,1 0 0,0-1 0,-1 1 1,1-1-1,0 1 0,0-1 0,-1 0 0,1 1 0,0-1 1,0 0-1,-1 1 0,1-1 0,1 0 0,11 2 121,0 0 0,-1-1 0,25-1 0,-19 0-32,69-2 195,162-26-1,-245 28-767,1-1 0,0 0 0,-1-1 0,1 1 0,0-1 0,-1 0 0,0 0 0,1 0 0,-1 0 0,5-5 0,4-4-1353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7:40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499 140 7456,'-2'-4'686,"-4"-2"1238,6 5-1024,3 3-304,-3-2-479,0 0 0,0 1 0,0-1-1,0 1 1,1-1 0,-1 0 0,0 1 0,0-1-1,0 1 1,0-1 0,0 0 0,0 1-1,0-1 1,0 1 0,0-1 0,0 0 0,0 1-1,-1-1 1,1 1 0,0 0 0,0 0 209,-5 36 2455,3-23-2165,1-1 0,-5 14 0,-2-3 293,-22 43 0,16-39-418,-35 76 360,-84 135 0,-19-27 34,99-140-213,53-72-669,-16 24 370,15-23-313,0 0-1,1 0 1,-1 0-1,0 0 1,0 0-1,0 0 1,0 0-1,0-1 1,0 1-1,-1 0 0,1-1 1,0 1-1,0 0 1,0-1-1,-3 1 1,4-1-30,-1-1-1,1 1 1,-1-1 0,1 1-1,-1-1 1,1 1 0,0-1-1,0 1 1,-1-1 0,1 0-1,0 1 1,0-1 0,-1 1-1,1-1 1,0 0 0,0 1-1,0-1 1,0 0 0,0 1-1,0-2 2,0-4 45,1-1 0,-1 0 1,1 1-1,1 0 0,1-7 0,3-11 22,64-217 231,-54 199-330,2 1 0,2 0 0,40-61 0,-38 72-122,29-29 0,6-8 6,38-69 965,-70 99-606,-23 35-246,0 0 1,0 0-1,0-1 0,1 1 1,-1 0-1,0 1 0,1-1 0,-1 0 1,1 1-1,0 0 0,3-2 0,-5 3 0,0-1 0,0 1 0,0 0 0,0 0 0,0 0 0,0 0 0,0 0 0,0 1 0,0-1 0,0 0 0,-1 0 0,1 1 0,0-1 0,0 0 0,0 1-1,0-1 1,0 1 0,-1-1 0,1 1 0,0-1 0,0 1 0,-1 0 0,1-1 0,0 1 0,-1 0 0,1-1 0,-1 1 0,1 0 0,0 1 0,1 2 8,0 1 1,1 0-1,1 10 1,-2-10 8,7 28 60,-2 0 1,-1 1 0,2 40-1,-6-49-74,10 119 34,23 173 318,-32-299-186,1-1 1,8 22-1,-12-39-153,0 1 0,0-1 0,0 1-1,0-1 1,1 1 0,-1-1 0,0 1 0,0-1-1,1 1 1,-1-1 0,0 1 0,1-1 0,-1 0-1,1 1 1,-1-1 0,0 1 0,1-1 0,-1 0-1,1 1 1,-1-1 0,1 0 0,-1 0 0,1 0 0,0 1-1,0-1 8,0-1-1,0 1 1,0-1 0,0 1-1,-1 0 1,1-1-1,0 0 1,0 1 0,-1-1-1,1 1 1,0-1-1,-1 0 1,1 0-1,-1 1 1,1-1 0,-1 0-1,1 0 1,-1 0-1,1 0 1,-1 1 0,1-3-1,10-26 175,8-37 1,-1 5-186,1 12 7,40-75 0,36-41-145,33-64-117,-62 89 39,-65 138 190,0-1-1,0 1 1,0 0 0,1 0-1,-1 0 1,1 0 0,0 0-1,-1 0 1,4-3 0,-5 5 13,1 0 1,-1 0-1,0 0 0,0 0 1,1 0-1,-1 0 1,0 0-1,1 0 1,-1 0-1,0 0 0,0 0 1,1 0-1,-1 0 1,0 0-1,1 0 0,-1 0 1,0 0-1,0 0 1,1 0-1,-1 0 0,0 0 1,0 0-1,1 0 1,-1 1-1,0-1 0,0 0 1,1 0-1,-1 1 1,8 12-176,1 16 198,-2 1 0,-1-1-1,-1 1 1,1 33 0,2 14 234,23 334-169,-23-251-43,-7-137-352,-3 23-1,-2-3-2971,1-30-439,-1-1 1163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7:43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23 6560,'0'-1'148,"0"0"0,-1 1 1,1-1-1,0 0 0,0 0 1,-1 1-1,1-1 0,0 0 0,0 0 1,0 0-1,0 1 0,0-1 1,0 0-1,0 0 0,0 0 0,0 1 1,0-1-1,1 0 0,-1 0 1,0 0-1,1 1 0,-1-1 1,0 0-1,1-1 0,0 1-106,-8 24 10242,3 7-6954,3 36-4388,1-42 2320,0-21-1222,1 23 74,-2 0 0,0 0 0,-9 41 0,3-5 526,5-55 206,4-11-372,4-13-18,-5 11-462,0 0 1,1 1-1,0-1 0,0 1 0,0 0 0,1-1 1,-1 1-1,1 0 0,0 0 0,1 1 1,-1-1-1,1 1 0,0 0 0,0-1 0,1 2 1,7-7-1,-3 5 16,-1 1 0,1 0-1,0 0 1,0 1 0,0 0 0,0 1 0,0 0 0,1 0-1,15 0 1,-17 1 22,1 1 1,0 0-1,0 0 0,0 1 0,-1 1 1,1-1-1,0 1 0,-1 1 0,1-1 0,-1 2 1,0-1-1,0 1 0,0 0 0,-1 1 0,1-1 1,-1 2-1,0-1 0,0 1 0,-1 0 1,0 0-1,0 1 0,0 0 0,6 11 0,-2-2 64,0 1-1,-2 0 1,13 36-1,-19-46-51,0 1 0,0 0 1,-1-1-1,0 1 0,0 0 0,-1 0 0,0 0 0,-1 0 0,1 0 0,-1 0 0,-1 0 0,-2 8 0,3-12 5,-1 0-1,0 1 0,0-1 1,0 0-1,-1 0 1,1 0-1,-1 0 0,0-1 1,0 1-1,0-1 1,0 0-1,-1 0 0,0 0 1,-4 3-1,2-2-12,0-1-1,0-1 1,-1 1-1,1-1 1,-1 0-1,1 0 1,-1-1-1,1 0 0,-8 0 1,0 0-4,0-1-1,-1-1 1,1-1-1,0 0 1,0-1 0,0 0-1,1-1 1,-23-9-1,17 4-16,0-1-1,-22-14 1,32 17-186,0 1 0,1-2 0,0 1 1,1-1-1,-1 0 0,-6-10 0,3 4-843,8 10 132,-1-1 1,1 0-1,0 1 1,0-1-1,-4-8 1,6-1-1221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7:44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21 6400,'-12'-16'9669,"13"16"-9531,0 0 1,0 0 0,1 1-1,-1-1 1,0 1-1,0-1 1,0 1 0,0 0-1,0-1 1,0 1-1,0 0 1,0 0 0,0-1-1,0 1 1,0 2-1,16 17 922,-11-12-663,11 15 67,-2 0 0,0 1 0,-1 0 0,-1 1 0,-2 1 0,15 45 0,33 121 329,22 69 345,-75-245-1090,-2-2 190,1 0 1,8 14-1,-11-23-190,0 1 1,0-1-1,0 1 1,-1 0 0,0 0-1,0 0 1,0 0-1,-1 7 1,5 8 244,-1-16 1037,-4-5-1298,0 0-1,0 0 1,0 0 0,0 0-1,1 1 604,-1-1-603,1-3 17,-1 0-1,1 1 1,0-1 0,0 1-1,0-1 1,0 1 0,1-1 0,2-3-1,6-12 4,14-40-86,20-73-1,28-78 179,-58 180-154,1 0 0,2 1 0,0 1 0,2 0 0,40-42 0,125-104-143,-180 169 147,-3 3-1,0 1-1,0-1 0,-1 1 0,1-1 0,0 0 0,0 0 0,-1 1 0,1-1 0,0 0 0,-1 0 0,1 0 0,-1 0 0,1 0 0,-1 0 1,1 0-1,-1-1 0,0 2-1,-1-1 0,0 0 0,0 1 0,0-1 0,0 1 0,1-1 0,-1 1 0,0-1 1,0 1-1,0 0 0,0-1 0,0 1 0,0 0 0,0 0 0,-1 0 0,1 0 0,0-1 0,-1 2 0,-13-3-123,-28 2 0,24 0 155,-24-2 0,8 2 71,13 1-162,193-11 439,-87 3-368,-31 7-649,-58 8-2207,-11 0 126,0 0 0,0-1-1,-23 6 1,17-5 629,-28 8-3822,1-1 1952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7:44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29 2656,'-27'-10'837,"17"8"-501,-25 2 1636,-28 1 13213,71 1-14512,0-1-1,0 0 1,0 0 0,0-1-1,15-1 1,-1 0-112,128-6 132,-49-5-3775,-73 11 1583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7:45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4992,'4'-13'1643,"2"-2"3774,-6 15-5297,0 0-1,1 0 1,-1 0-1,0 0 0,0 0 1,0 0-1,0 0 0,0 0 1,1 0-1,-1 0 0,0 0 1,0 0-1,0 0 1,0 0-1,1 0 0,0 15 3326,-1-6-2319,5 24 785,-2 60 0,3 16-5440,-2-89 1726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7:47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46 5216,'-11'-20'2402,"10"20"-2192,1-1-1,-1 0 0,1 0 1,0 0-1,-1 0 1,1 0-1,0 0 0,-1 0 1,1 0-1,0 0 1,0 0-1,0 0 1,0 0-1,0 0 0,3-10 9364,-5 16-8994,-14 59 2392,-11 89-1931,5 67-257,10-90-579,11-92 171,1-37-277,0 0 0,0 0-1,0 0 1,0 0 0,0 0 0,0 0-1,0 0 1,0 1 0,0-1 0,0 0-1,1 0 1,-1 0 0,0 0 0,1 0-1,-1 0 1,2 1 0,18-33 137,-15 22-231,1 0-1,7-9 0,-6 10-6,57-61-63,-57 62 47,1 0-1,0 1 1,0 0 0,1 0-1,-1 1 1,1 0 0,10-3-1,-16 6 22,1 1-1,-1 0 1,1 0 0,-1 1-1,1-1 1,-1 1-1,1 0 1,-1 0 0,1 0-1,-1 0 1,1 0-1,-1 1 1,1 0 0,-1 0-1,1 0 1,-1 0-1,0 0 1,1 1 0,-1-1-1,0 1 1,0 0-1,0 0 1,0 0-1,-1 0 1,1 0 0,0 1-1,3 4 1,3 5 22,0 0 0,-1 1 0,-1 0 0,13 28 0,-18-36-24,0 1 68,1-1 0,-1 1 0,0-1 0,-1 1 0,0 0 0,0 0-1,0 0 1,0 0 0,-1 11 0,-1-14-36,1 0 1,-1-1 0,1 1-1,-1 0 1,0-1-1,0 1 1,0-1-1,0 1 1,-1-1 0,1 0-1,-1 1 1,1-1-1,-1 0 1,0 0-1,0 0 1,0 0 0,0-1-1,0 1 1,0 0-1,0-1 1,-1 1-1,1-1 1,-1 0 0,1 0-1,-3 1 1,-9 2 52,0 0 1,0-2 0,0 1 0,-22 0-1,8-2-38,-37-4 0,34 0-472,-49-11 1,70 12-281,0-1 0,0-1 0,1 1 0,-1-1 0,1-1 0,0 0 0,1 0 0,-14-10 0,7 2-1354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7:48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45 4224,'-1'0'93,"1"-1"1,-1 1-1,0-1 1,0 1 0,1-1-1,-1 1 1,0 0-1,0-1 1,0 1-1,0 0 1,0 0-1,1-1 1,-16 6 13463,37-24-9925,-14 15-3578,-1 1 1,1 0 0,0 0 0,0 0 0,0 1-1,0 0 1,0 0 0,0 1 0,0 0 0,1 0-1,-1 1 1,0 0 0,1 0 0,-1 0-1,1 1 1,-1 0 0,0 1 0,0 0 0,0 0-1,0 0 1,7 4 0,-11-4-57,0-1 0,0 0 0,0 1 0,-1 0 0,1 0 0,0 0 0,-1 0 0,1 0 0,-1 0 1,0 1-1,0-1 0,0 1 0,0 0 0,2 3 0,-2-2 5,0 1 1,0 0 0,-1 0-1,1 0 1,-1 0-1,0 0 1,-1 0 0,1 7-1,-1 1 35,-1 1-1,0-1 1,-1 1 0,-1-1-1,0 0 1,-5 14 0,0-5 35,-1-1 1,-1 0 0,-1 0 0,-14 18 0,-58 72 621,39-56-47,42-53-567,1 0 0,0 0 1,-1-1-1,1 1 1,0 0-1,0 0 1,0 1-1,0-1 0,-1 4 1,2-6-54,0 1 1,0-1-1,0 0 1,0 1-1,0-1 1,1 1-1,-1-1 1,0 0-1,0 1 1,0-1-1,0 1 1,0-1-1,0 0 1,1 1-1,-1-1 1,0 0-1,0 1 1,1-1-1,-1 0 1,0 0-1,0 1 1,1-1-1,14 4 316,21-2-103,67-7-1,-47 2-391,-15 0-541,46 0-2845,-73 3 111,29 6-1,-6 4-263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7:49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25 103 5728,'0'-1'234,"-1"0"0,0 0 0,1 0 0,-1 0 0,0 0 1,0 0-1,0 0 0,0 0 0,1 1 0,-1-1 0,-2-1 0,-10-13 10144,21 19-4664,10 1-5481,0-1 1,1-1 0,-1-1 0,25 1 0,79-7 468,-94 3-573,225-21 149,-19 1-7,-220 20-199,27-3 421,-30 3-505,-7 1-825,-10-2-1178,-1 0 299,1-1 1,1 1-1,-1-1 0,-7-5 0,-9-4-3032,0 1-1492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1:02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22 7968,'-12'-17'2565,"12"17"-2487,0 0 1,0 0-1,0-1 1,0 1-1,0 0 0,0 0 1,0 0-1,0-1 1,0 1-1,0 0 0,0 0 1,-1 0-1,1 0 1,0-1-1,0 1 0,0 0 1,0 0-1,0 0 0,-1 0 1,1 0-1,0-1 1,0 1-1,0 0 0,0 0 1,-1 0-1,1 0 1,0 0-1,0 0 0,0 0 1,-1 0-1,1 0 1,0 0-1,0 0 0,0 0 1,-1 0-1,1 0 1,0 0-1,0 0 0,0 0 1,-1 0-1,1 0 1,0 0-1,0 0 0,0 0 1,-1 0-1,1 0 0,0 1 1,0-1-1,0 0 1,0 0-1,0 0 0,-1 0 1,1 0-1,0 1 1,0-1-1,0 0 0,0 0 1,0 0-1,0 0 1,-1 1-1,1-1 0,0 0 1,0 0-1,0 0 1,0 1-1,0-1 0,-1 17 4746,1-12-5535,-11 128 3080,4-40-1698,4-58-331,-12 214 664,20-171-17,-5-76-550,15-3 598,-9-1-994,0 0 1,0 0-1,1-1 1,-1 0-1,10-7 1,17-7 93,-22 12-176,1 1 0,0 0 1,24-4-1,-32 8 30,-1-1 1,0 1-1,1 0 1,-1 0-1,0 0 1,1 0-1,-1 0 1,0 1-1,1-1 1,-1 1-1,0 0 0,0 0 1,0 0-1,0 1 1,0-1-1,0 1 1,0 0-1,0-1 1,4 5-1,-3-1 28,0 1 0,0-1 0,0 1 0,-1 0 0,0 0 0,0 0 0,-1 1 0,0-1 0,0 0 0,0 1 0,-1 0 0,0-1 0,0 9 0,0 4 70,-1-1 0,0 1 1,-6 30-1,2-32 42,0 0-1,0 0 1,-2 0 0,0 0 0,-1-1-1,-12 22 1,17-35-79,0 1-1,-1-1 0,1 0 1,-1 0-1,1 0 1,-1 0-1,0 0 1,0-1-1,-4 3 1,6-4-41,-1 0 0,1-1 1,0 1-1,-1-1 0,1 1 0,-1-1 1,1 0-1,0 1 0,-1-1 1,1 0-1,-1 0 0,1 0 0,-1 0 1,1 0-1,-1 0 0,1-1 1,-1 1-1,1 0 0,0-1 1,-1 1-1,1-1 0,0 0 0,-1 1 1,1-1-1,0 0 0,0 0 1,0 1-1,-1-1 0,0-1 0,-7-7-5,1 0 0,-1-1 0,1 1-1,-8-15 1,-25-47-498,2 3-1356,36 62 1483,-3-2-887,1 0-1,0-1 0,0 0 1,-6-16-1,11 24 1006,0-1 0,-1 1 0,1 0 0,0 0 0,0 0 0,0 0 0,0 0 0,0 0 0,0 0 0,0 0 0,0 0 0,1-2 0,8-5-6385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7:50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5 8896,'0'0'118,"0"0"1,0-1-1,0 1 1,-1 0-1,1-1 1,0 1-1,0 0 1,-1 0-1,1-1 1,0 1-1,-1 0 1,1 0-1,0 0 1,0-1-1,-1 1 1,1 0-1,-1 0 1,1 0-1,0 0 1,-1 0-1,1 0 1,0 0-1,-1-1 1,1 1-1,-1 0 1,1 0-1,0 1 1,-1-1-1,1 0 1,0 0-1,-1 0 1,1 0-1,-1 0 1,1 0-1,0 0 1,-1 1-1,1-1 1,0 0-1,0 0 1,-1 0-1,1 1 1,0-1-1,-1 0 1,1 0-1,0 1 1,0-1-1,-1 0 1,1 1-1,0-1 1,0 0-1,0 1 1,0-1 0,-1 0-1,1 1 1,0-1-1,0 0 1,0 1-1,0-1 1,0 1-1,0-1 1,0 1-1,-5 34 4403,5-23-4624,-8 60 1785,-9 95 529,0 48-1048,12-102-1745,3-98-1514,4-2 560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7:51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186 107 3232,'-3'-11'1382,"1"0"1,1 0-1,0 0 1,1-1-1,1-14 1,0 2 3191,-10 49-1070,-12 33-1043,-45 92 0,51-124-2265,2 0-1,1 1 1,1 0-1,1 1 1,-9 38 0,19-54-417,-1-1-493,-3-6-3082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7:51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16 213 10464,'-14'-10'3370,"14"10"-3285,0 0 0,0 0 0,0 0-1,-1-1 1,1 1 0,0 0 0,0 0-1,0 0 1,0-1 0,0 1 0,0 0 0,0 0-1,0-1 1,0 1 0,0 0 0,0 0-1,0 0 1,0-1 0,0 1 0,0 0 0,0 0-1,0 0 1,0-1 0,0 1 0,0 0-1,0 0 1,1 0 0,-1-1 0,0 1 0,0 0-1,0 0 1,0 0 0,0 0 0,0-1-1,1 1 1,-1 0 0,0 0 0,0 0-1,0 0 1,1 0 0,-1 0 0,0 0 0,1-1-1,10-6 2214,-10 6-1937,53-28 3757,31-6-2593,-63 26-1274,46-17-22,1 4 0,77-15 0,48 9-2628,-159 28-568,-34 0 2746,0 0 0,0 0-1,-1 0 1,1 0 0,0 1 0,0-1-1,0 0 1,0 1 0,-1-1-1,1 0 1,0 1 0,0-1-1,-1 1 1,2 0 0,-2-1 64,0 1 0,0-1-1,0 1 1,1-1 0,-1 0 0,0 1 0,0-1 0,0 1 0,0-1-1,0 0 1,0 1 0,0-1 0,0 1 0,0-1 0,0 1 0,-1-1 0,1 0-1,0 1 1,0-1 0,0 1 0,0-1 0,-1 0 0,1 1 0,0-1-1,0 0 1,-1 1 0,1-1 0,0 0 0,-1 1 0,0-1 0,-11 16-2499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7:52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7 8960,'-13'-3'1316,"-9"0"209,5 2 3175,46 3-1624,48 8 1,-28-2-2068,-37-7-819,1 1-1,-1 1 0,0 0 0,20 8 1,-29-9-168,0-1 0,0 1 1,0 0-1,0 0 0,0 0 1,-1 0-1,1 1 0,-1-1 1,4 5-1,-4-5-13,-1 0-1,0-1 1,0 1-1,0 0 1,-1 0-1,1 0 1,0 0-1,-1 1 1,1-1-1,-1 0 0,0 0 1,0 0-1,0 0 1,0 0-1,0 1 1,0-1-1,-1 2 1,-2 8 21,0-1 1,-1 1-1,0-1 0,-1 0 1,0 0-1,-9 12 0,-3 3 109,-25 29 1,21-33-129,-2 0 0,-42 33 0,26-24 180,-5 2 566,36-24-211,8-9-527,0 0 0,0 1 0,0-1 0,0 0 0,0 0 0,0 0 0,0 1 0,0-1 0,0 0 0,0 0-1,0 0 1,0 1 0,0-1 0,0 0 0,0 0 0,0 0 0,0 1 0,0-1 0,0 0 0,1 0 0,-1 0 0,0 1 0,0-1 0,0 0 0,0 0 0,0 0 0,0 0 0,1 1 0,0-1 33,0 1-1,0-1 1,0 0-1,0 1 1,0-1 0,0 0-1,0 0 1,1 0-1,-1 0 1,0 0 0,0 0-1,0 0 1,0 0-1,0 0 1,0-1 0,2 1-1,131-42 1084,-63 18-963,-40 15-343,1 1 0,0 2 1,65-4-1,-88 10-428,0 0 0,0 1 0,-1 0-1,10 2 1,-8-1-848,0 1 0,0 1-1,-1 0 1,0 0 0,17 10-1,6 10-5751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7:53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372 105 5216,'-5'-27'8928,"-38"95"-3385,-35 62-2911,-56 172-392,106-228-1912,-43 126 310,67-186-892,-5 23 1739,9-37-1471,0 0-1,0 0 1,0 0-1,1 0 1,-1 0-1,0 0 1,0 0-1,0-1 1,0 1-1,0 0 1,0 0-1,0 0 1,0 0-1,0 0 1,1 0-1,-1 0 1,0 0-1,0 0 0,0 0 1,0 0-1,0 0 1,0 0-1,0 0 1,0 0-1,1 0 1,-1 0-1,0 0 1,0 0-1,0 1 1,0-1-1,0 0 1,0 0-1,0 0 1,0 0-1,0 0 1,0 0-1,1 0 1,-1 0-1,0 0 0,0 0 1,0 0-1,0 0 1,0 0-1,0 1 1,0-1-1,0 0 1,0 0-1,0 0 1,0 0-1,0 0 1,0 0-1,0 0 1,0 0-1,0 1 1,0-1-1,0 0 1,0 0-1,0 0 0,0 0 1,0 0-1,0 0 1,0 0-1,0 0 1,0 0-1,0 1 1,0-1-1,0 0 1,13-18 243,14-27-207,37-88 1,-26 38-51,21-46 59,21-17 10,20-45 299,-94 192-332,4-11 250,16-25 0,-26 46-282,0 1-1,0 0 1,0 0-1,0-1 1,0 1-1,1 0 1,-1 0-1,0-1 1,0 1-1,0 0 1,0 0-1,1 0 1,-1-1-1,0 1 1,0 0-1,0 0 1,1 0-1,-1 0 1,0-1-1,0 1 1,1 0-1,-1 0 1,0 0-1,0 0 1,1 0-1,-1 0 1,0 0-1,0 0 1,1 0-1,-1 0 1,0 0-1,0 0 1,1 0-1,-1 0 1,0 0-1,0 0 1,1 0-1,-1 0 1,0 0-1,0 0 1,1 1-1,5 11-20,-1 20-70,28 206 365,-20-161-204,-11-67-57,1 1 1,6 15 0,-5-14 25,-4-12-35,1 1-1,-1-1 1,0 1 0,0-1-1,0 1 1,0-1 0,0 1 0,1-1-1,-1 1 1,0-1 0,1 1 0,-1-1-1,0 0 1,1 1 0,-1-1 0,0 1-1,1-1 1,-1 0 0,0 1 0,1-1-1,-1 0 1,1 0 0,-1 1 0,1-1-1,-1 0 1,1 0 0,-1 0 0,1 1-1,-1-1 1,1 0 0,-1 0 0,1 0-1,-1 0 1,1 0 0,-1 0 0,1 0-1,-1 0 1,1 0 0,0-1 0,-1 1-1,1 0 1,-1 0 0,0 0 0,1-1-1,-1 1 1,1 0 0,-1 0 0,1-1-1,-1 1 1,1 0 0,-1-1 0,0 1-1,1 0 1,-1-1 0,1 0 0,3-4 40,0 1 0,0-1 1,6-9-1,-9 12-41,24-37 31,2 2-1,51-55 0,95-104-49,-135 151-34,-37 44 40,0 0 0,0 0 0,0 0 0,-1 0 1,1 0-1,0 0 0,0 0 0,1 1 0,-1-1 0,0 0 1,0 1-1,0-1 0,0 1 0,1-1 0,-1 1 0,2-1 1,-2 1-4,0 0 1,0 0 0,0 0-1,-1 1 1,1-1 0,0 0 0,0 0-1,0 1 1,0-1 0,-1 0 0,1 1-1,0-1 1,0 1 0,-1-1 0,1 1-1,0-1 1,-1 1 0,2 1 0,2 3-28,-1 0 1,0 1-1,0-1 1,0 1-1,3 9 0,-6-15 36,14 40 40,-2 0 0,8 46-1,6 86 192,5 21-74,5-4-488,-35-170-2478,-1-12-936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7:56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4992,'0'-13'15285,"2"30"-13200,22 42-496,-19-45-1297,-5-13-231,0 1 0,1 0 0,-1-1 0,1 1 0,0 0 0,0-1 0,-1 1 0,1-1 0,2 4 0,11 16-199,-13-18 188,1 1 1,0-1-1,1 1 1,-1-1-1,5 5 1,-1-2 21,0 0 0,-1 0 0,0 1 1,0-1-1,-1 1 0,8 13 0,9 16 239,-19-33-307,-1 0 1,1 0-1,-1 0 0,1 0 1,-1 0-1,0 1 1,0-1-1,0 6 1,5 11 302,-4-15 754,1-8-971,12-12 469,18-23-1,-20 23-434,0 0 0,16-13-1,38-23 53,13-11-261,-78 61-18,7-7-874,-1 1 0,9-13 0,-14 14-2059,-24 16-7464,5 3 4964,2 6 1803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7:56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9 7136,'-2'-9'6866,"5"15"-3103,-2 3-2888,0-1 1,0 0-1,0 1 0,-1-1 1,-3 17-1,2 0-42,-6 50 594,-27 131-1,13-129-2230,10-47-5634,25-59-8895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7:58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24 3328,'-1'0'77,"1"-1"1,0 1-1,-1-1 1,1 1-1,0-1 0,0 1 1,-1-1-1,1 0 1,0 1-1,0-1 0,0 1 1,0-1-1,0 1 1,0-1-1,0 0 0,0 1 1,0-1-1,0 1 1,0-1-1,0 1 0,1-1 1,-1 0-1,0 1 1,0-1-1,1 1 0,-1-1 1,0 1-1,1-1 1,-1 1-1,0-1 0,1 1 1,-1 0-1,0-1 1,1 0-1,0 1 373,0-1-1,0 1 1,0-1 0,0 1-1,0-1 1,0 1-1,0 0 1,0 0 0,0-1-1,0 1 1,0 0 0,2 0-1,-2 0-271,-1 0 0,1 0 0,-1 0 0,1 1 0,0-1 0,-1 0 0,1 0 0,-1 0 0,1 1 0,0-1 0,-1 0 0,1 1 0,-1-1 0,1 1 0,-1-1 0,0 0 0,1 1 0,-1-1 0,1 1 0,-1-1 0,0 1 0,1 0 0,-1-1 0,0 1 0,0-1 0,1 1 0,-1 0 0,5 20 1507,-4-13-850,5 34 1003,-4-29-1375,0 0 0,5 18 0,34 127 1877,-28-99-1774,24 160 524,-20-104-862,-10-67-115,18 80 648,-14-82-687,-5-18 73,18 46 0,-7-33 61,-13-34-224,-3 2-31,-1-3 703,4-10-230,114-199 344,-99 168-735,137-222-131,19 16-32,-132 174 179,61-126 0,-91 167-30,-9 8-814,-3 11-2408,-1 16-3498,0 1 2507,0 5 1355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7:59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41 5632,'-3'-8'1041,"2"7"-669,0-1 1,1 1-1,-1 0 0,0 0 1,1 0-1,0-1 0,-1 1 1,1 0-1,0-1 0,-1 1 1,1 0-1,0-1 0,0 1 1,0 0-1,0-1 0,0 1 1,0 0-1,1-1 1,-1 1-1,0 0 0,3-4 3402,-2 5-3566,0 0-1,-1 0 0,1 0 1,0 0-1,0 1 1,0-1-1,0 0 1,0 0-1,-1 1 1,1-1-1,0 1 1,0-1-1,0 1 1,-1-1-1,1 1 0,0-1 1,-1 1-1,1 0 1,-1-1-1,1 1 1,0 0-1,0 1 1,8 20 663,-4-7-311,0-3-274,-1 0 0,4 13 0,5 19 130,-7-29-80,-1 1-1,5 31 1,-4-17-212,-5-25-89,-1-1 0,0 1 0,1 0 0,-2 6 0,1 1 110,0-11-97,5 9-48,-4 4 201,-2-14-192,1 0-1,0 1 0,0-1 1,0 0-1,0 0 0,0 0 1,0 0-1,0 0 0,0 0 0,0 0 1,0 0-1,0 0 0,1 1 1,-1-1-1,0 0 0,0 0 1,0 0-1,0 0 0,0 0 1,0 0-1,0 0 0,0 0 1,0 0-1,0 0 0,0 0 0,0 0 1,0 1-1,0-1 0,0 0 1,0 0-1,1 0 0,-1 0 1,0 0-1,0 0 0,0 0 1,0 0-1,0 0 0,0 0 0,0 0 1,0 0-1,0 0 0,0 0 1,1 0-1,-1 0 0,0 0 1,0 0-1,0 0 0,0 0 1,0 0-1,0 0 0,10-17 746,-5 7-773,2-3 102,0 1 0,2-1 1,0 2-1,0-1 0,1 2 0,0-1 1,1 1-1,13-9 0,16-10-188,45-24 0,-69 43 83,9-2-37,-19 9 27,0 0 0,1-1 0,-1 0 0,7-5 0,-4 2 366,2-2-3304,-22 8-1743,4 3 3078,-1 0 0,1 0 0,0 1-1,-9 4 1,8-3-279,-14 7-971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8:00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7 6560,'-7'-7'8453,"10"14"-3322,-2 2-5078,8 121 5095,-14 67-3299,4-166-1867,1-19-532,-1 1 0,0-1 0,-1 1 0,-3 12 0,5-24 389,-1 5-2255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1:03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75 6880,'-5'-14'1837,"-12"-26"0,17 40-1760,0-1 0,0 1 0,0 0 0,0-1-1,-1 1 1,1-1 0,0 1 0,0-1 0,0 1 0,0-1-1,0 1 1,1-1 0,-1 1 0,0-1 0,0 1 0,0-1-1,0 1 1,0-1 0,1 1 0,-1 0 0,0-1-1,0 1 1,1-1 0,-1 1 0,0 0 0,1-1 0,-1 1-1,0 0 1,1-1 0,-1 1 0,1 0 0,-1 0 0,0-1-1,1 1 1,15-6 1458,-12 6-1328,-1 0-1,0 0 1,0 1-1,0-1 0,1 1 1,-1 0-1,0 0 1,0 0-1,0 0 1,0 0-1,4 3 0,32 23 928,-26-18-820,1 1-23,0 1 0,-1 0 0,-1 1 0,1 1 0,-2 0 0,0 0 0,-1 1 0,13 22 0,123 248 1202,-133-256-1343,-2 0 0,-1 0 0,-1 1-1,5 30 1,-10-36-9,-2 0 0,0 0 0,-2 0 0,0 0 0,-6 40 0,-3-17 191,-1-1 1,-28 77-1,27-93-233,-2 0-1,-2-1 1,0 0 0,-2-1 0,-21 26-1,26-39-147,-2 0 1,0-1-1,0 0 0,-1-1 0,-1-1 0,0 0 1,0-2-1,-22 11 0,-53 16-2661,1-9-4690,59-18 3534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8:01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59 3232,'-33'13'4197,"29"-11"-3153,-1 1 0,0-1 0,0-1 0,0 1 1,0 0-1,0-1 0,0 0 0,-9 0 0,-7-1 4241,21 0-5256,0 0 1,0 0-1,0 0 0,-1 0 0,1 0 0,0 0 0,0 0 1,0 0-1,0 0 0,0 0 0,0 0 0,0 0 0,0 0 0,0 0 1,0 0-1,-1 0 0,1 0 0,0 0 0,0 0 0,0 0 0,0 0 1,0 0-1,0 0 0,0 0 0,0 0 0,0 0 0,0 0 1,0 0-1,0 0 0,0 0 0,0-1 0,-1 1 0,1 0 0,0 0 1,0 0-1,0 0 0,0 0 0,0 0 0,0 0 0,0 0 0,0 0 1,0 0-1,0-1 0,0 1 0,0 0 0,0 0 0,0 0 1,0 0-1,0 0 0,0 0 0,0 0 0,0 0 0,0 0 0,0-1 1,5-5 1041,11-6-247,9 0-639,0 1 1,1 0-1,42-9 0,-54 16-181,1 1 1,-1 1-1,0 0 0,1 1 0,17 1 0,-29 0-4,1 1-1,-1-1 0,0 1 1,1-1-1,-1 1 0,0 0 0,0 0 1,1 0-1,-1 1 0,0-1 1,0 1-1,0 0 0,-1-1 1,1 1-1,0 1 0,-1-1 1,1 0-1,-1 1 0,0-1 1,0 1-1,0 0 0,0-1 1,0 1-1,0 0 0,-1 0 1,1 0-1,-1 1 0,1 3 1,-1-2 13,0 1 1,0 0 0,-1 0 0,0 0 0,0 0 0,-1 0 0,1 0 0,-1 0-1,-4 11 1,-2 4 47,-11 26 0,12-33-55,-7 16 25,3-4 106,-23 41-1,-11-4 78,27-41-52,-24 44 1,40-65-136,1 0 1,-1 0-1,1 0 0,0 1 1,-1-1-1,1 0 0,0 0 1,-1 0-1,1 0 0,0 0 1,0 1-1,0-1 0,0 0 1,0 0-1,0 0 0,0 0 1,1 1-1,-1-1 0,0 0 1,1 0-1,0 1 0,0 0 13,0-1 1,0 0-1,0 1 0,0-1 0,1 0 0,-1 0 1,0 1-1,1-1 0,-1 0 0,1-1 0,-1 1 1,3 1-1,5 1 73,0 0 0,0 0 1,0-1-1,11 1 0,-18-3-107,27 2-362,-1-2 0,1 0 0,0-2 0,45-9 0,-71 10 221,-3 1 78,8-1-1105,-1 0 0,1-1 0,10-4 0,-5-2-5039,-7-1 2660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8:01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57 4064,'-4'-3'-65,"1"1"551,0 0 0,1 0 0,-1-1 0,1 1 0,0-1 0,-3-2 0,5 4-185,-1 0 1,1 0 0,-1 0 0,1 0 0,0 0 0,0 0 0,-1 0 0,1 0 0,0 0 0,0 0 0,0 0 0,0 0 0,0 0 0,0 0 0,0 0-1,0 0 1,1 0 0,-1 0 0,0 0 0,1 0 0,-1 0 0,0 0 0,1 0 0,4-9 7894,2 13-7333,-4-1-719,1-1-1,0 1 1,0-1 0,-1 0 0,1 0 0,0 0-1,0 0 1,4-1 0,9 2 119,14 3 67,35-1-1,-42-3-177,-1 1-1,1 0 0,44 12 0,-66-13-215,-1-1 0,1 1-1,0 0 1,-1-1 0,1 1 0,-1 0 0,1 0-1,-1 0 1,1 0 0,-1 1 0,2 1-1,-3-2-151,1-1 0,-1 1 0,0-1 0,0 1-1,1-1 1,-1 1 0,0-1 0,0 1 0,0-1 0,0 1-1,0-1 1,0 1 0,0-1 0,0 1 0,0-1-1,0 1 1,0-1 0,0 1 0,0-1 0,0 1 0,0-1-1,0 1 1,-1-1 0,1 1 0,0-1 0,0 1 0,-1-1-1,1 1 1,0-1 0,-1 1 0,1-1 0,0 0-1,-1 1 1,1-1 0,-1 0 0,1 1 0,-1-1 0,1 0-1,0 0 1,-1 1 0,0-1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8:02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58 8896,'0'0'139,"-1"0"1,1 0 0,0 0 0,-1 0-1,1-1 1,-1 1 0,1 0-1,0 0 1,-1 0 0,1 0-1,0-1 1,-1 1 0,1 0 0,0-1-1,-1 1 1,1 0 0,0 0-1,0-1 1,-1 1 0,1 0-1,0-1 1,0 1 0,0-1 0,-1 1-1,3-9 7825,8 6-4531,-3 1-2856,37-14 1063,-32 11-1701,1 1 1,23-7-1,-32 11-731,1-1 0,-1 1 0,1 0 0,7 0-1,-8 1-236,-1 0-1,1-1 0,-1 1 0,0 0 0,1 1 1,-1-1-1,3 2 0,8 8-2959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8:09.4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96 2144,'19'-15'9568,"-19"16"-9422,1 0 0,0 0 0,0 1 0,0-1 0,-1 0 0,1 0 0,0 0 1,1 0-1,-1 0 0,1 1 0,0 0 39,4 3 149,0 2 1,-1-1 0,0 0 0,0 1-1,0 0 1,-1 0 0,4 9 0,18 55 919,-6-15-989,-9-27-61,2 0 0,2-1 0,0-1 0,2 0 0,0-1 0,2-1 0,23 24 0,-28-35-104,0-1 0,1 0 0,1-1 0,0-1 0,0-1 0,1 0 0,23 10 0,32 9 452,112 30 0,-162-54-384,1-2 0,39 3 1,48-7 474,-43 0-458,0 1-186,252-4-9,-280 1 243,44-10-1,-15 1-51,21 0-100,335-59 211,-62 3 276,-65 15-192,50-5-366,-46 8 76,-202 34 79,175-7 1,-206 23-73,0 2 0,0 4 1,-1 3-1,0 2 0,90 29 1,-78-16 42,-2 5 1,125 62 0,-174-73 7,-1 1-1,0 0 1,35 36-1,-17-16-151,-44-37 26,1-1 1,0 1 0,-1-1-1,1 0 1,0 0 0,0 0-1,0 0 1,0 0 0,0 0-1,0 0 1,0-1 0,0 1-1,1-1 1,-1 0 0,3 1-1,-4-2 16,1 1 0,0 0 1,-1-1-1,1 1 0,0-1 0,-1 1 0,1-1 0,-1 0 0,1 1 1,-1-1-1,1 0 0,-1 0 0,1 0 0,-1-1 0,0 1 0,0 0 0,0 0 1,1-1-1,0-1 0,39-59 14,-27 39-92,1 0-1,28-32 0,-14 25 27,2 2-1,1 1 0,54-35 0,117-49-348,-151 88 402,0 2 0,1 3 0,1 2 0,0 3 0,1 2 0,111-8 0,100 13 14,-92 5 57,158 13 310,-130 8-120,-51-4-150,-13-2 60,199 47-1,-307-53-161,467 116 275,-389-95-301,222 49 497,200-21-147,-62-50-533,-440-7 165,380-24 378,-330 16-287,-1-4 0,0-3-1,79-27 1,545-212 21,-593 213-1703,123-29-1,2 17-7161,-85 17-113,-147 36 8821,84-23-5379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8:13.8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569 172 2400,'1'0'40,"-1"0"0,0 0-1,1 0 1,-1-1 0,0 1 0,0 0-1,1 0 1,-1 0 0,0 0 0,0 0 0,1 0-1,-1 0 1,0-1 0,0 1 0,1 0 0,-1 0-1,0 0 1,0 0 0,0-1 0,1 1 0,-1 0-1,0 0 1,0-1 0,0 1 0,0 0 0,0 0-1,1-1 1,-1 1 15,0-1-1,0 1 1,1-1-1,-1 1 1,0 0 0,0-1-1,1 1 1,-1 0-1,0-1 1,1 1-1,-1 0 1,0-1-1,1 1 1,-1 0 0,1 0-1,-1-1 1,1 1-1,-1 0 1,0 0-1,1 0 1,0 0 0,8-2 1053,-1-1 0,1 1 1,13-7-1,-19 8-800,-1 0 0,1 0 0,-1-1 0,1 1 0,-1-1 0,0 1-1,0-1 1,1 0 0,-1 0 0,0 0 0,-1 0 0,1 0 0,0-1-1,-1 1 1,3-5 0,-3 5-122,-1-1 0,1 1 0,-1 0 0,0 0 0,0-1 0,0 1 0,0 0 0,-1-1 0,1 1 0,0 0 0,-1 0 0,0 0 0,1-1 0,-1 1 0,0 0 0,0 0 0,0 0 0,-1 0 0,1 0 0,-2-1 0,0-2 71,-1 1 1,0 0 0,0 0 0,-1 1 0,1-1-1,0 1 1,-7-3 0,6 3-156,-1-1 58,0 1-1,0 0 0,-1 0 1,0 0-1,1 0 0,-1 1 0,0 1 1,-8-2-1,-17 0 179,-1 2 1,1 2-1,-1 1 0,1 1 1,0 2-1,0 1 1,0 1-1,-55 22 0,79-26-289,0 0-1,1 0 1,-1 1-1,0 1 1,1-1-1,0 1 1,0 1-1,1-1 1,-1 1-1,1 0 1,0 0-1,1 1 1,0 0-1,0 0 1,0 0-1,1 1 1,0-1-1,0 1 1,1 0-1,-3 9 1,1 0 63,0 0-1,2 0 1,0 0-1,0 0 1,2 1 0,0-1-1,2 21 1,0-29-61,0 1 0,0-1 0,1 0-1,1 0 1,-1 0 0,1 0 0,1-1 0,0 1 0,0-1-1,1 0 1,-1 0 0,2 0 0,-1-1 0,1 0 0,9 9 0,-2-6-7,-1 0 0,2-1 0,-1-1 0,1 0 0,1-1 0,-1 0 0,1-1 0,0-1 0,1 0 0,-1-1 0,1-1 1,0 0-1,0-1 0,25 0 0,-36-2-8,1-1 0,0 1 1,-1-1-1,1 0 0,-1-1 0,0 1 1,1-1-1,-1 0 0,9-5 0,-14 7-31,0 0 0,0 0-1,1 0 1,-1 0 0,0-1-1,1 1 1,-1 0 0,0 0-1,0 0 1,0-1-1,1 1 1,-1 0 0,0 0-1,0-1 1,0 1 0,1 0-1,-1-1 1,0 1 0,0 0-1,0-1 1,0 1-1,0 0 1,0-1 0,0 1-1,0 0 1,0 0 0,0-1-1,0 1 1,0 0 0,0-1-1,0 1 1,0 0-1,0-1 1,0 1 0,0 0-1,0-1 1,-1 1 0,1 0-1,0-1 1,0 1-1,0 0 1,0 0 0,-1-1-1,1 1 1,0 0 0,0 0-1,-1-1 1,-14-8 39,9 8-80,0 0 1,0 0-1,0 0 0,0 0 0,0 1 1,0 0-1,0 1 0,-11 1 0,-51 15-284,50-12 253,-5 2 63,0 1-1,1 1 1,0 0 0,-39 25 0,52-28 21,0 0 1,1 1-1,-1-1 1,1 2-1,0-1 1,1 1-1,0 1 1,1-1-1,-1 1 1,1 0-1,1 0 1,0 1-1,-5 12 1,8-15 8,0-1 1,1 1-1,0 0 0,0 0 1,0 1-1,1-1 1,0 0-1,0 0 0,1 0 1,0 0-1,0 0 1,1 0-1,2 8 0,-2-11-2,0 0-1,0 0 1,0 1-1,0-2 1,0 1-1,1 0 0,0 0 1,0-1-1,0 1 1,0-1-1,0 0 1,1 0-1,-1 0 1,1-1-1,0 1 0,0-1 1,0 0-1,0 0 1,0 0-1,1 0 1,5 0-1,0 0 8,0-1 0,0 0 1,0-1-1,0 0 0,0-1 0,0 0 0,0 0 1,14-5-1,78-28 134,-99 33-163,102-44-26,99-60 0,-165 83 20,-19 10-34,39-17 0,-59 29 38,1-1 0,-1 1 0,1 0 0,-1 0 0,1-1 0,-1 1 0,1 0 0,0 0 0,-1 0 0,1 0 0,-1 0 0,1 0 0,0 0 0,-1 0 0,1 0 0,-1 0 0,1 0 0,0 0 0,-1 0 0,1 0 0,-1 1 0,1-1 0,0 0 0,-1 0 0,1 1 0,-1-1 0,1 0 0,-1 1 1,1-1-1,-1 1 0,1-1 0,-1 0 0,0 1 0,1-1 0,-1 1 0,0-1 0,1 1 0,-1 0 0,0-1 0,1 1 0,-1-1 0,0 1 0,0-1 0,0 1 0,0 0 0,0-1 0,0 1 0,0-1 0,0 2 0,1 2 19,-1 0 1,0 0-1,-1 0 1,1 0-1,-2 7 0,-21 57 413,6-18-330,11-18-60,14-43-10,0 0 0,1 1 0,18-18 0,-14 17-58,0 0-1,1 1 1,0 0-1,19-9 0,65-26-336,-92 43 347,0-1 0,1 1-1,-1 1 1,0-1 0,1 1-1,-1 0 1,1 1 0,11 0-1,-15 0 22,0 0 0,-1 1 0,1-1 0,0 1 0,-1 0 0,1-1 0,-1 2 0,1-1 0,-1 0 0,0 0 0,1 1 0,-1-1 1,0 1-1,0 0 0,0-1 0,0 1 0,0 0 0,0 0 0,-1 0 0,1 1 0,-1-1 0,1 0 0,0 3 0,9 26-46,-10-26 45,0-1-1,1 0 1,-1 1 0,1-1-1,0 0 1,0 0 0,0 0-1,1 0 1,-1 0 0,1 0-1,0-1 1,0 1 0,5 3-1,-3-3 18,1-1 0,-1 1 0,1-1-1,-1 0 1,1-1 0,0 0 0,0 0-1,0 0 1,0 0 0,0-1 0,1 0 0,-1 0-1,0-1 1,10 0 0,-8-1-15,0 0 1,0-1-1,-1 0 1,1 0-1,0-1 1,-1 0-1,0 0 1,0-1-1,0 1 1,0-2-1,7-4 1,-6 3 16,-1 0 0,1 0 0,-1-1 0,0 0 0,7-11 0,-11 15-28,-1 0 1,0 0 0,-1-1-1,1 1 1,-1 0 0,1-1-1,-1 1 1,0-1 0,0 0-1,-1 1 1,1-1 0,-1 0-1,0 1 1,0-1-1,0 0 1,-1-6 0,1 8-29,0 0 1,-1-1-1,1 1 0,-1 0 1,0-1-1,0 1 0,0 0 1,0 0-1,0 0 1,-1-2-1,1 3 26,0 0 1,0 1-1,0-1 0,0 1 1,1-1-1,-1 1 1,0 0-1,0-1 0,0 1 1,0 0-1,0-1 1,0 1-1,0 0 0,0 0 1,0 0-1,0 0 0,0 0 1,0 0-1,0 0 1,0 1-1,0-1 0,0 0 1,0 0-1,0 1 1,0-1-1,0 1 0,0 0 1,-4 0 13,1 1 0,-1 0 0,1 1 0,0-1 1,0 1-1,0 0 0,0 0 0,1 0 0,-1 0 1,1 1-1,0-1 0,0 1 0,0 0 0,0 0 0,-2 6 1,2-4-14,0 0 0,1 1 1,0-1-1,1 1 1,-1 0-1,1 0 0,0-1 1,1 1-1,0 0 1,1 9-1,-1-8-20,1-1 0,1 1 0,-1-1 0,5 11 0,-5-15 41,0 0 1,0 0-1,0-1 0,1 1 1,-1-1-1,1 1 1,-1-1-1,1 1 1,0-1-1,0 0 1,0 0-1,1 0 1,-1 0-1,3 2 0,-3-4-5,0 1 0,0-1-1,0 0 1,0 0 0,0 0-1,1 0 1,-1 0 0,0 0-1,0 0 1,0-1 0,0 1-1,0-1 1,0 1 0,0-1-1,0 0 1,0 0 0,0 0-1,2-1 1,2-2-2,10-4-54,0-1 0,21-15 0,20-13 158,10 5-85,82-26 0,-88 36 41,-58 20-82,0 1-1,0 0 1,0 1-1,0-1 0,0 0 1,0 1-1,0 0 0,0-1 1,0 1-1,4 1 1,-6-1 18,0 1 1,0-1-1,0 0 1,0 1 0,1-1-1,-1 1 1,0 0-1,0-1 1,0 1 0,0 0-1,0 0 1,-1 0-1,1-1 1,0 1 0,0 0-1,0 0 1,-1 0-1,1 0 1,-1 1 0,1-1-1,-1 0 1,1 0-1,-1 0 1,1 0 0,-1 0-1,0 1 1,0 1-1,2 18-86,-2-16 106,1 0 0,-1-1 0,1 1 0,2 6 0,1 2 5,1-1 0,0-1 0,0 1 0,1-1 0,11 14 0,-15-21-16,1-1 0,0 0 0,0 0 0,0 0 0,0 0 0,0-1 0,1 1 0,-1-1 0,5 2 0,-6-3-1,0 0 0,1 0 0,-1-1 0,1 1-1,-1-1 1,1 1 0,-1-1 0,1 0 0,-1 0 0,1 0 0,-1 0 0,1 0 0,-1-1 0,1 1 0,-1-1-1,4-1 1,11-5 15,-1-1-1,20-14 0,16-7-137,-5 6 79,-7 5 78,-2-2 1,54-36-1,-89 54-27,0-1-1,0 0 1,0 1-1,-1-1 1,1 0-1,-1-1 1,4-6-1,-5 10-21,-1-1-1,0 1 1,1-1-1,-1 0 1,0 1-1,0-1 1,1 0-1,-1 1 0,0-1 1,0 0-1,0 0 1,0 1-1,0-1 1,0 0-1,0 1 1,0-1-1,0 0 1,0 1-1,0-1 1,0 0-1,-1 0 1,1 1-1,0-1 0,0 1 1,-1-1-1,1 0 1,-1 1-1,1-1 1,0 1-1,-1-1 1,1 0-1,-1 1 1,1 0-1,-1-1 1,1 1-1,-1-1 1,0 1-1,1 0 0,-1-1 1,0 1-1,1 0 1,-1-1-1,0 1 1,1 0-1,-1 0 1,0 0-1,1 0 1,-1 0-1,0 0 1,-1 0-1,-3-1-17,0 1-1,0 0 1,0 0 0,0 1-1,-1-1 1,1 1 0,0 0-1,0 0 1,1 1 0,-1 0-1,0 0 1,0 0-1,-7 5 1,-4 3-28,0 2 0,-18 16 0,25-21 63,-1 3-10,0 1-1,1 0 1,0 0-1,1 0 1,0 1-1,1 1 1,0-1 0,1 1-1,0 0 1,1 1-1,-3 14 1,6-20-20,1 1 0,-1-1 0,2 0 0,-1 1 0,1-1 0,1 1 0,-1-1 0,4 16 0,-4-24 17,0 1 0,0-1 1,0 0-1,0 1 0,0-1 1,1 0-1,-1 1 0,0-1 0,0 0 1,0 1-1,0-1 0,0 0 1,0 1-1,1-1 0,-1 0 0,0 1 1,0-1-1,1 0 0,-1 0 1,0 1-1,0-1 0,1 0 1,-1 0-1,0 0 0,1 1 0,-1-1 1,0 0-1,0 0 0,1 0 1,-1 0-1,0 0 0,1 0 0,-1 1 1,1-1-1,-1 0 0,0 0 1,1 0-1,-1 0 0,0 0 1,1 0-1,-1-1 0,0 1 0,1 0 1,-1 0-1,0 0 0,1 0 1,0-1 12,1 0-1,-1 1 1,0-1 0,0 0 0,0 0 0,0 0 0,0 0 0,0 0-1,0 0 1,1-2 0,3-6-21,-1 0-1,0 0 1,-1 0-1,4-13 1,3-10-89,-3 13-6,31-90 92,-16 50 79,-19 48-161,-4 13-21,-5 20 46,-13 114-107,6-36 225,1-12 457,-10 51-210,15-105-309,-23 66 0,16-59 18,9-24 31,-1 0 0,-1-1 0,0 0 0,0-1 0,-2 0 0,-13 19-1,22-33-16,-1 0-1,0 0 1,0 0-1,0 0 1,0 0-1,0-1 1,0 1-1,0 0 1,-1 0-1,1-1 1,0 1-1,0-1 1,0 1-1,-1-1 1,1 1-1,0-1 1,-1 0-1,1 0 0,0 1 1,-1-1-1,-1 0 1,1-1-27,0 1 1,0-1-1,0 0 1,-1 1-1,1-1 1,0 0-1,0 0 1,0 0-1,0-1 1,1 1-1,-4-2 1,-2-4-106,1 1-1,0-1 1,0 0 0,1 0 0,-5-9 0,4 7 54,0-1 1,1 0 0,0-1-1,1 1 1,0-1 0,-4-17-1,7 20 28,0 1 0,1 0-1,0 0 1,0-1 0,0 1-1,1 0 1,0 0 0,1 0-1,-1-1 1,2 1-1,3-9 1,4-9-27,2 0-1,1 1 1,1 0-1,0 1 1,30-34-1,-32 44 73,1 0 0,0 1 0,0 0-1,1 2 1,1-1 0,0 2 0,0 0-1,1 0 1,29-10 0,96-26 139,13-4-103,-113 33 245,66-34-1,-96 44-293,-1-1 1,0 0 0,-1 0-1,0-1 1,10-10-1,34-48 331,-46 57-188,-7 9-145,0 0-1,0 0 1,0 0-1,0 0 1,0 0-1,0 1 1,0-1-1,0 0 1,0 0-1,0 0 1,0 0-1,0 0 1,0 0-1,0 0 1,0 0 0,0 0-1,0 0 1,0 0-1,0 0 1,0 0-1,1 0 1,-1 0-1,0 0 1,0 0-1,0 0 1,0 0-1,0 0 1,0 0-1,0 0 1,0 0 0,0 0-1,0 0 1,0 0-1,0 0 1,0 0-1,0 0 1,0 0-1,0 0 1,1 0-1,-1 0 1,0 0-1,0 0 1,0 0-1,0 0 1,0 0-1,0 0 1,0 0 0,0 0-1,0 0 1,0 0-1,0 0 1,0 0-1,0 0 1,0 0-1,0 0 1,0 0-1,0 0 1,0 0-1,0 0 1,0 0-1,0 0 1,0-1 0,1 1-1,-2 9 20,-2 10 59,-4 7-42,3-12-21,0 1 0,-2 26 1,3-19 82,2-18-62,0 0 0,1 0 0,-1 0 0,1 0 0,0 0 0,0 1 1,0-1-1,0 0 0,1 0 0,-1 0 0,4 8 0,-4-12-33,0 0 0,0 0 1,0 0-1,0 0 0,0 0 1,0 1-1,0-1 0,0 0 0,0 0 1,0 0-1,0 0 0,0 0 1,0 0-1,0 0 0,0 0 1,0 0-1,0 0 0,0 0 0,1 0 1,-1 0-1,0 0 0,0 0 1,0 0-1,0 0 0,0 0 1,0 0-1,0 0 0,0 0 1,0 0-1,0 0 0,0 0 0,0 0 1,0 0-1,1 0 0,-1 0 1,0 0-1,0 0 0,0 0 1,0 0-1,0 0 0,0 0 0,0 0 1,0 0-1,0 0 0,0 0 1,0 0-1,0 0 0,0 0 1,0 0-1,0 0 0,0-1 1,1 1-1,-1 0 0,0 0 0,0 0 1,0 0-1,10-8 54,-1 0-1,1-1 1,-2 0-1,13-15 1,8-9-37,-23 27-21,1-1-1,0 1 1,0 0-1,0 1 0,1 0 1,0 0-1,0 1 1,13-6-1,-20 10-8,0-1 0,0 1 0,0 0 0,-1 0 0,1 0 0,0 0 0,0 0 0,0 0 0,0 0 0,0 0 0,-1 0 0,1 0 0,0 0 0,0 1-1,0-1 1,0 0 0,-1 1 0,1-1 0,0 0 0,0 1 0,-1-1 0,1 1 0,0-1 0,-1 1 0,1-1 0,0 1 0,-1 0 0,1-1 0,-1 1 0,1 0 0,-1-1 0,0 1 0,1 1 0,1 2-12,-1-1 0,0 0 0,0 1 0,-1-1 0,1 1 0,-1-1 0,0 7 0,-1 24 77,-3 0 0,-8 40-1,4-27 82,-5 29-91,-37 126-1,45-187-11,0 0 0,-1 0-1,-1-1 1,0 1 0,-1-1 0,-1-1-1,0 0 1,-11 13 0,19-25-24,-1 1 0,1-1 0,-1 1 0,0-1 0,1 0 0,-1 0 0,0 0 0,0 0 0,0 0 0,0 0 0,0 0 0,0-1 0,-3 2 0,3-2-4,1 0-1,0 0 1,-1 0 0,1 0 0,-1-1-1,1 1 1,0 0 0,-1-1 0,1 1-1,0-1 1,-1 1 0,1-1 0,0 1-1,0-1 1,-1 0 0,0-1 0,-1-1-15,0 0 1,0 0-1,1 0 1,-1 0-1,1-1 1,0 0 0,0 1-1,0-1 1,0 0-1,1 0 1,0 0-1,-2-5 1,1-5-3,0 1-1,0 0 1,2-1-1,-1 1 1,2-1-1,2-16 1,1 6-50,1 0 1,12-36 0,-12 47 97,0-1 0,0 2 0,2-1 0,0 1 0,14-20 0,-15 24-46,1 1 0,0 0 0,0 0 0,0 0 0,1 1 1,0 1-1,1-1 0,-1 1 0,11-4 0,9-3-156,0 2 0,1 1-1,54-9 1,6 7-2709,-2 7-4860,-43 8 2630,-11 4-3274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8:15.2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222 802 4576,'-16'-15'8377,"15"13"-7997,0 1 0,0-1-1,0 1 1,-1 0-1,1-1 1,-1 1-1,1 0 1,-1 0-1,0 0 1,1 0-1,-1 0 1,-3-1-1,5 2-321,-4-2 315,-1 0 0,1 1 0,0 0 0,0 0 0,0 0 0,-1 0 0,1 1 0,0-1 0,-1 1 0,1 0 0,0 0 0,-8 2 0,2 0 96,-1 2 1,1-1-1,0 1 1,1 0-1,-18 11 0,24-13-378,-1 0 0,1 1 0,0 0 0,0 0 0,0 0 0,1 0 0,-1 0 0,1 0 0,-1 1 0,1-1-1,0 1 1,0 0 0,1 0 0,-1-1 0,1 1 0,0 0 0,0 0 0,-1 6 0,2-2-52,-1 0 1,2-1-1,-1 1 1,1 0-1,0 0 1,0 0-1,1 0 1,0-1-1,1 1 0,-1-1 1,1 0-1,1 1 1,0-1-1,0-1 1,0 1-1,0-1 1,1 1-1,0-1 1,7 6-1,-11-11-27,0-1 1,1 1-1,-1 0 1,0 0-1,1 0 0,-1-1 1,0 1-1,1-1 0,-1 1 1,1-1-1,-1 1 0,0-1 1,1 0-1,-1 0 0,1 0 1,-1 0-1,1 0 0,1 0 1,0-1 2,0 1 0,-1-1 1,1 0-1,0 0 0,0 0 1,-1-1-1,1 1 1,4-4-1,-2 1 18,1-1 0,-1 0-1,1 0 1,-2 0 0,1-1 0,7-11 0,-6 8-7,-1 0-1,-1-1 1,0 1 0,0-1 0,5-19 0,-9 25-36,1 1 0,0 0 0,-1-1 1,0 1-1,0-1 0,0 1 0,0 0 1,-1-1-1,0 1 0,1-1 0,-1 1 1,0 0-1,0 0 0,-1 0 0,1 0 1,-1-1-1,1 2 0,-1-1 0,0 0 1,0 0-1,0 1 0,-4-4 0,4 4 29,-1-1 0,1 1 0,-1 0 0,1 1 0,-1-1 0,0 0 0,0 1 0,0 0 0,0-1 0,-5 0-1,8 2-108,2 2 94,1-1 47,-1 1 1,1-1 0,0 1 0,-1-1 0,5 1-1,-2 0 31,0-1-1,1 0 1,-1 0-1,0 0 0,0-1 1,1 0-1,-1 0 1,0 0-1,6-2 0,9-1 261,20-7 1,-31 7-242,5-1-29,-1-1-1,1 0 0,-1-1 0,-1 0 0,1-1 1,-1-1-1,21-16 0,-16 9-41,-1 0 0,-1-2 0,-1 1 0,19-28 0,76-144 129,-89 152-126,11-22 53,-3-1-1,35-105 0,-23 52-143,-40 132-188,-10 193 286,3-100 32,-56 478-173,26-374 520,26-168-381,-3-1 0,-27 65 0,38-104-10,-2-1 0,1 1 0,-1-1 0,0 1-1,-1-1 1,0-1 0,0 1 0,-1-1 0,-11 9 0,15-13-23,0-1 1,-1 0-1,0 0 1,1 0-1,-1 0 1,0 0-1,0-1 1,0 0-1,0 0 1,0 0-1,0 0 1,0-1-1,-1 1 1,1-1-1,0 0 1,0 0-1,0-1 1,0 1-1,-1-1 1,1 0-1,0 0 1,0 0-1,-7-4 1,5 2 0,0 0 0,1-1 0,-1 0 0,1 0-1,0 0 1,0-1 0,0 1 0,1-1 0,-1 0 0,1-1 0,1 1 0,-1-1-1,1 0 1,0 0 0,0 0 0,-4-12 0,5 11-23,0 1 0,1-1 0,-1 0 1,1 0-1,1 0 0,-1 1 0,1-1 0,1 0 0,-1 0 0,1 0 1,0 0-1,1 1 0,-1-1 0,1 0 0,1 1 0,4-11 0,-1 8 24,0 0 0,1 0 0,0 1 0,0 0-1,1 0 1,0 1 0,1 0 0,-1 0-1,16-8 1,5-1 66,58-23 0,-37 20-88,62-15 1,-60 23-2168,64-7 0,-66 14-2025,71 4 1,-74 3-1882,75 15 1,-37 1 2013,1-2 1647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8:26.3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 1137 3552,'-9'-1'400,"7"1"-336,1 0 0,0 0-1,-1 0 1,1-1 0,-1 2-1,1-1 1,-1 0 0,1 0 0,0 0-1,-1 1 1,1-1 0,-1 0-1,1 1 1,0 0 0,0-1-1,-1 1 1,1 0 0,-2 1 0,-11 6 6830,21-7-3805,4-2-2480,0 0 1,0-1-1,1 0 0,19-6 1,45-21 88,-61 23-496,24-10 106,50-28 0,-76 36-224,0-1 0,0 0 1,-1 0-1,0-1 0,-1-1 1,0 0-1,12-17 0,-5 1 195,-2 0 0,0-1-1,11-33 1,-22 54-535,-6 18 33,0-1 179,-7 63 543,-28 105 0,-3 14-163,-30 116 410,34-196 145,27-95-245,3-14-242,1-12-137,2-6-99,1 1-1,1-1 0,2-19 0,-1 11-100,5-68-107,19-92 0,-9 113 32,31-85 0,-26 90 67,56-154-139,-69 199 41,1 1 1,0 1-1,23-33 0,-30 49 30,0-1 0,0 1 0,0-1 0,1 1-1,-1 0 1,1 0 0,-1 0 0,1 0 0,0 0 0,3-1 0,-5 3 4,0-1 0,0 1 1,0 0-1,0-1 1,0 1-1,0 0 1,0 0-1,0 0 1,0 0-1,0 0 1,1 0-1,-1 0 0,0 0 1,0 1-1,0-1 1,0 0-1,0 0 1,0 1-1,0-1 1,0 1-1,0-1 1,0 1-1,0 0 0,0-1 1,0 1-1,0 0 1,-1-1-1,1 1 1,0 0-1,0 0 1,-1 0-1,2 2 1,5 8 13,-1 1 1,-1 0 0,1 0-1,-2 0 1,0 1-1,5 24 1,-3 2-25,1 40 0,-6-63 67,-1 0-1,0 0 1,-1 0 0,-1 0 0,-1 0-1,0 0 1,-1 0 0,0-1-1,-11 23 1,13-34-49,0-1 0,0 0-1,-1 1 1,1-1 0,-1 0 0,1 0-1,-1 0 1,0-1 0,0 1-1,0-1 1,-1 1 0,1-1 0,-1 0-1,1-1 1,-5 3 0,-1-1 40,0-1 1,1 0-1,-1-1 0,0 1 1,-15-1-1,40-9-464,133-39 535,51-18 183,-178 55-290,0 0 0,-1-2 0,0 0 0,-1-1 1,21-17-1,-32 22 30,0 0 0,-1-1 1,0 0-1,0 0 0,-1 0 0,0-1 1,-1 0-1,0-1 0,-1 0 1,0 1-1,0-1 0,3-14 1,-7 20-48,-1-1 0,1 0 0,-1 1 0,0-1 0,-1 0 1,1 1-1,-1-1 0,0 1 0,0-1 0,-1 1 0,0-1 1,0 1-1,0 0 0,-1 0 0,1 0 0,-1 0 1,0 0-1,-6-6 0,8 10 7,1 1 0,0 0 0,0 0 0,0 0 0,-1 0 0,1-1 0,0 1 0,0 0 0,0 0 0,0 0 0,0-1 0,-1 1 0,1 0 1,0 0-1,0-1 0,0 1 0,0 0 0,0 0 0,0-1 0,0 1 0,0 0 0,0 0 0,0-1 0,0 1 0,0 0 0,0 0 0,0-1 0,0 1 0,0 0 0,0 0 0,0-1 0,0 1 0,1 0 1,-1 0-1,0 0 0,0-1 0,0 1 0,0 0 0,0 0 0,1 0 0,-1-1 0,0 1 0,0 0 0,0 0 0,1 0 0,-1 0 0,0 0 0,0-1 0,0 1 0,1 0 0,-1 0 0,0 0 0,0 0 0,1 0 1,-1 0-1,17-1-103,-13 1 62,3 0 47,0 1-1,0 0 1,0 0 0,0 1-1,0 0 1,0 0-1,7 4 1,-1 0 29,0 1 0,18 13 1,-23-14-52,0 0 1,-1 1-1,0 0 1,0 0-1,-1 1 1,0 0-1,0 0 1,-1 1 0,0-1-1,0 1 1,-1 0-1,6 19 1,-6-15 25,0 1 0,-2 0 0,0 0 0,0 0 0,-1 0 0,-1 0 0,-1 0 0,-2 22 1,0-13 228,1 42 0,2-56-218,0-9-18,0 0 0,0 1-1,0-1 1,0 1 0,1-1-1,-1 0 1,0 1 0,0-1-1,0 0 1,0 1 0,1-1-1,-1 0 1,0 0 0,0 1-1,1-1 1,-1 0 0,0 1-1,1-1 1,-1 0 0,0 0-1,1 0 1,-1 1 0,0-1-1,1 0 1,-1 0 0,0 0-1,1 0 1,-1 0 0,0 0-1,1 0 1,-1 0 0,1 1-1,-1-1 1,0 0 0,1-1 0,-1 1-1,0 0 1,1 0 0,-1 0-1,1 0 1,-1 0 0,0 0-1,1 0 1,-1-1 0,1 1 4,15-3 72,0 0 1,-1-1 0,0 0 0,0-1 0,23-12 0,70-42-118,-95 51 47,91-63 292,-59 39-297,-92 96-342,44-60 347,1 0 1,-1 0 0,1 0 0,0 1 0,0-1 0,0 1 0,1-1 0,-1 1 0,1 0 0,0-1 0,0 8 0,1-9-10,0 0 0,0-1 1,1 1-1,-1 0 0,1 0 1,0 0-1,-1-1 0,1 1 1,0 0-1,0-1 0,1 1 0,-1 0 1,1-1-1,-1 0 0,1 1 1,0-1-1,0 0 0,0 0 1,0 0-1,3 2 0,3 2 38,1 0-1,0-1 1,1-1-1,-1 1 1,1-2-1,0 1 1,0-1-1,0-1 1,0 1-1,1-2 1,-1 0-1,1 0 1,-1-1-1,12 0 0,-19-1-10,1 1-1,-1-1 0,0 0 0,0 0 0,1 0 1,-1 0-1,0-1 0,0 1 0,0-1 0,0 0 1,-1 0-1,1 0 0,0 0 0,-1 0 0,1 0 0,-1-1 1,0 1-1,0-1 0,0 0 0,0 0 0,0 0 1,-1 0-1,1 0 0,-1 0 0,0 0 0,0 0 0,1-6 1,1 0-51,-2-1-1,1 0 1,-1 0 0,-1 0 0,1-1 0,-2 1 0,0 0 0,-1-10 0,-21-74 9,20 84 3,0 0 0,-1 0 0,-1 0 0,0 1 0,0 0-1,-1 0 1,-7-9 0,11 15-2,0 1-1,0 0 1,-1 0 0,1 0-1,0 0 1,-1 0 0,0 0-1,1 1 1,-1-1 0,0 1-1,0 0 1,0 0 0,0 0-1,0 0 1,0 0 0,0 1-1,0-1 1,0 1 0,0 0-1,0 0 1,0 0 0,0 0-1,0 1 1,0-1 0,0 1-1,-4 1 1,3-1 2,1 1 1,0-1-1,0 1 1,0-1-1,1 1 1,-1 0-1,0 1 1,1-1-1,-1 0 0,1 1 1,0-1-1,0 1 1,0 0-1,0 0 1,0-1-1,1 1 1,-1 1-1,1-1 0,0 0 1,-1 0-1,2 0 1,-1 1-1,0-1 1,0 4-1,1-1 6,0 1 0,0-1-1,0 1 1,0-1 0,1 1 0,1-1-1,-1 0 1,1 1 0,0-1 0,4 10-1,-3-12 20,-1 0-1,0 0 1,1 0-1,0 0 0,0 0 1,0-1-1,0 1 0,0-1 1,1 0-1,0 0 0,0 0 1,0 0-1,0-1 0,0 0 1,6 3-1,-4-3 47,1 0-1,-1 0 0,0 0 1,1-1-1,-1 0 1,1-1-1,0 1 1,-1-1-1,1 0 0,8-2 1,-6 0-85,1-1 1,-1 1 0,0-2-1,0 1 1,0-2-1,13-6 1,14-11 70,120-62-18,-139 77-18,0 0-1,1 1 1,0 1 0,0 0 0,0 2-1,1 0 1,26 0 0,-35 3-27,1 1 1,-1 0-1,0 1 1,0 0-1,0 0 1,0 1-1,0 1 1,-1 0-1,0 0 1,1 1-1,-1 0 1,13 10-1,-11-7 5,0 1-1,-1 1 0,0 0 1,-1 0-1,0 1 1,-1 0-1,0 1 0,11 21 1,-7-17 172,-11-14-107,1 1-1,0-1 0,-1 0 1,1 0-1,-1 1 0,0-1 1,0 0-1,1 1 0,-1 2 1,-1-3 15,0-15 90,-3 1-147,-1 0-1,0 0 1,0 1-1,-9-16 0,7 14 32,2 5-62,0 1 0,-1-1-1,1 1 1,-1 0 0,0 1 0,-1-1 0,0 1 0,0 0 0,0 1 0,-1-1 0,-13-8-1,16 12 11,-1 0 0,1 0 0,-1 0 0,0 0-1,0 1 1,1-1 0,-1 1 0,0 0-1,0 1 1,0-1 0,0 1 0,0 0-1,0 0 1,0 1 0,0 0 0,0 0-1,0 0 1,0 0 0,0 1 0,0-1-1,-5 4 1,-3 3-7,-1 0 0,1 0 0,1 2 1,0 0-1,0 0 0,1 1 0,0 0 0,-12 19 0,15-20 2,0 2 0,1-1-1,1 1 1,-1 0 0,2 0 0,0 0-1,1 1 1,0 0 0,1 0-1,-2 15 1,4-25 36,1 1 1,0-1-1,0 1 0,0-1 0,0 1 0,1-1 0,-1 1 1,1-1-1,0 0 0,0 1 0,0-1 0,0 0 1,1 0-1,0 1 0,-1-1 0,1 0 0,0-1 0,0 1 1,1 0-1,-1 0 0,1-1 0,-1 0 0,1 1 1,0-1-1,0 0 0,0 0 0,0-1 0,0 1 0,0 0 1,6 1-1,1 0 36,1 0-1,-1-1 1,1 0 0,0-1 0,0 0 0,0 0 0,-1-1-1,20-3 1,-12 1-35,0-1 0,1-1 0,-1-1 0,-1 0 1,1-2-1,20-10 0,-27 11 1,0 0 0,0-1 0,-1-1 0,0 0 0,0 0 0,-1-1 0,0 0 0,0-1 0,-1 0 0,8-13 0,2-9-16,-2-1 0,-1-1-1,18-59 1,-17 46 29,54-182-358,-62 196 285,-3 1 0,0-1 0,-2 1 1,-2-1-1,-2-41 0,0 62 35,0 2-22,1 0 0,-2 0 0,1 0 0,-1 1 0,-1-1 0,-5-15-1,7 25 18,1-1-1,-1 0 0,1 0 1,0 0-1,-1 1 0,1-1 1,-1 0-1,1 1 0,-1-1 0,0 0 1,1 1-1,-1-1 0,0 1 1,1-1-1,-1 1 0,0-1 1,0 1-1,-1-1 0,2 1-1,-1 0 0,0 0-1,1 0 1,-1 0 0,0 0-1,1 0 1,-1 0 0,1 1-1,-1-1 1,0 0 0,1 0-1,-1 0 1,1 1 0,-1-1-1,1 0 1,-1 1 0,1-1-1,-1 1 1,0 0 0,-2 2-32,0 1 1,0-1-1,1 1 1,0 0-1,-1 0 1,-1 5 0,-12 25 22,2 1 1,2 1 0,1 0-1,-9 51 1,-4 123 223,21-163-273,2-1 0,8 74 0,5-47 317,-10-62-166,1-1 0,0 1 0,1-1 0,8 16-1,-10-24-66,-1 0-1,0 0 0,1 0 0,-1 0 0,1-1 1,0 1-1,-1 0 0,1-1 0,0 1 0,0-1 0,0 0 1,0 0-1,0 0 0,1 0 0,-1 0 0,0 0 0,0 0 1,1-1-1,-1 1 0,0-1 0,1 0 0,-1 1 0,0-1 1,1 0-1,-1 0 0,0-1 0,1 1 0,-1-1 0,5 0 1,3-3 31,0 1 0,0-1 0,-1-1 0,1 1 0,10-9 0,0-1-8,-1 0 1,-1-2 0,0 0-1,-1-1 1,18-23-1,65-102-21,-86 121-67,-1-1 0,-1-1 0,13-33 0,-30 63-344,-4 11 302,-9 61-30,6-28-88,7-29 255,1 0 0,1 1 0,1-1-1,0 31 1,3-40 15,0-1 0,1 1 0,0-1 0,1 0 0,0 0 0,1 0 0,0 0 0,1 0 0,8 14 0,-10-22-29,-1-1-1,1 0 0,-1 0 0,1 0 1,0-1-1,0 1 0,1-1 0,-1 0 1,0 1-1,1-2 0,-1 1 0,1 0 1,0-1-1,-1 1 0,1-1 0,0 0 0,0 0 1,0-1-1,0 1 0,0-1 0,0 0 1,0 0-1,0 0 0,0 0 0,0-1 1,0 0-1,-1 0 0,1 0 0,0 0 0,0 0 1,0-1-1,-1 0 0,6-3 0,3-3-2,-1 0 0,0-1 0,-1-1 0,0 0 0,0 0 0,-1-1-1,-1 0 1,0 0 0,0-1 0,-1 0 0,0-1 0,8-22-1,16-77-51,-31 110 24,0 0 0,1 0 0,-1 0 0,0 0 0,0 0 0,-1 0 0,1 0 1,-1-4-1,1 6-1,0 0 0,0 0 1,0 1-1,0-1 1,0 0-1,0 0 0,0 0 1,0 0-1,0 0 1,0 0-1,-1 0 1,1 0-1,0 0 0,0 0 1,0 0-1,0 0 1,0 0-1,0 0 0,0 0 1,0 0-1,0 0 1,0 0-1,0 0 0,0 0 1,0 0-1,0 0 1,0 0-1,0 0 0,0 0 1,-1 0-1,1 0 1,0 0-1,0 0 0,0 0 1,0 0-1,0 0 1,0 0-1,0 0 0,0 0 1,0 0-1,0-1 1,0 1-1,0 0 0,0 0 1,0 0-1,0 0 1,0 0-1,0 0 0,0 0 1,0 0-1,0 0 1,0 0-1,0 0 0,0 0 1,0 0-1,0 0 1,0 0-1,0 0 1,0 0-1,0 0 0,0-1 1,0 1-1,0 0 1,-1 13-141,-2 36 31,1-37 129,1-1 0,1 1 1,0-1-1,0 1 0,1 0 0,0-1 1,1 1-1,4 12 0,0-8 11,-4-9-16,0-1 0,1 1 0,-1-1 0,6 9 0,-6-13-4,-1-1 0,0 1 0,1 0 0,-1-1 0,1 1 0,0-1 0,0 1 0,-1-1 0,1 0 0,0 0 0,0 0 0,0 0 0,0 0 0,0 0 0,0 0 0,1-1 0,-1 1 0,3 0 0,7-1 39,1 1 1,-1-1-1,1-1 0,19-3 0,51-15 159,-61 13-195,38-9-91,76-31-1,-112 36 81,1-2 0,-1 0 1,-1-2-1,0 0 0,33-29 0,17-17-149,-136 148 26,-11 17 10,72-103 114,0 1 4,-1 1 0,1-1-1,0 1 1,1 0-1,-1 0 1,0 0 0,1 0-1,0 0 1,0 0-1,0 1 1,1-1 0,-1 0-1,1 5 1,0-7-5,1 0 0,-1 0 0,1 0 0,-1 0 1,1 0-1,0-1 0,0 1 0,0 0 0,0 0 0,0-1 1,0 1-1,0 0 0,1-1 0,-1 1 0,0-1 0,1 0 1,-1 1-1,1-1 0,0 0 0,-1 0 0,1 0 0,0 0 1,0 0-1,0-1 0,-1 1 0,1 0 0,0-1 0,0 1 1,3-1-1,3 1 29,0 0 0,0-1 0,0 0 0,0 0 0,0-1 0,0 0 0,9-2 0,57-18 9,-59 16-26,21-6-8,-1-3-1,-1 0 1,0-2-1,35-24 1,-45 24-3,0-2 1,-1 0-1,-1-2 1,0 0 0,31-40-1,-16 11 0,-1-2 0,-3-1-1,-2-1 1,-3-2 0,-2-1 0,27-84-1,-30 59-104,16-114 0,-37 186 76,-1 1-1,0-1 0,0 1 1,-1-1-1,0 1 0,-1-1 1,-2-16-1,3 25 24,0 0 0,0 0-1,0-1 1,0 1 0,0 0-1,0 0 1,0 0 0,0-1 0,0 1-1,0 0 1,0 0 0,0-1 0,0 1-1,0 0 1,-1 0 0,1 0-1,0-1 1,0 1 0,0 0 0,0 0-1,0 0 1,-1-1 0,1 1 0,0 0-1,0 0 1,0 0 0,0 0-1,-1 0 1,1-1 0,0 1 0,0 0-1,0 0 1,-1 0 0,1 0-1,0 0 1,0 0 0,-1 0 0,1 0-1,0 0 1,0 0 0,0 0 0,-1 0-1,1 0 1,0 0 0,-8 11-142,-2 11 36,1 1-1,-9 36 1,5-18 50,-2 5 47,-69 250 103,71-237 0,3 1-1,2 1 1,3-1-1,6 123 1,-1-175-67,1 1 0,0 0 0,1-1 1,0 1-1,0-1 0,0 0 0,1 0 1,1 0-1,-1 0 0,1 0 0,7 10 0,-10-17-9,0 0-1,0 0 0,1 0 0,-1 0 1,0 0-1,0 0 0,1 0 0,-1 0 1,1 0-1,-1 0 0,1-1 0,-1 1 1,1-1-1,-1 1 0,1-1 0,-1 0 1,1 1-1,-1-1 0,1 0 0,0 0 1,-1 0-1,1 0 0,0-1 0,-1 1 1,1 0-1,-1 0 0,1-1 0,-1 1 1,1-1-1,1-1 0,2 0 28,0-1 1,0 0-1,0-1 0,0 1 0,-1-1 0,8-8 1,15-19 98,-1-2 1,29-49-1,-17 24-88,-7 10-146,55-71-205,-84 117 287,0-1-1,0 1 0,0 0 1,0 0-1,1 0 0,-1 0 1,4-1-1,-6 3 15,0-1-1,0 1 1,1 0-1,-1 0 1,0 0-1,0 0 1,1 0 0,-1 0-1,0 0 1,0 0-1,1 0 1,-1 0-1,0 0 1,1 0 0,-1 0-1,0 0 1,0 0-1,1 0 1,-1 0-1,0 0 1,0 0-1,1 0 1,-1 0 0,0 1-1,0-1 1,1 0-1,-1 0 1,0 0-1,0 0 1,1 1 0,-1 0-1,0 0 1,1 0 0,-1 0 0,0 0 0,1 0 0,-1 0-1,0 0 1,0 0 0,0 0 0,0 0 0,0 0 0,0 0 0,0 1-1,-3 33-32,-2 1 0,-1-1 0,-2 0 0,-21 59 0,21-73 72,-1-1 1,-1 0-1,-1 0 0,-1-1 1,0 0-1,-1-1 0,-2 0 1,-27 27-1,39-42-8,0-1 0,0 0 1,0 0-1,0 0 0,0 0 0,0 0 0,0-1 1,-1 1-1,-5 1 0,7-3-30,1 0 0,-1 1 0,1-1 0,0 0 0,-1 0 0,1 0 0,0 0 0,-1-1 0,1 1 0,-1 0 0,1-1 0,0 1 0,-1-1 0,1 1 0,0-1 0,0 1 0,-1-1 0,1 0 1,0 0-1,0 0 0,0 1 0,0-1 0,0 0 0,0 0 0,0-1 0,0 1 0,0-1 0,-2-2 1,1 0 1,0 1-1,0-1 1,0 0 0,0 0-1,1 0 1,0 0-1,0 0 1,0-1-1,0 1 1,0-5-1,1 8 7,1 0 0,-1 0 0,1 0 0,-1 0-1,1 0 1,-1 0 0,1 0 0,-1 0 0,1 0-1,0 0 1,-1 0 0,1 0 0,0 1-1,0-1 1,0 0 0,0 0 0,0 1 0,0-1-1,0 1 1,0-1 0,0 1 0,0-1 0,0 1-1,0-1 1,2 1 0,31-8-89,13 3 128,71 3-1,-83 2-49,-28 0 3,242-4-62,-146 2 508,-60 2-3017,-12 1-3999,-2-1-5788,-38-2 8959,-12-8-267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8:26.7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55 12128,'-29'-15'5503,"43"7"-4799,14 8 480,20-5-800,20 2 1056,4-1-832,4-4-224,24 0-224,34 5-416,11 3 128,-20 0-3968,-4 3 2241,-3 0-5345,8 10 4032,-28-6-384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8:28.4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0 402 3488,'2'6'8437,"6"-6"-7876,0-1 0,0 0 1,0-1-1,0 0 0,0 0 0,0-1 0,-1 0 1,1 0-1,-1-1 0,10-5 0,9-9 174,33-27 1,-34 24-348,10-7 133,33-36 1,-53 49-328,-1-1 1,-1 0-1,-1-1 1,15-27 0,-14 23 52,5-12 124,-17 31-315,0-1 0,0 1 0,-1 0 0,1-1 0,-1 1 0,1-1 0,-1 1 0,0-1 0,0 1 0,0-1 0,-1-4 0,1 7-53,0 0-1,0-1 1,0 1-1,0 0 1,0-1 0,0 1-1,-1 0 1,1 0-1,0-1 1,0 1-1,-1 0 1,1 0-1,0-1 1,0 1 0,-1 0-1,1 0 1,0 0-1,0-1 1,-1 1-1,1 0 1,0 0-1,-1 0 1,1 0-1,0 0 1,-1 0 0,1 0-1,0 0 1,-1 0-1,1 0 1,0 0-1,-1 0 1,1 0-1,0 0 1,-1 0 0,1 0-1,0 0 1,-1 0-1,1 0 1,0 0-1,0 0 1,-1 1-1,1-1 1,0 0-1,-1 0 1,-13 10 293,0 4-182,1 1 0,0 1 0,2 0 0,-19 35-1,21-37 27,-9 20 127,1 0 0,-18 53-1,31-76-182,1 0 0,0 0 0,1 1 0,0-1 0,1 1-1,0-1 1,1 1 0,0-1 0,1 1 0,4 22 0,-4-32-55,0 1 0,0-1 0,0 1 0,0-1 1,0 0-1,0 1 0,1-1 0,-1 0 0,1 0 0,0 0 0,-1 0 0,1 0 1,0-1-1,0 1 0,0 0 0,0-1 0,1 1 0,-1-1 0,0 0 1,1 0-1,-1 0 0,1 0 0,-1 0 0,1-1 0,-1 1 0,1-1 0,-1 1 1,1-1-1,0 0 0,-1 0 0,1 0 0,4-1 0,7-1 64,1-1-1,-1-1 1,0 0-1,22-10 1,-23 9-45,25-9-44,-1-2 0,0-1 0,53-35 0,-64 34 108,-8 6 0,27-23 0,-43 34-83,-1-1 0,1 1 1,0 0-1,0-1 0,-1 1 1,1 0-1,3-1 0,-4 2-31,-1 0-1,0 0 0,1 0 1,-1 0-1,0 1 0,0-1 1,1 0-1,-1 0 0,0 0 1,0 1-1,0-1 0,1 0 1,-1 0-1,0 1 0,0-1 1,0 0-1,0 0 0,0 1 0,1-1 1,-1 0-1,0 0 0,0 1 1,0-1-1,0 0 0,0 1 1,0-1-1,0 0 0,0 1 1,0-1-1,0 0 0,0 1 1,0-1-1,0 12 22,-3 3 82,-6 26 1,5-29-141,1 0 1,0 0 0,1 0-1,0 14 1,2-25 64,0 0 0,0 0 0,0 0 0,0 0 0,0 0 0,0 0-1,0 0 1,0 1 0,1-1 0,-1 0 0,0 0 0,1 0 0,-1 0 0,1-1 0,-1 1 0,1 0 0,-1 0 0,1 0 0,1 1 0,-1-1-6,0-1 0,-1 0 0,1 1 0,0-1 0,0 0 0,0 0 0,0 0 0,0 1 0,-1-1 0,1 0 0,0 0 0,0 0 0,0-1 0,0 1 0,0 0-1,-1 0 1,1 0 0,0-1 0,1 1 0,5-4 64,0 1-1,0-1 0,-1 0 1,9-7-1,-6 4-64,22-15-92,-14 10-29,0 0-1,1 1 1,20-10 0,-33 19 102,0 0 1,1 0-1,-1 0 1,1 1-1,-1 0 1,1 0-1,0 0 1,-1 1-1,1-1 1,0 1-1,0 1 1,-1-1-1,1 1 1,-1 0-1,12 4 1,-7-2 29,-1 1 1,1 0 0,-1 1-1,0 0 1,0 1-1,-1 0 1,8 6 0,-12-8-45,-1-1 1,0 1 0,0-1-1,0 1 1,0 0 0,-1 0-1,1 0 1,-1 1 0,0-1 0,0 0-1,-1 1 1,1-1 0,-1 1-1,0 0 1,-1-1 0,1 1-1,-1 7 1,-1 13-1896,-5 28-1,3-36-1056,1-1 0,1 1-1,0 0 1,3 22 0,2-27-2767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8:28.8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106 124 9792,'-45'-57'3648,"26"42"-2848,-4-5-224,20 12-640,-7 5-96,5-6-160,5 1 192,0 5-576,15 6-2016,7 5 1632,4 4-2912,24 5 2272,18 6-608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6:1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613 9 4320,'9'-8'5994,"-13"21"-228,-12 8-5118,-1-1 0,-1-1 0,0 0 0,-26 18 0,-84 54 394,-65 36-119,128-88-709,37-23-57,-29 22 0,45-30-59,9-7-59,0 1 1,1-1-1,-1 1 0,1-1 0,-4 5 0,5-6-25,1 1 0,0-1 1,0 1-1,-1-1 0,1 0 0,0 1 1,0-1-1,0 1 0,0-1 0,0 0 1,0 1-1,0-1 0,0 1 0,0-1 1,0 1-1,0-1 0,0 0 0,0 1 1,0-1-1,0 1 0,0-1 0,0 1 1,0-1-1,1 0 0,-1 1 0,0-1 1,0 1-1,0-1 0,1 0 0,-1 1 0,0-1 1,1 0-1,-1 1 0,0-1 0,1 0 1,-1 0-1,0 1 0,1-1 0,-1 0 1,0 0-1,1 0 0,-1 0 0,1 1 1,20 11 171,-1-1 0,39 14 0,49 10 53,-68-23-178,1 2 1,59 28-1,-92-37-20,100 56 153,-84-48-512,-15-12-6788,-5-2 4429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1:04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35 4800,'-4'-5'387,"3"4"-276,1 0-1,-1 0 1,0 0 0,0 0 0,0 0 0,0 0-1,0 0 1,-1 1 0,1-1 0,0 0 0,0 1 0,0-1-1,-1 1 1,1-1 0,-3 0 0,4 1-58,0 0 1,-1 0-1,1 0 0,-1-1 1,-9-14 13668,23 34-11959,-10-13-1620,1-1 1,-1 0-1,1 0 1,0 0-1,5 4 1,7 7 13,-1-1 0,0 2 0,-1 0 0,-1 1 0,-1 0 0,-1 1 0,11 22 0,3 20 181,20 65-1,-28-73-101,2 0 0,32 60 1,-41-95-185,0-2 77,-2 1-1,9 20 0,-16-33-104,0-1-5,-1-1 1,1 0-1,-1 0 0,1 0 0,-1 1 1,0-1-1,0 0 0,-1 4 0,1-5 610,5-1-551,-1-1 0,0 0 0,0 0 0,0 0 0,0 0 0,0-1-1,0 1 1,0-1 0,-1 0 0,1 0 0,0 0 0,-1-1 0,0 1-1,6-6 1,3-4 48,0-1 0,11-16 0,-20 25-98,81-113 206,-15 17-42,-27 45-119,1 1 0,82-77 0,-103 113-87,-13 11 0,0 0 1,-1-1-1,0 0 1,0 0-1,-1 0 1,0-1-1,6-10 0,-8 13-8,-5 5 3,1 1 1,-1-1-1,1 1 1,-1-1-1,0 1 0,1-1 1,-1 1-1,0-1 1,1 0-1,-1 1 0,0-1 1,0 1-1,1-1 1,-1 0-1,0 0 0,-2 1-321,1-1 0,-1 1 0,0 0-1,1 0 1,-1 0 0,0 0 0,0 0-1,1 1 1,-3-1 0,-1 3-1013,-1 1 1,1-1-1,0 1 0,0 0 1,0 0-1,-9 9 1,3 0-1666,-14 22 0,-1 9-2656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8:29.5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739 393 896,'0'-1'86,"1"0"1,-1 1-1,1-1 0,-1 1 0,1 0 1,-1-1-1,1 1 0,-1-1 1,1 1-1,-1 0 0,1-1 0,0 1 1,-1 0-1,1 0 0,0-1 1,-1 1-1,1 0 0,0 0 0,-1 0 1,1 0-1,0 0 0,-1 0 1,1 0-1,0 0 0,-1 0 0,1 0 1,1 1-1,1-1 358,0 0 0,0 1 0,0-1 1,1 1-1,-1 0 0,3 1 0,-4-1 543,3-1 1361,-5 0-2246,0 0-1,1 0 1,-1 0 0,1 1 0,-1-1 0,0 0 0,1 0-1,-1 0 1,0 0 0,1 0 0,-1 0 0,0-1 0,1 1-1,-1 0 1,0 0 0,1 0 0,-1 0 0,0 0 0,1 0-1,-1-1 1,0 1 0,1 0 0,-1 0 0,0 0 0,1-1-1,-1 1 1,0 0 0,0-1 0,0 1 0,1 0 0,-1 0-1,0-1 1,0 1 0,0 0 0,1-1 0,-1 1 0,0 0-1,0-1 1,0 1 0,0 0 0,0-1 0,0 1 0,0-1 0,0 1-1,0 0 1,0-1 0,0 1 0,0 0 0,0-1 0,1-11 495,-1 0 1,0 1 0,0-1 0,-3-14 0,-12-49 811,11 56-1045,0 6-138,0 0 1,0 0-1,-1 0 1,-1 1-1,0 0 0,0 0 1,-1 0-1,-1 1 1,-13-14-1,15 17-119,-1 1 0,0 0 0,-1 0-1,1 1 1,-1 0 0,0 1 0,-1 0 0,0 0 0,1 0 0,-2 1-1,1 1 1,0 0 0,-18-4 0,20 6-48,1 0 0,-1 1 0,0 0 0,0 0 0,1 1 0,-1 0 0,0 0 0,1 0 0,-13 5 0,10-2 8,-1 0-1,1 1 1,0 0 0,1 1-1,-15 11 1,-1 6 81,2 0 0,1 1 0,-21 31 1,18-23 33,-54 66 181,-71 96 373,140-180-657,0 0 0,1 0 1,1 1-1,0 0 0,1 1 0,1 0 0,0 0 1,1 0-1,-3 27 0,6-32-18,0-1 0,1 0-1,1 0 1,-1 1 0,2-1-1,-1 0 1,2 0 0,-1 0-1,1 0 1,1-1 0,0 1-1,0-1 1,1 0 0,0 0-1,0 0 1,12 13 0,-8-12 43,1-1-1,0 0 1,0-1 0,1 0-1,-1-1 1,2 0 0,-1-1 0,1 0-1,0-1 1,1 0 0,18 4-1,-12-4-15,0-1 0,0-1 0,1-1-1,-1-1 1,1 0 0,0-2 0,19-2-1,-13-1-113,-1 0-1,0-2 0,-1-1 1,1-1-1,-1-1 0,39-20 1,-60 27-285,1-1 1,-1 1-1,1-1 1,-1 1-1,0-1 1,0 0-1,0 0 1,-1-1-1,1 1 1,-1 0-1,0-1 1,4-6 0,-2-1-1904,0-1 0,-1 1 0,3-14 0,0-2-2035,2 4 846,2 5-1135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8:29.9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85 6560,'-3'-1'272,"1"-1"0,0 1 0,-1 0 0,1 0 0,0 0 0,-1 0 0,1 0 0,-1 0 0,0 1 0,1-1 0,-1 1 0,-3 0 0,5 0 848,3 0-665,0 1 0,-1-1 0,1 1 0,0-1 0,0 1 0,0-1 0,-1 0 0,1 0 1,4 0-1,-6 0-340,33-1 2454,50-8 0,32-13-2998,42-5-8098,-102 21 5129,7-6-1428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8:32.1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111 1062 7232,'-5'-6'755,"4"6"-680,0-1 0,1 0 0,-1 1 0,0-1 0,1 0 0,-1 1 0,0-1 0,1 0 0,-1 0 0,1 1 0,-1-1 0,1 0 1,0 0-1,-1 0 0,1 0 0,0 0 0,-1 0 0,1 0 0,0 0 0,0 0 0,0 0 0,0 0 0,0 1 0,0-1 0,0 0 0,0 0 0,1 0 0,-1 0 0,0 0 1,0 0-1,1 0 0,0-1 0,10-17 1022,1 1 0,1 0 1,29-31-1,10-13 945,-31 35-1571,-1-2 0,-2-1-1,27-58 1,18-73 599,47-101 559,-67 182-1182,31-64-121,-56 111-406,-15 27 151,-5 5 32,-9 10 59,-5 8-143,1 2 0,0-1-1,1 2 1,1 0 0,1 1 0,-13 32 0,-43 140-77,41-110-43,-47 112 127,30-86 50,-12 31 305,-103 183 0,75-175 323,83-147-698,-7 15 317,9-11-143,8-7-75,6-6-22,-2-1 1,1-1 0,-1 0 0,-1-1 0,0 0-1,0 0 1,-1-2 0,12-16 0,8-16-123,28-57 1,-29 48 49,226-383 581,-238 406-439,-8 11 187,1 1 0,1 1 1,18-22-1,-29 38-319,0 1 0,0-1 0,0 1 0,1 0 0,-1-1 0,0 1 0,1 0 0,-1 0-1,1 0 1,0 0 0,-1 0 0,1 0 0,0 0 0,-1 0 0,1 1 0,0-1 0,0 1 0,0-1 0,0 1 0,-1 0 0,1-1-1,0 1 1,0 0 0,0 0 0,3 1 0,1-1 6,-1 1-1,1-1 1,-1 1-1,1 0 1,-1 1-1,1-1 1,-1 1-1,0 0 1,0 0-1,0 1 1,0 0-1,0 0 1,-1 0-1,1 0 1,-1 1 0,0-1-1,0 1 1,0 0-1,0 0 1,-1 1-1,1-1 1,-1 1-1,-1 0 1,1 0-1,0 0 1,-1 0-1,0 0 1,0 0-1,-1 1 1,0-1-1,0 0 1,0 1-1,0-1 1,-1 1-1,0 0 1,-1 10-1,-2 2 39,-7 23 0,6-28-13,1 0 0,0 1 0,1-1 0,0 15 0,2-25-53,0-1 0,0 0 0,0 1 0,0-1 0,1 1 1,-1-1-1,1 0 0,0 1 0,-1-1 0,1 0 0,0 0 0,1 0 0,-1 1 0,0-1 1,1 0-1,-1-1 0,4 4 0,-3-2 8,1-1-1,0-1 1,0 1-1,0 0 1,0-1-1,0 1 1,0-1-1,1 0 1,-1 0-1,0 0 1,5 0 0,6 0 84,0-1 1,0 0 0,0-1 0,0 0-1,15-4 1,-13 1-76,-1 0 1,0-1-1,0 0 0,24-13 1,-14 4-45,39-29 1,-46 29 13,23-26 0,-20 20 20,-7 5 144,19-28-1,1 0-309,-30 36 190,-7 4-70,2 3 33,1 0 0,-1 0-1,0 0 1,0 1 0,1-1-1,-1 0 1,0 0 0,0 1-1,1-1 1,-1 0 0,0 1-1,1-1 1,-1 1 0,1-1-1,-1 0 1,0 1-1,1 0 1,-1 0 0,-46 56-135,-72 118 1,114-166 150,0 1 1,1 0-1,0 0 0,-5 19 1,8-23-4,0 0 0,0 1 0,0 0 0,1-1 0,0 1 0,0-1 0,0 1 0,4 12 0,-4-18-1,0 0-1,0 0 0,0 0 0,0 0 0,1 0 0,-1 0 0,0 0 0,1 0 0,-1 0 0,1-1 0,-1 1 0,1 0 0,-1 0 1,1 0-1,0-1 0,-1 1 0,1 0 0,0-1 0,0 1 0,-1 0 0,1-1 0,0 1 0,0-1 0,0 0 0,0 1 1,-1-1-1,1 1 0,0-1 0,0 0 0,0 0 0,0 0 0,0 0 0,0 1 0,0-1 0,0 0 0,0-1 0,0 1 0,0 0 1,0 0-1,0 0 0,0-1 0,0 1 0,0 0 0,0-1 0,0 1 0,-1 0 0,1-1 0,1 0 0,5-3 32,-1-1 0,1 0 0,-1 0-1,9-9 1,14-18-35,42-60 0,-11 12 34,-59 79-47,1-1 0,-1 1-1,0-1 1,0 1 0,0-1-1,0 0 1,0 1 0,0-1-1,0 0 1,-1 0 0,1 0-1,0 0 1,-1 0 0,0 1-1,1-5 1,-3 6-276,-2 8 343,-3 8 66,3-4-192,0 1-1,2 0 1,-2 13 0,3-20 85,1 0 0,0 0-1,0 0 1,1 0 0,0-1 0,0 1 0,0 0 0,4 10 0,-2-6 41,-2-7-23,1 0-1,-1 0 1,0 0 0,1 0-1,3 5 1,-5-8-23,1 1 0,0 0 0,-1-1 0,1 1 0,0-1 1,-1 1-1,1-1 0,0 1 0,0-1 0,0 1 0,-1-1 0,1 0 0,0 1 0,0-1 0,0 0 1,0 0-1,0 0 0,0 0 0,0 0 0,-1 0 0,1 0 0,0 0 0,0 0 0,0 0 1,0 0-1,1-1 0,19-6 41,40-19 1,-31 12-30,91-45 193,-69 39-550,-52 20 330,1 0 1,-1 0 0,0 1-1,1-1 1,-1 0 0,0 0-1,0 0 1,1 0 0,-1 0-1,0 0 1,0 1 0,0-1-1,1 0 1,-1 0 0,0 0-1,0 1 1,0-1 0,1 0-1,-1 0 1,0 1 0,0-1-1,0 0 1,0 0 0,0 1-1,0-1 1,0 0 0,1 0-1,-1 1 1,0-1 0,0 0-1,0 1 1,0-1 0,0 0-1,0 0 1,0 1 0,0-1-1,-1 1 1,2 10-150,-5-2 209,1 1-1,-1 0 0,-1-1 0,-8 12 0,12-18-36,-4 6 45,2-5-33,0 0 0,0 0 0,1 1 0,0 0 0,0-1 0,0 1 0,0 0 0,1 0 0,-2 9 0,4-14-30,-1 1 0,0-1 0,1 0 1,-1 0-1,0 0 0,1 0 0,-1 0 0,1 0 0,-1 0 0,0 0 0,1 0 0,-1 0 1,0 0-1,1 0 0,-1 0 0,1 0 0,-1 0 0,0 0 0,1 0 0,-1 0 0,0 0 1,1 0-1,0-1 0,22-10 76,1-1 0,25-17 0,-12 6-87,-27 16-20,-5 3-7,-1 1 0,1 0-1,9-5 1,-13 8 34,0-1 1,-1 1-1,1 0 0,0-1 0,-1 1 0,1 0 0,0 0 1,0 0-1,-1 0 0,1 0 0,0 0 0,-1 0 0,1 0 1,0 0-1,0 0 0,-1 0 0,1 0 0,0 0 1,0 1-1,-1-1 0,1 0 0,0 0 0,-1 1 0,1-1 1,0 1-1,-1-1 0,1 0 0,-1 1 0,1-1 0,-1 1 1,1-1-1,-1 1 0,1 0 0,-1-1 0,1 2 0,0 1 20,-1 0 1,0 1-1,1-1 0,-1 1 0,0-1 0,-1 1 0,1-1 0,-1 0 0,0 4 0,-1 2-6,-4 25-125,3-25 153,1 0 0,1 0 0,-1 12 0,18-32 203,-3-1-271,16-20-1,-1 1-305,-27 32 334,0 1-1,0-1 0,0 1 0,0-1 1,-1 1-1,1-1 0,0 1 1,-1-1-1,1 3 0,0 3 55,1 0 1,0 1-1,0-1 1,0 0-1,7 13 1,-8-18-51,1 1 1,-1-1-1,1 0 1,-1 0-1,1 0 1,0 0 0,0 0-1,0 0 1,0 0-1,0-1 1,1 1-1,-1-1 1,0 0-1,1 1 1,-1-1 0,1 0-1,-1 0 1,1-1-1,-1 1 1,5 0-1,6 0 29,1 0 0,0-2 0,-1 0 0,1 0 0,0-1 0,-1-1 0,1 0 0,14-6 0,-4 0 27,0-1-1,0-1 1,29-19-1,-44 24-54,-1 1-1,0-1 0,-1-1 1,14-12-1,-20 17 0,0 0 0,1 0 1,-1 1-1,0-1 0,0 0 0,0 0 0,0 0 0,0 0 1,-1 0-1,1 0 0,0-1 0,-1-2 0,0 4-6,0-1 0,0 1 1,0-1-1,0 1 0,-1 0 0,1-1 0,-1 1 0,1 0 0,-1-1 1,1 1-1,-1 0 0,0 0 0,0-1 0,1 1 0,-1 0 0,0 0 0,0 0 1,0 0-1,0 0 0,0 0 0,-2-1 0,0 1-7,0-1 0,0 1-1,0-1 1,0 1 0,0 0 0,0 0-1,-1 1 1,1-1 0,0 1 0,-1-1-1,1 1 1,0 0 0,-1 0 0,1 0-1,-6 2 1,-6 1-3,0 0-1,-15 7 1,23-8 17,-6 2 78,1 1-1,0 0 0,0 0 1,1 2-1,-1-1 1,1 1-1,0 1 1,-16 15-1,22-18-21,1 0-1,-1 0 0,1 1 0,0 0 0,0 0 0,1 0 0,-1 0 1,1 1-1,1-1 0,-1 1 0,1 0 0,1-1 0,-1 1 0,1 0 1,0 0-1,0 0 0,1 11 0,1-13-55,-1-1 1,1 1-1,0-1 0,0 1 1,1-1-1,-1 0 0,1 0 1,0 0-1,0 0 0,0 0 1,1 0-1,0 0 0,-1-1 1,1 1-1,0-1 0,0 0 1,1 0-1,-1 0 0,1 0 1,4 2-1,2 1-10,0 0-1,0-1 1,1-1-1,0 1 0,0-2 1,20 5-1,-7-4-329,0-1 0,0-1-1,33-1 1,-27-3-2656,0-1 0,45-11 0,-4-7-7859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9:14.9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206 211 3136,'-4'-6'850,"4"5"-746,0 1 1,0 0-1,-1 0 0,1-1 1,0 1-1,0 0 0,0 0 0,0-1 1,0 1-1,-1 0 0,1-1 1,0 1-1,0 0 0,0-1 0,0 1 1,0 0-1,0-1 0,0 1 0,0 0 1,0-1-1,0 1 0,0 0 1,0-1-1,1 1 0,-1 0 0,0-1 1,0 1-1,0 0 0,0-1 0,4-18 5625,-3 12-3500,-2 13-118,-1 4-1517,-1 0-1,-7 17 0,-1 3-85,-21 67 31,-13 62 5,-18 67 262,46-170-641,-5 36 1040,22-88-773,1-4-141,4-7-1,7-18 52,2-15-59,12-63-1,-4 8-79,29-63-346,-4 12-8,6-22 562,-50 159-345,-2 5-17,1-1 0,-1 0-1,1 0 1,4-6-1,-6 11-45,0 0-1,0 0 0,0-1 1,0 1-1,0 0 1,1 0-1,-1 0 0,0 0 1,0 0-1,0 0 0,0-1 1,0 1-1,0 0 1,0 0-1,1 0 0,-1 0 1,0 0-1,0 0 1,0 0-1,0 0 0,0 0 1,1 0-1,-1-1 1,0 1-1,0 0 0,0 0 1,0 0-1,1 0 0,-1 0 1,0 0-1,0 0 1,0 0-1,0 0 0,0 0 1,1 1-1,-1-1 1,0 0-1,0 0 0,0 0 1,0 0-1,0 0 1,1 0-1,-1 0 0,0 0 1,0 0-1,0 1 0,6 9 27,0 16-68,14 191 237,-3-17 260,-14-176-315,-2-6-34,2-1-1,8 32 1,-11-48-103,1 0 0,-1 0 0,0 0 0,0 0 0,1 0-1,-1 0 1,1-1 0,-1 1 0,1 0 0,-1 0 0,1-1 0,-1 1 0,1 0 0,1 0 0,-2-1-1,0 0 0,1 0 1,-1 0-1,0 0 0,0 0 1,1 0-1,-1 0 0,0 0 0,0 0 1,1 0-1,-1 0 0,0 0 1,1 0-1,-1 0 0,0 0 1,0 0-1,1 0 0,-1 0 0,0-1 1,0 1-1,0 0 0,1 0 1,-1 0-1,0 0 0,0-1 1,0 1-1,1 0 0,-1 0 0,0 0 1,0-1-1,2-3 65,0 1 0,0-1-1,0 0 1,-1 0 0,2-5 0,45-140-558,100-215 0,-141 347 443,1 1 0,0 0 0,1 0 0,1 1 0,1 0 0,13-14 0,-24 28 49,1 0 0,-1 1 0,1-1 1,0 0-1,-1 1 0,1-1 0,0 0 0,0 1 0,-1-1 0,1 1 0,0-1 0,0 1 0,0 0 0,0-1 0,-1 1 1,1 0-1,0 0 0,0-1 0,0 1 0,0 0 0,0 0 0,0 0 0,0 0 0,0 0 0,0 0 0,-1 0 0,1 1 1,0-1-1,0 0 0,0 0 0,0 1 0,0-1 0,0 1 0,-1-1 0,1 1 0,0-1 0,0 1 0,-1-1 0,1 1 0,0-1 1,0 3-1,3 1 22,-1 1 1,0 0-1,0 0 1,0 0-1,2 8 1,12 32 264,-2 0-1,-3 1 1,10 60 0,7 146 458,-21-167-747,0 127 153,-5-192-4776,-1-12 908,3-22-8432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9:16.1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24 244 10048,'-7'-3'1407,"6"2"-1095,0 0 1,0 1 0,0-1-1,0 1 1,0-1 0,0 1-1,0 0 1,0-1 0,-7 1 5673,14 25-3874,-3 92-661,2 13-518,-4-114-830,4 43 232,16 74 1,-19-128-256,-1 1 1,1-1 0,0 0 0,0 0-1,0 0 1,1 0 0,5 7 0,-7-10-34,1-1 1,-1 1 0,1 0-1,-1-1 1,1 1 0,0-1 0,-1 0-1,1 0 1,0 1 0,0-1 0,0 0-1,0 0 1,0-1 0,0 1 0,0 0-1,0-1 1,0 1 0,1-1 0,-1 0-1,0 0 1,0 1 0,3-2 0,3 0-61,-1-1 1,1 0-1,0 0 1,-1-1 0,0 0-1,0-1 1,0 1 0,0-1-1,0-1 1,-1 1 0,1-1-1,-1 0 1,-1-1 0,1 1-1,7-11 1,4-6 12,-1-1 0,-1 0 0,12-27 0,28-54 208,-53 109-4,1 14-201,0 24 3,-1-8 239,-2-16-100,1-1-1,7 32 0,-5-37-105,0 0 1,2 0 0,-1 0-1,1-1 1,1 0 0,13 21-1,-17-30-8,0 0 0,1 0 0,-1 0 0,1 0 0,0 0 0,-1 0 0,1-1 0,1 1 0,-1-1 0,4 2 0,-5-3-7,-1 0-1,1-1 1,0 1-1,0-1 1,0 1-1,0-1 1,0 0 0,0 0-1,0 0 1,0 0-1,0 0 1,-1 0-1,1 0 1,0-1 0,0 1-1,0-1 1,0 0-1,0 1 1,0-1-1,-1 0 1,1 0 0,0 0-1,1-1 1,1-2 2,1 1 0,-1-1 0,-1 1 0,1-1 0,0 0 1,-1-1-1,0 1 0,0-1 0,0 1 0,2-7 0,3-8-12,8-28 0,-12 34-9,33-117-159,-17 55 57,52-126 1,-72 199 85,1 1 1,-1-1-1,1 1 0,-1 0 0,1-1 1,0 1-1,0 0 0,0 0 0,0-1 1,0 1-1,0 0 0,0 0 0,0 0 1,0 0-1,1 0 0,-1 1 0,0-1 1,3-1-1,-3 2 8,0 0 0,0 0 1,0 0-1,0 0 0,-1 0 0,1 1 1,0-1-1,0 0 0,0 0 0,0 1 1,0-1-1,0 1 0,-1-1 1,1 1-1,0-1 0,0 1 0,-1-1 1,1 1-1,0 0 0,-1-1 0,1 1 1,0 1-1,4 5 12,0 0 0,-1 0 0,0 1 0,-1-1 0,5 12 0,14 55-7,21 113 0,-37-154 52,-2-17 0,-1 0-1,-1 1 0,-1-1 1,0 1-1,-3 26 0,2-42-37,0 1-1,0-1 1,0 1 0,-1-1-1,1 0 1,0 1-1,-1-1 1,1 0-1,-1 1 1,0-1-1,1 0 1,-1 0-1,0 1 1,0-1-1,1 0 1,-1 0-1,0 0 1,0 0-1,0 0 1,-1 0-1,1 0 1,-2 1-1,2-2-42,-1 1 0,0-1 0,0 0 0,1 0 0,-1 0 0,0 0 1,0 0-1,0 0 0,1 0 0,-1 0 0,0-1 0,0 1 0,1 0 0,-1-1 0,-2-1 0,-3-1-65,-1-1-1,1 0 1,0-1 0,1 0 0,-1 0 0,-7-7-1,-3-7-95,1-1 0,-18-28-1,28 40-136,9 14-86,10 15 177,-6-14 247,0 0 1,0 0 0,1-1 0,0 0 0,1-1-1,-1 1 1,1-2 0,0 1 0,17 5 0,4 0 103,56 9 1,-60-14-70,-1-1-1,1-2 1,-1 0 0,29-3 0,-44 0-19,-1 0 0,1 0 0,-1-1 1,0 0-1,0-1 0,0 0 0,0-1 1,0 0-1,-1 0 0,1 0 0,-1-1 0,0-1 1,-1 1-1,12-11 0,-6 2 88,-1-1 1,-1 0-1,0-1 0,9-17 0,31-70 98,-26 49-163,26-49-11,22-44 106,-55 105-126,20-68 0,-25 63 101,-13 41-54,-3 11-11,-4 16-38,-5 31-40,-6 63 0,4 56 310,11-132-264,-1 44 106,11 149-1,10-97-4892,-18-117 1015,-9-41-10543,9-2 10024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9:16.5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5 149 11968,'-5'-20'5407,"15"13"-4703,-1 2 1888,9-3-1568,5-4 928,12 1-1152,23-6-288,29 2-320,11-1-448,-9 4 160,-2 0-4832,-16 4 2688,11 3-7743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9:17.4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17 11232,'-11'-14'3594,"9"12"-1322,2 3-2046,-1 0 0,1 1 1,0-1-1,0 0 0,0 1 0,0-1 0,0 0 0,0 1 1,1-1-1,-1 0 0,0 1 0,2 1 0,0 8 829,-1-1-382,-1 1 0,-3 20 0,1-4-36,-7 252 1305,5-110-1031,5-71-147,0-57-537,-1 1 0,-7 42 0,7-79-22,-1 1 395,3-10-181,2-4-406,5-13 19,10-33 0,-13 34-69,2 0 0,14-30-1,-17 40-48,1 1 0,0 1 0,1-1 0,0 1 0,0 0 0,0 0 0,17-12 0,-19 17 58,0-1 1,0 1-1,0 0 1,1 1-1,-1-1 0,1 1 1,0 0-1,-1 1 0,1 0 1,0-1-1,0 2 0,0-1 1,0 1-1,0 0 0,11 1 1,-7 1 83,0 0 0,0 1-1,0 1 1,0 0 0,0 0 0,-1 1 0,0 0 0,0 1 0,0-1 0,-1 2-1,1-1 1,-2 1 0,1 1 0,-1-1 0,0 1 0,0 1 0,-1-1-1,0 1 1,-1 0 0,6 13 0,-9-18-22,-1 0 1,0 1-1,0-1 1,0 0-1,-1 1 0,1-1 1,-1 1-1,0-1 0,0 0 1,0 1-1,-1-1 0,0 0 1,-1 7-1,0-5-4,-1 1 1,0-1-1,0 0 1,0 0-1,0-1 0,-1 1 1,0-1-1,-6 6 1,1-1-26,0-2 1,-1 1 0,0-1-1,0-1 1,-1 0-1,0-1 1,-1 0 0,-20 8-1,21-10-30,-1 0-1,0-1 0,0 0 0,0-1 1,0-1-1,-1 0 0,1 0 0,-19-2 0,22-1-68,0 1-1,0-2 0,0 1 0,0-1 0,1 0 0,-1-1 0,1 0 0,0 0 0,0-1 1,0 0-1,-13-11 0,20 15 104,0 0-1,0 0 1,0 0 0,0 0-1,0 0 1,1 0 0,-1 0 0,0 0-1,0 0 1,1 0 0,-1 0-1,0 0 1,1-1 0,-1 0 0,1 1-13,0 1 1,0-1 0,0 1 0,0-1 0,0 1 0,0-1 0,0 1 0,1-1 0,-1 1 0,0 0-1,0-1 1,0 1 0,1-1 0,-1 1 0,0 0 0,0-1 0,1 1 0,-1-1 0,0 1 0,1 0-1,-1 0 1,1-1 0,-1 1 0,0 0 0,1-1 0,0 1 0,3-2-8,1 0-1,0 1 1,0 0 0,0 0-1,0 0 1,7 0 0,198-11 211,36-4 197,-216 12-259,0-2 1,30-9-1,-44 10-61,-1 0 1,1-2-1,-1 0 1,0 0 0,17-13-1,-27 16-78,0 0 0,0 0 0,-1 0-1,0 0 1,0-1 0,0 0 0,0 0 0,-1 0 0,0 0-1,0 0 1,0-1 0,-1 1 0,0-1 0,0 0 0,0 0 0,-1 0-1,0 0 1,0 0 0,0 0 0,-1 0 0,0 0 0,0-6-1,0 11-14,0 0-1,0-1 0,-1 1 0,1 0 0,0 0 0,0 0 0,-1 0 0,1 0 1,0 0-1,-1 0 0,1 0 0,-1 0 0,0 0 0,1 1 0,-1-1 0,0 0 1,1 0-1,-1 0 0,0 1 0,0-1 0,0 0 0,0 1 0,0-1 0,1 1 1,-1-1-1,0 1 0,0-1 0,0 1 0,0 0 0,-1-1 0,-1 1 0,1 0 9,0 0 0,0 0 0,0 1 0,0-1 0,0 0 0,0 1 0,0-1 0,0 1 0,0 0 0,1 0 0,-1 0-1,0 0 1,0 0 0,1 0 0,-1 0 0,-2 3 0,-4 4 50,1 0 1,-1 0-1,2 1 0,-1 0 1,1 0-1,1 0 0,0 1 0,0 0 1,1 0-1,0 0 0,1 1 1,0-1-1,-2 16 0,5-21 4,0 1-1,0-1 1,1 1 0,0-1 0,0 1-1,0-1 1,1 0 0,0 1-1,0-1 1,0 0 0,1 0-1,-1 0 1,1 0 0,1-1-1,4 6 1,-2-2 2,1-1 0,0 1 0,0-2 0,1 1 0,0-1 0,0 0 0,16 8 0,-1-4-84,0-1 0,0-1 0,1-1 0,0-1 0,37 5 0,-28-8-962,0-1 0,1-1 0,52-7 0,30-15-7265,-92 16 6542,49-11-7441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9:18.4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18 7968,'-21'-18'19045,"21"25"-16341,9 13-3286,9 1 778,0-1 0,29 23 0,-5-4-75,-26-25-53,1-1 0,-1 0-1,2-2 1,0 1 0,27 11-1,103 35-295,-63-26 200,-42-15 10,98 37 318,-123-47-271,18 11 0,15 5-215,-48-23 167,1 1-4,6 10 7,-10-10 19,0-1 0,1 1 0,-1-1 0,0 1 0,0-1 0,1 1 0,-1-1 0,0 1 0,0-1 0,0 1 0,0 0 0,0-1 0,0 1 0,0-1 0,0 1 0,0 0 0,0-1 0,0 1 0,0-1 0,0 1 0,0 0 0,0-1 0,-1 2 0,-10 14 91,-20 9 22,18-17-144,1 0 1,-2-1-1,1-1 0,-16 5 0,-61 16 2,72-22 26,-67 18 133,-161 66 1,68 2-742,149-79-821,14-12-220,15 0 1543,0 0-1,-1 0 1,1 0-1,0 0 0,-1 0 1,1 0-1,0-1 0,-1 1 1,1 0-1,0 0 0,0 0 1,-1-1-1,1 1 0,0 0 1,0 0-1,-1-1 0,1 1 1,0 0-1,0 0 0,0-1 1,0 1-1,0 0 0,-1-1 1,1 1-1,0 0 0,0-1 1,0 1-1,0 0 0,0-1 1,0 1-1,0-1 0,0 0-296,0-1 0,1 1 0,-1-1 0,1 1 0,-1-1 0,1 1 0,-1-1 0,1 1 0,0 0 0,0-1 0,-1 1 0,1 0 0,0 0 0,0 0-1,0 0 1,1 0 0,-1 0 0,2-2 0,26-14-5421,12 2 1936,11 2 251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9:19.0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255 48 8224,'-4'-3'146,"3"2"213,0 0-1,0 0 0,-1 0 0,1 0 0,0 0 0,0 0 1,-1 0-1,1 1 0,-1-1 0,1 0 0,-1 1 1,1-1-1,-1 1 0,1 0 0,-1-1 0,1 1 0,-1 0 1,0 0-1,1 0 0,-1 0 0,1 0 0,-1 0 1,0 0-1,1 1 0,-1-1 0,1 1 0,-2 0 0,-5 3 54,1 0 0,0 0-1,0 1 1,0 0 0,1 0-1,0 1 1,0-1-1,0 2 1,1-1 0,-1 0-1,2 1 1,-7 10 0,-3 9-70,2 1 0,-11 31 0,17-41-74,-40 123 645,39-115-710,2 0 1,1 1 0,-1 44 0,5-60-145,0 0 0,2 1 0,-1-1 1,1 0-1,1 0 0,-1 0 1,2-1-1,-1 1 0,2-1 1,-1 0-1,1 0 0,6 9 1,-3-8-9,0 1 0,1-1 1,0-1-1,1 0 0,0 0 1,0-1-1,1 0 0,20 11 1,-17-12-3,1 0 0,-1-1 0,1-1 0,0 0 0,0-1 0,1-1 0,18 2 0,-21-4 13,0-1 1,0 0-1,0 0 0,0-2 1,0 1-1,-1-2 0,1 0 1,23-8-1,-23 6-7,0-1-1,0-1 1,0 0-1,-1-1 0,0 0 1,20-18-1,-25 19-26,-1 0 0,0 0 0,0-1 0,-1 0-1,0 0 1,0 0 0,-1 0 0,0-1-1,0 0 1,-1 0 0,4-18 0,-1-11 52,-3 0 1,-1-1 0,-3-49-1,0 44-29,0 6 66,-10-64 0,9 88-162,-2-1 0,1 1-1,-2 0 1,0 0 0,-1 0 0,0 1-1,-10-17 1,11 24-2,0 0 0,-1-1 0,0 2 0,0-1 0,0 1-1,-1 0 1,1 0 0,-1 1 0,0-1 0,0 2 0,-1-1 0,1 1 0,-1 0-1,0 1 1,-11-3 0,-2 1-136,0 1 0,0 1 0,0 0 0,-36 3 0,42 0 51,0 1-1,-1 0 1,-25 8 0,34-8 32,1 1 0,-1-1 1,1 2-1,0-1 0,0 1 0,0-1 0,0 2 1,0-1-1,1 1 0,-7 7 0,3-1-494,1 0 0,0 0 0,1 1 0,1 0 0,0 0 0,0 0 0,1 1 0,1 0-1,-3 14 1,4-16-72,1 0-1,0 0 0,1 0 1,1 1-1,0-1 0,0 0 1,1 0-1,0 0 0,1 0 1,1 0-1,4 15 0,0-10-1640,1-1-1,17 24 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9:23.4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19 806 2720,'-3'1'3205,"3"-2"-3148,-5 10 6190,-1 1-2428,2-6-3046,6-4-619,1-1 1,0 1-1,0-1 0,0 1 1,-1-1-1,1 0 1,0-1-1,-1 1 0,1 0 1,-1-1-1,1 1 1,-1-1-1,0 0 1,0 1-1,0-1 0,0-1 1,0 1-1,0 0 1,0 0-1,1-3 0,5-8 29,-1 1 0,10-25-1,-10 22 124,22-49-8,48-98 454,-49 120-548,-21 32-149,0 0-1,-1-1 0,6-12 1,-12 22-60,1 0 0,0-1 0,0 1 0,0 0 0,0-1 0,0 1 0,0 0 1,0 0-1,0 0 0,0 0 0,2-1 0,-2 1 69,-2 3-11,-4 11 8,-1 1 0,2 0-1,0 0 1,0 0 0,2 0-1,-1 0 1,1 27 0,2-37-11,0 0 0,0 1-1,0-1 1,-1 0 0,0 1 0,1-1 0,-1 0 0,-1 0 0,1 0 0,-3 5 0,-1 2-59,1 0 0,1 1 0,-1-1 0,2 1-1,0 0 1,-1 12 0,-6 27-172,8-46 135,-1 2 64,0 0 0,1 0 0,-1 1 0,2-1 0,-1 0 1,1 0-1,0 0 0,2 15 0,1-15 19,-2-6-8,0 0 0,0 0 0,0 0 0,1 0-1,-1 0 1,0-1 0,0 1 0,1 0 0,-1-1 0,0 1-1,1 0 1,-1-1 0,1 0 0,-1 1 0,0-1-1,1 0 1,-1 0 0,1 0 0,-1 0 0,1 0 0,-1 0-1,1 0 1,-1 0 0,1-1 0,1 0 0,6-1 32,-1 0 0,16-6 1,-13 2-29,1 0 0,-1 0 0,-1-1 0,1-1 0,-1 0 1,0 0-1,-1-1 0,0 0 0,12-16 0,6-11 142,27-50-1,-53 85-172,40-69 93,155-252 664,-171 279-630,20-48 1,-15 27-11,-70 171-999,-77 255 864,116-359 16,-46 161-29,34-125 35,-2-1 0,-22 40 1,15-37 35,-3-1 1,-35 44 0,50-70 14,8-10 18,0-1 1,0 0-1,0 0 0,-1 0 0,1 0 0,-1 0 0,1-1 0,-1 1 1,0-1-1,0 1 0,0-1 0,-5 2 0,8-4-72,0 0 0,0 0-1,0 0 1,0 0-1,0-1 1,0 1 0,0 0-1,0 0 1,0 0 0,0 0-1,0 0 1,0 0 0,0 0-1,0-1 1,0 1 0,0 0-1,0 0 1,0 0 0,0 0-1,0 0 1,0 0 0,0 0-1,0-1 1,0 1 0,0 0-1,0 0 1,0 0 0,0 0-1,0 0 1,-1 0-1,1 0 1,0 0 0,0 0-1,0 0 1,0-1 0,0 1-1,0 0 1,0 0 0,0 0-1,-1 0 1,1 0 0,0 0-1,0 0 1,0 0 0,0 0-1,0 0 1,0 0 0,0 0-1,-1 0 1,1 0 0,0 0-1,0 0 1,0 0 0,0 0-1,0 0 1,0 0-1,0 0 1,-1 0 0,1 0-1,7-8-38,12-6-17,-1 1 0,2 0-1,25-12 1,6-5-38,-28 17 142,1 0 1,1 2-1,0 0 1,30-8 0,105-19-376,-74 20-762,-69 13-40,-13 4 486,1-1-1,0 1 1,0 0-1,0 0 1,0 1-1,-1-1 1,1 1-1,0 0 1,7 1-1,-11-1 491,-1 0 0,1 0-1,-1 1 1,1-1-1,-1 0 1,1 0 0,-1 0-1,1 1 1,-1-1 0,0 0-1,1 0 1,-1 1-1,1-1 1,-1 0 0,0 1-1,1-1 1,-1 1-1,0-1 1,1 1 0,-4 7-5130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1:05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 4992,'-11'-1'13282,"12"15"-12613,-3 9 697,0 1-1,-10 38 0,2-7-719,-26 215 1519,34-261-2116,-4 33 385,-13 40 0,14-73-332,4-18-1927,3-21-2521,6 2 293,0-7 1296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9:23.8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108 96 12384,'-58'-36'4575,"40"19"-3551,-1 2-288,11 10-2368,3 2 737,5-5 223,0-1 416,10 6-608,3 3 448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9:26.8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1099 2720,'-1'1'261,"1"-1"1,0 0 0,-1 0-1,1 1 1,0-1-1,-1 0 263,1 1-263,-1-1 1,1 0-1,0 1 1,0-1-1,0 0 1,-1 1 0,1-1-1,0 0 1,0 1-1,0-1 1,1 7 5786,-1-7-5981,8-10 1776,0-7-1094,-1 1 0,-1-1 0,8-31 0,1-2-194,-4 16-239,2 1 0,2 0 0,1 1-1,1 1 1,1 0 0,2 1-1,2 2 1,0 0 0,43-41 0,-48 54 13,0 0-1,20-12 1,-19 13 186,-15 12-352,-1-1 0,2 1 0,-1 0 0,0 0 1,4-2-1,-7 4-146,0 0 1,0 0 0,0 0-1,0 0 1,0 0 0,0 0 0,0 0-1,1 0 1,-1 0 0,0 0 0,0 0-1,0 0 1,0 0 0,0 0-1,0 0 1,0 0 0,0 0 0,0 0-1,0 0 1,0 1 0,0-1 0,1 0-1,-1 0 1,0 0 0,0 0-1,0 0 1,0 0 0,0 0 0,0 0-1,0 0 1,0 0 0,0 0-1,0 0 1,0 1 0,0-1 0,0 0-1,0 0 1,0 0 0,0 0 0,0 0-1,0 0 1,0 0 0,0 0-1,0 0 1,0 1 0,0-1 0,0 0-1,0 0 1,0 0 0,0 0 0,0 0-1,0 0 1,0 0 0,0 0-1,-3 11 368,-6 13-310,8-21-5,-5 16-9,1-1 0,0 1 1,-2 25-1,4-19-44,2 0 1,0 0-1,1 0 1,2 0-1,1 0 1,1 0-1,0-1 0,2 1 1,1-1-1,17 38 1,-19-52-22,0 0-1,0-1 1,1 0 0,1 0 0,-1 0-1,2 0 1,13 12 0,-19-19 14,0 0 0,1 0 0,-1-1 0,1 1 0,0-1 0,0 1 0,0-1 0,0 0 0,0 0 0,0 0 0,0 0 0,0 0 0,0-1 0,0 0 0,0 1 1,0-1-1,0 0 0,1 0 0,-1-1 0,0 1 0,0-1 0,0 0 0,0 1 0,0-1 0,0-1 0,0 1 0,0 0 0,-1-1 0,1 1 0,4-4 0,-3 1 43,0 1 0,0-1 0,0 0-1,0-1 1,-1 1 0,0-1 0,0 1 0,0-1 0,0 0-1,-1 0 1,4-9 0,0-6 64,7-35-1,-12 52-114,-1 0-17,25-134-50,-22 107 188,-1 0 0,-2-48-1,0 74-145,0 0-1,0 0 0,-1 1 1,0-1-1,0 0 0,0 1 1,0-1-1,-1 0 0,1 1 1,-1 0-1,0-1 0,0 1 1,0 0-1,0 0 0,-5-5 1,6 8 13,1 0 0,0-1 1,-1 1-1,0 0 0,1 0 1,-1-1-1,1 1 0,-1 0 1,1 0-1,-1 0 0,1 0 1,-1 0-1,1 0 0,-1 0 1,0 0-1,1 0 0,-1 0 1,1 0-1,-1 0 0,1 0 1,-1 0-1,1 1 0,-1-1 1,1 0-1,-1 0 0,1 0 1,-1 1-1,1-1 0,-1 0 1,1 1-1,-1-1 0,1 1 1,0-1-1,-1 0 0,1 1 1,0-1-1,-1 1 0,1 0 1,-12 19-115,7-3 114,2 0 0,0 1 0,1-1 0,0 0 0,2 1 0,1 25 0,1-6 51,-1-6 53,4 31 0,-3-53-106,0 0 0,0 0 0,1 0 0,0-1 0,0 1 0,1-1 0,8 16 1,-10-22 20,-1 0 1,1-1 0,0 1 0,0 0 0,-1 0 0,1-1 0,0 1 0,0-1 0,1 1 0,-1-1 0,0 0 0,0 0 0,1 0-1,-1 0 1,0-1 0,1 1 0,-1 0 0,1-1 0,-1 0 0,1 0 0,-1 1 0,1-1 0,-1-1 0,1 1 0,3-1 0,3-1 35,0 0 1,0-1 0,0 0 0,-1 0 0,15-9 0,19-13 30,67-55 0,-50 35-47,-18 14-57,-9 6-32,0 2 0,47-25 0,-77 47 58,0 0-1,0 0 1,0 0 0,0 0-1,0 0 1,0 1-1,1-1 1,-1 1-1,0-1 1,1 1 0,-1 0-1,0 0 1,1 0-1,-1 0 1,0 0 0,1 1-1,3 0 1,-4 1-14,0-1 1,0 0 0,0 1-1,0-1 1,0 1 0,0-1-1,0 1 1,-1 0 0,1 0-1,0 0 1,-1 0 0,0 0-1,1 0 1,-1 1 0,0-1 0,1 3-1,4 10 26,0 0 0,-1 1 0,-1-1 0,-1 1 0,0 0 0,-1 0 0,1 22 0,-1-16 262,-1-20-112,-4-11-16,1-7-161,-2 1 0,1-1 0,-2 0 1,0 1-1,-9-17 0,12 28-9,-1-1 1,0 1-1,0 0 1,0 0 0,-1 0-1,1 0 1,-1 1-1,0 0 1,-4-4-1,5 6-1,1-1 0,-1 1 0,1-1 0,-1 1 0,1 0 0,-1 0 0,0 0 0,1 0 0,-1 1 0,0-1 0,0 1 0,0-1 0,1 1 0,-1 0 0,0 0 0,0 0 0,-5 2-1,1 0 1,1 1 0,-1 0 0,1 1 0,0-1-1,0 1 1,0 0 0,1 1 0,-1-1 0,1 1-1,-7 9 1,-6 8 5,-18 29 0,35-50 24,-12 17 33,2 1 0,0 0 0,1 0 0,0 1 0,2 0 0,-7 24 1,14-40-18,1-1 1,-1 1-1,1 0 1,-1 0-1,1-1 1,0 1-1,1 0 1,-1-1-1,0 1 1,1 0-1,0-1 1,0 1 0,2 5-1,-1-7-13,-1 0 0,0 0 1,1 0-1,-1 0 0,1 0 0,0 0 0,0 0 0,0-1 1,0 1-1,0-1 0,0 1 0,0-1 0,0 0 0,1 0 0,-1 0 1,0 0-1,1 0 0,-1 0 0,1-1 0,3 1 0,-1 0 26,0 0-1,0-1 0,0 0 0,0 0 0,0-1 0,0 1 1,0-1-1,0 0 0,0 0 0,0-1 0,6-2 0,-3 0 6,0 0 1,-1-1-1,0 1 0,0-2 0,0 1 0,6-7 0,3-6-33,0 0-1,-2-1 0,22-36 0,-31 46-20,80-121-257,-84 128 255,1 0 1,-1 0-1,1 0 0,0 0 1,-1 0-1,1 1 0,4-3 1,-6 4 15,1-1 1,-1 1 0,0 0-1,1 0 1,-1 0 0,1 0 0,-1 0-1,1 0 1,-1 0 0,1 0-1,-1 0 1,1 0 0,-1 0 0,1 0-1,-1 1 1,1-1 0,-1 0 0,0 0-1,1 0 1,-1 1 0,1-1-1,-1 0 1,0 0 0,1 1 0,-1-1-1,0 0 1,1 1 0,-1-1-1,0 1 1,1-1 0,-1 0 0,0 1-1,0-1 1,0 1 0,1-1-1,-1 0 1,0 1 0,0-1 0,0 1-1,0-1 1,0 1 0,0 0-1,4 15 21,0-1-1,-2 1 0,0 0 0,-1 0 0,-1 27 0,1 4 186,-1-38-178,0 3-27,1 0-1,0-1 0,1 1 0,4 15 1,-5-24 10,0-1 0,0 1 0,0-1 0,0 0 0,0 1 1,0-1-1,1 0 0,-1 0 0,1 0 0,-1 0 1,1 0-1,0 0 0,0 0 0,0-1 0,0 1 0,0-1 1,0 1-1,1-1 0,-1 0 0,0 0 0,1 0 0,-1 0 1,0 0-1,1-1 0,4 2 0,2-2-2,0 0 0,-1 0-1,1-1 1,-1 0 0,1-1 0,-1 0-1,10-3 1,6-3-16,26-14 0,-26 10 19,-1-1 1,0-2-1,-1 0 0,-1-1 0,0-2 1,-1 0-1,-1 0 0,-1-2 0,-1-1 1,20-30-1,-35 47-27,0 1 1,-1-1 0,0 1-1,0-1 1,1-4 0,-1 7 15,-1 0 0,0 0 0,0 1 0,0-1 0,0 0 0,0 1 1,0-1-1,0 0 0,0 1 0,0-1 0,-1 0 0,1 0 0,0 1 0,0-1 0,-1 0 1,1 0 0,-1 1 0,1 0 0,0 0 0,-1-1 0,1 1 0,-1 0 0,1 0 0,0 0 0,-1 0 1,1 0-1,-1-1 0,1 1 0,0 0 0,-1 0 0,1 0 0,-1 0 0,1 0 0,-1 0 0,1 0 0,0 1 1,-1-1-1,1 0 0,-1 0 0,1 0 0,0 0 0,-1 0 0,1 1 0,-1-1 0,1 0 0,-6 3-51,1 0-1,0 1 0,0-1 0,0 1 1,1 0-1,-1 0 0,1 1 0,-5 5 1,-30 45-19,33-45 62,-18 24 35,9-14 68,2 1-1,0 1 0,-11 25 1,22-43-87,0 0 0,1 0 0,0 0 0,0 0 0,0 0 0,0 0 1,1 1-1,0-1 0,0 0 0,0 5 0,1-6-10,-1-1-1,1 1 1,0-1 0,0 1-1,0-1 1,0 1 0,0-1-1,0 0 1,1 1 0,-1-1-1,1 0 1,0 0 0,-1 0-1,1 0 1,0-1 0,0 1-1,4 2 1,3 1 13,0 1 0,0-2 0,0 1-1,1-1 1,0-1 0,0 0 0,0 0 0,0-1 0,1 0 0,-1-1-1,0 0 1,1-1 0,-1 0 0,1-1 0,-1 0 0,12-2-1,-3-1 20,0-1-1,-1-1 0,0 0 0,0-1 0,0-1 0,-1-1 1,0-1-1,17-12 0,-14 7-47,-1-1 1,0-2-1,27-32 1,43-68-128,-47 59 14,64-97 24,-83 118 78,-3-2 0,20-52 0,-19 31 127,-2-1 0,-3-1 0,-3 0 0,8-120 0,-21 178-76,0-1 1,0 0-1,-2-9 0,2 14-20,0 0 0,0 0 0,-1 1-1,1-1 1,0 0 0,-1 0 0,1 0 0,-1 0 0,1 1-1,-1-1 1,1 0 0,-1 0 0,1 1 0,-2-2-1,2 2-1,-1 0 0,1 0 0,-1 0 0,1 0 0,-1-1 0,1 1 0,-1 0 0,1 0 0,-1 0 0,1 0 0,-1 0 0,1 0 0,-1 0 0,1 1 0,-1-1 0,1 0 0,-1 0 0,1 0 0,0 0-1,-1 1 1,1-1 0,-1 0 0,1 0 0,-1 1 0,1-1 0,0 0 0,-1 1 0,-5 5-25,0 0 0,1 1 0,0-1 0,1 1 0,-1 0 0,1 0 0,1 1 0,-6 12 1,2-3 12,-103 225 78,89-197-49,3 2-1,2 0 0,-17 82 1,21-54 153,-6 130 1,19-110 8,0-84-129,0 1 0,1-1-1,1 0 1,-1 0 0,2-1 0,5 14 0,-8-22-49,1 1-1,-1-1 1,1 1 0,0-1-1,0 0 1,0 0 0,0 0 0,0 0-1,0 0 1,0 0 0,1 0 0,-1-1-1,1 1 1,-1-1 0,1 0 0,0 0-1,-1 0 1,1 0 0,0 0 0,0-1-1,0 1 1,0-1 0,0 1-1,-1-1 1,1 0 0,0 0 0,4-1-1,1 0-22,0-1-1,0 1 1,-1-2-1,1 1 1,-1-1-1,1 0 1,-1 0-1,13-9 1,-10 5 17,-1 0-1,0-1 1,0-1 0,-1 1 0,13-19 0,30-52 9,-43 64-4,82-145 18,-63 109 37,-16 33-141,-7 13 11,-5 10-72,-2 8 187,0-1 0,1 1 1,0 0-1,1 17 0,-1 3 75,-7 148 313,10-175-409,-1 0 0,0 0 0,1 1 1,0-1-1,1 0 0,-1 0 0,5 10 0,-5-14-11,0-1 1,-1 0 0,1 1 0,0-1-1,0 0 1,0 1 0,0-1 0,0 0 0,0 0-1,0 0 1,0 0 0,0 0 0,0 0-1,1 0 1,-1 0 0,0 0 0,1-1 0,-1 1-1,1 0 1,-1-1 0,1 1 0,-1-1-1,1 0 1,-1 0 0,1 1 0,-1-1 0,1 0-1,-1 0 1,1 0 0,-1 0 0,1-1-1,0 1 1,-1 0 0,3-2 0,10-4-74,0-1 0,-1 0 0,0-2 0,-1 1 0,1-1-1,15-16 1,20-25-203,-12 13 359,5-7 66,-81 116-497,29-53 348,0 1-1,1 1 0,0 0 1,-6 24-1,16-44 3,-1 1 0,1-1 0,0 0 0,-1 0 0,1 0-1,0 1 1,0-1 0,0 0 0,0 0 0,0 1 0,0-1 0,0 0 0,0 0-1,0 1 1,1-1 0,-1 0 0,1 0 0,-1 0 0,1 1 0,-1-1 0,1 0 0,-1 0-1,1 0 1,0 0 0,0 0 0,0 0 0,0 0 0,-1 0 0,1-1 0,0 1-1,0 0 1,0-1 0,1 1 0,-1 0 0,0-1 0,0 1 0,0-1 0,2 1 0,1 0 4,-1 0 1,1 0-1,0-1 1,0 1 0,0-1-1,0 0 1,0 0-1,0-1 1,0 1 0,0-1-1,5-1 1,1-2-63,-1 0 0,1 0 0,-2-1 0,1 0 0,0-1 0,-1 0 0,0 0 0,0 0 0,-1-1 0,0-1 0,0 1 0,9-14 1,-8 9 47,0-1 1,-1 1 0,0-1-1,-1 0 1,-1-1 0,0 1-1,0-1 1,2-19-1,-6 29 6,-1-1 0,1 1-1,-1-1 1,0 0-1,-1 1 1,1-1-1,-1 1 1,0-1-1,0 1 1,0-1-1,0 1 1,-4-7 0,4 9-20,0 0 0,0 0 0,-1 0 0,1 0 0,-1 0 0,1 0 0,-1 0 0,0 1 0,0-1 0,0 1 0,0-1 0,0 1 1,0 0-1,0-1 0,0 1 0,0 0 0,-1 1 0,1-1 0,0 0 0,-1 1 0,1-1 0,0 1 0,-1 0 0,-2-1 0,20 0-16,0 0 0,0-2-1,23-6 1,-1 0 28,-31 8 7,6-2 12,0 0 0,0 2 0,0-1 0,0 2 1,14 0-1,-23 0 0,1 1 0,0 0 0,-1-1 0,1 2 0,-1-1 1,1 0-1,-1 1 0,1-1 0,-1 1 0,0 0 0,0 0 0,0 0 1,0 1-1,0-1 0,0 1 0,-1 0 0,1-1 0,-1 1 0,0 0 1,0 1-1,2 3 0,2 4 55,-1 1-1,-1 0 1,1 0 0,-2 0 0,0 1-1,-1-1 1,0 1 0,0 13 0,-1 10 266,-6 58 1,-2-59-186,5-29-70,1 1 0,-1-1 0,0 12 0,18-27 137,-9 1-250,-1 0 0,0 0-1,0-1 1,-1 1-1,0-1 1,0-1 0,5-15-1,-3 8 15,2-6-31,19-38 1,-25 55 49,0 0 1,1 1-1,-1 0 1,1-1-1,0 1 1,1 1-1,8-8 1,-12 11 0,-1 1 1,1-1 0,-1 1-1,1-1 1,0 1 0,-1-1-1,1 1 1,0 0 0,0-1-1,-1 1 1,1 0 0,0 0-1,0 0 1,-1-1 0,1 1-1,0 0 1,0 0 0,-1 0-1,1 0 1,0 0 0,0 0-1,-1 1 1,1-1 0,0 0-1,0 0 1,-1 1 0,1-1-1,0 0 1,0 1 0,-1-1-1,1 0 1,0 1 0,0 0-1,1 2 8,0-1 0,0 1 0,0 0 0,0-1 0,-1 1 0,3 4-1,-2-3 2,78 182 528,-61-155-373,-7-14-2145,-12-40-14303,-4-10 9786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9:27.2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1052 40 11232,'-68'-8'4128,"64"8"-2529</inkml:trace>
  <inkml:trace contextRef="#ctx0" brushRef="#br0" timeOffset="1">0 111 13312,'0'-3'4927,"19"3"-3839,15-8-320,11 4 736,45-4-992,31 0 0,6-4-320,25 1-896,33-9 352,-14 6-7103,-5-9 4095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9:31.1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328 34 3488,'3'-7'755,"5"-10"-126,-6 8 4451,3 19-1774,-4 5-2512,0 1 0,-1-1 0,-1 19 0,0-15-471,-3 23 504,-1 0 1,-11 42-1,-29 83 555,21-80-894,-42 121 1064,47-161-1218,-2 0 0,-33 54 0,28-58-151,-30 47 781,55-89-929,0 0 0,0 1 1,0-1-1,0 1 0,0-1 1,1 1-1,-1 0 0,1-1 0,-1 1 1,1 0-1,-1-1 0,1 3 1,14-11 348,-3-3-423,0 0 1,0-1-1,-1-1 1,0 1-1,11-20 1,-2 0-65,16-35-1,2-20 383,-25 55-314,1 0 0,2 1 0,35-54 0,-50 83 36,1 0 0,-1 1 0,1-1 1,0 0-1,-1 0 0,1 1 0,-1-1 0,1 0 0,0 1 1,0-1-1,-1 1 0,1-1 0,0 1 0,0-1 0,0 1 1,0 0-1,0-1 0,-1 1 0,1 0 0,2-1 0,-2 2 11,-1-1-1,1 0 0,0 0 1,-1 1-1,1-1 0,0 0 0,-1 1 1,1-1-1,-1 1 0,1-1 0,-1 1 1,1-1-1,-1 1 0,1-1 1,-1 1-1,1-1 0,-1 1 0,0 0 1,1-1-1,-1 2 0,3 3 49,-2 1-1,1-1 1,-1 1-1,1-1 1,-1 9 0,2 38 328,-5 51 1,-1-17 71,4 0-124,-1-84-346,0 0 0,0-1-1,0 1 1,1 0 0,-1-1 0,0 1 0,1 0 0,0-1-1,-1 1 1,1-1 0,0 1 0,-1-1 0,1 1 0,0-1 0,0 0-1,0 1 1,3 1 0,-3-2 21,0-1-1,0 1 1,1-1-1,-1 1 1,0-1 0,0 1-1,1-1 1,-1 0-1,0 0 1,1 1 0,-1-1-1,0 0 1,1 0-1,-1-1 1,1 1 0,-1 0-1,2-1 1,5-1 50,0-1 0,-1-1-1,1 1 1,-1-1 0,11-8 0,29-23-20,-2-2 0,47-48-1,-57 52-39,202-198-156,-227 221 216,-1-1 1,0 0-1,8-14 0,-16 25-57,-1 0-1,0-1 1,0 1-1,1 0 1,-1 0-1,0-1 1,0 1-1,0 0 1,0 0-1,1-1 1,-1 1-1,0 0 1,0-1-1,0 1 1,0 0-1,0-1 1,0 1-1,0 0 1,0 0-1,0-1 1,0 1-1,0 0 1,0-1-1,0 1 1,0 0-1,0-1 1,0 1-1,0 0 1,0-1-1,0 1 1,-1 0-1,1 0 1,0-1-1,0 1 1,0 0-1,0 0 1,-1-1-1,1 1 0,-1 0 9,0-1-1,1 1 0,-1 0 0,0 0 0,0 0 0,1 0 0,-1 0 1,0 0-1,0 0 0,1 0 0,-1 0 0,0 0 0,0 0 0,1 1 1,-1-1-1,-1 1 0,-3 1 9,1 1 0,-1-1-1,1 1 1,0 1 0,0-1 0,0 0 0,-3 5 0,-1 0-3,-37 40 109,2 1 0,-45 71 0,74-101-88,2-3 34,1 0 0,1 1 0,-16 34 0,26-50-80,-1 1 0,0 0 1,1-1-1,-1 1 0,1 0 0,0-1 1,-1 1-1,1 0 0,0-1 0,0 1 1,0 0-1,0 0 0,0-1 1,1 1-1,-1 0 0,1-1 0,-1 1 1,1 0-1,0 1 0,0-2 3,0 0 1,0 0-1,0 0 0,0-1 1,0 1-1,0 0 0,0 0 0,0-1 1,0 1-1,0-1 0,1 1 0,-1-1 1,0 1-1,0-1 0,1 0 1,-1 1-1,0-1 0,0 0 0,1 0 1,-1 0-1,0 0 0,1 0 1,-1 0-1,0-1 0,2 1 0,3-2 24,1 1 0,-1-1-1,1-1 1,-1 1 0,0-1-1,0 0 1,11-8 0,38-32 59,-39 29-167,14-13 38,-22 19 52,1-1 1,0 2 0,1-1 0,19-11-1,-28 19-9,-1-1-1,1 1 0,0-1 0,-1 1 0,1 0 0,0-1 0,0 1 0,-1 0 0,1 0 0,0 0 1,0 0-1,0 0 0,-1 0 0,1 0 0,0 0 0,0 0 0,0 0 0,-1 0 0,1 0 0,0 0 0,0 1 1,-1-1-1,1 0 0,0 0 0,0 1 0,-1-1 0,1 1 0,0-1 0,-1 1 0,1-1 0,-1 1 1,1-1-1,-1 1 0,1-1 0,-1 1 0,1 0 0,-1-1 0,1 3 0,1 1-13,0 0 1,-1 1-1,0-1 0,0 1 0,1 7 0,-2-11 26,32 161 172,-29-151-137,1-1 0,0 0 0,0 0 0,1 0 0,7 11 0,-12-20-23,1 0-1,0 0 0,-1 0 0,1 0 0,0 0 1,-1 0-1,1-1 0,0 1 0,0 0 0,0 0 1,0-1-1,0 1 0,0-1 0,0 1 0,0-1 1,0 1-1,0-1 0,0 0 0,0 1 0,0-1 1,0 0-1,0 0 0,0 0 0,0 0 0,2 0 1,-1 0-6,0-1 1,0 1 0,0-1 0,0 0 0,0 0 0,0 0-1,0 0 1,-1 0 0,1-1 0,0 1 0,-1 0-1,3-3 1,3-4-3,0-1 0,-1 0 0,1 0 0,4-11 0,15-35-130,37-111-1,-58 150 59,-5 16 65,0 0-1,0 0 0,0 0 1,0 0-1,0 1 1,0-1-1,0 0 1,0 0-1,0 0 1,0 0-1,0 0 1,0 0-1,0 0 0,0 0 1,0 0-1,0 0 1,0 0-1,0 0 1,0 0-1,0 0 1,1 0-1,-1 0 0,0 0 1,0 1-1,0-1 1,0 0-1,0 0 1,0 0-1,0 0 1,0 0-1,0 0 1,0 0-1,0 0 0,0 0 1,0 0-1,0 0 1,0 0-1,0 0 1,0 0-1,1 0 1,-1 0-1,0 0 1,0 0-1,0 0 0,0 0 1,0 0-1,0 0 1,0 0-1,0 0 1,0 0-1,0 0 1,0 0-1,0 0 0,0 0 1,0 0-1,0 0 1,0-1-1,1 1 1,-1 0-1,0 0 1,1 12-13,-1 16-73,-4 14-64,-16 65 1,-20 43 270,3-10 127,33-121-233,-1 5 81,5-24-95,0 0-1,0 0 0,0 0 1,0 0-1,0 0 1,0 0-1,0 0 0,0 0 1,0 0-1,0 0 1,0 0-1,0 0 1,0 0-1,0 0 0,0 0 1,0 0-1,0 0 1,0 0-1,0 0 0,0 0 1,0 0-1,0 0 1,0 0-1,-1 0 0,1 0 1,0 0-1,0 0 1,0 0-1,0 0 0,0 0 1,0 0-1,0 0 1,0 0-1,0 0 0,0 0 1,0 0-1,0 0 1,0 0-1,0 0 1,0 0-1,0 0 0,0 0 1,-1-14 54,2-1-91,1 1-1,1 0 1,0 0 0,1 0-1,7-18 1,3-9 44,12-48-166,39-87-1,-53 147 136,2 1 0,2 0 0,0 1 0,2 1 0,1 0 0,40-42 0,-55 64 8,-1 1-10,1 0 0,-1-1 0,1 1 0,7-4 1,-11 7 21,1-1 1,0 1-1,-1 0 1,1-1 0,0 1-1,-1 0 1,1 0 0,0-1-1,0 1 1,0 0-1,-1 0 1,1 0 0,0 0-1,0 0 1,-1 0 0,1 0-1,0 0 1,0 1-1,0-1 1,-1 0 0,1 0-1,0 0 1,-1 1 0,1-1-1,0 1 1,0-1-1,-1 0 1,1 1 0,-1-1-1,1 1 1,0-1 0,-1 1-1,1 0 1,0 0-1,1 3 18,0-1 0,-1 1-1,1-1 1,-1 1 0,1-1-1,-1 1 1,0 0 0,-1 0-1,1 0 1,-1-1 0,1 8-1,-2 5 62,-3 23 0,2-22-34,-1 0 0,-1 0 0,-1 0 0,0 0 0,-1-1 0,-1 0 0,-1 0 0,0 0 0,-1-1 0,0-1 0,-1 1 0,-1-2 0,0 1 0,-24 20 0,30-31-121,5-6-109,5-8-225,1 0 292,0 1 1,0 1-1,1-1 1,0 1-1,1 0 0,0 1 1,0-1-1,1 2 1,0-1-1,1 1 1,12-7-1,-21 14 105,1-1 0,-1 0 0,1 0 0,0 1 0,-1-1 0,1 1 0,0 0 0,0-1 0,-1 1 0,1 0 0,0 0 0,0 0 0,0 0 0,-1 0 0,1 1 0,0-1 0,0 0 0,-1 1 0,1 0 0,0-1 0,-1 1 1,1 0-1,-1 0 0,1 0 0,-1 0 0,1 0 0,-1 0 0,1 0 0,-1 0 0,0 0 0,0 1 0,0-1 0,0 1 0,0-1 0,0 1 0,0-1 0,1 3 0,1 2 3,0 1 1,-1-1 0,0 1-1,0-1 1,0 1-1,-1 0 1,0-1 0,0 13-1,-1-6 68,-2-1 1,1 1-1,-2 0 0,0-1 0,0 1 0,-1-1 0,-1 0 0,0-1 1,0 1-1,-12 17 0,-5 4 187,-53 60 0,67-84-222,3-4 42,1 1 0,-1-1 1,0 0-1,-1 0 0,0 0 1,-9 6-1,15-11-64,-1 0-1,1 0 1,0 1-1,-1-1 1,1 0-1,-1 0 0,1 0 1,0 0-1,-1 1 1,1-1-1,-1 0 1,1 0-1,-1 0 1,1 0-1,-1 0 1,1 0-1,0 0 1,-1 0-1,1 0 1,-1-1-1,1 1 1,-1 0-1,1 0 1,0 0-1,-1 0 1,1-1-1,-1 1 1,1 0-1,0 0 0,-1-1 1,1 1-1,0 0 1,-1 0-1,1-1 1,0 1-1,-1-1 1,1 1-1,0 0 1,0-1-1,0 1 1,-1 0-1,1-1 1,0 1-1,0-2 1,-1 0-12,1 0 1,-1-1 0,1 1-1,0-1 1,0 0 0,0-3-1,1 1-15,0-1 0,0 0 0,1 1-1,-1-1 1,1 1 0,1 0-1,-1 0 1,1 0 0,4-7-1,6-6 46,16-18-1,-22 28 48,40-48-1,84-103-254,-104 122 143,2 1 0,53-50 0,-80 84 67,1 0-24,-1 0 0,0 0 1,1 0-1,-1 0 0,1 1 0,4-3 0,-6 3 2,0 1 0,0 0-1,0 0 1,-1 0 0,1 0-1,0 0 1,0 0-1,-1 0 1,1 0 0,0 0-1,0 0 1,-1 1-1,1-1 1,0 0 0,0 0-1,-1 1 1,1-1 0,0 0-1,-1 1 1,1-1-1,0 1 1,-1-1 0,1 1-1,-1-1 1,1 1-1,-1-1 1,1 1 0,-1 0-1,1-1 1,-1 1 0,1 1-1,1 1 36,-1 0-1,1 0 0,-1 1 1,1-1-1,-1 0 1,0 1-1,-1-1 1,1 1-1,0 6 1,-2 35 215,0-33-164,0 1-23,-1 0 0,0-1 0,-1 1 0,0-1-1,0 0 1,-2 0 0,1 0 0,-2 0-1,-7 12 1,8-16-59,0-1 0,0 1 1,-1-1-1,0-1 0,-1 1 0,0-1 0,0 0 0,0 0 0,0-1 0,-1 0 0,0 0 1,0-1-1,-12 5 0,6-6-71,9-2-62,8-2-146,33-5 58,66-14 207,-83 15 43,-1-1 1,0 0-1,26-14 0,-19 7 11,-1-1 0,-1-1 1,0-1-1,0-1 0,-2-1 1,0-1-1,33-41 0,-50 55-37,40-57 227,-41 57-212,0 0 1,0-1 0,-1 1 0,1-1-1,-1 0 1,0 0 0,-1 0 0,1 0 0,0-10-1,-2 15-22,0 0 0,0 0-1,0 0 1,0 0 0,0 0 0,0 0-1,0 0 1,-1 0 0,1 0-1,0 0 1,0 1 0,-1-1-1,1 0 1,-1 0 0,1 0-1,0 1 1,-1-1 0,0 0-1,1 0 1,-1 1 0,1-1-1,-2-1 1,1 2-6,0 0-1,0-1 1,0 1-1,0 0 1,0 0-1,0 0 1,0 0-1,0 0 1,0 0-1,0 0 1,0 0 0,0 0-1,0 0 1,0 0-1,0 1 1,0-1-1,-1 1 1,-3 1-30,0 1 0,0-1 1,1 1-1,-1 0 0,1 0 1,-7 7-1,-8 11 108,0 1-1,2 1 1,0 1-1,2 0 1,0 1 0,-17 43-1,25-53-69,2-1 1,0 1-1,0 0 0,2 0 0,0 1 1,-2 22-1,5-37-2,0 0 1,0 0-1,0-1 1,0 1-1,0 0 1,0 0-1,0-1 1,0 1-1,1 0 1,-1 0-1,0-1 1,0 1-1,1 0 1,-1-1-1,1 1 1,-1 0-1,0-1 1,1 1-1,-1 0 1,1-1-1,-1 1 1,1-1-1,0 1 1,-1-1-1,1 0 1,-1 1-1,1-1 1,0 1-1,-1-1 1,1 0-1,0 0 1,0 1-1,-1-1 1,1 0-1,0 0 1,1 0-1,2 0 28,1 0 0,0 0 0,0-1-1,0 1 1,5-3 0,-8 3-12,20-6 10,0 0-1,0-1 1,-1-2-1,0 0 1,27-17-1,92-69-297,-27 16 95,-110 77 165,1 0 0,-1 0 0,1 0-1,-1 0 1,1 1 0,0-1 0,7-1 0,-10 3 12,1 0 1,-1 0-1,0 0 1,0 0 0,0 0-1,0 1 1,0-1-1,0 0 1,1 1-1,-1-1 1,0 1-1,0-1 1,0 1 0,0-1-1,0 1 1,0 0-1,-1-1 1,1 1-1,0 0 1,0 0-1,0 0 1,-1 0-1,1 0 1,0-1 0,-1 1-1,1 0 1,-1 1-1,1-1 1,-1 0-1,1 1 1,1 5 38,0 0 1,0 0-1,-1 0 1,0 1-1,-1-1 0,1 0 1,-1 0-1,-1 0 1,1 1-1,-3 9 0,-1 1 66,0 0-1,-1-1 0,-8 19 0,-32 51 22,42-80-57,5-7-61,3-3-44,-5 3 39,9-8-170,0 0 0,-1-1-1,0 0 1,11-19 0,-11 17 53,0 0 1,0 1-1,14-14 0,-21 24 110,0-1 0,-1 0 0,1 1 0,0-1 0,-1 1 0,1-1 0,0 1 0,0 0-1,0-1 1,-1 1 0,1 0 0,0-1 0,0 1 0,0 0 0,0 0 0,0 0 0,-1 0 0,1 0-1,0 0 1,0 0 0,0 0 0,0 0 0,0 0 0,0 1 0,0-1 0,1 1 12,0 0 0,-1 0 1,1 0-1,0 0 1,-1 1-1,0-1 0,1 0 1,-1 1-1,0-1 1,1 1-1,0 1 0,2 5 15,0-1-1,0 1 0,5 17 1,-7-20-23,-1-1 49,0-1 1,0 1 0,0-1 0,1 1 0,0-1-1,-1 0 1,1 0 0,3 4 0,-4-6-29,0 0 1,0 0-1,1-1 0,-1 1 1,0 0-1,0-1 1,1 1-1,-1-1 0,0 1 1,1-1-1,-1 0 1,0 1-1,1-1 1,-1 0-1,1 0 0,-1 0 1,0 0-1,1 0 1,-1 0-1,0-1 0,1 1 1,-1 0-1,1-1 1,-1 1-1,0-1 0,0 1 1,2-2-1,11-4 12,-1-1-1,1-1 1,-2 0 0,1 0-1,12-12 1,55-57 49,-1 1-224,-78 75 147,1 0 0,-1 0-1,0 0 1,1 0 0,-1 0 0,0 0 0,1 1-1,-1-1 1,1 0 0,0 1 0,-1-1-1,1 1 1,-1-1 0,1 1 0,0 0 0,-1 0-1,4 0 1,-4 0-1,0 0 1,0 1-1,1-1 1,-1 1-1,0-1 0,0 1 1,0 0-1,0-1 1,1 1-1,-1 0 0,0 0 1,0 0-1,0 0 1,-1 0-1,1 0 0,0 0 1,1 1-1,0 3 28,1 0-1,-1 0 1,0 0 0,0 1-1,0-1 1,-1 1-1,0-1 1,1 10 0,-2-2 46,0 0 0,0 0 0,-1 0 0,-1 0 0,0 0 1,-1 0-1,-5 16 0,4-20-58,1-1 1,-1 1 0,0-1-1,-1 0 1,0 0-1,0 0 1,-1 0 0,0-1-1,0 0 1,-14 12-1,15-16-6,0 0 0,0-1-1,0 1 1,0-1-1,0 0 1,0 0-1,-1 0 1,1-1-1,-1 0 1,1 0 0,-1-1-1,-10 1 1,14-1-8,0 0 0,0 0 0,-1 0 1,1 0-1,0-1 0,0 1 0,-1-1 1,1 0-1,0 1 0,0-1 0,0 0 1,0 0-1,0 0 0,0 0 0,0-1 1,0 1-1,1-1 0,-1 1 0,0-1 1,1 1-1,-1-1 0,1 0 0,0 0 0,-1 1 1,1-1-1,0 0 0,0 0 0,0-1 1,1 1-1,-1 0 0,0 0 0,1 0 1,-1 0-1,1-3 0,0 3 1,0 0-1,0-1 1,0 1-1,0 0 1,0 0-1,0 0 1,1 0-1,-1 0 1,1 0-1,0 0 1,0 0-1,-1 0 1,1 0-1,1 0 1,-1 0 0,2-2-1,-1 1 12,1 0-1,0 1 1,0 0 0,0-1-1,0 1 1,0 0 0,0 0-1,7-2 1,3-1 23,-1 2 1,1-1-1,1 2 1,16-2-1,19 0-234,0 2 0,0 2 0,85 12 0,-69-3-3326,71 11-10203,-85-8 6349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9:33.4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2748 131 3136,'2'-7'7636,"2"10"-5395,1 7-550,-2-4 2314,-2-3-3811,-1-3-110,0 1 0,1-1-1,-1 1 1,0-1 0,0 0 0,0 1 0,0-1 0,1 1 0,-1-1 0,0 1 0,0-1 0,0 1 0,0-1 0,0 1 0,0-1 0,0 1 0,0-1 0,0 1 0,-1-1 0,1 1 0,0-1 0,0 1 0,0-1 0,-1 1 0,1-1 0,0 1 0,0-1 0,-1 0 0,1 1 0,0-1 0,-1 1 0,1-1 0,0 0 0,-1 0 0,1 1 0,-1-1 0,1 0 0,-1 1 0,1-1 0,-1 0 0,-2 1 53,1 0 0,-1 0 0,0 0 0,1 0 1,-1 0-1,0-1 0,1 0 0,-1 1 0,-5-1 0,-28-2 705,30 1-746,-98-14 1178,-11-1-825,-209 2-136,-8 16 206,-180 26-236,212-8-28,197-13 131,-87 3 180,145-10-337,0-2-1,-54-9 1,88 9-91,1-1 1,-1 0 0,0-1-1,1 0 1,0-1 0,-11-6-1,20 11-133,1-1-1,-1 1 0,0 0 1,1 0-1,-1-1 0,1 1 1,-1-1-1,1 1 0,-1 0 1,1-1-1,-1 1 0,1-1 1,-1 0-1,1 1 0,-1-1 1,1 1-1,0-1 0,-1 1 1,1-1-1,0 0 0,0 1 0,-1-1 1,1 0-1,0 1 0,0-1 1,0 0-1,0 1 0,0-1 1,0 0-1,0 1 0,0-1 1,0 0-1,0 1 0,0-1 1,1 0-1,-1 1 0,0-1 1,0 0-1,1 1 0,-1-1 1,0 1-1,1-1 0,-1 0 1,1 1-1,-1-1 0,0 1 1,1-1-1,0 1 0,-1-1 1,1 1-1,-1 0 0,2-1 0,3-3 10,1 1-1,-1-1 1,1 1-1,7-2 1,-12 5-7,21-8 18,1 1 0,-1 2-1,30-4 1,-17 3-97,115-12-106,-14 3 260,66-12-39,-180 26-2,-22 1-37,0 0 0,0 0-1,0 0 1,0 0-1,0 0 1,0 0-1,0 0 1,0 0-1,0 0 1,0 0 0,0 1-1,0-1 1,0 0-1,0 0 1,0 0-1,0 0 1,0 0-1,0 0 1,0 0 0,0 0-1,0 0 1,0 0-1,0 0 1,0 0-1,0 0 1,0 0-1,0 0 1,0 0 0,0 0-1,0 0 1,0 0-1,0 0 1,0 0-1,0 0 1,0 0-1,0 0 1,0 0-1,0 0 1,0 0 0,0 1-1,0-1 1,1 0-1,-1 0 1,-13 2 11,-222 27-676,117-10 564,-190 28 18,0-26 324,181-25 374,112 1-569,10 2-101,12 1 36,18 6-17,1 0-1,-1 2 1,-1 1 0,1 1 0,-1 1 0,41 26 0,-34-16-19,-2 1 0,0 2 0,-1 0 0,30 37 0,-25-25 221,61 51 1,-94-86-171,3 1 46,0 1-1,0-1 1,0 0-1,1 0 1,-1 0-1,6 2 1,-9-4-34,1 0 0,0 1 0,0-1 0,-1 0 0,1 0 0,0 0 0,0 0 0,-1 0 0,1-1 1,0 1-1,0 0 0,-1 0 0,1 0 0,0-1 0,0 1 0,-1 0 0,1-1 0,0 1 0,-1 0 0,1-1 0,-1 1 0,1-1 0,0 1 0,-1-1 1,1 0-1,-1 1 0,0-1 0,1 1 0,-1-1 0,1 0 0,-1 1 0,0-1 0,1 0 0,-1 0 0,0 1 0,0-1 0,0 0 0,1-1 0,1-7 112,1-1-1,-2 0 0,1 0 1,-1-20-1,-4-43 179,1 40-261,1 15-227,-2-106 809,4 97-1862,1 0 0,9-42 0,-11 69 1086,0 0-1,0-1 0,0 1 1,0 0-1,1-1 0,-1 1 1,0 0-1,0-1 1,0 1-1,1 0 0,-1-1 1,0 1-1,0 0 0,1-1 1,-1 1-1,0 0 0,0 0 1,1-1-1,-1 1 0,0 0 1,1 0-1,-1 0 0,1-1 1,-1 1-1,0 0 0,1 0 1,-1 0-1,0 0 0,1 0 1,16 2-2880,-9 0 1202,0 1 1,0-1-1,11 7 1,34 24-3178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9:40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634 64 3904,'-2'-18'2785,"-2"0"3630,3 17-6088,0-1 1,-1 1-1,1-1 1,0 1-1,-1-1 1,1 1 0,-1 0-1,0-1 1,1 1-1,-1 0 1,0 0-1,0 0 1,1 1 0,-1-1-1,0 0 1,0 1-1,-3-1 1,-3-1 273,-1 0 1,-13-1 0,2 3-72,0 0 0,-29 6 1,3-1 80,-73 11 636,99-12-1051,-1 2 1,1 0-1,-33 14 0,43-14-117,0 0 0,1 0-1,0 1 1,0 0 0,0 0 0,1 1-1,0 0 1,1 1 0,-1 0-1,2 0 1,-1 0 0,1 1 0,1 0-1,-7 16 1,-2 11 78,2 1-1,-13 69 1,24-102-154,-5 27 102,2 1 0,2-1 0,0 1 1,3 0-1,5 46 0,4-18 217,33 115-1,-37-155-254,1 0-1,1-1 0,20 38 1,-22-50-25,-1 1 1,1-1 0,1-1 0,0 1-1,0-1 1,0 0 0,1-1 0,0 1 0,0-2-1,16 10 1,-7-8 7,-1-1 0,1 0 1,-1-1-1,1-1 0,1-1 0,-1-1 0,0 0 0,1-1 0,-1 0 0,1-2 1,-1 0-1,1-1 0,-1-1 0,25-7 0,-30 6-12,-1 0 0,1-1-1,-1-1 1,-1 0 0,1 0 0,-1-1-1,0 0 1,17-16 0,0-6 58,35-45-1,2-2 67,61-40-16,-18 20 12,-100 90-142,0-2 0,-1 1 0,0-1-1,0 0 1,-1 0 0,0 0 0,0-1-1,-1 0 1,0 0 0,0 0 0,-1 0-1,-1-1 1,1 1 0,-1-1 0,-1 1 0,0-1-1,0 0 1,-1 0 0,-1 0 0,1 1-1,-3-14 1,-1 8-18,0 0-1,0 0 0,-1 0 1,-1 0-1,-1 1 1,0 0-1,-1 0 1,0 1-1,-20-25 0,13 21 14,-2-1-1,0 2 1,0 0-1,-1 1 1,-1 1 0,-21-11-1,28 18-36,-1 1 0,0 1 1,-1 0-1,1 0 0,-1 1 0,1 1 1,-1 1-1,0 0 0,-1 0 0,1 2 0,0-1 1,0 2-1,-15 2 0,14-1-111,1 1 0,0 0 0,-1 1-1,1 1 1,1 0 0,-1 1 0,1 0 0,0 1 0,0 1 0,1 0-1,0 0 1,-15 15 0,23-20-228,1 1-1,-1-1 1,1 1 0,-1 0 0,1 0-1,1 0 1,-1 0 0,0 0-1,1 1 1,0-1 0,0 1-1,1 0 1,-1 0 0,1-1-1,0 1 1,0 0 0,0 0-1,1 0 1,0 0 0,0 0-1,0 0 1,1 0 0,0 6-1,5 7-1455,0-1 0,1 0 0,1-1-1,1 1 1,17 24 0,8 15-2190,-10-7 998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9:40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61 6400,'-19'-18'2058,"18"18"-1999,0-1-1,1 1 0,-1-1 1,0 0-1,0 1 0,1-1 0,-1 0 1,0 0-1,1 1 0,-1-1 0,1 0 1,-1 0-1,1 0 0,-1 0 1,1 0-1,0 0 0,-1 0 0,1 0 1,0-1-1,-1-1 275,1 2-70,0 0 0,0 0 0,0 0 1,1 0-1,-1 0 0,0 0 0,1 0 0,-1 0 0,0 0 1,1 0-1,-1 1 0,1-1 0,-1 0 0,1 0 0,-1 0 0,1 1 1,0-1-1,-1 0 0,1 1 0,0-1 0,0 1 0,-1-1 1,1 1-1,0-1 0,0 1 0,0-1 0,0 1 0,0 0 0,0-1 1,0 1-1,0 0 0,0 0 0,-1 0 0,3 0 0,2 0 100,0 0-1,0 1 0,-1-1 0,1 1 0,0 0 0,0 1 0,-1-1 1,1 1-1,-1 0 0,1 0 0,5 4 0,-4-1-102,0-1 0,0 1-1,-1 0 1,0 0 0,0 1-1,8 11 1,-1 4-38,0 0 0,-2 1 0,13 37 0,-18-43 38,21 58 195,-13-33-325,2-1 0,1-1 1,25 42-1,-28-62-205,-8-13-291,-1 1 1,0 0 0,7 14 0,-9-13-1733,34-4-17264,-15-9 16631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9:42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41 7136,'-18'-24'3462,"13"12"1508,5 11-4856,0 1 1,0 0 0,-1 0-1,1 0 1,0-1 0,0 1 0,0 0-1,0 0 1,0 0 0,0 0-1,0-1 1,0 1 0,0 0 0,-1 0-1,1 0 1,0 0 0,0 0 0,0-1-1,0 1 1,0 0 0,-1 0-1,1 0 1,0 0 0,0 0 0,0 0-1,0 0 1,-1 0 0,1 0-1,0 0 1,0 0 0,0 0 0,-1 0-1,1 0 1,0 0 0,-5 5 3005,-3 12-1333,1 23-1039,2 1-1,-1 50 1,2-13-122,-12 215 580,14-168-3334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9:44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25 2080,'-13'-4'19018,"27"9"-17074,-7-2-1669,9-2 62,-1 0 1,1-1-1,-1 0 1,29-5-1,-36 4-232,349-19 1286,-240 17-921,37 2 97,-87 1-8585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9:45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2656,'8'-10'19797,"-7"16"-19345,-1-1 0,1 0 1,0 1-1,3 7 0,4 20 135,2 250 880,-7-118-663,0 159 215,-2-97-816,4-166-406,-11-73-4607,3-12 1072,0 6 645,0 1-1,2-1 1,0-31-1,8 7-980,-5 8 1567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1:05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 2912,'-5'-5'17794,"11"5"-15653,18 2-1721,47-2-1,-28-2-1023,120-1-11086,-115 3 5514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9:46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18 3552,'-5'-2'342,"-19"-3"2051,8 3 4072,1-1 5537,23 4-10831,244 10 1019,2-20-1273,-111 2-595,36 6-192,-106 1-36,22 5-297,-95-5 36,4 0-214,-1 0 0,1 0 0,-1 0 0,1 1 0,5 1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9:46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60 7296,'-3'-5'787,"-1"1"0,0 0 1,0 0-1,-6-4 0,-1 1 5308,9 7-5766,-1-1 0,1 1 0,0 0 0,0 0 0,-1-1 0,1 1 0,0 1 0,-1-1 0,1 0 0,0 0 0,0 1 0,-1 0 0,1-1 0,0 1 0,0 0 0,0 0-1,0 0 1,0 0 0,0 0 0,0 1 0,0-1 0,-2 2 0,1 0-225,0 0 1,-1 0-1,1 1 1,0-1-1,0 1 1,1-1-1,-1 1 1,1 0-1,0 0 0,-3 6 1,4-6-75,0 0 1,0 0-1,0 0 1,0 1 0,0-1-1,1 1 1,0-1-1,0 0 1,0 1-1,1-1 1,-1 0-1,1 1 1,0-1-1,0 0 1,1 0-1,-1 1 1,1-1-1,0 0 1,0-1-1,0 1 1,0 0-1,1-1 1,0 1 0,-1-1-1,1 0 1,1 1-1,-1-1 1,4 2-1,-1 0 54,0 0 1,0-1-1,0 0 0,1 0 0,-1-1 1,14 5-1,-16-7-19,0 0 1,-1 0-1,1-1 1,0 1-1,-1-1 1,1 0-1,0 0 1,0 0-1,-1-1 1,1 1-1,0-1 1,-1 0-1,1 0 1,-1 0-1,7-4 0,-5 2-36,-1 1 0,0-1 0,0 0 0,0-1 0,-1 1 0,1-1 0,-1 1 0,1-1 0,-1 0 0,-1-1 0,1 1 0,0 0 0,-1-1 0,0 1 0,0-1 0,-1 0 0,1 0 0,-1 0 0,0 1 0,1-10 0,-1 7-48,-1 0-1,0 0 1,0 1 0,0-1-1,-1 0 1,0 0 0,0 0-1,-1 1 1,0-1-1,0 1 1,-1-1 0,1 1-1,-1 0 1,-1 0 0,-4-7-1,6 11-36,1 0 0,-1 0 0,0 0 0,0 0 0,0 1 0,-1-1 0,1 0 0,0 1 0,-1 0 0,1-1 0,-1 1 0,1 0 0,-1 0 0,1 1 0,-1-1 0,0 0 0,1 1 0,-1 0 0,0-1 0,0 1 0,1 0 0,-1 0 0,0 1 0,0-1 0,1 1 0,-5 0 0,-5 3-305,0 1 1,-1 0 0,2 1 0,-16 9-1,9-5-85,9-5-114,-30 18-1269,35-20 1324,1-1-1,0 1 1,0 0-1,-1 0 1,2 0-1,-1 0 1,0 0-1,-2 6 1,4-8 257,0 0 0,1 0-1,-1 0 1,1 0 0,0 1 0,-1-1 0,1 0 0,0 0 0,0 0 0,0 1 0,0-1 0,0 0-1,0 0 1,0 1 0,0-1 0,1 0 0,-1 0 0,0 0 0,1 1 0,-1-1 0,1 0 0,-1 0-1,1 0 1,-1 0 0,1 0 0,0 0 0,1 2 0,1 0-434,0-1 1,0 1-1,0-1 1,0 1-1,0-1 0,1 0 1,4 2-1,18 5-2811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9:48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29 7456,'0'-1'268,"0"0"1,0 0-1,0-1 0,0 1 1,0 0-1,0 0 0,0 0 1,-1-1-1,1 1 1,0 0-1,-1 0 0,1 0 1,-1 0-1,1 0 0,-1 0 1,0 0-1,1 0 1,-1 0-1,-2-1 0,2 1 292,0 0-1,0 1 1,0-1-1,0 1 0,0-1 1,0 1-1,-1 0 0,1-1 1,0 1-1,0 0 1,0 0-1,-3 0 0,3 0-177,0 0 0,0 0 0,1 0-1,-1 0 1,0 1 0,0-1-1,0 0 1,0 0 0,0 1 0,1-1-1,-1 0 1,0 1 0,0-1-1,-1 2 1,2-2-221,-1 1 0,0 0-1,1 0 1,-1-1 0,1 1-1,-1 0 1,1 0 0,-1 0-1,1 0 1,-1 0 0,0 1-1,1 0-100,0-1-1,0 0 1,0 1-1,0-1 1,0 0-1,0 1 0,0-1 1,0 0-1,0 1 1,0-1-1,1 0 0,-1 0 1,1 1-1,-1-1 1,1 0-1,-1 0 1,1 0-1,0 1 0,1 0 1,13 18 271,17 27 1,-4-6-265,-11-18-56,1-1 0,28 27 0,-34-38-26,1 0-1,0-1 1,1-1 0,0 0 0,22 11 0,32 7 56,77 20 1,-2 0 141,38 28-177,-180-74 9,0-1 0,0 1 0,0-1 0,0 1 1,0 0-1,0-1 0,0 1 0,0 0 0,0 0 1,0 0-1,0 0 0,0 1 0,0-1 156,-1 0-167,1-1 1,-1 0-1,0 0 1,0 1-1,0-1 1,0 0-1,0 1 1,0-1-1,0 0 1,0 1-1,0-1 1,0 0-1,0 0 1,0 1-1,0-1 1,0 0-1,0 1 1,0-1-1,0 0 1,-1 1-1,1-1 1,0 0-1,0 0 1,0 1-1,0-1 1,-1 0-1,1 0 1,0 1-1,-1-1 1,-6 10 70,6-9-72,-6 6 16,-1 0 0,0-1 0,0 0 0,0 0 0,0-1 1,-18 8-1,11-5 23,-82 45-5,-165 119 1,26-1-140,211-153 60,-42 22-228,21-13-3764,68-32-7635,3-10 7632,12-4-1819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9:48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43 796 5632,'-3'0'441,"-1"0"0,1 0-1,0 0 1,0 1 0,0 0 0,0-1 0,1 1 0,-1 0 0,0 1 0,0-1-1,-6 2 6414,9-3-6754,2-6 2063,6-8-951,8-6 90,2-3-449,0 0 0,1 2 0,35-31 1,-13 22-452,2 2 0,58-30 0,-12 9-78,124-103 509,-7 5-423,-138 109-444,2 3 1,1 3 0,123-38-1,-189 69-186,18-5-141,-17 7-447,-6-1 733,1 0 0,-1 1 0,0-1 0,0 0 0,0 1 0,0-1 0,0 0 0,0 1 0,0-1 0,0 0 0,-1 1 0,1-1 0,0 0 0,0 0 0,0 1 0,0-1 0,0 0 0,0 1 0,-1-1 0,1 0 0,0 0 0,0 1 0,0-1 1,-1 0-1,-12 16-2520,-1 0 1,-26 21-1,14-14-992,-1 4 681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59:50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505 129 4064,'-1'-4'424,"0"0"0,1 0 0,-1 0 0,1 0 0,0 0 0,0-1 0,0 1-1,1-7 1,1-13 3921,-2 21-3999,0 1 0,-1 0 0,1 0 0,0 0 0,-1 0 0,0 0 0,0 0 0,0 0 0,1 0 0,-2 0 0,1 0 0,0 0 0,0 0 0,-1 1 0,1-1 0,-1 0 0,1 1 0,-1-1 0,0 1 0,1 0 0,-1 0 0,0-1 0,0 1 0,0 0 0,0 1 0,-4-2 0,-3-1 223,0 0 0,-1 0 0,0 2-1,-15-2 1,11 2-293,0 1 0,0 0-1,1 1 1,-1 0 0,0 2 0,1-1 0,-26 10 0,31-9-225,0 0 1,0 1-1,0 0 1,0 0-1,1 1 1,0 0-1,0 0 1,0 1-1,1 0 1,0 0-1,0 0 1,0 1-1,-8 13 1,-3 13 61,3 1 1,0 0 0,2 1-1,-7 37 1,4-19 102,-33 143 253,38-144-399,-4 96-1,14-133-64,1 204 166,1-200-108,1 0 0,0 0 0,2 0 1,0-1-1,1 1 0,10 20 0,-14-35-20,0 0-1,0 0 0,0-1 0,1 1 0,0 0 1,-1-1-1,1 1 0,1-1 0,-1 0 0,0 0 1,7 4-1,-4-4 1,-1-1 1,1 1-1,0-1 0,0 0 1,0 0-1,0-1 0,11 2 1,1-2-22,1 0 1,-1 0 0,1-2-1,0 0 1,-1-1 0,0-1-1,1-1 1,-1-1 0,0 0-1,-1-1 1,0-1 0,0-1-1,0 0 1,-1-1 0,0-1-1,-1-1 1,0 0 0,0-1-1,16-18 1,6-10 90,-2-3 1,-2 0-1,32-56 0,-52 78-33,-1-1 0,-2-1 0,0 1 0,-1-2 0,-1 0 0,-1 0 0,6-38 0,-9 13 4,-2 0 0,-1-1 0,-12-85 0,9 114-79,-2 1 0,0 0 0,-1 0-1,-1 0 1,0 0 0,-2 1 0,0 0-1,-12-18 1,14 28-57,0 1 0,-1 0-1,0 0 1,0 1 0,-1 0 0,0 0 0,0 1 0,0 0-1,-1 1 1,0-1 0,0 2 0,-1-1 0,1 1 0,-12-3-1,-3 0-194,0 1-1,-1 1 0,0 1 0,-41-1 1,49 5-165,1 0 1,-1 1 0,0 1-1,1 1 1,-28 7 0,35-7 36,1 0 1,-1 0 0,1 1 0,0 0-1,0 1 1,0 0 0,1 0 0,0 0 0,0 1-1,0 0 1,1 0 0,-7 9 0,5-3-642,1 0 0,0 1 0,1-1 0,0 1 0,1 1 0,0-1 0,-4 26 0,1 32-6813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0:31.1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1 311 1888,'0'0'497,"0"-1"-1,1 0 1,-1 0 0,0 0 0,1 1-1,-1-1 1,1 0 0,-1 0 0,1 1-1,-1-1 1,1 0 0,0 1 0,0-2-1,0 2-376,-1-1-1,0 1 0,0 0 0,1-1 0,-1 1 0,0-1 0,0 1 0,0-1 1,0 0-1,0 1 0,0-1 0,0 1 0,0-1 0,0 1 0,0-1 0,0 1 1,0-1-1,0 1 0,0-2 0,0-7 437,7-9 85,-1-1-301,1 3-73,-1 4-41,12-20 1,1-1 120,-15 25-253,0 1 0,1-1 0,0 1-1,7-9 1,2 0 147,-11 12-192,0 0 0,0 0 0,1 0-1,-1 1 1,1-1 0,0 1 0,0 0 0,0 0-1,0 1 1,0-1 0,6-1 0,-9 3-24,1 1 0,-1-1 0,1 1 0,-1 0 0,1 0 0,-1-1 0,1 1 0,-1 0 0,1 0 0,-1 1 0,0-1 0,1 0 0,-1 0 0,1 1 0,-1-1 0,1 1 0,-1-1 0,0 1 0,2 0 0,-1 1 4,0-1 0,0 1 1,0 0-1,-1 0 0,1-1 0,0 1 1,-1 0-1,0 0 0,1 1 0,1 3 1,-1 1-13,1 0 0,-1 0 0,0 0 1,-1 1-1,1-1 0,-2 1 1,1 8-1,-1 0 125,0 1 0,-2-1-1,0 0 1,-7 29 0,6-33-8,3-11-58,0 1-1,0-1 1,0 1-1,-1 0 1,1-1-1,-1 1 1,1-1-1,-1 1 1,0-1-1,1 1 1,-2 1-1,1-3 458,1-11 198,0 6-738,1 1 1,0 0-1,0 0 0,0 0 1,0 0-1,1 0 1,-1 0-1,4-5 0,19-29 216,-13 22-332,2 0-1,19-20 1,-25 29 38,1 1 0,-1 0 0,1 0 0,0 1 0,0 0 0,1 0 0,10-3 0,-16 7 70,0 0 1,0 0-1,0 0 1,0 1-1,0-1 1,0 1-1,0 0 1,0 0-1,0 0 1,0 0 0,0 1-1,0-1 1,0 1-1,0 0 1,0-1-1,0 1 1,0 1-1,0-1 1,0 0-1,4 4 1,6 6-122,-10-9 163,0 1 0,0-1 1,0 1-1,0 0 0,-1 0 1,1 0-1,-1 0 0,0 1 1,0-1-1,0 1 0,2 4 1,16 44 137,-13-17-138,0-16 145,-4-12-138,0 1 0,0-1 0,1 0 0,0 0 0,0 0 0,9 11 0,-12-17-25,6 7 76,0-1 0,0 0 0,15 11 0,-19-17-50,-1 1-1,0-1 0,0 0 0,0 0 0,1 0 0,-1 0 1,1 0-1,-1 0 0,1-1 0,-1 1 0,1-1 1,-1 0-1,1 0 0,-1 0 0,1 0 0,-1 0 0,1 0 1,-1-1-1,1 1 0,3-2 0,-1 0 19,-1-1 1,1 1-1,-1-1 1,0 0-1,0 0 0,0 0 1,0-1-1,-1 1 0,5-6 1,4-6 174,10-18 1,-21 31-217,1 0 4,0-1 1,-1 0 0,1 0 0,-1 0 0,0 0-1,0 0 1,0 0 0,-1 0 0,1 0-1,-1 0 1,1-1 0,-1 1 0,0 0-1,-1-4 1,0-2 14,-1 0 0,-1-1 0,-4-12-1,4 13-106,2 7 53,0 0-1,0 0 1,-1 0-1,1 0 0,0 0 1,-1 0-1,1 0 0,-1 0 1,-3-2-1,4 3-5,0 0 0,0 1 0,0-1 0,0 0 0,0 1 1,0-1-1,0 1 0,0-1 0,0 1 0,0 0 0,0-1 0,0 1 0,0 0 0,-1 0 0,1 0 0,0 0 0,0 0 0,0 0 0,0 0 0,0 0 0,0 0 0,-1 1 0,1-1 0,-2 1 0,1 0 10,1 0 0,-1 0 0,0 0-1,0 0 1,1 0 0,-1 1 0,1-1-1,-1 0 1,1 1 0,-1 0 0,1-1-1,0 1 1,0 0 0,0-1-1,0 1 1,0 0 0,0 0 0,1 0-1,-2 3 1,-2 6-236,2-1 237,0 0-1,0 1 0,1-1 1,1 1-1,0-1 0,0 1 1,3 16-1,-1-12 40,9 25 1,-2-3-44,-6-26 21,0 0 0,8 20 0,-10-27 57,1 0 0,0-1 0,0 1 0,0-1-1,1 1 1,-1-1 0,1 0 0,0 0 0,0 0-1,0 0 1,4 2 0,-5-4-24,-1 0-1,1-1 1,0 1-1,0-1 1,-1 0-1,1 0 1,0 0-1,0 1 1,-1-2 0,1 1-1,0 0 1,0 0-1,-1 0 1,1-1-1,0 1 1,0-1-1,-1 0 1,1 1-1,-1-1 1,1 0 0,0 0-1,1-2 1,5-1-14,-1-1 1,0-1-1,6-6 1,42-41 184,-13 11 47,67-52 1,4 12-374,-104 76 135,-5 3-54,0 0 0,0 1 0,-1-1 0,2 1-1,-1 0 1,0 0 0,9-2 0,-5 2-10,-6 1 28,1 0 1,0 1-1,0-1 0,0 1 1,0-1-1,0 1 1,0 0-1,0 0 0,0 0 1,0 0-1,0 1 0,0-1 1,0 1-1,0 0 0,0 0 1,-1 0-1,1 0 0,4 3 1,2 1-1,0 2 1,0-1-1,9 10 0,-8-7 183,-25-17 12,0 1 1,-1 0-1,1 1 1,-2 0-1,-18-3 1,28 8-221,0 1 0,-1-1 1,1 1-1,-1 1 0,1-1 0,0 1 1,-1 1-1,1-1 0,0 1 0,0 1 1,-11 4-1,14-5 36,1 0-1,-1 1 1,0-1 0,1 1 0,0 0-1,-1-1 1,1 2 0,1-1-1,-1 0 1,0 1 0,1-1 0,-1 1-1,1 0 1,0 0 0,0-1-1,1 1 1,-1 1 0,1-1 0,0 0-1,-1 8 1,1-3 21,1 0 0,0 0 1,0 1-1,1-1 0,0 0 0,1 0 1,0 0-1,0 0 0,1-1 0,0 1 0,1 0 1,5 8-1,-2-3 6,2-1-1,0 0 1,0 0 0,1-1-1,1 0 1,15 13 0,-23-22 25,1 0-1,0 0 1,0-1 0,0 1 0,0-1 0,0 0 0,0 0 0,0-1-1,1 1 1,-1-1 0,1 0 0,-1 0 0,1 0 0,-1-1 0,1 0-1,-1 1 1,1-2 0,6 0 0,-2-1 0,0 0 1,0 0-1,-1-1 1,0 0-1,1-1 1,-1 0-1,0 0 1,12-10-1,6-6 72,25-26-1,2-1-11,-43 39-92,6-4 32,0-1 0,-2-1 1,0 0-1,19-24 0,-31 35-24,-1 1 0,0-1 0,0 1 0,0-1 0,0 1 0,0-1 0,-1 0 0,1 1 0,-1-1 0,0 0 0,1 0 0,-1 1 0,-1-1 0,1 0 0,0 0 0,-1 1 0,1-1 0,-1 0 0,0 1 0,0-1 1,0 0-1,0 1 0,0-1 0,0 1 0,-1 0 0,1-1 0,-1 1 0,0 0 0,0 0 0,0 0 0,0 0 0,0 0 0,0 1 0,0-1 0,-1 1 0,1-1 0,0 1 0,-4-1 0,-4-4-223,9 6 183,1-1 0,-1 0-1,0 1 1,0-1-1,0 1 1,0-1-1,1 1 1,-1-1-1,0 1 1,0 0-1,0-1 1,0 1-1,0 0 1,0 0-1,0 0 1,0-1 0,0 1-1,0 0 1,0 1-1,0-1 1,0 0-1,0 0 1,0 0-1,0 0 1,0 1-1,0-1 1,0 1-1,0-1 1,0 0-1,-1 2 1,-2 3-11,-1-1 0,1 1 1,0 0-1,1 1 0,-1-1 0,1 1 0,1-1 1,-1 1-1,1 0 0,-1 0 0,2 0 0,-1 1 0,1-1 1,0 0-1,0 0 0,1 1 0,-1-1 0,1 1 1,1-1-1,-1 0 0,3 7 0,-1 0 81,1 0 1,0-1-1,2 1 0,-1-1 0,1 0 0,1 0 0,0 0 1,1-1-1,10 15 0,-14-23-29,0 1 0,0-1 1,0 1-1,1-1 0,-1 0 0,1-1 1,-1 1-1,1 0 0,0-1 0,0 0 1,1 0-1,-1 0 0,0 0 0,0-1 0,1 0 1,-1 0-1,10 1 0,-7-2 8,0 0-1,0-1 0,1 0 1,-1 0-1,0 0 0,0-1 1,0 0-1,0-1 1,0 1-1,11-7 0,-6 2 50,0-1 0,-1 0-1,1 0 1,-2-1 0,1-1-1,9-10 1,48-69 351,-45 56-333,-8 15-316,-11 13 246,0 0 0,1-1 0,-2 1-1,1-1 1,0 0 0,2-7-1,-5 10-44,0 0 0,1 0 0,-1 0 0,1 0 0,-1 1 0,1-1 0,0 0 0,5-3 0,-7 5 2,1 0 0,0 0-1,0 1 1,0-1-1,-1 1 1,1-1-1,0 1 1,0-1-1,0 1 1,0-1-1,0 1 1,0 0 0,0-1-1,0 1 1,0 0-1,0 0 1,0 0-1,0 0 1,0 0-1,0 0 1,1 0-1,-1 0 1,0 1-1,0-1 1,0 0 0,0 1-1,0-1 1,0 0-1,-1 1 1,3 0-1,0 2 17,1 0 1,0 0-1,-1 0 0,0 1 0,1-1 0,-1 1 0,-1 0 0,1 0 0,0 0 0,-1 0 0,0 1 1,0-1-1,0 0 0,1 7 0,1 7-19,0-1-1,1 27 1,-4-37 29,0 3 31,-1 1-1,0 0 0,-1-1 0,0 1 0,0 0 1,-1-1-1,-1 1 0,0-1 0,0 0 1,-1 0-1,-5 10 0,8-18-27,1-1 1,-1 1-1,0 0 0,0-1 1,0 1-1,0-1 0,0 1 1,-1-1-1,1 1 0,0-1 1,-1 0-1,1 0 0,-1 1 1,1-1-1,-1 0 1,0 0-1,1-1 0,-1 1 1,0 0-1,0-1 0,1 1 1,-1-1-1,0 1 0,0-1 1,0 0-1,0 0 0,0 0 1,1 0-1,-1 0 0,0 0 1,0 0-1,0-1 0,0 1 1,0-1-1,-1 0 0,-7-3 28,0-1-1,0 0 0,1-1 1,0 1-1,-9-10 1,-6-1-85,25 16 16,11 8-81,0-1 0,1-1-1,20 8 1,-29-12 117,0-1 1,1 0-1,-1 1 1,1-2-1,-1 1 1,1 0-1,0-1 1,-1 0-1,1 0 1,-1-1-1,1 1 1,0-1-1,-1 0 1,1 0-1,-1 0 1,0-1-1,1 1 1,4-4-1,2-2 18,-1-1 0,0 0 0,-1 0 0,0-1 0,0 0 0,13-19 0,37-67 650,-19 25-525,-39 68-139,1 1-10,-1-1 0,0 0 0,1 0 0,-1 0 0,0 0 0,0 0 0,-1 0 0,1-1 1,0 1-1,-1 0 0,1 0 0,-1-1 0,0 1 0,0-3 0,0 5-10,0-1 0,0 0 0,0 0 0,0 1 0,0-1 0,0 0 0,0 0 0,0 1 0,1-1-1,-1 0 1,0 0 0,0 1 0,1-1 0,-1 0 0,0 1 0,1-1 0,-1 0 0,1 0 0,0 1 1,-1 0 0,0 0 0,1-1 0,-1 1 0,0 0 0,1 0 0,-1 0 0,1 0 0,-1 0 0,0 0 0,1 1 0,-1-1 0,0 0 0,1 0 0,-1 0 0,1 0 0,-1 0 0,0 0 0,1 1 0,-1-1 0,0 0 0,0 0 0,1 1 0,-1-1 0,1 1 0,4 3-89,-1 1-1,1 0 1,3 7 0,-2-4 214,1 1-120,0-1 0,-1 1 0,0 1 0,-1-1 0,0 1 0,-1 0 0,0 0 0,0 1 0,-1-1 0,-1 1-1,1-1 1,-2 1 0,1 14 0,-1-17 42,-1 1 0,-1-1 0,1 1 0,-1-1-1,-1 0 1,0 1 0,0-1 0,0 0 0,-1 0 0,0 0-1,-1-1 1,0 1 0,0-1 0,-1 1 0,1-2 0,-2 1-1,-8 10 1,12-15-19,-1 0-1,1 0 1,0 0-1,0-1 1,-1 1-1,1-1 1,-1 1-1,0-1 1,1 0 0,-1 0-1,0 0 1,0 0-1,1-1 1,-1 1-1,0-1 1,0 1-1,-3-1 1,2-1-3,1 1 1,-1-1-1,0 0 1,1 0-1,-1 0 1,1-1-1,-1 1 1,1-1-1,0 0 1,0 1 0,-6-5-1,0-3 6,0 1 0,0-1 0,1-1 1,0 1-1,1-1 0,-12-21 0,19 31-33,0-1 1,-1 1-1,1 0 0,0-1 1,0 1-1,-1-1 0,1 1 0,0-1 1,0 1-1,0-1 0,0 1 1,0-1-1,-1 1 0,1-1 1,0 1-1,0-1 0,0 1 1,0-1-1,0 1 0,1-1 1,-1 0-1,0 1 10,1 0 1,-1 0-1,0-1 1,1 1-1,-1 0 1,0 0-1,1 0 1,-1 0-1,0 0 0,1 0 1,-1 0-1,1 0 1,-1 0-1,0 0 1,1 0-1,-1 0 1,1 0-1,-1 0 1,0 0-1,1 0 1,0 0-1,30 14-12,-18-8-199,-6-5 231,-1 1 0,1-1 0,0 0 0,0-1 0,0 0 0,0 0 0,0 0 0,0-1-1,8-2 1,10-3 130,27-9-1,-41 11-150,295-115 198,-276 105-217,0-1 0,48-32 0,-73 43 62,-1 1 0,0-1 0,0 0-1,0 0 1,0-1 0,-1 1-1,0-1 1,3-5 0,-6 10-39,1-1-1,-1 1 1,0 0 0,0-1-1,1 1 1,-1-1 0,0 1-1,0 0 1,0-1 0,1 1-1,-1-1 1,0 1 0,0-1 0,0 1-1,0 0 1,0-1 0,0 1-1,0-1 1,0 1 0,0-1-1,0 1 1,0-1 0,0 1-1,-1-1 1,1 1 0,0 0-1,0-1 1,0 1 0,-1-1 0,1 1-1,0 0 1,0-1 0,-1 1-1,1 0 1,0-1 0,-1 1-1,1 0 1,0-1 0,-1 1-1,1 0 1,0 0 0,-1-1-1,1 1 1,-1 0 0,1 0-1,-1 0 1,1 0 0,0 0 0,-1 0-1,1-1 1,-1 1 0,1 0-1,-1 0 1,1 0 0,-1 0-1,1 1 1,0-1 0,-1 0-1,1 0 1,-1 0 0,1 0-1,-1 1 1,-2-1-33,0 1 1,0 0-1,0 0 0,0 0 0,0 0 1,0 0-1,1 1 0,-4 1 0,-9 12-70,-23 28 0,21-22 27,12-15 77,1 0-1,0 0 1,1 0-1,-1 0 1,1 1 0,0 0-1,1 0 1,-1-1-1,2 1 1,-1 1-1,1-1 1,0 0-1,0 0 1,1 0-1,0 1 1,0-1 0,1 0-1,0 0 1,0 0-1,0 1 1,4 8-1,-5-15 2,1 0 0,-1 0 0,0 0 0,1 0 0,-1 1 0,1-1 0,-1 0 0,1 0 1,-1 0-1,1 0 0,0 0 0,0 0 0,-1-1 0,1 1 0,0 0 0,0 0 0,0 0 0,0-1 0,0 1 0,0-1 0,0 1 0,1 0 0,-1-1 16,0 0 1,0 0 0,0 0-1,0 0 1,0 0-1,0-1 1,0 1 0,0 0-1,0 0 1,0-1-1,0 1 1,0-1 0,0 1-1,0-1 1,0 1-1,0-1 1,-1 1 0,1-1-1,0 0 1,0 0-1,-1 1 1,1-1 0,0 0-1,-1 0 1,1-1-1,6-10 96,-1 0 0,0 0 0,-1-1 0,0 1 0,4-19 0,2-7 22,-9 31-149,-1 1 1,1 0 0,-1-10 0,3-9-169,0 15 75,-4 10 103,0 0 0,0 0 0,0 0 0,1 0 1,-1 0-1,0 0 0,0 0 0,0 0 0,0 0 0,0 0 0,0 0 0,0 0 0,0 0 0,1 0 0,-1 0 0,0 0 1,0 0-1,0 0 0,0 0 0,0 0 0,0 0 0,0 0 0,0 0 0,1 0 0,-1 0 0,0 0 0,0 0 1,0 1-1,0-1 0,0 0 0,0 0 0,0 0 0,0 0 0,0 0 0,0 0 0,0 0 0,0 0 0,1 0 0,-1 0 1,0 1-1,0-1 0,0 0 0,0 0 0,6 19-478,-2-8 346,-2-5 139,2 3 24,-1 0 1,2-1 0,-1 0-1,7 9 1,-10-15-19,0-1 0,1 1 0,-1-1 0,1 1-1,-1-1 1,1 0 0,-1 1 0,1-1 0,0 0 0,-1 0 0,1 0 0,0 0 0,0 0 0,0-1 0,0 1 0,0-1 0,0 1 0,0-1-1,0 0 1,0 1 0,0-1 0,0 0 0,0 0 0,0 0 0,2-1 0,6-2 57,0 0 0,-1-1 0,1 0 1,-1 0-1,0-1 0,11-8 0,49-39 226,-63 47-259,-1 0 0,0 0 0,-1-1 0,0 1 0,1-1 0,-2 0 0,1 0 0,-1-1 0,4-8 0,-5 10-23,0 0 0,-1 0-1,0 0 1,1 0 0,-2 0 0,1 0-1,-1 0 1,0 0 0,0-1-1,0 1 1,0 0 0,-1 0 0,-2-7-1,1 6-65,0 0 0,1-1 1,0 1-1,0 0 0,-1-10 0,2 16-71,8 0-10,0 0 112,-1 1 0,1 0-1,-1 0 1,1 1 0,-1 0 0,0 0 0,0 1 0,0 0 0,0 0-1,0 1 1,-1 0 0,1 0 0,-1 0 0,0 1 0,0 0 0,-1 0 0,1 0-1,8 12 1,-11-12 45,1 0 0,-1 0-1,0 0 1,0 0 0,4 9-1,14 24 14,-20-37-17,-1 0 0,1 0 0,-1 1-1,1-1 1,-1 0 0,1 0 0,-1 0-1,1-1 1,0 1 0,-1 0 0,1 0 0,0 0-1,0 0 1,0-1 0,0 1 0,0 0-1,0-1 1,0 1 0,1 0 0,0-1 37,0 0-1,0 1 1,0-1 0,0-1-1,1 1 1,-1 0 0,0 0-1,0-1 1,-1 1 0,5-2-1,2-2-72,0 1-1,0-1 1,-1-1-1,1 0 1,-1 0-1,7-6 1,7-4 102,19-21-65,-40 36-23,1-1 0,-1 1 0,0 0 0,1-1 0,-1 1 0,0 0 0,1 0 0,-1 0 1,0-1-1,1 1 0,-1 0 0,1 0 0,-1 0 0,0 0 0,1 0 0,-1 0 0,1 0 0,-1 0 0,0 0 0,1 0 0,-1 0 1,1 0-1,-1 0 0,1 0 0,-1 0 0,0 0 0,1 0 0,-1 1 0,1-1 0,-1 0 0,0 0 0,1 0 0,-1 1 0,0-1 0,1 0 1,-1 0-1,0 1 0,0-1 0,1 0 0,-1 1 0,0-1 0,0 0 0,1 1 0,-1-1 0,0 1 0,0-1 0,0 0 0,1 1 0,6 25-200,-6-20 258,2 20 18,-3-22-52,0 0 0,0-1 0,1 1 0,-1 0 0,3 7 0,18 35 356,-21-45-240,2-1 27,0-1-123,0-1-1,1 1 1,-1 0-1,0-1 0,0 1 1,0-1-1,0 0 1,0 1-1,0-1 0,-1 0 1,1 0-1,1-3 1,18-31 269,-11 17-328,-6 12 17,0 1 0,1-1 1,8-8-1,-12 14-25,1-1 0,0 0-1,-1 1 1,1-1 0,0 1 0,0-1 0,0 1 0,1 0-1,-1 0 1,0 0 0,0 0 0,1 0 0,-1 0 0,0 1-1,4-1 1,-5 1 27,0 0-1,0 0 1,0 1-1,0-1 1,1 1-1,-1-1 1,0 1-1,0-1 1,0 1-1,0 0 0,0-1 1,0 1-1,-1 0 1,1 0-1,0 0 1,0 0-1,0 0 1,-1 0-1,1 0 1,-1 0-1,1 0 1,0 0-1,0 2 1,1 2 18,0 1 1,0-1 0,1 11 0,3 22 5,-2 0 0,-1 0 0,-2 0-1,-2 0 1,-1 0 0,-2-1 0,-2 1 0,-1-1 0,-2 0 0,-1 0 0,-18 39 0,25-69 3,-1 0 1,0 0-1,0 0 1,0-1-1,-1 1 1,0-1-1,0 0 1,0-1 0,-1 1-1,-7 5 1,10-9-10,1-1 1,-1 1 0,1-1 0,-1 0-1,0 1 1,0-1 0,0 0-1,1-1 1,-1 1 0,0 0-1,0-1 1,0 0 0,0 0 0,0 1-1,0-2 1,0 1 0,0 0-1,0-1 1,0 1 0,0-1 0,0 0-1,0 0 1,1 0 0,-1 0-1,0-1 1,1 1 0,-1-1-1,1 1 1,-4-4 0,1 1-6,0 0 0,0-1 1,1 0-1,-1 0 0,1 0 0,0 0 1,1-1-1,-1 1 0,-2-8 0,4 8-22,0 1-1,1 0 1,-1-1-1,1 1 1,0-1-1,1 1 1,-1-1-1,1 0 1,0 1-1,0-1 1,0 1-1,0-1 1,1 0-1,2-5 1,-1 0 56,2-1 0,0 1 0,0 0 0,0 0 0,2 1 0,-1-1 0,1 1 0,0 0 0,1 1 0,0 0 0,0 0 0,1 0 0,0 1 0,1 0 0,-1 0 0,1 1 0,0 0 0,1 1 0,0 0 0,0 1 0,0-1 0,0 2 0,15-4 0,2 2 24,0 1 0,0 1 1,0 1-1,40 3 1,-25 3-144,0 1 0,47 13 0,-76-15-595,-1 1 0,19 7-1,-27-9-7,0 0 0,0 0 0,-1 0-1,1 1 1,0 0 0,-1-1-1,0 1 1,0 1 0,0-1-1,5 7 1,6 17-6388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0:33.0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398 963 2496,'5'0'9018,"-5"0"-8883,0 0 1,1-1-1,-1 1 0,0 0 0,1 0 0,-1 0 0,0 0 1,1 0-1,-1-1 0,0 1 0,1 0 0,-1 0 0,0 0 1,0-1-1,1 1 0,-1 0 0,0-1 0,0 1 0,1 0 0,-1 0 1,0-1-1,0 1 0,0 0 0,0-1 0,1 1 0,-1-1 1,0 1-1,2-17 1162,-4-20-251,-20-107 1535,18 121-1999,0-14-105,2 0 0,2 1 0,5-53 0,-1 16-177,5-59 440,-3 65-760,7-45 52,-10 92 247,10-32 0,-6 25-363,-5 24 74,-1-1-1,1 1 0,0 0 1,0 0-1,0 1 0,0-1 1,1 0-1,-1 1 0,1-1 1,-1 1-1,1 0 0,0-1 1,0 2-1,0-1 0,0 0 1,0 0-1,5-1 0,-3 2-28,0-1 0,1 1-1,0 0 1,-1 0-1,1 0 1,-1 1 0,1 0-1,0 0 1,-1 1 0,1-1-1,0 1 1,-1 0 0,1 1-1,-1 0 1,0-1-1,1 2 1,-1-1 0,0 0-1,0 1 1,8 6 0,-3-2-29,-6-5 96,-1 1 0,1-1 0,-1 1 1,0-1-1,6 8 0,-8-9-8,-1 0 1,1 0-1,0 0 0,-1 0 1,1 0-1,0 0 0,-1 0 1,1 0-1,-1 0 1,0 1-1,1 0 0,-1-1 4,0-1 0,0 1 0,0 0 0,0-1 0,-1 1-1,1-1 1,0 1 0,0-1 0,0 1 0,-1-1 0,1 1 0,0-1-1,-1 1 1,1-1 0,0 1 0,-1-1 0,1 1 0,-1-1 0,1 0-1,0 1 1,-1-1 0,1 0 0,-1 1 0,1-1 0,-1 0 0,0 0-1,1 1 1,-1-1 0,0 0 0,-68 21 56,30-8-192,-8 3-5,-11 11 83,1 3 1,-58 41 0,87-52 2,2 1 1,0 2-1,2 1 1,0 0-1,-38 52 1,51-59 53,0 0 0,1 1 0,-7 19 0,14-29-12,0 0 0,0 1 0,1-1 0,0 1 0,1 0 0,0 0 0,0 0 0,1 0 0,-1 0 0,2 9 0,0-13-9,0 0 0,0 0 0,0 1 0,0-1 0,1 0 0,0 0 0,-1 0 0,1-1 0,1 1 0,-1 0 0,0-1 0,1 1 0,0-1 0,4 4 0,-2-3 24,0 0 0,1 0 0,0 0 0,-1-1 0,1 0 0,0 0 0,1-1 0,8 3 0,7 0 78,0-1 0,0-1 0,0-1 0,31-1 0,-20-1-49,-1-1 1,1-2-1,-1-1 0,35-9 0,-53 9-30,0 0-1,-1-1 1,0-1 0,0 0-1,0 0 1,-1-2-1,0 1 1,0-2-1,-1 1 1,0-2-1,17-18 1,-4 5 20,2-3-181,-24 23 67,-2 3 68,1 0 0,-1 0 0,0 0 0,0 0 0,1 0 0,-1-1 0,0 1 0,0 0 0,1 0 0,-1 0 0,0 0 0,0 0 0,1 0-1,-1 0 1,0 0 0,1 0 0,-1 0 0,0 0 0,0 0 0,1 1 0,-1-1 0,0 0 0,0 0 0,0 0 0,1 0 0,-1 0 0,0 0 0,0 1 0,1-1 0,-1 0 0,0 0 0,0 0 0,0 0 0,0 1 0,1-1 0,-1 0 0,0 0 0,0 1 0,0-1 0,0 0 0,0 0 0,0 1 0,0-1 0,0 0 0,0 0 0,1 1 0,-1-1-1,0 0 1,0 0 0,0 1 0,0-1 0,-1 0 0,1 0 0,0 1 0,0-1 0,0 0 0,6 21-90,-4-17 98,-1 0 1,1 0 0,-1 0-1,0 7 1,1-4 7,-1 0 0,5 14 1,-4-15 43,0-1 0,-1 1 0,1 0 0,-1 0 0,0 10 0,-1 10 522,0-25-495,-1-5 90,-1-4-40,1 1 0,-1-1 0,1-7 0,-2-10 13,-11-62 38,9 54-192,3 26-109,5 20 120,9 34 338,1-1-1,29 67 0,-38-105 265,-3-5-1233,0 1 0,1-1 0,-1 0 0,1 1-1,0-1 1,0 0 0,3 3 0,-4-6 61,0 1 1,0 0 0,0 0-1,0-1 1,0 1-1,0-1 1,0 1-1,1-1 1,-1 1-1,0-1 1,0 1-1,1-1 1,-1 0-1,0 0 1,1 0 0,-1 0-1,0 0 1,0 0-1,1 0 1,-1 0-1,0-1 1,1 1-1,-1 0 1,1-1-1,0 0 225,0 1 0,-1-1 0,1 0 0,-1 0-1,1 1 1,-1-1 0,0 0 0,1 0 0,-1-1-1,0 1 1,0 0 0,0 0 0,0 0 0,2-3 0,14-28-2160,-11 19 1787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0:35.8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9 738 1984,'-8'5'475,"9"-1"-204,3 7 1138,-3 3 1358,1-9-2006,1-1-1,0 0 0,0 0 0,4 5 1,-6-7-543,0-1 0,1 0 0,-1 0 0,0 0 0,0 0 0,1 0 0,-1 0 0,0 0 0,1 0 0,-1-1 1,1 1-1,-1 0 0,1-1 0,0 1 0,1-1 0,-2 0-57,0 0 0,1 0 1,-1 0-1,0 0 0,0-1 1,0 1-1,1 0 0,-1-1 0,0 1 1,0-1-1,0 1 0,0-1 1,0 0-1,0 1 0,0-1 0,0 0 1,0 0-1,0 0 0,0-1 0,12-20 711,-10 15-500,13-20 6,-9 17-184,-2 0 0,6-11 0,23-65 776,31-74 284,-62 154-1234,0 0 1,1 0-1,-1 1 0,7-9 0,-10 14-21,0 0-1,0 0 1,1 0-1,-1-1 1,0 1-1,0 0 1,0 0-1,0 0 1,0 0 0,0 0-1,1 0 1,-1-1-1,0 1 1,0 0-1,0 0 1,0 0-1,1 0 1,-1 0-1,0 0 1,0 0-1,0 0 1,0 0-1,1 0 1,-1 0-1,0 0 1,0 0-1,0 0 1,0 0-1,1 0 1,-1 0-1,0 0 1,0 0-1,0 0 1,0 0-1,1 0 1,1 3 4,0-1-1,0 1 1,0-1 0,0 1-1,0 0 1,-1 0 0,1-1-1,-1 1 1,0 0 0,2 5-1,3 8 76,5 5-23,-1 2 1,-1-1 0,-2 1-1,0 0 1,-1 0 0,-1 1 0,-2 0-1,2 32 1,-5-43-13,-1-1 1,0 0-1,0 1 1,-2-1-1,-4 19 0,6-28-27,-1 1 0,1-1-1,0 1 1,-1-1-1,0 0 1,0 0 0,0 0-1,0 0 1,0 0-1,0 0 1,-1 0-1,0-1 1,1 1 0,-1-1-1,0 0 1,0 0-1,0 0 1,-1 0 0,1 0-1,0-1 1,-1 1-1,1-1 1,-4 1 0,3-2 24,0 0 1,1 1 0,-1-2 0,1 1 0,-1 0 0,1-1-1,-1 1 1,1-1 0,-1 0 0,1 0 0,0 0 0,-1-1-1,1 1 1,0-1 0,0 0 0,0 0 0,-5-4 0,-3-4 84,1 0 0,0-1 1,-10-11-1,10 9-167,-17-23 18,24 33-44,1 0-1,0 0 1,0 0-1,1 0 1,-1 0-1,1-1 1,0 1-1,0-1 1,-2-6-1,4 8 5,0 2 56,-1 0 1,0 0-1,1-1 1,-1 1 0,0 0-1,1 0 1,-1 0-1,0 0 1,1 0-1,-1 0 1,1 0-1,-1 0 1,0 0-1,1 0 1,-1 0-1,1 0 1,-1 0-1,0 0 1,1 0-1,-1 0 1,0 0-1,1 0 1,-1 0-1,0 1 1,1-1-1,-1 0 1,0 0-1,1 1 1,-1-1-1,0 0 1,1 0-1,-1 1 1,0-1-1,0 0 1,1 0-1,-1 1 1,1 0-47,22 12 73,0 0-1,1-2 0,0-1 0,1-1 1,0-1-1,0-1 0,0-2 1,1 0-1,0-2 0,0 0 0,0-2 1,1-1-1,27-4 0,-40 2 40,-1-1 1,1 0-1,-1-2 0,0 1 0,0-1 0,0-1 0,-1-1 0,0 1 0,0-2 0,12-9 0,-12 7-11,0-1-1,0 0 0,-1-1 1,-1 0-1,0 0 0,0-1 1,-2 0-1,11-21 0,-16 29-26,-1-1 0,0 0 0,0-1 0,2-9 0,-2 7 3,7-14-71,-9 23-27,0 12-197,-10 146 48,10-133 169,-1-3 155,2-1 0,3 27 1,-4-47-87,0-1 0,0 1 1,0-1-1,0 1 0,1-1 1,-1 1-1,0-1 0,0 1 1,0-1-1,0 1 0,1-1 0,-1 1 1,0-1-1,1 1 0,-1-1 1,0 0-1,1 1 0,0 0 1,-1-1-8,0 0 0,0 0 0,1 0 1,-1 0-1,0 0 0,1 0 0,-1 0 1,0 0-1,0 0 0,1 0 0,-1-1 1,0 1-1,1 0 0,-1 0 0,0 0 1,0 0-1,1 0 0,-1 0 0,0-1 0,0 1 1,0 0-1,1 0 0,-1 0 0,0-1 1,16-21 173,-10 13-133,17-23-41,1 2 0,1 1-1,46-42 1,-63 64-20,-6 4-15,1 1 1,-1 0-1,1 0 0,-1 0 0,6-3 1,-7 5 17,0-1 0,-1 1 1,1 0-1,0 0 1,0 0-1,-1-1 0,1 1 1,0 0-1,-1 0 1,1 0-1,0 0 1,-1 1-1,1-1 0,0 0 1,0 0-1,-1 0 1,1 0-1,0 1 0,-1-1 1,1 0-1,-1 1 1,1-1-1,0 0 0,-1 1 1,1-1-1,-1 1 1,1-1-1,-1 1 0,1-1 1,-1 1-1,1 0 1,-1 0-1,4 5-15,-1-1 1,0 1-1,-1 0 1,0 0-1,2 7 0,6 15 93,-3-13-4,-3-5-65,1 1 1,0-1-1,1 0 1,7 11-1,-11-19 12,-1 0-1,1-1 1,-1 1 0,1 0-1,0 0 1,0-1-1,0 1 1,0-1-1,0 0 1,0 1 0,0-1-1,0 0 1,0 0-1,1-1 1,-1 1-1,0 0 1,1-1-1,-1 1 1,1-1 0,-1 0-1,1 0 1,-1 0-1,0 0 1,1 0-1,2-1 1,3-1 20,0-1 0,-1 0 0,1 0 0,-1 0 0,0-1 0,0 0 0,10-9 0,-1 0 274,26-27 1,-32 27-331,1 0 1,-2-1-1,0 0 1,0 0 0,-2-1-1,10-25 1,-3 2-8,12-62 0,-14 50-49,9-47 201,12-120 1,-27 157-804,-16 121 123,-10 122 234,-1 1 306,-37 180 132,-4-94 240,49-226-141,-2-1 1,-28 55-1,47-126 237,42-116-485,28-73-59,71-207-37,-121 346 149,3 2 0,69-136 0,-89 201-57,-4 7 10,-1-1 0,1 0 0,0 0 0,-1 0-1,0 0 1,0 0 0,-1 0 0,1 0 0,0-9 0,-3 12-195,-3 5 64,-2 10-117,-7 33 137,3 0 1,-6 48-1,-3 17 188,-2-14-115,-47 253 666,41-142-421,22-185-80,0 5 470,6-30-561,-1 0 1,1 0-1,0 0 1,0 0 0,-1 0-1,1 0 1,0 0 0,2-2-1,2-4-29,14-29 52,3 0 0,38-52 1,-40 65 6,0 1 0,1 1 1,1 1-1,33-24 1,53-42 193,-24 23-426,-74 57 420,-9 7-218,0-1-1,0 1 0,1-1 1,-1 0-1,0 0 1,0 0-1,0 0 1,0 0-1,0 0 0,0 0 1,0 0-1,0 0 1,0 0-1,-1 0 0,1-1 1,0-1-1,-1 3 60,0 20-400,-3 188 779,6-150-256,-3-57-385,0-17-12735,0-3 10043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0:36.2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27 7456,'-26'-24'2784,"17"24"-2176,-1-3 256,7 3-1536,6 7-512,7 13 800,7 8-2144,11 8 1408,-1 1-2176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0:37.9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104 516 5152,'3'1'9482,"-16"12"-8340,1 0 0,1 1 0,0 0 0,-9 17-1,14-21-1030,1 0 0,0 1 0,1-1 0,0 1 0,1 1 0,0-1 0,-2 17 0,3-17-59,-1 25 265,4-34-268,-1 0-1,0 0 0,0-1 0,0 1 1,1 0-1,-1 0 0,1 0 0,0-1 1,-1 1-1,1 0 0,0-1 0,0 1 1,0-1-1,0 1 0,0-1 0,3 3 1,-3-4-25,0 1 1,0-1-1,0 1 1,0-1-1,0 0 1,0 1-1,0-1 0,0 0 1,0 0-1,0 0 1,0 0-1,0 0 1,0 0-1,0 0 1,1 0-1,-1 0 1,0-1-1,0 1 1,0 0-1,0-1 1,0 1-1,0-1 1,0 1-1,0-1 1,1-1-1,27-19 233,-24 17-201,34-28 196,-3 1-135,64-41-1,-87 63 11,0 0-1,13-12 0,-14 10 31,22-15 1,-30 27-499,-3 7 192,0 15 199,0-2 86,1-5-6,1 1-1,8 23 1,-8-33-110,-1 0-1,1 0 1,0-1-1,1 1 1,0-1-1,0 1 1,0-1-1,7 7 1,-6-8 3,1 1 57,1 0-1,11 9 0,-15-13-67,-1-1-1,1 1 1,0-1-1,0 0 1,-1 0-1,1 0 1,0 0 0,0 0-1,0-1 1,0 1-1,6-1 1,-2 0-23,2 1 71,-1-1 0,0-1-1,0 0 1,10-2 0,-14 3 12,-4 0-58,0 0-1,1 1 1,-1-1 0,1 0-1,-1 0 1,1 0 0,-1 0 0,1 0-1,-1 0 1,1 0 0,-1 0-1,1 0 1,-1-1 0,1 1-1,-1 0 1,1 0 0,-1 0-1,1 0 1,-1-1 0,0 1-1,1 0 1,-1 0 0,1-1-1,-1 1 1,0 0 0,1-1-1,-1 1 1,0-1 0,1 1-1,-1 0 1,0-1 0,0 1-1,1-1 1,-1 1 0,0-1 0,0 1-1,0-1 1,0 0 66,0-2-800,0 3 1125,3-1-904,-1 1 527,0-1 1,0 0-1,0 0 1,0 0 0,0 0-1,0 0 1,3-2-1,5-4-13,-7 5 11,1 0 0,-1 0 0,1-1 0,-1 1 0,0-1 0,0 0 0,0 0 0,0 0 0,3-5 0,20-34 69,-20 32 78,-3 4-145,0 1 0,0-1 0,0 0 0,-1 0 0,0 0 0,0-1 0,-1 1 0,1 0 0,-1-1 0,-1 1 0,1-12 0,-1 11-49,0 5-28,1 0-1,-1 0 1,0 0-1,0 0 1,0 1 0,0-1-1,-1 0 1,1 0-1,0 0 1,-1 0-1,1 0 1,-1 0-1,0 1 1,-1-4 0,1 5 33,1 0 0,0 0 1,-1 0-1,1-1 1,0 1-1,-1 0 1,1 0-1,0 0 1,-1 0-1,1 1 0,0-1 1,-1 0-1,1 0 1,-1 0-1,1 0 1,0 0-1,0 0 1,-1 0-1,1 1 0,0-1 1,-1 0-1,1 0 1,0 0-1,-1 1 1,1-1-1,0 1 0,-9 7-92,9-8 98,-5 6-10,0 1 0,0 0 0,1-1 0,0 2 0,1-1 0,-1 0 0,1 1 0,1-1 0,0 1 0,-3 12 0,3-9 44,1 0 1,0 0 0,1 0 0,0 0 0,0 0 0,2 0 0,1 12 0,-2-19-8,0-1 1,1 1-1,-1-1 1,1 0-1,-1 1 1,5 4-1,-6-7-9,1 0-1,-1 0 0,1-1 0,-1 1 0,1-1 0,-1 1 0,1 0 0,-1-1 0,1 1 0,-1-1 1,1 1-1,0-1 0,-1 0 0,1 1 0,0-1 0,0 0 0,-1 1 0,1-1 0,0 0 1,0 0-1,-1 0 0,1 0 0,0 1 0,0-1 0,-1 0 0,1 0 0,0 0 0,0-1 1,0 1-1,-1 0 0,1 0 0,0 0 0,0-1 0,-1 1 0,1 0 0,0-1 0,-1 1 0,2-1 1,84-73 776,-73 63-734,17-11 0,-11 9-38,-13 9-64,1 0 0,0 1 0,0-1 0,0 1 0,0 0 1,11-2-1,-18 5 52,0 0 0,0 0 0,1 0 1,-1 0-1,0 0 0,0 0 0,1 0 0,-1 0 1,0 0-1,0 0 0,0 0 0,1 0 0,-1 0 1,0 0-1,0 0 0,0 0 0,1 0 0,-1 0 1,0 0-1,0 0 0,0 0 0,1 0 0,-1 0 1,0 1-1,0-1 0,0 0 0,0 0 0,1 0 0,-1 0 1,0 0-1,0 1 0,0-1 0,0 0 0,0 0 1,0 0-1,0 1 0,1-1 0,-1 0 0,0 0 1,0 0-1,0 1 0,0-1 0,0 0 0,-3 13 108,-11 12-85,9-16 41,1 0 1,-7 15-1,10-22-65,1 0 139,1-2-31,2-1-91,1 0 0,-1 0-1,1 0 1,-1 0 0,0 0 0,1-1 0,3-1 0,6-4 17,22-7-36,-16 5-26,0 1 1,1 1 0,0 1 0,27-5 0,-43 11-5,-1 0 1,1 0-1,-1 0 1,1 0-1,-1 1 1,1-1-1,-1 1 1,1 0-1,-1 0 1,0 0-1,1 1 0,2 1 1,4 3 13,0 0 0,12 11 0,-14-11 78,-1 0 1,1-1 0,16 9 0,-21-13-36,-1 0 0,1 0 0,0 0 1,0 0-1,0-1 0,0 1 0,0-1 1,0 0-1,0 0 0,0 0 0,0 0 0,0 0 1,0-1-1,0 1 0,0-1 0,4-1 1,3-2 26,0 0 0,0 0 0,0-1 0,-1 0 0,1-1 0,-1 0 0,-1-1-1,1 0 1,-1 0 0,0 0 0,-1-1 0,0 0 0,0-1 0,-1 0 0,8-13 0,3-16 133,20-72 0,1-43-62,5-16-169,-40 160 44,26-101-74,-29 97-83,0 13 156,0 0 0,0 0 0,-1 0 0,1 0 0,0 0 0,0 0 0,0 0 0,-1 0 1,1 0-1,0 0 0,0 0 0,0 1 0,0-1 0,-1 0 0,1 0 0,0 0 0,0 0 1,0 0-1,0 0 0,-1 0 0,1 1 0,0-1 0,0 0 0,0 0 0,0 0 0,0 0 1,0 0-1,-1 1 0,1-1 0,0 0 0,0 0 0,0 1 0,-2 2-8,0 1 0,0 0-1,0 0 1,0 0 0,-1 5-1,-19 116 78,13-70 14,-27 240 529,34-214-194,2-68-675,1 0 1,1 0-1,0 0 0,4 14 0,5-6-4219,-21-39-10810,4-8 10906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1:06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36 8544,'-14'-15'3168,"14"6"-2464,0 1-192,9 8 576,9 0-704,4-3 2015,6 3-1311,7 0 128,15 3-736,-1 0-576,-4 6 32,-5-1-96,-3 0 96,-6 0-2624,-4-1 1473,-4 6-6753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0:38.3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878 449 7232,'-30'-48'12658,"41"54"-11263,12 9-1529,0 1 150,0-1-1,1-1 0,38 16 0,-3-1-3537,-41-19-1243,19 14 0,-26-18 221</inkml:trace>
  <inkml:trace contextRef="#ctx0" brushRef="#br0" timeOffset="1">95 57 9568,'-71'-31'3520,"57"26"-2720,5 5-256,22-4-4000,15-4 1760,4 0-2848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0:44.1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369 228 2816,'0'0'5744,"-18"-12"-598,0 6-4526,-1 0 1,1 0-1,-1 2 0,1 0 0,-1 2 0,-23-1 0,31 3-484,-4-1 159,-1 2 0,-23 3 0,34-3-275,0 0-1,0 1 0,0-1 1,0 1-1,0 0 1,0 1-1,0-1 0,1 1 1,-1 0-1,1 0 0,-5 5 1,4-4-24,1 0 0,0 0 0,0 0 0,1 0 0,-1 1 0,1 0 0,0-1 0,0 1 1,0 0-1,1 1 0,0-1 0,0 0 0,0 1 0,0 5 0,-2 11 36,2-1-1,0 1 0,2-1 1,0 1-1,1-1 1,1 1-1,1-1 1,1 0-1,14 40 1,-16-54 14,1 0 1,0 0-1,0 0 0,1 0 1,-1 0-1,2-1 1,-1 0-1,1 0 1,0 0-1,8 7 0,-9-10-7,0 0 0,0 0 0,0 0 0,1-1 0,-1 0 0,1 0 0,-1 0 0,1-1-1,0 1 1,-1-1 0,1 0 0,0-1 0,0 1 0,0-1 0,0 0 0,0 0-1,5-1 1,5-1 30,0-1 0,0-1 0,0-1 0,-1 0 0,1-1 0,-1 0 0,0-1 1,23-16-1,-9 3 20,-1-1 1,46-47 0,-56 49-44,0 0 0,-1-1 1,-1 0-1,0-2 0,12-26 0,-15 27 63,-9 17-74,-1-1 0,1-1-1,-1 1 1,4-10 0,-6 15-45,0-1 0,0 0 1,1 1-1,-1-1 0,0 1 0,0-1 0,0 0 1,0 1-1,0-1 0,0 1 0,0-1 1,0 0-1,0 1 0,-1-1 0,1 1 0,0-1 1,0 0-1,0 1 0,-1-1 0,1 1 0,0-1 1,-1 1-1,1-1 0,0 1 0,-1-1 0,1 1 1,0-1-1,-1 1 0,1 0 0,-1-1 1,1 1-1,-1 0 0,1-1 0,-1 1 0,0 0 1,1 0-1,-1-1 0,1 1 0,-1 0 0,-1 0 1,1 0-26,0 0 1,-1 0-1,1 0 1,-1 0 0,1 0-1,0 0 1,-1 0-1,1 1 1,0-1-1,-1 1 1,1-1 0,0 1-1,-1-1 1,1 1-1,0 0 1,-1 0-1,-3 4 13,1-1 1,0 1-1,0 0 0,1 0 0,-1 0 0,1 1 0,1-1 0,-1 1 0,1-1 0,-1 1 0,2 0 0,-3 8 1,0 10 5,-3 42 1,7-61 21,-1 4-6,1 1 0,1-1 0,0 0 0,0 1 0,1-1 0,0 0 0,1 0 0,-1 0 0,2 0 0,-1 0 0,6 8 0,-6-12 52,0 1-1,1-1 1,-1 0-1,1 0 1,0-1 0,1 1-1,-1-1 1,1 0-1,0 0 1,0 0-1,0-1 1,0 0-1,0 0 1,1 0-1,0-1 1,-1 1-1,11 1 1,-14-3-23,1-1-1,0 0 1,-1 1 0,1-1 0,0 0-1,0 0 1,-1-1 0,1 1 0,0-1-1,-1 1 1,1-1 0,0 0 0,-1 0-1,1 0 1,-1 0 0,0-1 0,1 1-1,-1 0 1,0-1 0,0 0-1,0 0 1,0 1 0,0-1 0,0 0-1,0-1 1,-1 1 0,1 0 0,-1 0-1,3-5 1,0-2-2,0-1 0,0 0 0,-1 0 0,0 0 0,-1 0 0,2-13 0,-3 11-16,0 0 1,-1 0 0,0 0 0,-1 0-1,-1 0 1,0 1 0,0-1-1,-1 0 1,0 1 0,-1 0 0,-1-1-1,0 2 1,0-1 0,-10-14 0,13 22-35,0 0 0,0 1 0,-1-1 1,1 1-1,-1 0 0,0 0 0,1-1 1,-1 2-1,0-1 0,0 0 0,0 1 1,-1-1-1,1 1 0,0 0 0,-5-1 1,1 1-41,0 0 0,0 1-1,0-1 1,0 2 0,0-1 0,-9 2 0,16-2 63,-1 0 0,1 0 0,0 0 0,0 0 0,-1 0 0,1 0 0,0 0 0,-1 0 0,1 1 0,0-1 0,0 0 0,-1 0 0,1 0 0,0 0 0,0 0 0,-1 0 0,1 1 0,0-1 0,0 0 0,0 0 0,-1 0 0,1 1 0,0-1 0,0 0 0,0 0 0,-1 1 0,2-1 1,-1 1 1,0-1-1,0 1 0,1-1 0,-1 0 0,0 1 0,0-1 0,1 1 0,-1-1 0,0 0 1,1 1-1,-1-1 0,1 0 0,-1 0 0,0 1 0,1-1 0,-1 0 0,1 0 1,-1 1-1,1-1 0,-1 0 0,1 0 0,-1 0 0,1 0 0,-1 0 0,1 0 0,-1 0 1,1 0-1,0 0 0,19 0 145,-16 0-91,16-1-103,0-1 1,-1-2-1,0 0 0,32-10 1,18-5 82,-39 12 106,3 0-188,36-3-1,-61 9 44,1 0-1,-1 1 1,1 0-1,-1 1 0,1 0 1,-1 0-1,0 1 1,1 0-1,11 5 0,-18-6 35,0 0 0,0 0 0,0 1 0,-1-1 0,1 1 0,0-1-1,-1 1 1,1-1 0,-1 1 0,1 0 0,-1 0 0,0 0 0,0 0-1,0 0 1,0 0 0,0 0 0,0 0 0,0 0 0,-1 0 0,1 1-1,-1-1 1,0 0 0,0 0 0,0 1 0,0 3 0,-1 5 50,0 0-1,-1 0 1,-5 20 0,5-23-66,-9 28 242,-18 43 0,29-79-247,0 1 1,-1-1-1,1 1 1,0-1-1,0 1 1,0 0-1,-1-1 1,1 1-1,0-1 1,-1 1-1,1-1 1,0 1-1,-1-1 1,1 1-1,0-1 1,-1 0-1,1 1 1,-1-1-1,1 0 1,-2 1-1,2-2 9,0 0-1,0 0 0,0 0 0,0 1 1,0-1-1,0 0 0,1 0 0,-1 0 1,0 0-1,0 0 0,1 0 0,-1 0 1,0 0-1,2-1 0,5-13-20,0-1-1,2 1 1,0 0-1,1 1 0,0 0 1,1 1-1,0 0 1,1 1-1,1 0 1,0 1-1,1 0 1,0 1-1,0 0 0,24-10 1,-34 18 3,0 0 0,0 0 1,0 1-1,0 0 0,1 0 0,-1 0 0,0 0 1,1 1-1,6 0 0,-9 0-8,0 0-1,-1 1 1,1-1-1,0 1 1,0-1-1,-1 1 1,1 0-1,0 0 1,-1 0-1,1 0 1,-1 0-1,1 0 1,-1 0-1,1 0 1,-1 0-1,0 1 1,0-1-1,0 1 1,1-1-1,-2 1 1,1-1-1,0 1 1,0 0-1,0-1 1,0 3-1,2 5-20,-1-1 0,0 1 1,-1-1-1,0 1 0,0 12 0,3 23 144,-1-27-70,-2-8-2,0 0 0,1-1 0,0 1 0,0-1 1,5 11-1,-6-17-38,0-1-1,-1 1 1,1-1 0,0 0 0,0 1 0,0-1 0,0 0 0,0 0-1,1 1 1,-1-1 0,0 0 0,1 0 0,-1 0 0,0 0 0,1-1-1,-1 1 1,1 0 0,-1-1 0,1 1 0,0-1 0,-1 1 0,1-1-1,-1 0 1,1 1 0,0-1 0,-1 0 0,1 0 0,0 0 0,-1-1-1,1 1 1,0 0 0,-1-1 0,4 0 0,5-3-7,-1-1 1,0 0-1,0 0 0,0-1 1,-1 0-1,1 0 1,13-15-1,19-13-22,6 4 12,78-37-1,-96 53-64,10-2 131,-56 33 239,1-2-348,0 1 1,1 1-1,1 0 0,-22 36 1,12-12-39,-23 57 0,45-94 112,0-2-21,1 1 0,0 0-1,-1-1 1,1 1 0,0 0-1,1 0 1,-1 0-1,0 0 1,1 0 0,0 0-1,-1 0 1,1 0-1,0 0 1,1 0 0,-1 0-1,1 3 1,0-5 5,-1 0 0,1 0 1,-1-1-1,1 1 0,-1-1 0,1 1 1,0 0-1,-1-1 0,1 1 0,0-1 1,0 1-1,-1-1 0,1 0 0,0 1 1,0-1-1,-1 0 0,1 0 0,0 1 1,0-1-1,0 0 0,0 0 0,0 0 1,-1 0-1,1 0 0,0 0 0,0 0 1,0 0-1,0 0 0,-1-1 0,1 1 1,0 0-1,0-1 0,0 1 0,0-1 1,5-1-11,0-1 0,0 1-1,8-7 1,1-1 44,-1-1 0,0 0-1,-1-1 1,15-17 0,43-59 84,-37 44-159,-33 43 42,99-135 109,-93 126-84,-2 0-1,0 0 0,0-1 0,-1 1 1,5-16-1,-8 23-31,0-1 0,0 0 0,-1 0-1,1 0 1,-1 1 0,0-1 0,0 0 0,0 0 0,0 0-1,-1 0 1,1 0 0,-1 1 0,0-1 0,0 0 0,-1 0 0,1 1-1,-1-1 1,0 1 0,-2-4 0,4 6-12,-1 1 0,0-1-1,0 0 1,0 0 0,0 1 0,1-1 0,-1 0 0,0 1-1,0-1 1,0 1 0,0-1 0,-1 1 0,1-1 0,0 1-1,0 0 1,0 0 0,0-1 0,0 1 0,0 0 0,0 0 0,-1 0-1,1 0 1,0 1 0,0-1 0,0 0 0,0 0 0,0 1-1,0-1 1,0 0 0,-2 2 0,-1-1-22,1 1 1,0 0-1,0 1 1,0-1-1,0 0 0,0 1 1,-4 5-1,0 1 18,0 1 1,1-1-1,0 2 0,1-1 0,0 1 0,1-1 0,0 1 0,0 1 0,1-1 1,1 0-1,0 1 0,-1 15 0,2-5 6,2 0-1,0 0 1,1 0 0,1-1-1,9 37 1,-7-43 42,-1-1 1,2 1-1,10 18 1,-12-26-7,0 0 0,0-1 0,1 1 0,0-1 0,0 0 0,1-1 0,-1 1 0,11 7 0,-13-12-7,-1 1 0,0-1 0,1 0 0,0 1 0,-1-1 0,1-1 0,-1 1-1,1 0 1,0-1 0,0 1 0,-1-1 0,1 0 0,0 0 0,0 0 0,-1 0 0,1 0-1,0-1 1,0 1 0,-1-1 0,1 0 0,0 0 0,-1 0 0,1 0 0,-1 0 0,1 0 0,-1-1-1,0 1 1,3-3 0,5-4 29,0-1 0,-1 0-1,0-1 1,12-16 0,-19 25-42,10-17 7,0 0-1,10-23 1,17-25 73,-7 10-259,-33 124 208,-3-22 24,0 38-229,4-67 64,1 37 252,0-50-124,-1 0 0,1 1 0,0-1 1,0 0-1,1-1 0,-1 1 0,1 0 1,-1 0-1,1 0 0,4 4 0,-5-7-16,-1-1 0,1 1 0,0 0-1,0-1 1,-1 1 0,1-1 0,0 1-1,0-1 1,0 0 0,0 1 0,0-1-1,-1 0 1,1 1 0,0-1 0,0 0 0,0 0-1,0 0 1,0 0 0,0 0 0,0 0-1,0 0 1,0 0 0,0-1 0,0 1-1,0 0 1,0 0 0,-1-1 0,3 0 0,1-1 4,1 0 0,-1-1 1,0 1-1,5-5 1,72-60 181,130-139 0,-164 158-54,-21 23-159,32-40 0,-51 55 54,0 0 1,0 0 0,-1-1-1,-1 0 1,0 0 0,0 0 0,-1-1-1,3-12 1,-4 2-207,0 1 0,0-44 0,-3 65 171,0 0 1,0 0 0,0 0-1,-1 0 1,1 0-1,0 0 1,0 0-1,0 0 1,0 1-1,0-1 1,0 0-1,0 0 1,0 0 0,0 0-1,0 0 1,0 0-1,0 0 1,0 0-1,0 0 1,0 0-1,0 0 1,0 0-1,0 0 1,0 0 0,0 0-1,0 0 1,-1 0-1,1 0 1,0 0-1,0 0 1,0 0-1,0 0 1,0 0-1,0 0 1,0 0 0,0 0-1,0 0 1,0 0-1,0 0 1,0 0-1,0-1 1,0 1-1,0 0 1,0 0 0,0 0-1,0 0 1,0 0-1,0 0 1,0 0-1,0 0 1,0 0-1,0 0 1,0 0-1,0 0 1,0 0 0,0 0-1,-1 0 1,1 0-1,0 0 1,0 0-1,0 0 1,0-1-1,-4 8-64,-6 11 56,-3 10-21,1 0-1,1 1 0,2 1 1,1-1-1,1 1 0,2 1 1,-3 59-1,8-66 71,1-1 1,1 0 0,1 0-1,1 0 1,1 0-1,12 31 1,-17-52-27,1 0 0,0 0 0,0 0 0,0 0 1,0 0-1,0 0 0,1 0 0,-1 0 0,0-1 0,1 1 0,0-1 0,-1 1 1,1-1-1,0 0 0,-1 1 0,1-1 0,0 0 0,3 1 0,-3-2-3,-1 1 1,1-1-1,0 0 0,0 0 0,-1 0 0,1 0 0,0-1 0,-1 1 0,1 0 0,0-1 0,0 1 0,-1-1 1,1 1-1,-1-1 0,1 0 0,-1 0 0,1 0 0,-1 0 0,1 0 0,-1 0 0,0 0 0,1 0 0,0-2 1,9-9 5,0 0 1,-2-1 0,0 0-1,8-14 1,27-59 136,-42 82-134,3-7-69,1 0 0,0 0-1,1 0 1,0 1 0,11-11-1,-18 46 49,-1 27-155,0-21 181,1 0 1,7 52-1,-7-81-12,1 0 0,-1 0 0,0 0-1,1 0 1,-1 0 0,1 0 0,0 0 0,0-1 0,0 1 0,0 0 0,0 0 0,0-1-1,0 1 1,0-1 0,1 1 0,-1-1 0,1 1 0,-1-1 0,1 0 0,-1 0 0,1 0-1,0 0 1,-1 0 0,1 0 0,0 0 0,0-1 0,0 1 0,0 0 0,0-1 0,0 0-1,0 1 1,0-1 0,0 0 0,0 0 0,0 0 0,0 0 0,-1-1 0,1 1 0,0 0-1,0-1 1,3-1 0,10-4-32,0-1-1,0 0 1,0-1 0,-1-1-1,18-15 1,-8 6 30,120-89 313,-144 107-321,1 0 0,-1-1 1,1 1-1,-1 0 0,1-1 0,-1 1 1,1-1-1,-1 1 0,1-1 0,-1 1 1,0-1-1,1 1 0,-1-1 0,0 1 0,1-1 1,-1 1-1,0-1 0,1 1 0,-1-1 1,0 0-1,0 1 0,0-1 0,0 1 1,0-1-1,0 0 0,0 1 0,0-2 1,-17 26-246,11-15 230,1 0 0,0 1 0,1-1 0,-1 1 0,2 0 0,0 0 0,0 0 0,1 1 0,-2 10 0,4-16 10,-1 0 0,1 1 1,0-1-1,0 0 0,0 0 0,1 1 0,0-1 0,0 0 1,0 0-1,1 0 0,-1 0 0,1 0 0,0 0 0,1 0 1,-1-1-1,1 1 0,0-1 0,0 0 0,1 0 0,3 4 1,-5-6 11,0-1 0,0 1 0,0-1 0,0 1 0,0-1 0,0 0 0,0 0 0,1 0 0,-1 0 0,0 0 0,1 0 0,-1-1 0,1 1 0,-1-1 0,1 0 0,-1 1 0,0-1 0,1 0 0,-1-1 0,1 1 0,-1 0 0,1-1 0,-1 1 0,1-1 0,-1 0 0,0 0 0,1 0 0,-1 0 0,0 0 0,3-3 0,0 1 14,-1-1 0,0 0 0,1 1 0,-2-2 0,1 1 1,0 0-1,-1-1 0,0 0 0,0 0 0,0 0 0,-1 0 0,3-8 1,-1 3-12,-1-1 0,0 1 0,-1-1 0,-1 0 0,2-20 0,-3 25-5,-1 1 1,1-1-1,-1 1 0,0 0 0,-1 0 0,1-1 1,-1 1-1,0 0 0,0 0 0,-1 1 0,1-1 0,-1 0 1,0 1-1,-4-5 0,3 5-14,-1 0 0,1 0 0,-1 0-1,-6-3 1,7 4-3,-1 0 0,1-1-1,-1 1 1,1-1 0,0 0-1,-3-4 1,7 7 8,-1 1-1,1 0 1,0-1 0,-1 1-1,1-1 1,0 1 0,0-1-1,-1 1 1,1-1-1,0 1 1,0-1 0,0 0-1,0 1 1,0-1 0,0 1-1,0-1 1,0 1 0,0-1-1,0 1 1,0-1 0,0 1-1,0-1 1,0 1 0,1-1-1,-1 0 1,0 1 0,0-1-1,1 1 1,-1 0 0,1-1-1,0-1-3,0 1 0,1 0 0,-1-1 0,1 1 0,-1 0 1,1 0-1,-1 0 0,1 1 0,2-2 0,4-1 6,-1 1 1,1 0 0,-1 1 0,9-2-1,-8 3-34,0 0 0,0 0 0,1 1 0,-1 0 0,0 0 0,0 1 0,0 0 1,9 3-1,-13-3 57,0 0 0,0 0 0,1 0 0,-1 0 1,-1 1-1,1-1 0,0 1 0,-1 0 0,1 0 1,-1 1-1,0-1 0,0 1 0,0-1 0,0 1 1,-1 0-1,3 6 0,0 5 99,0 1 0,-1 0 0,-1 0-1,1 19 1,6 26 7,-10-61-124,0 0 1,0 0-1,0 0 1,0 0-1,0 0 1,0 0 0,0 0-1,0 0 1,0 0-1,0 1 1,0-1-1,0 0 1,0 0-1,0 0 1,0 0-1,0 0 1,0 0-1,0 0 1,0 0-1,0 0 1,0 0-1,1 0 1,-1 0-1,0 1 1,0-1-1,0 0 1,0 0-1,0 0 1,0 0-1,0 0 1,0 0-1,0 0 1,0 0 0,0 0-1,1 0 1,-1 0-1,0 0 1,0 0-1,0 0 1,0 0-1,0 0 1,0 0-1,0 0 1,0 0-1,0 0 1,0 0-1,1 0 1,-1 0-1,0 0 1,0 0-1,0 0 1,0 0-1,0 0 1,0 0-1,0 0 1,0 0-1,0 0 1,0-1 0,0 1-1,1 0 1,-1 0-1,0 0 1,0 0-1,0 0 1,0 0-1,0 0 1,6-11 8,8-22-145,-10 23 136,33-68 101,-33 71-93,1 0 1,-1 0-1,1 1 1,0 0-1,0 0 1,1 0-1,0 0 1,11-8-1,-16 14-8,0-1-1,1 0 0,-1 0 1,0 1-1,1-1 1,-1 1-1,0 0 0,1-1 1,-1 1-1,0 0 1,1 0-1,-1-1 0,1 1 1,-1 0-1,0 0 1,1 1-1,-1-1 0,3 1 1,-2 0 10,1 0 0,-1 0 1,0 0-1,1 1 0,-1-1 0,0 1 1,0-1-1,0 1 0,3 3 1,26 34 515,-24-29-461,0-1 0,1 0 0,0 0 0,0-1 0,1 0 0,9 7 0,2-3-542,0-1 1,1-1-1,1-1 0,42 13 1,-60-21-243,0 0 1,0 1-1,0 0 1,0-1 0,-1 1-1,5 3 1,2 5-3848,-5-2 1802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0:44.4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27 8640,'-55'-20'3200,"55"25"-2496,0-10-192,5 1-768,0 1 32,3 3-576,2 0-1568,4 0 1312,-1 3-3648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0:44.8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369 136 8896,'-12'-3'912,"-8"-2"1219,20 5-2113,0 0-1,0 0 1,0 0 0,0 0-1,0 0 1,0 0-1,0 0 1,0 0-1,0-1 1,0 1 0,-1 0-1,1 0 1,0 0-1,0 0 1,0 0 0,0 0-1,0 0 1,0 0-1,0 0 1,0 0 0,0 0-1,0 0 1,0-1-1,0 1 1,0 0 0,0 0-1,0 0 1,0 0-1,0 0 1,0 0-1,0 0 1,0 0 0,0 0-1,0 0 1,0-1-1,0 1 1,0 0 0,0 0-1,0 0 1,0 0-1,0 0 1,0 0 0,0 0-1,0 0 1,0 0-1,0 0 1,1 0 0,-1 0-1,0 0 1,0-1-1,0 1 1,0 0 0,11-4 576,16-1 192,0 0 1,0 2-1,46 1 0,-22 1-368,35-2-959,-1 4-1,1 4 1,93 17 0,-160-19-1150,-1 1 0,34 13 1,-49-16 1207,-1 0 1,1 1-1,-1-1 1,1 1-1,-1-1 1,1 1-1,3 3 1,-5-4 320,-1 0 1,1 0 0,0 1 0,0-1 0,-1 0 0,1 0-1,-1 0 1,1 1 0,-1-1 0,1 0 0,-1 0-1,0 1 1,0-1 0,0 0 0,1 1 0,-1-1 0,-1 0-1,1 2 1,-7 23-1716</inkml:trace>
  <inkml:trace contextRef="#ctx0" brushRef="#br0" timeOffset="1">68 76 9888,'-44'-24'3648,"30"24"-2816,4-4-256,15 1-1344,5-10 288,3 1-96,9 0 352,10 4-2048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0:46.5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162 554 4640,'-3'0'288,"2"0"-189,-1 0-1,1 0 1,0 0 0,-1 0 0,1 0 0,0 0-1,-1 0 1,1 0 0,-1 0 0,1 1-1,0-1 1,-1 1 0,1-1 0,0 1 0,0-1-1,-1 1 1,1 0 0,0 0 0,0-1-1,0 1 1,0 0 0,-3 3 2960,21-7-584,-13 2-2296,0 1-1,0-1 0,0 0 0,0-1 0,0 1 0,5-3 0,11-8 281,-1-1-1,0 0 0,-1-1 0,24-24 1,60-74 123,-85 93-469,20-25 130,20-20 27,74-108 1,-121 150 107,-8 18-304,-1 1-1,0 0 0,1 0 0,0 0 0,-1 0 0,5-5 0,-6 8-81,0 0-1,0 0 1,0 1-1,0-1 1,0 0-1,-1 0 1,1 0-1,0 0 0,0 0 1,0 0-1,0 0 1,-1 0-1,1 0 1,0 0-1,0 0 1,0 0-1,0 0 0,-1 0 1,1 0-1,0 0 1,0 0-1,0 0 1,0 0-1,0 0 1,-1 0-1,1 0 0,0 0 1,0-1-1,0 1 1,0 0-1,0 0 1,-1 0-1,1 0 1,0 0-1,0 0 0,0 0 1,0-1-1,0 1 1,0 0-1,0 0 1,0 0-1,0 0 1,-1 0-1,1-1 0,0 1 1,0 0-1,0 0 1,-3 11-127,-1 0 0,-7 14-1,-2 5 218,9-20 29,0 0 1,-9 15-1,-89 129 641,-19 27-122,103-157-548,-2-2 0,0 0-1,-1-1 1,-1-1 0,-33 23-1,-44 20 99,82-53-85,-2-1 0,1-1 0,-33 10 0,50-17-85,0-1 0,0 0 0,1 0 0,-1 1 0,0-1 0,0 0-1,0 0 1,0 0 0,0 0 0,0 0 0,0 0 0,0 0 0,0 0-1,0 0 1,0 0 0,0-1 0,1 1 0,-1 0 0,0-1 0,0 1-1,0 0 1,-1-2 0,2 2-27,0-1-1,0 0 1,0 1 0,0-1-1,0 1 1,0-1-1,0 0 1,0 1-1,0-1 1,0 0 0,0 1-1,0-1 1,1 1-1,-1-1 1,0 0-1,0 1 1,1-1 0,-1 1-1,0-1 1,1 1-1,-1-1 1,1 1 0,-1-1-1,1 1 1,-1-1-1,0 1 1,1 0-1,0-1 1,-1 1 0,1 0-1,0-1 1,10-6 38,1 0 0,-1 1 0,24-10 0,1 0 108,157-75-123,25-13-263,-197 94 283,0 2 0,1 0 0,-1 1 0,29-5 0,91-7 106,-108 17 1,-26 2-20,0 0 1,0 0-1,0-1 0,0 0 1,0 0-1,0-1 0,13-4 1,-11 0 199,-9 6-306,0 0-1,0 0 0,0-1 1,0 1-1,0 0 0,0 0 1,0 0-1,0 0 0,0 0 0,0 0 1,0 0-1,-1-1 0,1 1 1,0 0-1,0 0 0,0 0 1,0 0-1,0 0 0,0 0 1,0 0-1,0 0 0,0 0 0,0-1 1,0 1-1,0 0 0,0 0 1,-1 0-1,1 0 0,0 0 1,0 0-1,0 0 0,0 0 0,0 0 1,0 0-1,0 0 0,0 0 1,-1 0-1,1 0 0,0 0 1,0 0-1,0 0 0,0 0 1,0 0-1,-19 1 139,9 2-126,1 1 0,-1-1 0,1 2 0,0-1 0,1 1 0,-1 1 1,1 0-1,0 0 0,0 0 0,1 1 0,-13 14 0,14-14-20,1 0 0,0 0 0,0 1 0,1 0-1,-1 0 1,2 0 0,-1 0 0,1 0 0,1 1 0,-1-1-1,1 1 1,1 0 0,-1 15 0,1-22 15,1 1 0,0-1-1,0 0 1,1 1 0,-1-1 0,0 0-1,1 1 1,0-1 0,-1 0 0,1 0-1,0 0 1,0 0 0,0 1 0,0-1-1,1-1 1,-1 1 0,0 0 0,3 3 0,-1-4 7,-1 1 0,1-1 1,-1 0-1,1 0 0,0 0 0,-1 0 1,1 0-1,0 0 0,0-1 1,0 1-1,-1-1 0,1 0 1,0 0-1,0 0 0,4-1 1,2 0 23,0 0 0,0-1-1,0-1 1,-1 0 0,1 0 0,0 0 0,-1-1 0,0 0 0,0-1 0,0 0 0,-1 0 0,0-1 0,0 0 0,0 0 0,0-1 0,-1 1 0,0-1 0,-1-1 0,8-11 0,-8 12-30,-1-1 1,0 0-1,0 0 1,-1 0 0,0 0-1,0-1 1,-1 1-1,0-1 1,0 1 0,-1-1-1,0 0 1,-1 0-1,1 0 1,-2 1 0,0-1-1,0 0 1,0 0-1,-1 1 1,0-1 0,-5-11-1,5 17-33,0-1-1,0 1 1,-1 0-1,1 1 0,-1-1 1,1 0-1,-1 1 1,0-1-1,0 1 1,0 0-1,-1 0 0,-6-3 1,0 0 36,0 1 0,-22-6 1,27 7-136,10-1 84,13-1 126,-17 4-84,42-7 63,1 2 1,0 2-1,-1 2 1,59 3-1,-96 0-29,0-1 0,0 1-1,-1 0 1,1 0-1,0 1 1,0 0 0,7 3-1,-10-3 16,-1-1 0,1 1 0,0 0 0,-1 0 0,1 0 0,-1 0 0,1 0 0,-1 1 0,0-1 0,0 1 0,0-1 0,0 1 0,-1 0 0,3 5 0,5 18 423,-1 1 1,7 37-1,-12-43-419,1-1 1,2 1-1,0-1 1,1 0-1,13 26 1,-17-42-57,-1 0 0,1-1 1,0 0-1,-1 0 0,2 0 1,-1 0-1,0 0 1,1-1-1,-1 1 0,1-1 1,-1 0-1,1 0 1,0 0-1,0 0 0,0-1 1,0 0-1,1 0 0,-1 0 1,7 1-1,3-1-154,0-1 0,0 0 0,0 0-1,24-5 1,-2-3-2025,0-1 1,56-22-1,68-37-7669,-130 54 8453,73-33-3981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0:50.0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1054 4320,'-11'2'777,"-9"1"38,8 0 3790,36-15-3238,-1-1 1,0-1-1,26-20 0,-42 29-1199,23-18 447,0-2-1,28-32 1,49-62 479,38-38-176,-72 82 639,-72 147-1130,-1-36-285,7 48-1,-4-66-85,1 1-1,1 0 0,0-1 1,11 22-1,-13-33-35,1-1 0,0 0 1,0 0-1,0 0 0,1 0 0,-1-1 1,2 0-1,-1 0 0,0 0 0,1 0 0,0-1 1,0 0-1,0 0 0,1-1 0,-1 0 1,1 0-1,0 0 0,0-1 0,0 0 0,12 2 1,-5-2 15,0-1 1,0 0-1,0-1 0,1 0 1,-1-1-1,0 0 1,0-2-1,0 1 1,23-9-1,-20 4 24,-1-1 0,0 0 0,-1-1 1,0 0-1,0-2 0,-1 0 0,0 0 0,-1-1 0,-1-1 0,1 0 0,-2-1 0,0 0 0,-1-1 0,0 0 0,-1 0 0,-1-1 0,-1 0 1,8-24-1,-13 35-72,-1 0 1,0 0 0,0 0 0,-1 0 0,1 0 0,-1 0-1,0-1 1,-1 1 0,1 0 0,-1 0 0,0 0 0,-3-8-1,4 11 0,-1 0-1,0 0 1,0 0-1,0 0 0,0 0 1,0 0-1,0 1 0,-1-1 1,1 0-1,-1 1 1,1-1-1,-1 1 0,1-1 1,-1 1-1,0 0 0,0 0 1,0 0-1,0 0 0,0 0 1,0 0-1,0 0 1,0 0-1,0 1 0,0-1 1,0 1-1,0 0 0,0 0 1,0 0-1,-1 0 1,1 0-1,-2 0 0,0 1-2,0 0-1,1 0 1,-1 0-1,1 1 1,-1-1-1,1 1 1,0 0-1,0 0 1,-1 0 0,2 0-1,-1 1 1,0-1-1,-2 4 1,-1 0-11,1 0-1,0 0 1,1 1 0,-1-1 0,-4 11 0,4-5 18,1 0 0,0 0 0,1 0 1,0 1-1,1 0 0,0-1 0,1 1 0,1 0 0,0 0 1,0-1-1,1 1 0,1 0 0,0-1 0,7 21 1,-6-23 2,1-1 0,0 1 1,0-1-1,1 0 1,0-1-1,1 1 0,0-1 1,9 11-1,-9-14 43,0 0 0,0 1-1,0-2 1,1 1 0,-1-1-1,1 0 1,0 0 0,0-1-1,1 0 1,-1 0 0,12 2-1,-13-4-10,-1 0 1,1-1-1,0 0 0,-1 0 0,1 0 1,-1-1-1,1 0 0,0 0 0,-1 0 0,0-1 1,1 1-1,-1-2 0,0 1 0,0 0 1,0-1-1,0 0 0,0 0 0,-1 0 0,1-1 1,5-5-1,7-8-10,-1-1 1,0 0-1,18-30 1,-25 35-9,125-173 359,-120 169-366,1 1 0,0 0 0,1 1 0,20-15 1,-33 28-23,0 0 1,0 0-1,1 0 1,-1 0 0,0 0-1,1 1 1,0-1-1,-1 1 1,1 0 0,0 0-1,0 0 1,-1 1-1,1-1 1,0 1 0,6 0-1,-5 1 8,1 0-1,-1 1 0,1-1 1,-1 1-1,1 0 0,-1 0 1,0 0-1,0 1 0,7 5 0,3 3 27,0 2-1,-1 0 0,0 0 1,-1 1-1,11 16 0,-21-26-56,-3-2 72,1-1-1,0 0 0,-1 0 1,1 0-1,0 0 0,0 0 1,0 0-1,0 0 0,0 0 1,0-1-1,0 1 0,2 1 1,-5-23 541,-1 13-564,0 1-1,-1-1 1,-1 1-1,1 0 1,-1 0-1,0 1 1,0-1-1,-1 1 1,0 0-1,0 1 1,-1-1-1,1 1 1,-1 0-1,0 1 1,-1 0 0,-12-6-1,6 5-71,1 0-1,-1 0 1,0 2-1,0 0 1,0 0-1,0 1 1,-1 1-1,1 1 1,-17 1 0,23-1 47,0 1 0,0 0 0,0 1 0,0 0 0,1 0 0,-1 1 0,1 0 0,-1 0 0,1 0 0,0 1 0,0 1 0,0-1 0,1 1 0,-1 0 0,1 0 0,1 1 0,-1 0 0,1 0 0,0 0 0,0 1 0,0-1 0,1 1 0,0 0 0,1 0 1,0 1-1,-5 14 0,4-5 15,0 0 1,1 0 0,1 0 0,0 21 0,2-32 6,1 1 0,-1 0 1,1 0-1,0-1 1,0 1-1,1-1 1,0 1-1,0-1 0,1 1 1,0-1-1,0 0 1,0 0-1,8 10 1,-9-14 15,0 0 1,0 0 0,0 0 0,0 0 0,1 0 0,-1-1 0,0 1 0,1-1-1,-1 1 1,1-1 0,0 0 0,-1 0 0,1 0 0,0-1 0,4 2 0,-3-2-3,0 0 1,0 0 0,0 0-1,1-1 1,-1 1 0,0-1-1,0 0 1,0 0 0,6-3-1,3-3 37,0 0 0,0-1-1,-1 0 1,21-18-1,14-17 65,82-96-1,-109 119-288,-18 18 43,3 29 13,-1-7 92,1 24-109,4 26 157,-7-59 5,2 8-23,9 25-1,-11-39 20,0 0 1,0 0 0,0 0-1,1-1 1,0 1 0,0-1-1,0 0 1,0 1 0,8 6-1,-10-10-15,0-1 1,1 1-1,-1 0 0,0 0 0,0-1 0,1 1 1,-1-1-1,0 1 0,1-1 0,-1 0 0,0 0 1,1 1-1,-1-1 0,1 0 0,-1 0 0,0 0 1,1 0-1,-1-1 0,0 1 0,1 0 0,-1 0 0,1-1 1,-1 1-1,0-1 0,0 0 0,1 1 0,-1-1 1,0 0-1,0 1 0,0-1 0,2-2 0,4-3-17,-1 0-1,0 0 0,11-15 1,-9 11-70,14-15 68,1 1 0,1 1-1,1 2 1,31-22 0,1 6 87,61-29 1,-72 39 106,-45 27-189,-1-1-1,0 1 1,1 0 0,-1 0-1,0 0 1,0 0-1,1-1 1,-1 1-1,0 0 1,0 0 0,1-1-1,-1 1 1,0 0-1,0 0 1,1-1-1,-1 1 1,0 0 0,0-1-1,0 1 1,0 0-1,0-1 1,0 1-1,1-1 1,-7-3-8,-11 3 67,8 2-75,1 1 1,-1 0 0,1 1-1,0-1 1,-1 2-1,1-1 1,0 1-1,1 0 1,-1 1-1,1 0 1,0 0 0,0 1-1,1 0 1,-1 0-1,1 0 1,-7 10-1,10-11 18,-1-1 0,1 1 0,1 0 0,-1-1 0,1 1 0,-1 1 0,2-1 0,-1 0 0,0 0 0,1 1 0,0-1 0,0 1 0,1-1 0,-1 1 0,1-1 0,1 1 0,-1-1 0,1 1 0,0-1 0,0 1 1,0-1-1,1 0 0,-1 0 0,2 1 0,-1-1 0,0 0 0,4 4 0,-3-4 8,0-1 0,0-1 0,0 1 1,0 0-1,1-1 0,-1 0 1,1 0-1,0 0 0,0 0 0,0 0 1,1-1-1,-1 0 0,0 0 1,10 3-1,-8-3 29,1-1-1,0 0 1,0-1-1,0 1 1,0-1 0,0-1-1,0 1 1,0-1 0,0 0-1,8-3 1,3-1-8,-1-1 0,0-1 0,0 0 0,0-1 0,-1-1 0,20-15 0,-4-1 58,53-52 0,-3 1-47,12-13 52,-77 71-78,-1-1 0,0-1-1,15-26 1,-13 14-14,-2-2-1,18-50 1,14-73-128,-46 151 113,1-3-45,-1 1 0,0-1 0,0 1 0,-1-1 0,0 0 0,0-15 0,-1 24 49,0-1 0,0 0 0,0 1 0,-1-1 0,1 1 0,0-1 0,0 0-1,0 1 1,0-1 0,-1 1 0,1-1 0,0 0 0,-1 1 0,1-1 0,0 1 0,-1-1 0,0 0 0,1 1 5,0 0 0,-1 0 0,1 0 0,0 0 0,0 0 0,-1 0 0,1 0 0,0 0 0,-1 0 0,1 0 0,0 0 0,0 0 0,-1 0 0,1 0 0,0 0 0,0 0 0,-1 0 0,1 0 0,0 0 1,-1 1-1,1-1 0,0 0 0,0 0 0,0 0 0,-1 1 0,-1 1-12,0 0-1,0 0 1,0 0 0,0 0-1,1 1 1,-3 4 0,-9 21-32,-19 58 0,20-48-34,-5 12 119,2 0 0,-15 94 0,28-131-1,1 0 0,1 1 0,0-1 0,1 0 1,0 0-1,1 0 0,1 0 0,0 0 1,1 0-1,0 0 0,1-1 0,10 20 1,-14-30-21,1 1 1,0 0 0,0-1 0,0 1 0,0-1 0,1 1 0,-1-1 0,1 0 0,-1 0 0,1 0 0,0-1 0,-1 1-1,1 0 1,0-1 0,0 0 0,5 2 0,-2-2-5,-1 0 0,0-1 0,0 0 1,1 0-1,-1 0 0,0 0 0,1-1 0,-1 1 0,7-3 0,6-3 31,0-1 1,-1 0-1,1-2 0,24-15 0,20-22-155,-3 3 54,-59 43 58,0 0 1,0 0 0,0 0 0,0 0 0,1 0-1,-1 0 1,0 0 0,0 0 0,0 0 0,0 0 0,0 0-1,0 0 1,0 0 0,1 0 0,-1 0 0,0 0 0,0 0-1,0 0 1,0 0 0,0 0 0,0 0 0,0 0-1,0 0 1,1 0 0,-1 0 0,0 0 0,0 0 0,0 1-1,0-1 1,0 0 0,0 0 0,0 0 0,0 0-1,0 0 1,0 0 0,0 0 0,0 0 0,1 0 0,-1 1-1,0-1 1,0 0 0,0 0 0,0 0 0,0 0 0,0 0-1,0 0 1,1 11 66,0 19 167,-2-20-242,2 5 12,-1 1 0,2-1 0,0 0 1,1 0-1,0 0 0,1 0 0,1 0 0,7 15 1,-12-29 9,1 0 0,-1 1 0,1-1 0,-1 0 0,1 0 1,0 0-1,-1 1 0,1-1 0,0 0 0,0 0 1,0 0-1,0 0 0,0-1 0,0 1 0,0 0 0,0 0 1,0 0-1,0-1 0,1 1 0,-1-1 0,0 1 0,0-1 1,1 1-1,-1-1 0,0 0 0,1 0 0,-1 1 1,0-1-1,1 0 0,-1 0 0,0 0 0,1-1 0,-1 1 1,0 0-1,1 0 0,-1-1 0,0 1 0,0-1 1,1 1-1,-1-1 0,2-1 0,2-1-1,-1 0-1,1-1 0,-1 1 1,1-1-1,-1-1 1,0 1-1,-1 0 1,6-8-1,3-7-68,65-92 140,-70 102-113,13-16-105,-19 23 132,0 0-1,0 0 1,0 0-1,0 0 0,0 0 1,0 0-1,0 0 1,-1 0-1,1-1 1,0-2-1,-4 8-27,1-1-1,-1 1 1,1 0-1,0-1 1,0 1-1,-2 4 1,1-1 49,1 1 0,1-1 0,-1 0 0,1 1 0,0-1 1,1 1-1,-1-1 0,2 10 0,-1-12-14,0-1-1,1 1 0,-1 0 0,1 0 1,0 0-1,0 0 0,0 0 1,1-1-1,0 1 0,-1-1 1,1 1-1,0-1 0,1 1 1,4 4-1,-5-6 16,-1-1 0,1 0 0,0 0 0,0 0 0,1 0 0,-1 0 0,0 0 1,0-1-1,0 1 0,0-1 0,1 1 0,-1-1 0,0 0 0,0 0 0,1 0 0,-1 0 0,0 0 0,0-1 0,1 1 0,-1 0 1,3-2-1,2 0-19,0-1 1,0 0 0,0 0-1,-1 0 1,9-6 0,-11 5-10,1 1-1,0-1 1,-1 1 0,0-1-1,0-1 1,0 1 0,0 0-1,4-8 1,-7 10 16,0 1-1,-1 0 1,1-1-1,-1 1 1,1-1-1,-1 1 1,0 0-1,1-1 1,-1 1-1,0-1 1,0 1-1,0-1 1,0 1-1,0-1 1,0 1-1,-1-1 1,1 1-1,0 0 1,-1-1-1,1 1 1,-1-1-1,0 1 1,1 0-1,-1-1 1,0 1-1,0 0 1,0 0-1,0 0 1,0 0-1,0 0 1,0 0-1,0 0 1,0 0-1,0 0 1,-1 0-1,1 0 1,-2 0-1,-6-4-16,0 1 1,0 0-1,-1 0 0,1 1 1,-1 0-1,0 1 0,-14-2 0,15 2 21,-2-2 74,11 3-85,0 1 0,0 0 0,0 0 0,0 0-1,0-1 1,0 1 0,0 0 0,1 0 0,-1-1-1,0 1 1,0 0 0,0 0 0,0 0 0,0 0-1,1-1 1,-1 1 0,0 0 0,0 0 0,0 0-1,1 0 1,-1 0 0,0 0 0,0-1-1,1 1 1,-1 0 0,0 0 0,1 0 0,28-7-172,-23 5 203,46-8-213,75-4-1,-93 11 112,-20 1 94,-1 1 1,1 1 0,-1 0 0,1 1 0,-1 0-1,1 1 1,-1 1 0,0 0 0,0 0 0,15 8 0,-25-10 9,0 1 0,0 0 0,0 0 0,0 1 0,0-1 0,0 0 1,-1 1-1,0 0 0,1 0 0,-1 0 0,0 0 0,0 0 0,0 0 0,-1 0 1,1 0-1,-1 1 0,0-1 0,0 1 0,0-1 0,0 1 0,-1-1 1,1 1-1,-1 0 0,0-1 0,0 1 0,0-1 0,-1 1 0,1 0 1,-1-1-1,-1 5 0,-1 11 232,2-15-212,1-1-1,-1 1 1,0-1-1,0 1 0,0-1 1,0 0-1,-3 5 0,4-7-7,0-2-24,1 1-1,0-1 1,0 0-1,0 0 1,0-1-1,-1 1 1,1 0-1,-1 0 1,1 0-1,-1 0 1,1 0-1,-1-1 1,1 1-1,-1-2 1,1 1-4,3-9-27,1 0 0,1 0 0,-1 1 0,2 0 0,-1 0 0,1 1 0,1 0-1,0 0 1,0 0 0,11-8 0,-17 16 24,0 0-1,0 0 1,0 0-1,0 1 1,0-1-1,1 0 0,-1 1 1,0 0-1,0-1 1,0 1-1,0 0 1,1 0-1,-1 0 1,0 1-1,0-1 1,0 0-1,0 1 1,0-1-1,0 1 1,1 0-1,-1 0 1,1 1-1,10 3 142,-2 2 0,17 10 0,-16-9-55,30 20 378,-28-17-469,0-2 0,0 0 0,1 0 0,1-2 0,25 10 0,-35-15 18,0 0-505,-1-1 1,1 1-1,-1-1 0,7 0 1,-11-1 217,-1 0 1,0 0 0,1 0-1,-1-1 1,3-3-3136,-3 4 3135,0 0 1,0-1 0,0 1-1,0 0 1,0-1 0,0 1-1,0 0 1,0-1 0,0 1-1,0-1 1,0 1 0,0 0-1,0-1 1,0 1 0,0 0-1,0-1 1,0 1 0,-1-1-1,1 1 1,-1-2-569,-1 0-1,1 0 1,-1 0 0,1 1-1,-1-1 1,1 0 0,-1 1-1,0-1 1,0 1 0,0 0-1,0 0 1,0 0 0,0 0-1,-3-1 1,-5-3-746,-8-6-723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0:50.4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17 9376,'-58'-9'3488,"48"9"255,15 0-3551,8-3-416,6-2 128,2 5-1055,8 0 671,-3 5-3488,1-2 2208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0:50.7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4 281 12704,'-3'-8'4703,"20"-6"-3647,24-5-288,-9 7 1248,31-16-1248,43-7 416,30-5-704,-11 0-384,-4 4-64,6 7-2144,7 14 1152,-8 10-6751,-26 10 4287,-20-1-2304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0:56.1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212 157 2912,'-3'-7'266,"0"1"0,1-1 0,0 1 1,-2-10-1,3 13-113,1 0 0,0 1-1,0-1 1,0 0 0,0 0 0,0 0 0,0 0 0,1 1 0,-1-1 0,1 0 0,0 0 0,0 1 0,2-5 0,5-10 1100,-6 12-456,0 0 0,1 0-1,0 1 1,4-7 0,-6 10-429,8 2 661,-7 1-895,-1-1-1,1 1 0,0-1 1,-1 1-1,1 0 1,-1 0-1,1 0 0,-1 0 1,0 0-1,0 0 1,1 4-1,8 28 848,14 206 1241,-17-146-1655,1 73 643,-26 330 1,-27-49 186,-51 65-400,84-459-922,10-47-93,-20 92 168,-43 123 1,57-203-115,-1 0-1,-14 23 1,22-41-25,0 0 0,1 0 0,-1 1 0,1-1 0,-1 0 0,1 1 0,-1-1 0,1 1 0,0-1 0,0 0 0,0 1 1,0 1-1,0-2 42,2-1-63,1 0-1,0 1 1,-1 0 0,1-1-1,-1 1 1,5 2 0,8 3 173,-2-4-97,0 0 1,0-1-1,16 0 1,-2 0-104,166 2-27,92-1 14,-149-3 73,360 6-44,-88 7 16,-227-1 175,35-3-319,-119-7 122,305-10-143,-146 4 68,-47 3-10,-56-2 219,111-8 46,-118 8-242,22 0-5,83-4 92,-115 3-304,-7 1 463,97-7 51,22 7-230,-74-4-38,85-4 174,-75 3 27,-78 5-256,71-1 75,37-2 54,342-4-94,285 14 112,-313-23 778,-368 1-847,-125 12 168,0-1 1,47-18 0,-80 26-121,0-1 1,0 0-1,-1 0 1,1 0-1,0 0 1,-1-1-1,1 1 1,-1 0-1,1-1 1,-1 1-1,1-1 1,-1 1-1,0-1 1,0 0-1,0 1 1,0-1-1,0 0 0,0 0 1,0-2 0,1-3-6,0-1 0,-1 0 0,1-13 0,-1 5 1,68-340-10,-29 182-5,65-242 45,-80 327-42,28-139-85,33-109-108,-82 325 199,52-159-13,-46 134-66,-1-1 0,5-63 0,-14 97 65,1-7-13,0-1 0,-1 1 0,-2-14 0,2 22 17,-1-1 0,0 1 0,0 0 0,0-1 0,0 1 0,0 0 1,-1 0-1,1 0 0,-1 0 0,0 0 0,0 0 0,0 1 0,-1-1 0,-3-4 0,1 4-26,1 0 0,-1 0 0,0 0-1,0 0 1,0 1 0,0 0 0,0 0-1,-1 0 1,1 1 0,0 0 0,-1 0 0,-8-1-1,-7 2 78,0 0-1,-22 4 0,27-3-96,-171 23-205,-122 7 248,15-27-52,-142 5-181,-571 35 58,380-17 135,-3-31 99,-79-57-207,617 51 256,-52-7 12,-64-6-56,-411-58 92,64-2 341,69 33-276,-4 45 158,45 44-138,-47 5-229,423-41-853,0-3 0,-103-12-1,153 9-943,1-1 0,0 0-1,0-1 1,-22-10 0,16 3-5312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3:14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118 112 1728,'2'-13'1123,"1"0"-1,-2 0 1,1 0 0,-2-21-1,0 27-239,6-8 2608,-4 12-1987,-4 10-734,0 1-631,0-1 0,0 0 1,1 0-1,0 1 0,1-1 0,0 9 0,-2 12 151,-73 629 3987,50-361-3184,18-245-755,4-40-24,1 0 0,0 13 0,-4-20-108,6-5-670,0 1 407,0 0-1,0 0 0,0 0 0,0 0 0,0 0 0,0 0 0,0 0 0,0 0 0,0 0 0,0-1 0,0 1 0,0 0 1,0 0-1,0 0 0,0 0 0,0 0 0,0 0 0,0 0 0,0 0 0,0 0 0,0 0 0,0-1 0,0 1 1,0 0-1,0 0 0,-1 0-637,1 0 637,0 0 0,0 0 0,0 0 0,0 0 0,0 0 0,-1-1 0,7-17-10949,3 12 7775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1:06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5632,'0'-2'12442,"10"3"-8911,-1 0-4577,94 4 4982,18-11-5956,-100 3-636,-1 0 0,1-2-1,36-12 1,-8-6-3914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3:15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1016 4320,'0'0'43,"0"0"-1,0 0 1,0 0 0,0 0-1,-1 0 1,1 0-1,0 0 1,0-1 0,0 1-1,0 0 1,0 0 0,0 0-1,-1 0 1,1 0 0,0-1-1,0 1 1,0 0 0,0 0-1,0 0 1,0 0 0,0-1-1,0 1 1,0 0 0,0 0-1,0 0 1,0 0 0,0-1-1,0 1 1,0 0 0,0 0-1,0 0 1,0 0 0,0-1-1,0 1 1,5-8 1448,18-11 1069,-8 6-1416,4-8-547,0-1 0,-2-1 1,-1-1-1,-1 0 0,15-32 1,51-107 351,-49 96-693,9-16 151,38-83 534,-61 124-564,-3-1 0,12-48 1,-15 43-568,21-48 1,-33 96 185,0 0 0,0 0 0,0 0 0,0 0 0,0 0 0,0 0 0,0 0 0,0 0 0,0 0 0,0 0 0,0 0-1,0 0 1,0 0 0,0 0 0,0 0 0,0 0 0,0 0 0,1 0 0,-1 0 0,0 0 0,0 0 0,0 0 0,0 0 0,0 0 0,0 0 0,0 0 0,0 0 0,0 0 0,0 0-1,0 0 1,0 0 0,0 0 0,0 0 0,0 0 0,0 0 0,0 0 0,0 0 0,1 0 0,-1 0 0,0 0 0,0 0 0,0 0 0,0 0 0,0 0 0,0 0 0,0-1 0,0 1 0,0 0-1,0 0 1,0 0 0,0 0 0,0 0 0,0 0 0,0 0 0,0 0 0,0 0 0,0 0 0,0 0 0,0 0 0,1 8-80,-1 14 38,-8 75-90,-16 124 677,8-118-340,-15 91-2,15-107-45,-46 231 455,49-259-531,3-5 334,-33 97-1,40-144-324,1-1 0,-2 1 0,1 0 0,-1-1 0,-4 6 0,6-10-45,1-1 0,0 1 0,0-1 0,-1 1-1,1-1 1,-1 0 0,1 0 0,-1 0 0,1 0 0,-1 0 0,0 0 0,1 0-1,-1 0 1,0-1 0,0 1 0,0-1 0,0 1 0,1-1 0,-1 0-1,0 1 1,0-1 0,0 0 0,0 0 0,0-1 0,-2 1 0,0-2 19,-1 1 1,1-1 0,0 0-1,0-1 1,0 1 0,1-1-1,-1 1 1,0-1 0,1 0-1,0 0 1,0-1 0,0 1-1,0-1 1,0 1 0,1-1-1,-1 0 1,1 0-1,0 0 1,0 0 0,-2-8-1,1 3-25,0-1-1,1 0 0,0 0 0,0 0 0,1 0 0,0 0 0,1 0 0,1-12 0,1 14-16,0 0 0,0-1 0,0 2 0,1-1 0,1 0 0,-1 0 0,1 1 0,1 0 0,-1 0-1,1 0 1,0 1 0,1-1 0,-1 1 0,12-9 0,6-3 77,0 1-1,45-26 1,-54 35-42,143-76 271,-123 71-296,2 1 0,-1 2 1,39-5-1,-24 7-850,-19 6-3787,-21 0 27,3 1 1445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3:1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460 235 3136,'1'-15'2286,"-1"6"-992,0 0 0,0 0-1,-1 0 1,-3-17-1,4 24-1189,-1 0-1,0 0 0,0 0 0,1 0 0,-1 0 1,0 0-1,-1 0 0,1 0 0,0 1 0,0-1 1,-1 0-1,1 1 0,-1-1 0,0 1 0,1 0 1,-1-1-1,0 1 0,0 0 0,0 0 0,0 0 1,0 0-1,0 0 0,0 1 0,0-1 0,0 1 1,-2-1-1,-1 0-24,0 1 1,0 0-1,0 0 0,0 1 1,0-1-1,1 1 1,-1 0-1,0 1 0,1-1 1,-1 1-1,0 0 1,1 0-1,-8 4 0,-4 5 132,0 1 0,-17 14 1,16-11-144,-98 85 8,95-79-57,0 0 1,2 1 0,-23 34 0,34-44-2,1 0 0,0 0 0,1 1 1,1-1-1,0 1 0,1 1 0,0-1 0,0 0 1,2 1-1,-1 20 0,3-11 28,0 1-1,2-1 1,0 0 0,2 0 0,9 29-1,-7-33 55,0 0 0,2 0 0,0-1 0,1-1-1,0 0 1,2 0 0,0-1 0,0 0-1,19 17 1,-22-24 11,0-1-1,1 0 0,0-1 1,1 0-1,-1 0 1,1-1-1,0 0 0,1-1 1,-1 0-1,1-1 1,0-1-1,0 0 0,1 0 1,-1-1-1,1-1 1,15 1-1,-13-3 11,0-1 1,0 0-1,0-1 1,0-1-1,20-7 0,-6-1 75,45-26 0,-66 34-172,14-9 52,27-19 0,7-16 239,90-100-1,-129 130-222,0-2-1,-2 1 1,0-2-1,-1 0 0,-1-1 1,12-27-1,-17 28-19,0 0 0,-1-1 0,-1 0 0,-1 0 0,-2-1 0,0 1 0,-1-1 0,-1 1 0,-3-34 0,0 31-62,-2 1 0,0 0 0,-2 1-1,-1-1 1,-17-40 0,21 57-36,-1 1 0,0-1-1,0 1 1,-1 0 0,0 0 0,0 0 0,0 1-1,0 0 1,-1 0 0,0 0 0,0 1 0,-12-7 0,9 7-14,0 1 0,0-1 1,-1 1-1,1 1 1,-1 0-1,1 0 1,-1 1-1,-19-1 1,12 3-12,0 0 1,0 2 0,0 0 0,0 0 0,0 2 0,1 0 0,0 1-1,0 0 1,0 2 0,-26 16 0,28-14 38,0 0-1,1 2 1,0-1 0,1 2-1,0 0 1,1 0 0,1 1 0,0 0-1,1 1 1,-9 19 0,11-19-1008,1 0 1,1 0-1,-6 24 1,10-33 405,0-1 1,1 0 0,-1 1 0,1-1-1,0 1 1,1-1 0,-1 1-1,1-1 1,0 1 0,0-1-1,1 0 1,-1 1 0,1-1-1,1 0 1,2 6 0,17 20-2075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3:1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 5152,'-27'-16'2858,"43"27"-863,-1 0 0,16 15-1,28 34 525,52 77-1416,-78-93-192,23 29-279,109 132 720,-153-191-1277,1-1 0,18 15-1,-30-27-165,-1-1-1,1 1 1,-1-1-1,1 1 1,-1-1 0,1 0-1,0 1 1,-1-1-1,1 0 1,-1 1-1,1-1 1,0 0-1,-1 0 1,1 0-1,0 1 1,-1-1-1,1 0 1,0 0-1,-1 0 1,1 0-1,0 0 1,0 0-1,-1-1 1,1 1-1,0 0 1,-1 0-1,1 0 1,0-1 0,-1 1-1,1 0 1,-1 0-1,1-1 1,1 0-1,-1-1-441,0 1-1,0-1 0,1 0 1,-1 0-1,0 0 1,0 0-1,1-4 0,-2 5 228,9-23-3016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3:18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6400,'0'-12'5626,"5"38"-3892,0 117 200,-5-108-1468,-4 88 806,2 51 90,4 136-160,-3-163-1956,1-141-121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3:18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24 8640,'-4'0'424,"-9"-3"2066,12 2-1360,8-2-545,-7 3-482,1 0-1,-1 0 1,1-1 0,-1 1 0,1 0-1,-1 0 1,1 0 0,-1 0 0,1 0 0,-1 0-1,1 1 1,0-1 0,-1 0 0,1 0-1,-1 0 1,1 0 0,0 1 0,6 1 484,18 0 149,0-1 0,0-1 0,0-1 0,27-5 0,19-1-187,-20 4-311,238-3 314,-176 7-2099,-86-1 480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3:1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20 5056,'-3'-5'763,"1"-9"1348,1 115 6135,-7 155-5740,7 12-1258,2-121-832,-1 65-1664,1-230-2432,1 1 0,6-26 0,5 3 70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3:1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55 138 6240,'-40'-50'3434,"38"48"-2903,0 0 0,1 0 1,0 0-1,-1 0 0,1 0 0,0 0 0,0 0 0,0-1 0,-1-3 0,2 5-425,-1 1 0,1-1 0,0 0-1,0 0 1,1 1 0,-1-1 0,0 0 0,0 1-1,0-1 1,0 0 0,0 1 0,1-1 0,-1 1 0,0-1-1,1 0 1,-1 1 0,0-1 0,1 1 0,-1-1 0,1 1-1,-1-1 1,1 1 0,-1-1 0,1 1 0,-1-1 0,1 1-1,-1 0 1,1-1 0,0 1 0,-1 0 0,1-1 0,0 1-1,-1 0 1,1 0 0,0 0 0,1 0 0,8-3 78,1 2 0,0 0-1,13 0 1,11-1 190,48-5 586,181-12 719,0 14-755,-213 7-543,57-6 0,-98 3-335,-9 0-67,0 1 1,0 0-1,1-1 1,-1 1-1,0 0 1,0 0-1,0 0 1,0 0-1,0 0 1,1 0-1,-1 0 1,0 0-1,0 1 1,0-1-1,2 1 1,-14 15-10177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3:19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3904,'-2'0'273,"1"0"1,-1 0-1,0 0 0,0 0 1,1 0-1,-1 0 0,0 0 1,0 1-1,1-1 0,-1 0 1,0 1-1,1 0 1,-1-1-1,0 1 0,1 0 1,-1 0-1,1 0 0,-1 0 1,1 0-1,0 0 0,-1 0 1,1 1-1,0-1 1,0 0-1,0 1 0,-2 2 1,0 0-221,-8 9 991,1 1-1,0 1 1,-13 23-1,19-29-762,1-1-1,-1 1 1,1 0-1,1 0 1,-1 0-1,2 0 1,-1 0-1,1 14 1,1-20-201,0 0 1,0 0-1,0 0 1,0 0 0,1-1-1,-1 1 1,1 0-1,0 0 1,0 0-1,0-1 1,0 1 0,1-1-1,-1 1 1,1-1-1,-1 1 1,1-1-1,0 0 1,0 0 0,0 1-1,0-2 1,0 1-1,1 0 1,-1 0-1,1-1 1,-1 1 0,1-1-1,-1 0 1,1 1-1,0-2 1,-1 1-1,1 0 1,0 0 0,5 0-1,2 0 95,0 0-1,0-1 0,1 0 1,-1-1-1,0 0 1,0-1-1,0 0 1,13-4-1,-15 3-84,1 0 1,-1 0-1,1-1 1,-1 0-1,12-9 1,-17 11-73,-1 1 0,0-1 0,0 0-1,1 0 1,-2 0 0,1 0 0,0-1 0,0 1 0,-1 0 0,1-1 0,-1 0 0,0 1 0,0-1 0,0 1-1,0-1 1,0 0 0,0 0 0,-1 0 0,1 0 0,-1 1 0,0-1 0,0-5 0,-2-1-65,0-1 0,-1 0 0,0 1 0,-1 0 0,0 0 0,0 0 0,-1 0 0,0 0 0,-1 1 0,0 0 0,0 0 0,-1 1 1,1 0-1,-14-11 0,17 16 0,0 0 0,0 0 0,0 0 0,-1 1 0,1-1 0,-1 1 0,1 0 0,-1 0 0,1 0 0,-1 0 0,0 1 1,0-1-1,1 1 0,-1 0 0,0 0 0,0 1 0,1-1 0,-1 1 0,0-1 0,1 1 0,-1 0 0,1 1 0,-1-1 0,1 1 0,-5 2 1,2-1-344,0 1 1,0 0-1,1 0 1,0 0-1,-9 9 1,10-8-567,-1 0 0,2 0 1,-1 1-1,0-1 1,-4 11-1,2 7-1342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3:21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48 5888,'-15'-14'6114,"-29"-18"1,40 31-5671,4 4-313,9 10-136,10 6 54,0 0 0,2-1 0,0-2 0,1 0 0,35 19 0,-50-31 7,164 91 530,-113-66-555,65 22 0,103 20 383,-126-41-82,-64-20 4,68 11 0,-72-21-151,-15-1 11,-15 2 55,-7 0 157,-2 1-408,-1 0 0,1 1 0,-9 3 0,-1 2 0,-155 74-85,88-30 126,2 3 0,-74 68 0,108-86 190,-2-2 0,-67 36 0,99-65-836,28-12-5803,7 1 3923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3:2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28 456 6048,'-28'-6'8089,"34"1"-5734,16-8-842,-8 5-1153,58-27 586,80-20 407,-46 18-764,300-86 312,-88 31-746,-215 48-1705,-93 39 300,-8 4 662,0 0 1,0 0 0,0 0 0,0 0-1,0 0 1,-1-1 0,1 1-1,0-1 1,-1 0 0,3-3 0,-2 3-84,11-11-2523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1:36.0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 35 2080,'4'-6'-918,"1"-3"5070,-5 8-3809,0 1 0,0-1 0,1 1 0,-1-1 0,0 0 1,0 1-1,0-1 0,0 0 0,0 1 0,0-1 0,0 1 1,0-1-1,0 0 0,-1 1 0,1-1 0,0 1 1,0-1-1,0 0 0,-1 1 0,1-1 0,0 1 0,-1-1 1,1 1-1,-2-2 939,-2 0 722,4 2-1941,-1 0 0,1 0 0,0 0 0,-1 0-1,1-1 1,0 1 0,-1 0 0,1 0 0,0 0-1,-1 0 1,1 0 0,-1 0 0,1 0 0,0 0 0,-1 0-1,1 0 1,0 0 0,-1 0 0,1 0 0,0 0 0,-1 0-1,1 1 1,-1-1 0,1 0 0,0 0 0,-1 0 0,1 0-1,0 1 1,0-1 0,-1 0 0,1 0 0,0 1-1,0-1 1,-1 0 0,1 0 0,0 1 0,0-1 0,-1 0-1,1 1 1,0-1 0,0 0 0,0 1 0,0-1 0,0 1-1,-27 86 1434,-24 134 0,35-145-1265,9-47-71,1 0-1,1 1 1,-1 38 0,6-50-27,0 12 71,1-1 1,6 41-1,-2-39-83,-3-16 3,1 1 0,0-1 0,1 0 0,7 16 1,-11-30-90,1 1 0,0 0 1,0-1-1,-1 1 0,1-1 1,1 1-1,-1-1 1,0 1-1,0-1 0,0 1 1,1-1-1,-1 0 0,1 0 1,-1 0-1,1 0 1,2 1-1,-3-1 0,0-1 0,0 0 0,0 0 0,1 0 0,-1 0 0,0 0 0,0 0 0,0 0 0,1 0 0,-1 0 0,0 0 0,0-1 0,0 1 0,1-1 0,-1 1 0,0-1 0,0 1 0,2-2 0,2-2 53,0 0 0,0-1 1,0 1-1,-1-1 1,0 0-1,0-1 0,4-5 1,136-186 63,-136 187-176,10-12-23,-1-1 0,-1-1 0,-2-1 0,16-33 0,-5-5-59,-3-1-1,16-80 0,-36 136 64,0-1-105,0-1 0,-1 1 0,0-11 1,-18 61-355,-59 173 915,54-146-10,19-60-363,-7 20 125,2 1 1,-9 49-1,16-71-129,0 0-1,1 0 0,-1 0 0,1 1 1,1-1-1,0 0 0,0 0 1,0 0-1,1 0 0,-1 0 0,2 0 1,-1 0-1,1 0 0,0-1 1,1 1-1,6 9 0,-5-10 16,1-1-1,-1 1 0,1-1 1,0-1-1,0 1 1,1-1-1,0 0 1,-1 0-1,1-1 0,11 4 1,9 5-345,-25-11 49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3:24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198 309 2496,'0'-9'968,"0"1"425,0 1-1,0-1 1,-1 0 0,-2-8 0,3 14-1230,0 0 1,-1 1-1,1-1 1,-1 1 0,1-1-1,-1 0 1,0 1 0,0-1-1,0 1 1,0 0 0,0-1-1,0 1 1,0 0 0,0 0-1,0-1 1,-1 1-1,1 0 1,0 0 0,-1 0-1,1 1 1,-1-1 0,1 0-1,-1 0 1,0 1 0,-2-1-1,2 0-86,0 1 0,0-1-1,0 1 1,0 0-1,0 0 1,-1 0 0,1 0-1,0 0 1,0 1 0,0-1-1,0 1 1,-4 1 0,3-1-69,0 1 0,1 0 1,0-1-1,-1 1 0,1 0 1,0 0-1,0 1 0,0-1 1,0 0-1,-1 3 0,-7 12 73,1-1 1,1 1-1,-10 30 0,2-5 181,7-18-17,1 0-1,1 0 1,1 1 0,-4 37 0,6-11 68,3 64 0,2-83-191,1-1 0,10 44 0,-9-61-4,0-1-1,1 0 1,1 0-1,0 0 1,1 0 0,0-1-1,1 0 1,9 12-1,-12-19-42,0 0-1,1 0 1,-1-1 0,1 0-1,0 0 1,0 0-1,0-1 1,0 1-1,1-1 1,0 0-1,-1-1 1,1 0-1,11 4 1,-5-4 65,1-1 1,-1 1-1,0-2 1,0 0-1,1 0 1,12-3-1,-7 0-35,1 0 0,-1-2 0,0 0-1,0-1 1,-1-1 0,0-1 0,0 0 0,0-1 0,-1-1 0,-1 0-1,22-19 1,-7 1 37,-1-1 0,-1-1 0,-2-1 0,27-41 0,-37 49-91,-1 0-1,-1-1 1,-1-1 0,-1 0-1,17-49 1,-22 39 71,-1 0-1,-2 0 1,-1 0-1,-2-50 1,-2 54-17,-5-40 0,3 59-105,0-1 1,0 1-1,-1-1 1,0 1 0,-12-22-1,10 25-54,1 0-1,-1 0 1,0 1-1,-1 0 0,0 0 1,-1 0-1,1 1 1,-1 0-1,-1 1 1,1-1-1,-1 2 0,-17-10 1,16 12 25,0 0 0,1 0 0,-1 1 0,0 0 0,-1 1-1,1 0 1,0 1 0,0 0 0,0 0 0,-11 3 0,5 0-18,0 0 0,0 1 0,1 1 0,0 0-1,-20 11 1,22-9-31,-1 1 0,1 0 0,1 2 1,0-1-1,0 1 0,0 1 0,-15 18 0,13-9-840,0-1 1,1 1 0,1 1-1,-10 24 1,18-38 197,1 0 1,0 0-1,0 0 0,1 1 1,0-1-1,1 1 0,-1-1 1,1 1-1,1 0 1,0 0-1,0-1 0,0 1 1,1 0-1,1 8 0,11 20-2458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3:26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55 2816,'1'-3'308,"0"0"1,0 0-1,1 0 0,-1 1 1,1-1-1,0 0 1,3-4-1,-4 6 34,1-1 0,-1 1 1,0 0-1,0-1 0,0 1 0,-1-1 1,1 0-1,0 1 0,0-1 0,-1 0 1,1 1-1,-1-1 0,1-2 0,-1 3-318,0 1-1,0 0 1,0 0-1,0 0 1,0 0-1,0 0 0,0 0 1,0-1-1,0 1 1,0 0-1,0 0 1,-1 0-1,1 0 1,0 0-1,0 0 0,0-1 1,0 1-1,0 0 1,0 0-1,0 0 1,0 0-1,0 0 1,0 0-1,-1 0 0,1 0 1,0 0-1,0-1 1,0 1-1,0 0 1,0 0-1,0 0 1,-1 0-1,1 0 1,0 0-1,0 0 0,0 0 1,0 0-1,0 0 1,0 0-1,-1 0 1,1 0-1,0 0 1,0 0-1,0 0 0,0 0 1,0 0-1,0 0 1,-1 0-1,1 0 1,0 1-1,0-1 1,0 0-1,0 0 0,0 0 1,0 0-1,0 0 1,-1 0-1,1 0 1,0 0-1,0 0 1,0 1-1,0-1 0,0 0 1,-7 6 70,-11 19 395,0 0 0,2 2 0,-16 33 0,-30 87 257,41-90-212,-57 103 1,-8-30 32,13-20-20,72-108-515,-1 0 0,1-1-1,0 1 1,1 0 0,-1 0-1,0 0 1,0 0 0,1 0 0,0-1-1,-1 1 1,1 0 0,0 0-1,0 4 1,0-5-13,0 0 0,1 0 0,-1 0-1,0 0 1,1 0 0,0 0 0,-1 0 0,1 0-1,-1 0 1,1 0 0,0 0 0,0-1 0,-1 1 0,1 0-1,0 0 1,0-1 0,0 1 0,0-1 0,0 1 0,0-1-1,0 1 1,0-1 0,0 0 0,0 1 0,2-1-1,16 4 142,0 0 0,0-2-1,27 1 1,58-6 408,-78 2-489,96-11 81,-112 12-124,9-1 69,0-1-1,0 0 0,25-7 0,-43 9-94,0-1-424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3:2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24 185 6240,'-20'-7'2005,"16"5"715,16 0-693,7-2-1213,0 0 1,36-12-1,34-20 406,-57 22-1151,113-47 765,-47 28-3043,-77 27 908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3:27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4800,'0'-1'59,"0"1"0,-1 0 0,1 0-1,0 0 1,0 0 0,-1 0 0,1 0 0,0 0 0,0 0 0,-1 0 0,1 0 0,0 0 0,0 0 0,-1 1 0,1-1-1,0 0 1,0 0 0,0 0 0,-1 0 0,1 0 0,0 0 0,0 0 0,0 1 0,-1-1 0,1 0 0,0 0-1,0 0 1,0 1 0,0-1 0,-1 0 0,1 1 0,-4 11 714,2 24-528,1-20 281,-34 237 4785,15-131-4318,-73 360 2105,90-468-1270,9-19-919,4-7-611,1 0-265,-1 0 1,-1-1-1,12-21 1,4-6-120,-9 14-12,21-28-67,-33 49 111,0 0 1,0 1-1,0-1 0,1 1 0,0 0 1,-1 0-1,1 1 0,8-4 0,-13 6 39,1 1-1,0-1 0,0 1 1,0 0-1,0-1 0,0 1 0,0 0 1,0 0-1,0 0 0,0 0 1,0 0-1,0 0 0,0 0 0,0 0 1,0 0-1,0 0 0,0 1 1,0-1-1,-1 0 0,1 1 0,0-1 1,1 1-1,0 0 0,-1 0-1,1 1 1,-1-1-1,0 0 1,1 1-1,-1-1 1,0 1 0,0-1-1,0 1 1,1 3-1,1 3 23,0 0 0,-1 0 0,0 0 0,1 12 0,-1 2 178,-1-1-1,-1 0 0,-1 0 0,-1 1 0,-8 38 0,-5 39 350,11-90-1348,10-16-3873,25-18-2528,-6 8 4320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3:28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116 125 4224,'1'1'418,"0"0"1,0 0-1,0 0 0,0 0 1,0-1-1,0 1 0,1 0 1,-1 0-1,0-1 0,0 1 1,1-1-1,-1 1 0,0-1 1,2 1-1,0-1 10,0 1 0,0 0 0,0 0 0,0-1 0,1 0 0,-1 0 0,0 0 0,6 0 1,-4-2-198,0 1-1,1-1 1,-1 1 0,0-1 0,0-1 0,0 1 0,0-1 0,-1 0 0,1 0 0,-1 0 0,0-1 0,4-3 0,-3-1-61,0 0 0,-1 0-1,0 0 1,0-1 0,3-11 0,-7 18-169,0 1 1,1-1 0,-1 1-1,0-1 1,0 1-1,1-1 1,-1 0 0,0 1-1,-1-1 1,1 1-1,0-1 1,0 1 0,-1-1-1,1 1 1,-1-1-1,1 1 1,-1-1 0,0 1-1,0-2 1,0 2-16,1 1-1,-1-1 1,1 0 0,-1 1 0,1-1-1,-1 1 1,1-1 0,-1 0 0,1 1-1,-1 0 1,0-1 0,1 1 0,-1-1-1,0 1 1,1 0 0,-1-1 0,0 1-1,0 0 1,1 0 0,-1 0 0,-1-1-1,0 1-14,0 0 0,-1 0-1,1 1 1,0-1 0,0 0-1,0 1 1,-4 0-1,0 2-29,-1 0 1,1 0-1,-10 6 0,1 1 94,2 1-1,-1 0 1,1 1 0,-12 15 0,-40 57 527,59-75-449,0 0-1,1 0 1,0 1 0,1 0 0,0-1-1,-5 19 1,8-24-28,0 0-1,0 0 1,1 0-1,-1 1 1,1-1-1,0 0 1,0 0 0,0 0-1,1 1 1,0-1-1,0 0 1,0 0-1,0 0 1,0 0 0,1 0-1,0 0 1,0 0-1,0-1 1,0 1-1,3 3 1,-4-6-31,1 0 0,-1 0 0,1 0 0,0 0-1,0 0 1,-1 0 0,1 0 0,0-1 0,0 1 0,0 0 0,0-1 0,0 0-1,0 1 1,0-1 0,0 0 0,-1 0 0,1 0 0,0 0 0,0-1 0,0 1 0,0 0-1,0-1 1,3-1 0,7-1 160,-1-2 1,18-8-1,-26 11-177,54-27 14,-2-3 0,-1-3-1,53-44 1,-104 76-74,1 0 0,0 0-1,0 0 1,0 0 0,1 1 0,-1 0 0,9-3 0,-12 4 18,0 1 1,-1 0 0,1 0-1,0 0 1,0 0 0,0 0-1,0 0 1,-1 0 0,1 0-1,0 0 1,0 1 0,0-1 0,-1 0-1,1 0 1,0 1 0,0-1-1,-1 0 1,1 1 0,0-1-1,0 1 1,0 1 1,0-1 0,0 0 1,0 1-1,0-1 0,0 1 0,0-1 1,0 1-1,-1-1 0,1 1 0,-1 0 1,1-1-1,-1 1 0,0 3 0,1 9 74,-1 1 1,-1 0-1,0 0 0,-1 0 0,-4 17 0,6-32-49,-1 0 1,1 0-1,0 0 0,0 1 1,0-1-1,0 0 0,0 0 1,0 0-1,0 1 1,0-1-1,0 0 0,0 0 1,0 0-1,0 1 0,0-1 1,0 0-1,0 0 0,0 1 1,0-1-1,0 0 1,0 0-1,0 0 0,0 1 1,0-1-1,0 0 0,0 0 1,1 0-1,-1 1 0,0-1 1,0 0-1,0 0 1,0 0-1,0 0 0,1 0 1,-1 1-1,0-1 0,0 0 1,1 0-1,8-4 498,8-14-301,-14 16-213,7-11-40,1 0 0,1 2 1,23-21-1,-31 30 0,-1 0 0,0-1 0,1 1-1,0 0 1,-1 1 0,1-1 0,0 1 0,0-1 0,0 1-1,0 0 1,0 1 0,0-1 0,0 1 0,1 0 0,-1 0 0,0 0-1,0 0 1,0 1 0,0-1 0,0 1 0,5 2 0,1 1 36,0 0 1,-1 1 0,1 1 0,-1 0 0,-1 0 0,13 11 0,-2 1 235,24 30 0,-20-27-2132,-19-18-68,0 0 1,0-1-1,0 0 1,8 3 0,0 0-1655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3:2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733 79 2400,'-3'-5'491,"0"0"-1,0 1 1,-1-1 0,0 0 0,0 1 0,0 0-1,0 0 1,-8-5 0,5 5 5,0 0 0,0 1-1,0 0 1,-1 0 0,0 1 0,-9-3 0,-1 2-100,-1 0 1,1 1-1,-1 1 1,0 1-1,0 0 1,1 2-1,-1 0 1,-27 7-1,18-1-29,-1 0 0,2 2 0,-1 2-1,-43 24 1,61-30-277,-20 11 238,-49 37 1,69-46-311,1 0 1,0 1-1,1 0 0,0 1 1,1-1-1,-1 1 0,2 1 1,-10 18-1,6-6 1,1 0-1,2 0 1,0 0-1,1 1 1,1 0-1,2 0 1,-2 33-1,5-41 21,0 0 0,2 0 1,0-1-1,0 1 0,1 0 0,1-1 0,1 0 0,0 0 0,1 0 0,1 0 0,0-1 0,13 19 0,-7-15 69,1-1-1,0-1 0,2 0 1,0-1-1,0 0 1,24 15-1,-29-24 10,0 0 1,0 0-1,0-1 0,1-1 0,0 0 0,0 0 1,23 3-1,0-4 97,53 1-1,-55-4-4,1-1 0,0-2 0,-1-1-1,0-2 1,0-1 0,55-20 0,-74 21-106,0 0-1,-1-2 1,0 1 0,0-1 0,0-1 0,14-14 0,-16 13-32,-1-1-1,0 0 1,0-1 0,-1 0 0,-1-1 0,0 0 0,6-15 0,-3 4 46,-1-1-1,12-50 1,-17 51-70,0-1 0,-2 0-1,0 0 1,-2 0 0,-1 0 0,-1 0 0,-1 0-1,-8-36 1,9 51-47,-1 0-1,-1 1 1,0 0 0,0-1-1,-1 1 1,0 0-1,0 1 1,-1-1 0,0 1-1,0 0 1,-1 0-1,-11-11 1,7 10-33,-1-1 0,0 2 1,-1-1-1,0 2 0,0 0 0,-1 0 1,0 1-1,0 0 0,0 1 0,-1 1 0,0 0 1,0 1-1,-15-1 0,2 1-57,0 1 1,-1 2-1,1 0 0,-1 2 0,-50 10 1,58-8 123,-35 13 0,50-15-131,0 0-1,0 0 1,0 0-1,1 1 1,-1-1-1,1 1 1,0 1-1,-1-1 1,2 0-1,-1 1 1,0 0 0,1 0-1,-4 4 1,6-6-134,1 0-1,-1 0 1,0 0 0,1 0 0,-1 0 0,1 0 0,0 0 0,-1 0 0,1 0 0,0 0-1,0 0 1,0 0 0,1 0 0,-1 0 0,0 0 0,1 0 0,-1 0 0,1 0-1,0 0 1,0 0 0,0 0 0,2 3 0,1 2-975,2 1 1,-1-1-1,12 11 0,14 14-1028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3:3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 4064,'-22'-7'1307,"21"7"-1275,1 0 0,0 0 1,-1 0-1,1 0 0,-1 0 1,1 0-1,0 0 0,-1 0 1,1 0-1,0 1 0,-1-1 1,1 0-1,0 0 0,-1 0 1,1 0-1,0 1 0,-1-1 1,1 0-1,0 0 0,0 1 1,-1-1-1,1 0 0,0 0 1,0 1-1,0-1 0,-1 0 1,1 1-1,0-1 0,0 0 1,0 1-1,0-1 0,0 0 1,-1 1-1,1-1 0,0 0 1,0 1-1,0-1 0,0 0 1,0 1-1,0-1 0,0 1 1,0-1-1,1 0 0,-1 1 1,0-1-1,0 1 0,3 3 566,0 1 0,1-1-1,-1 0 1,1 0-1,8 6 1,4 4 371,99 81 3038,-79-68-3225,-1 2-1,43 46 1,-1 18 135,-75-91-1024,-1-1 0,1 1 0,0 0 0,0 0 0,-1-1-1,1 1 1,0-1 0,1 1 0,-1-1 0,0 0 0,4 1 0,7 2-811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3:31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39 3904,'-2'-2'381,"2"-1"0,-1 0 0,0 1 0,1-1 0,-1 0 0,1 0 0,0 1 0,0-5 0,0 7-279,0 0 0,0 0 1,0-1-1,0 1 0,0 0 0,0-1 0,0 1 0,0 0 1,0-1-1,0 1 0,0 0 0,0-1 0,0 1 0,0 0 1,0-1-1,0 1 0,0 0 0,0-1 0,0 1 0,0 0 0,-1-1 1,1 1-1,0 0 0,0 0 0,0-1 0,-1 1 0,1 0 1,0 0-1,0-1 0,-1 1 0,1 0 0,0 0 0,0 0 1,-1-1-1,1 1 0,0 0 0,-1 0 0,1 0 0,0 0 1,-1 0-1,1 0 0,0 0 0,-1-1 0,1 1 0,0 0 0,-1 0 1,1 0-1,0 1 0,-1-1 0,1 0 0,0 0 0,0 0 1,-1 0-1,1 0 0,0 0 0,-1 0 0,1 1 0,-2-1-27,1 1 0,-1 0-1,1 0 1,-1 1 0,1-1-1,0 0 1,0 0 0,0 1-1,0-1 1,-1 2 0,-8 15 231,2 0 0,0 1 0,2 0 1,0 1-1,1-1 0,-4 29 0,-4 125 649,10-86-551,-14 197 1603,15-275-1878,2-7-105,0-1 0,-1 0 0,1 0 0,0 0 1,0 0-1,0 0 0,0 0 0,0 1 0,0-1 0,0 0 0,0 0 0,0 0 0,1 0 0,-1 2 0,1 1-403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3:3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17 5472,'-13'-13'2419,"13"13"-2300,-1 0 0,1-1 1,0 1-1,-1 0 0,1-1 0,0 1 0,-1 0 0,1 0 0,0 0 0,-1-1 0,1 1 0,0 0 0,-1 0 0,1 0 0,-1 0 0,1 0 0,0 0 0,-1-1 0,1 1 0,-1 0 0,1 0 0,0 0 0,-1 0 0,1 1 0,-1-1 1,1 0-1,0 0 0,-1 0 0,-4 1 3151,11-1-1356,21 5-1468,1-3 0,-1 0 0,0-2 1,38-3-1,-4 0-32,-23 2-141,246 3 558,-267 0-1028,-6-1 1,-1 0 0,0 0 0,1-1 0,-1 0 0,1-1 1,18-3-1,-16 0-1106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3:3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37 4992,'-15'-17'1589,"14"16"-1383,0 0 0,0-1 0,0 1 0,0 0 0,1-1 0,-1 1 0,0-1 0,1 1 0,-1-1 0,-3-3 3601,4 5-3733,-1 1 71,1 1 0,-1 0 0,1 0 0,-1 0 0,1 0 0,0 0 0,0 4 0,-1 8 119,-31 127 2373,-11 68-991,32-114-1354,-32 222 1032,42-310-1322,1-1 42,-1-1 0,0 0 0,0 0 0,0 1 0,-1-1 0,0 0 0,0 0 0,0 0 0,-6 8 0,4-12-1580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1:39.3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17 941 6464,'-4'1'661,"3"-1"-570,1 0 0,-1 0-1,1 0 1,-1 0 0,1 0 0,-1 0 0,1 0 0,-1 0-1,1 1 1,-1-1 0,1 0 0,-1 0 0,1 0 0,0 1-1,-1-1 1,1 0 0,-1 1 0,1-1 0,0 0 0,-1 1-1,1-1 1,0 1 0,-1-1 0,1 0 0,0 1 0,-1-1-1,1 1 1,0-1 0,0 1 0,0-1 0,0 1 0,-1 0-1,2-1 39,-1 0 0,0 1 0,0-1 0,0 0 0,1 1-1,-1-1 1,0 0 0,1 1 0,-1-1 0,0 0 0,0 0-1,1 1 1,-1-1 0,1 0 0,-1 0 0,0 0 0,1 0 0,-1 1-1,0-1 1,1 0 0,-1 0 0,1 0 0,-1 0 0,0 0-1,1 0 1,-1 0 0,1 0 0,12-1 1229,-5 0-1032,0-1 1,0 0-1,0-1 1,0 0-1,0 0 1,-1-1-1,1 0 1,-1 0-1,0-1 1,-1 1-1,1-2 1,-1 1-1,0-1 1,0 0-1,0 0 1,-1 0-1,5-9 1,12-17 414,-2-2 0,24-53 1,14-34 554,-31 61-608,-20 50-617,-7 10-67,1 0 1,-1 0 0,0 0-1,0 0 1,0-1 0,0 1-1,1 0 1,-1 0 0,0 0 0,0 0-1,0 0 1,0 0 0,1 0-1,-1 0 1,0 0 0,0 0-1,0 0 1,0 0 0,1 0 0,-1 1-1,0-1 1,0 0 0,0 0-1,0 0 1,1 0 0,-1 0 0,0 0-1,0 0 1,0 0 0,0 0-1,0 1 1,1-1 0,-1 0-1,0 0 1,7 20 355,-4-11-294,0 6 35,-1 1-1,0-1 1,-2 1-1,1-1 1,-5 29 0,4-40-86,-2 22 108,-1 0 1,-1 0-1,-1-1 1,-1 0-1,-18 45 1,23-69-120,1 0 1,0 0 0,-1 0-1,0 0 1,1 0-1,-1 0 1,0 0 0,1 0-1,-1 0 1,0 0-1,0 0 1,0 0-1,0 0 1,0-1 0,0 1-1,0 0 1,0-1-1,0 1 1,0-1 0,0 1-1,0-1 1,-2 1-1,1-1 8,1 0-1,0-1 0,0 1 0,-1 0 0,1-1 1,0 1-1,0-1 0,0 1 0,-1-1 0,1 1 1,0-1-1,0 0 0,0 1 0,0-1 0,0 0 1,0 0-1,0 0 0,0 0 0,1 0 0,-1 0 1,-1-2-1,-12-18-3,2-1 0,0 0 0,-16-46 0,15 24-168,13 44 152,0 0 1,0-1-1,0 1 1,-1 0-1,1 0 0,0 0 1,0 0-1,0 0 1,0 0-1,0 0 1,0 0-1,0 0 1,0 0-1,0 0 0,0 0 1,0 0-1,0 0 1,0-1-1,0 1 1,0 0-1,0 0 1,0 0-1,0 0 0,0 0 1,0 0-1,1 0 1,-1 0-1,0 0 1,0 0-1,0 0 1,0 0-1,0 0 0,0 0 1,0 0-1,0 0 1,0-1-1,0 1 1,0 0-1,0 0 0,0 0 1,0 0-1,0 0 1,0 0-1,0 0 1,0 0-1,1 0 1,-1 0-1,0 0 0,0 0 1,0 0-1,0 0 1,0 0-1,0 0 1,0 0-1,0 0 1,0 0-1,0 0 0,0 0 1,0 0-1,0 0 1,0 0-1,1 0 1,-1 0-1,0 0 1,0 1-1,0-1 0,0 0 1,0 0-1,9 4-196,18 11 279,-16-9-32,-6-3-13,1-1-1,0 0 1,-1 0 0,1 0 0,0-1 0,0 0-1,0 0 1,0-1 0,0 1 0,11-2 0,-2 0 45,0-1 0,0-1 1,18-5-1,-19 3-30,49-13 199,115-51 0,-164 61-234,0 0-1,-1-1 0,0 0 0,-1-1 1,0 0-1,0-1 0,-2-1 0,1 1 0,-1-2 1,9-14-1,-19 26-32,1 1 0,-1-1 0,0 1 0,1-1 0,-1 1 0,0-1 0,1 0 0,-1 1 1,0-1-1,0 0 0,0 1 0,0-1 0,1 0 0,-1 0 0,0 1 0,0-1 0,0 0 0,-1 0 0,-2 1-237,-3 7 262,-19 33-61,17-29 73,1 0 1,0 1-1,0 0 0,1 1 1,-5 14-1,6-10 9,1-1 1,1 1-1,-3 26 0,6-37-9,0 0-1,0 0 0,0 0 1,1-1-1,-1 1 0,1 0 1,1 0-1,-1-1 0,1 1 1,0-1-1,0 1 0,1-1 1,0 0-1,3 6 0,-5-10 2,0-1-1,0 1 0,0 0 0,0 0 0,0-1 0,0 1 0,0 0 0,0-1 0,1 1 0,-1-1 0,0 1 0,0-1 0,0 0 0,1 0 0,-1 1 0,0-1 0,0 0 1,1 0-1,-1 0 0,0 0 0,0-1 0,1 1 0,-1 0 0,0 0 0,0-1 0,2 0 0,1 0 29,0-1-1,0 0 1,-1 1-1,1-1 1,-1-1-1,1 1 1,3-4-1,69-72 249,-65 66-352,50-55 221,-54 59-188,0 0 0,-1-1 0,7-12 0,-1 2 12,-11 18 21,0 0 1,-1-1-1,1 1 1,-1-1-1,1 0 1,-1 1-1,0-1 1,0 1-1,1-3 1,-1 3-22,0 1 0,0-1 0,0 0 0,0 0 1,0 0-1,0 1 0,0-1 0,0 0 1,1 0-1,-1 1 0,0-1 0,1 0 0,-1 0 1,1 1-1,-1-1 0,0 0 0,2 0 0,-4 3-30,1 0 0,-1 0 0,1 0 0,0 1 0,0-1 0,0 0 0,0 1 0,0-1 0,0 6 0,-8 33 105,8-34-106,-2 15 46,1-1 0,1 1-1,4 36 1,-3-54 16,4 29-10,-4-30 7,1-1 0,-1 1-1,1-1 1,0 1 0,0-1 0,0 1-1,0-1 1,0 0 0,0 0 0,4 4-1,-5-5-1,1-1-1,0 1 0,-1-1 1,1 0-1,0 1 1,-1-1-1,1 0 0,0 0 1,-1 1-1,1-1 0,0 0 1,0 0-1,-1 0 0,1 0 1,0 0-1,0 0 0,-1 0 1,1 0-1,0 0 0,0 0 1,-1 0-1,1-1 0,0 1 1,-1 0-1,1 0 0,0-1 1,-1 1-1,1-1 0,0 1 1,-1 0-1,1-1 0,-1 1 1,1-1-1,-1 1 0,2-2 1,3-3 58,0-1 1,8-10 0,-7 7-9,-4 6-45,22-26-6,1 1 1,0 0 0,37-28-1,46-31-147,-95 76 117,-9 7-29,1 0 0,0 0 0,1 1 0,8-5 0,-13 7 31,1 0 0,0 1 1,-1-1-1,1 1 0,0 0 1,-1-1-1,1 1 0,0 0 0,-1 0 1,1 0-1,0 0 0,0 0 1,-1 0-1,1 1 0,0-1 0,-1 1 1,1-1-1,0 1 0,-1-1 1,1 1-1,2 1 0,2 3-79,1 1 0,-1 0 1,0-1-1,8 12 0,2 0 107,-2-1 68,-1 0-1,17 26 0,-29-40 404,-15-15-517,9 8 19,-1 1 1,0-1-1,0 2 0,-1-1 0,1 1 0,-1 0 1,0 0-1,1 0 0,-1 1 0,0 0 1,0 1-1,-1 0 0,1 0 0,0 0 0,0 1 1,-1 0-1,-9 1 0,4 1-11,-1 0-1,1 0 0,0 1 1,0 1-1,1 0 1,-1 1-1,1 0 0,0 1 1,-14 9-1,19-11 39,1 1 0,0 0-1,-1 0 1,2 1-1,-1 0 1,1 0 0,0 0-1,0 1 1,0 0-1,1-1 1,0 2 0,0-1-1,1 0 1,0 1 0,1-1-1,-4 13 1,4-7 47,0 0 0,0 25 0,2-34-36,0 0 0,0 1 0,1-1 0,0 0 0,0 0 0,1 4 0,-1-6-12,0-1 0,-1 1 0,1-1 1,0 0-1,0 1 0,0-1 0,0 0 1,0 0-1,0 1 0,0-1 0,0 0 1,1 0-1,-1 0 0,0 0 0,0 0 1,3 0-1,-2 0 8,-1-1-1,1 1 1,0-1 0,-1 0-1,1 0 1,0 0 0,-1 0-1,1 0 1,0 0 0,-1 0-1,1 0 1,0-1 0,-1 1-1,1-1 1,-1 1 0,1-1-1,2-1 1,26-18 203,-26 16-171,176-159-283,-132 104-447,-47 58 362,-1 13 32,0-4 313,1 1 0,1-1 1,-1 1-1,1-1 0,0 0 0,6 12 1,23 46 105,-29-62-119,4 9 27,-5-10-23,1 1-1,-1-1 0,1 0 1,0 1-1,4 4 1,-5-7-10,-1-1 0,1 1 1,0 0-1,0 0 1,1 0-1,-1-1 1,0 1-1,0-1 0,0 1 1,0-1-1,1 1 1,-1-1-1,0 1 1,0-1-1,1 0 0,-1 0 1,0 0-1,0 0 1,1 0-1,1 0 0,1-1 15,0 0 0,0 0 0,0 0-1,-1 0 1,1-1 0,0 1 0,-1-1-1,1 0 1,-1 0 0,0 0-1,0-1 1,3-2 0,5-5 1,18-23 0,-15 16-90,47-49-191,-32 37 176,-2-1 1,45-66-1,-37 36-84,-4-2 1,-1-1-1,40-132 1,-67 173-45,-3 21 200,0 1 0,0 0 1,0-1-1,0 1 1,0 0-1,0-1 0,0 1 1,0-1-1,0 1 0,0 0 1,0-1-1,0 1 1,0 0-1,0-1 0,0 1 1,0 0-1,0-1 1,-1 1-1,1 0 0,0-1 1,0 1-1,0 0 0,-1-1 1,1 1-1,0 0 1,0 0-1,-1-1 0,1 1 1,0 0-1,-1 0 1,1 0-1,0-1 0,0 1 1,-1 0-1,1 0 0,-1 0 1,1 0-1,0 0 1,-1 0-1,1 0 0,0 0 1,-1 0-1,1 0 0,0 0 1,-1 0-1,1 0 1,0 0-1,-1 0 0,1 0 1,-1 0-1,1 0 1,0 0-1,-1 0 0,1 1 1,0-1-1,-1 0 0,1 0 1,-1 1-1,-4 3-22,-1 0 0,1 1 0,-1 0-1,2 0 1,-1 0 0,0 1 0,1 0 0,-5 7 0,-27 46 110,2 1 0,3 2 1,-37 104-1,58-137-28,2 1 1,1 0-1,1 0 1,2 1-1,1-1 1,1 37 0,2-64-16,0 0 0,0 0 0,0 1 0,1-1 0,-1 0 0,1 0 0,0 0 0,0 0 0,0 0 0,0-1 0,0 1 0,3 4 0,-3-6-16,0 0 1,0-1-1,0 1 1,0 0-1,0 0 1,0 0-1,0-1 1,0 1-1,0-1 1,1 1-1,-1-1 1,0 1-1,1-1 1,-1 0 0,0 0-1,1 1 1,-1-1-1,0 0 1,1 0-1,-1 0 1,0-1-1,1 1 1,-1 0-1,0 0 1,0-1-1,1 1 1,-1-1-1,0 1 1,0-1-1,1 1 1,0-2-1,41-21-215,-2-1 0,40-31 0,-41 27 127,-21 15 49,0-1 1,0-1 0,-2-1-1,0-1 1,0 0-1,-2-1 1,0-1-1,-2 0 1,0-1-1,0-1 1,12-30 0,-2-13 124,23-100 0,-26 87-147,4-24 395,-24 100-331,0-1 1,0 1-1,0-1 1,0 1-1,0-1 1,0 1-1,0-1 0,0 1 1,0-1-1,-1 1 1,1-1-1,-1 1 1,0-2-1,1 3-21,0-1 1,0 1-1,0 0 0,-1 0 1,1-1-1,0 1 0,0 0 1,0 0-1,-1 0 0,1-1 0,0 1 1,0 0-1,-1 0 0,1 0 1,0 0-1,0 0 0,-1 0 0,1-1 1,0 1-1,0 0 0,-1 0 1,1 0-1,0 0 0,-1 0 1,0 0-17,1 1 0,-1-1 0,0 0 0,1 0 0,-1 1 0,0-1 0,1 1 0,-1-1 1,1 0-1,-1 1 0,0-1 0,1 1 0,0-1 0,-2 2 0,-6 9-29,0 0 0,0 0 1,1 1-1,-6 13 0,-19 52 171,19-45-113,-90 219 174,95-232-100,0 1 0,-4 23 0,11-38-63,0 0-1,0 0 1,0 1 0,1-1-1,-1 0 1,1 1-1,1-1 1,-1 0 0,1 1-1,0-1 1,0 0-1,1 0 1,3 9-1,-4-11 11,0-2 0,1 1 0,0 0-1,-1 0 1,1 0 0,0-1 0,0 1-1,-1-1 1,1 1 0,0-1 0,1 0-1,-1 0 1,0 0 0,0 0 0,0 0-1,1 0 1,-1-1 0,0 1 0,4 0-1,6 0 90,0 0-1,21-2 1,-11 0-376,21 1 274,-42 0-37,1 0 59,-2 0-40,1 0-1,0 0 1,-1 0 0,1 0 0,-1 0 0,1 0 0,0 0-1,-1 0 1,1 0 0,-1 0 0,1 0 0,0 0 0,-1 0-1,1 1 1,-1-1 0,1 0 0,-1 0 0,1 1 0,0-1-1,-1 0 1,1 1 0,7 1-108,-4-2 138,0 0 0,-1-1 0,1 0 0,0 0 0,-1 0 0,1 0 0,-1-1 0,5-1 0,29-19 22,-26 14-178,42-30 593,-38 26-417,0 1 1,28-16-1,-43 27-57,0 0 1,0 0-1,0 0 1,0 0 0,0 0-1,0 0 1,0 0-1,0 0 1,1 0-1,-1 0 1,0 0 0,0 0-1,0 0 1,0 0-1,0 0 1,0 0-1,0 0 1,1 0-1,-1 0 1,0 0 0,0 0-1,0 0 1,0 0-1,0 1 1,0-1-1,0 0 1,0 0-1,1 0 1,-1 0 0,0 0-1,0 0 1,0 0-1,0 0 1,0 0-1,0 0 1,0 1 0,0-1-1,0 0 1,0 0-1,0 0 1,0 0-1,0 0 1,0 0-1,0 0 1,0 0 0,0 1-1,0-1 1,0 0-1,0 0 1,0 0-1,0 0 1,0 0-1,0 1 1,-1 11 46,-5 12 84,3-16-137,0-1 0,-1 1 0,-5 8 0,6-11 43,0 0 0,0 1 0,0 0 0,1-1 0,0 1 1,-3 10-1,5-6 31,0-10-53,1 1 0,0-1 1,-1 0-1,1 0 0,0 1 1,-1-1-1,1 0 0,0 0 0,-1 0 1,1 0-1,0 0 0,0 0 1,-1 0-1,1 0 0,0 0 0,-1 0 1,2-1-1,-2 1-1,4 0 19,0-1 0,0 0 0,-1-1 0,1 1 0,0-1 0,-1 0 0,5-2 0,12-6 59,26-13 77,-32 16-209,0 0 0,1 0 0,20-5 0,-26 8-97,-4 2-45,-5 8 92,-2-3 104,1 0 0,-1 0 1,0 0-1,0 0 0,-1 0 0,1-1 0,0 1 1,-6 3-1,0 1-6,-16 18-29,6-9 29,2 1-1,0 1 1,-21 30-1,-75 147 147,81-146-97,16-27 38,13-19-87,1-1 1,-1 0 0,-1 0 0,1 0-1,0 0 1,0 0 0,-1 0-1,1 0 1,-1-1 0,0 1 0,0-1-1,1 0 1,-1 0 0,0 0-1,0 0 1,-3 0 0,5-1-5,1 0 1,-1 0-1,0 0 1,1-1-1,-1 1 1,0 0 0,0-1-1,1 1 1,-1 0-1,1-1 1,-1 1-1,0-1 1,1 1-1,-1-1 1,1 1-1,-1-1 1,1 1 0,-1-1-1,1 0 1,0 1-1,-1-1 1,1 0-1,0 1 1,-1-1-1,1 0 1,0 1-1,0-1 1,0 0 0,-1-1-1,-1-25-118,2 26 119,0-20-20,1 0 0,4-25 0,-4 40 35,0 1 0,0-1 0,0 1 1,1 0-1,0 0 0,0-1 0,1 1 0,-1 1 1,1-1-1,0 0 0,1 1 0,-1-1 1,1 1-1,4-4 0,4-1 99,0 0 1,1 1-1,-1 1 0,2 0 1,-1 1-1,1 0 0,22-6 1,191-35-8,-222 47-115,112-14-1032,-36 12-6578,-79 1 7057,1 1 0,-1 1 0,1-1 0,-1 0 0,1 0 0,3 2 0,-4-1-304,-1 0 0,1 0 1,-1 0-1,1 0 0,-1 0 0,1 1 0,-1-1 0,2 2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3:3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94 5312,'-19'-3'2949,"17"4"-1361,-5-6 3811,1 4-3363,15 3-1177,19-4-403,34-5 0,-28 3-173,109-18 322,-21 3-287,295-14 565,-345 33-645,0 3 0,-1 4 0,127 28-1,-81-3 190,-115-31-363,0-1 0,0 0 0,1 1 0,-1-1 1,0 0-1,0 0 0,1 0 0,-1 0 0,4-2 0,-5 2-202,0 0-1,0-1 1,0 1-1,0 0 1,0-1-1,-1 1 1,1-1-1,0 0 1,0 1-1,-1-1 1,1 1-1,0-1 1,0 0-1,-1 0 1,1 1 0,-1-1-1,1 0 1,-1 0-1,1 0 1,-1 0-1,1-1 1,3-6-1804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3:3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42 3328,'3'-5'6757,"-14"-1"-3242,-10 3-2430,15 2-682,-3-1-179,0 1-1,0 0 1,-1 1 0,1 0 0,0 1 0,0 0 0,-10 2 0,-1 2-40,0 1-1,-20 9 0,30-11-140,1 0 1,0 1-1,0 0 0,0 0 1,1 1-1,0 0 1,0 1-1,0-1 0,-11 15 1,14-14-2,0-1 1,1 1-1,0 0 1,0 1-1,0-1 1,1 1-1,0 0 1,1-1-1,0 1 1,0 0-1,1 1 1,-2 12-1,3-11 53,0 1 0,0 0 0,3 16 0,-3-24-29,1-1 1,-1 1-1,1 0 1,0-1-1,0 1 1,0-1-1,0 0 1,0 1-1,0-1 1,1 0-1,-1 1 1,1-1-1,0 0 1,-1 0-1,1 0 1,0-1-1,0 1 1,0 0-1,0-1 1,5 3-1,-5-3-5,1-1-1,-1 0 1,1 1-1,0-1 1,-1 0-1,1 0 1,0 0-1,-1 0 1,1-1 0,-1 1-1,1-1 1,0 0-1,-1 0 1,1 0-1,-1 0 1,0 0-1,1 0 1,-1 0-1,0-1 1,0 1-1,3-4 1,6-3 152,-1-2 1,15-15-1,-25 24-211,40-46 154,-2-1 1,53-93-1,-62 99-583,-29 41 424,0 1 0,0 0 0,0 0-1,0 0 1,0-1 0,1 1 0,-1 0-1,0 0 1,0 0 0,0 0 0,0-1-1,0 1 1,1 0 0,-1 0 0,0 0 0,0 0-1,0 0 1,1 0 0,-1-1 0,0 1-1,0 0 1,0 0 0,1 0 0,-1 0-1,0 0 1,0 0 0,1 0 0,-1 0-1,0 0 1,0 0 0,0 0 0,1 0-1,-1 0 1,0 0 0,0 0 0,0 0 0,1 1-1,8 7 48,9 17 151,-16-21-193,10 14 360,24 26-1,1 2 121,-30-37-497,25 33 227,-28-38-145,0 0 1,0 0-1,0 0 0,0-1 1,1 0-1,-1 0 1,8 4-1,-11-6-224,1-1 0,-1 1-1,0-1 1,0 0 0,0 1 0,1-1 0,-1 0 0,0 0-1,0 0 1,1 0 0,-1 0 0,0 0 0,0 0 0,0 0-1,1-1 1,1 0 0,6-2-1502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3:37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 4992,'-10'-8'2240,"10"11"-1888,10-3-800,4 0 224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3:41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3136,'-9'3'14951,"8"1"-12484,1-3-2163,15 11 197,6 1-285,0-1 1,24 8-1,-22-9-86,10 2-78,1-2-1,1-2 1,62 10-1,-59-12-33,355 82 313,-388-88-340,39 13 89,-40-13-40,0 1 0,0 0 0,1 0 1,-1 0-1,0 1 0,7 5 0,-10-7 184,-5 12 464,0-6-648,-1-1 0,0 1 0,-1-1 0,0 0 0,0-1 0,0 1 0,-14 8 0,6-3 125,-114 76 301,60-43-441,-88 54 332,119-77-546,-34 27-1,56-38 21,-23 14 0,4-9-5855,46-12-2797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3:4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79 232 5888,'-9'0'406,"-7"1"1082,-23 5-1,24-2 6721,37-15-7153,-1 0 1,26-9-1,-26 12-509,54-19 412,99-21 0,-87 26-730,246-63-68,-284 76-1438,-16 7-2314,-10 5 1480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3:4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252 691 2976,'3'-17'2605,"-2"16"-2359,-1 1 0,0-1-1,0 0 1,1 0 0,-1 1-1,0-1 1,0 0 0,0 0-1,0 1 1,0-1-1,0 0 1,0 0 0,0 1-1,0-1 1,-1 0 0,1 1-1,0-1 1,0 0 0,-1 0-1,1 1 1,0-1 0,-1 0-1,0 0 1,0 0-89,0 0 1,0 1-1,0-1 1,0 1-1,0-1 0,0 1 1,0 0-1,0-1 1,0 1-1,0 0 1,0 0-1,0 0 0,0-1 1,0 1-1,0 0 1,0 0-1,-3 1 0,1-1 258,-3 0-256,-1 1 1,1 0-1,0 0 1,0 0-1,0 1 1,0 0-1,0 0 1,0 1-1,1-1 0,-1 1 1,1 0-1,-1 1 1,1-1-1,0 1 1,0 0-1,1 1 1,-1-1-1,1 1 1,-4 5-1,-4 7-37,0 1-1,1 1 1,1 0-1,-10 24 1,9-13-53,2-1-1,1 1 0,1 1 1,1 0-1,-1 40 1,5-54 53,2 0 1,1 25 0,-1-37-66,1-1 1,-1 1-1,1-1 1,0 0 0,0 0-1,1 1 1,-1-1-1,1 0 1,0 0 0,0-1-1,0 1 1,1 0-1,-1-1 1,7 7 0,-9-9-29,1-1 0,0 1 0,-1-1 0,1 1-1,0-1 1,-1 0 0,1 1 0,0-1 0,0 0 0,-1 1 0,1-1 0,0 0 0,0 0 0,0 0 0,-1 1 0,1-1 0,0 0 0,0 0 0,0 0 0,0-1 0,-1 1 0,1 0 0,0 0 0,0 0-1,0-1 1,1 1 0,14-14 402,-12 10-305,1-1-59,-1-1-1,1 1 0,-1-1 1,0-1-1,0 1 0,-1-1 0,0 1 1,4-11-1,14-61 116,-14 47-86,5-15-35,1-1-30,10-73 0,-22 118-93,-1-1 0,1 0 0,-1 1 0,0-1 0,0 0 0,0 1 0,0-1 0,-1 0 0,1 1 0,-1-1 0,1 1 0,-3-5 0,-1 26-636,-2 10 652,1 1 0,2 0 0,1 0 0,4 58 0,-1-75 59,2 1 0,-1-1-1,2 0 1,0 0 0,9 20 0,-9-25 31,0 0-1,1 0 1,0 0-1,0-1 1,1 0-1,0 0 1,1 0-1,-1-1 1,10 7-1,-11-9 11,0-1-1,1 0 0,-1 0 0,1 0 1,0 0-1,-1-1 0,1 0 0,0-1 1,1 1-1,10 0 0,-6-1 66,1-1-1,-1-1 1,1 0-1,21-4 1,-21 2-79,-1-1 1,1 0-1,-1-1 1,0 0-1,-1-1 1,1 0-1,-1 0 1,0-1-1,0-1 1,-1 0-1,0 0 1,-1 0-1,12-15 0,7-13 109,-2 0 0,27-54 0,-37 63-111,14-25-65,-2-1 0,19-57 1,-23 42 140,26-136 1,-37 131-78,2-80 1,-13 136-13,-2 0 1,-3-27-1,3 35-104,-1 0-1,-1 1 1,1-1-1,-1 0 1,0 1-1,-9-14 1,11 20 30,0 0 1,0 0-1,0 1 1,-1-1-1,1 0 1,-1 1-1,1-1 1,-1 1-1,1 0 1,-1-1-1,0 1 1,0 0-1,-2-1 0,3 2 21,-1-1-1,1 1 0,-1 0 0,1 0 0,0 0 0,-1 0 0,1 0 0,-1 0 0,1 0 0,0 0 1,-1 1-1,1-1 0,0 0 0,-1 1 0,1-1 0,0 1 0,0-1 0,-1 1 0,1 0 0,0 0 0,0 0 1,-2 1-1,-1 1 14,0 1 1,1 0-1,-1-1 1,1 1 0,-1 1-1,1-1 1,1 0-1,-1 1 1,-2 5 0,-7 20 12,1 1 0,-12 59 1,16-58 0,-8 40 47,2 0 0,4 1-1,4 0 1,2 0 0,4 0 0,16 121-1,-12-166 107,1 0 0,2 0 0,13 32 0,-20-57-99,1 1-1,-1-1 0,1 0 1,-1 0-1,1 1 0,0-1 1,0-1-1,1 1 0,-1 0 0,1 0 1,-1-1-1,1 1 0,0-1 1,0 0-1,5 3 0,-6-4-11,1 0 0,-1-1-1,1 1 1,0-1-1,-1 1 1,1-1-1,-1 0 1,1 0 0,0 0-1,-1 0 1,1-1-1,0 1 1,-1-1 0,1 1-1,-1-1 1,1 0-1,-1 0 1,0 0 0,1-1-1,-1 1 1,0 0-1,4-3 1,7-7 42,0-1 0,-1 0 0,0-1 0,-1 0 1,0-1-1,14-23 0,7-8 18,24-29-13,81-81 0,-135 153-124,0 0 0,0 0 0,0 0 0,0 1 0,0-1 0,0 1 1,0-1-1,1 1 0,-1 0 0,4-1 0,-6 2 15,1 0 0,0 0-1,-1 0 1,1 0 0,0 0-1,-1 0 1,1 0 0,-1 0-1,1 0 1,0 0 0,-1 0-1,1 0 1,-1 1 0,1-1-1,0 0 1,-1 0 0,1 1-1,0 0 1,0 0 3,0 0-1,0 0 1,0 0 0,0 0 0,-1 0-1,1 1 1,0-1 0,-1 0 0,1 0-1,-1 1 1,1 1 0,2 9-11,0 0 0,-1 1-1,-1-1 1,1 20 0,-6 56-29,1-55 54,0 8 94,-1 1 0,-16 57 0,15-78-34,-2 1 0,0-1 0,-2 0 0,0-1-1,-2 0 1,-14 22 0,23-39-1,0 0 0,1 0-1,-1 0 1,-1-1 0,1 1 0,0-1-1,-1 0 1,1 1 0,-1-1 0,1 0-1,-1-1 1,0 1 0,0 0 0,0-1-1,0 1 1,0-1 0,0 0-1,-4 1 1,4-2-21,0 0 0,0 0 0,0 0 0,0-1 0,0 1 0,0-1 0,0 1 0,1-1 0,-1 0 0,0 0 0,0-1 0,1 1 0,-1 0 0,1-1 0,-1 1 0,1-1 0,-4-3 0,5 3-48,-1 1-1,1 0 0,0-1 1,0 0-1,0 1 0,0-1 1,0 0-1,0 0 0,0 1 1,1-1-1,-1 0 0,1 0 1,-1 0-1,1 0 0,0 0 1,-1 0-1,1 0 0,0 0 1,1 0-1,-1 0 0,0 0 1,0 1-1,1-1 0,-1 0 1,1 0-1,-1 0 0,1 0 1,1-2-1,2-2-17,-1 1 0,1-1-1,1 1 1,-1 0 0,1 0 0,-1 0 0,10-6-1,41-26-110,-46 31 91,144-86-60,-75 38-22,-27 18 161,79-43 0,-43 31 346,-90 56-670,-5 11-25,-6 7 12,5-8 251,0 1 1,-9 27 0,-23 121-17,40-164 86,1 0 0,0 0 0,0 0 0,0 0 0,0 0 0,0 0 0,0 0 0,1 0 0,-1 0 0,1 0 0,0 0 0,0 0 0,0 0 0,1 0 0,-1 0 0,3 3 0,-2-4 8,-1 0 1,1 0-1,0-1 1,-1 1-1,1-1 1,0 0-1,0 1 1,0-1-1,0 0 1,0 0-1,0 0 0,0 0 1,1-1-1,-1 1 1,0 0-1,0-1 1,1 0-1,-1 1 1,0-1-1,1 0 1,-1 0-1,4-1 1,2 0 72,-1 0 0,0-1 0,0 0 0,0 0 0,0-1 0,0 0 0,-1 0 0,1 0 0,9-8 0,-7 5-9,-1-2 1,0 1-1,0-1 1,0 0-1,11-16 1,-7 4-10,-1 1 0,0-2 1,-1 1-1,-1-1 0,9-34 1,-15 42-65,0 0 1,0 1 0,-1-1 0,-1 0 0,0 0-1,-1 0 1,-1-16 0,0 25-53,1-1-1,-1 0 1,0 1-1,-1-1 1,1 1-1,-1-1 1,0 1-1,0 0 1,0 0-1,-1-1 1,1 2-1,-1-1 1,0 0-1,0 0 1,0 1-1,-1 0 1,1 0-1,-1 0 1,0 0-1,0 0 1,0 1-1,-5-3 1,2 2-30,1 1 1,-1 0-1,0 1 1,1-1-1,-1 1 0,0 1 1,0-1-1,0 1 1,0 0-1,1 1 0,-11 1 1,13-1 55,1 0 0,-1-1 1,1 1-1,0 0 0,0 0 0,-1 1 1,1-1-1,0 1 0,0-1 0,0 1 1,0 0-1,0 0 0,1 1 0,-1-1 0,1 0 1,-1 1-1,1 0 0,0-1 0,0 1 1,0 0-1,0 0 0,1 0 0,-3 6 1,4-7 16,-1 0 0,1 1 0,0-1 0,0 0 0,0 0 0,1 0 0,-1 1 0,0-1 0,1 0 0,-1 0 0,1 0 0,0 0 0,0 0 0,0 0 0,0 0 0,0 0 0,0 0 0,0 0 0,1 0 0,-1-1 0,1 1 0,-1 0 0,1-1 0,3 3 0,1 0-29,0 1 0,0-1 0,1-1 0,-1 1 0,1-1 0,9 3 0,23 4-964,2-2 261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3:4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229 761 3136,'19'-10'1186,"-16"8"-894,0 0-1,-1 0 1,1 1-1,0 0 1,0-1-1,6 0 0,-9 2-161,1 0 0,-1 0 0,1 0 0,-1-1-1,1 1 1,-1 0 0,1 0 0,-1 0-1,1 0 1,-1 0 0,1-1 0,-1 1 0,1 0-1,-1 0 1,1-1 0,-1 1 0,1 0 0,-1-1-1,0 1 1,1-1 0,-1 0 0,0 1 64,0 0 0,0-1 1,0 1-1,0 0 0,0-1 1,0 1-1,0 0 0,-1-1 0,1 1 1,0 0-1,0 0 0,0-1 1,-1 1-1,1 0 0,0 0 1,0-1-1,-1 1 0,1 0 1,0 0-1,-1 0 0,1-1 1,0 1-1,-1 0 0,-15-6 4086,5 4-4330,3 3 337,-1 0-1,0 0 0,0 0 0,1 1 0,-1 1 1,-12 4-1,5 1-81,-1 0 0,-16 11 0,26-14-165,-1 0 1,2 1-1,-1 0 1,1 0-1,-1 1 1,2 0-1,-1 0 1,1 0-1,0 1 0,1-1 1,0 1-1,-6 15 1,2-1 1,2 0 0,1 0-1,-5 42 1,8-40-36,0 27 0,3-42 48,-1-1 1,1 1 0,0 0 0,1-1-1,0 1 1,4 10 0,-5-17-22,-1 0 0,1-1 0,0 1 1,0 0-1,0 0 0,0-1 0,0 1 0,0-1 0,1 1 0,-1-1 1,0 1-1,1-1 0,-1 0 0,1 1 0,2 0 0,-2-1-7,-1-1-1,0 0 1,0 1-1,0-1 1,0 0-1,0 0 1,0 0-1,1 0 1,-1 0-1,0 0 1,0-1-1,0 1 1,0 0-1,0-1 1,0 1-1,0 0 1,0-1-1,0 1 1,2-2-1,3-2 46,-1-1-1,0 1 1,0-1 0,-1 0-1,0 0 1,0-1 0,5-6-1,38-68 383,-11 17-154,32-51-155,-63 104-205,0 0 1,0 0-1,5-19 0,-7 19-16,-3 10 65,0 0-1,0 0 0,0 0 1,0 0-1,0 0 0,-1 1 1,1-1-1,0 0 1,0 0-1,0 0 0,0 0 1,0 0-1,0 0 0,0-1 1,-1 1-1,1 0 0,0 0 1,0 0-1,0 0 0,0 0 1,0 0-1,0 0 1,0 0-1,-1 0 0,1 0 1,0 0-1,0 0 0,0 0 1,0 0-1,0 0 0,0-1 1,0 1-1,0 0 1,0 0-1,0 0 0,0 0 1,-1 0-1,1 0 0,0 0 1,0-1-1,0 1 0,0 0 1,0 0-1,0 0 0,0 0 1,0 0-1,0 0 1,0-1-1,0 1 0,-8 11-352,6-4 311,0 0 0,1 0-1,0 0 1,0 1 0,0-1 0,1 0-1,2 11 1,-1-5 49,1-1 0,0 1 1,6 15-1,-6-23 30,1 1 0,-1-1 0,1 1 0,0-1 1,1 0-1,-1 0 0,1 0 0,0-1 1,0 1-1,0-1 0,1 0 0,0 0 0,0 0 1,0-1-1,0 0 0,0 0 0,0 0 0,1 0 1,0-1-1,-1 0 0,8 1 0,-6-2 15,0-1 1,1 0-1,-1 0 0,1 0 0,-1-1 0,0 0 0,1-1 0,-1 0 0,0 0 1,12-5-1,2-3 69,-1-1-1,25-17 1,-3-4 146,69-66-1,-50 42-336,-60 56 78,2-4-23,0 1 1,1 0 0,0 0 0,-1 1-1,1-1 1,0 1 0,0-1-1,0 1 1,0 1 0,9-3 0,-13 3 21,0 1 1,0 0-1,1 0 1,-1 0-1,0 0 1,0 0 0,1 0-1,-1 1 1,0-1-1,0 0 1,1 0-1,-1 0 1,0 0 0,0 0-1,0 0 1,1 0-1,-1 0 1,0 1-1,0-1 1,0 0 0,1 0-1,-1 0 1,0 0-1,0 1 1,0-1-1,0 0 1,1 0-1,-1 0 1,0 1 0,0-1-1,0 0 1,0 0-1,0 1 1,0-1-1,0 0 1,0 0 0,0 1-1,0-1 1,0 0-1,0 0 1,0 1-1,0-1 1,0 0 0,0 0-1,0 1 1,-2 20-264,0-7 212,-45 276 278,-20 4 138,37-168-276,-3 33 299,14-67 184,16-75 173,4-23-265,6-30-53,26-86-342,93-224 0,-96 280-119,44-75 1,-52 105 22,2 1 1,2 2 0,44-48-1,-30 43-32,2 2 0,73-49 0,-109 81 26,16-9-37,-20 12 48,-1 0 0,0 1 0,1 0 1,-1-1-1,1 1 0,-1 0 0,0 0 0,1-1 0,-1 1 0,1 0 0,-1 1 0,1-1 0,-1 0 0,1 0 0,1 1 0,-2 0-1,0-1-1,-1 1 0,1-1 0,0 1 1,-1 0-1,1-1 0,-1 1 1,1 0-1,-1-1 0,1 1 0,-1 0 1,0 0-1,1 0 0,-1-1 1,0 1-1,0 0 0,1 0 1,-1 0-1,0 0 0,0-1 0,0 1 1,0 0-1,0 0 0,0 0 1,-1 1-1,-5 27-163,-6-1 194,-31 53 1,18-37 66,-115 193 241,129-222-211,0 0 1,-21 22-1,32-37-115,0 0 1,0 0-1,0 0 0,0 0 0,-1 0 0,1 0 1,0 0-1,0 0 0,0 0 0,0 0 0,0 0 1,0 0-1,0 0 0,0-1 0,0 1 0,0 0 1,0 0-1,0 0 0,0 0 0,0 0 0,0 0 1,-1 0-1,1 0 0,0 0 0,0 0 0,0 0 1,0 0-1,0 0 0,0 0 0,0 0 0,0 0 1,0 0-1,0 0 0,0 0 0,0 0 1,0 0-1,-1 0 0,1 0 0,0 1 0,0-1 1,0 0-1,0 0 0,0 0 0,0 0 0,0 0 1,0 0-1,0 0 0,0 0 0,0 0 0,0 0 1,0 0-1,0 0 0,0 0 0,0 0 0,0 0 1,0 0-1,0 1 0,4-11-81,9-14-152,1 1 0,2 0 0,25-30 1,-33 44 183,1 1 0,0-1 1,0 1-1,1 1 0,0 0 1,0 0-1,1 1 0,0 0 1,0 1-1,16-6 0,-23 10 36,1 0-1,-1 0 0,1 0 1,0 0-1,0 1 1,-1 0-1,1 0 0,8 1 1,-10-1-3,0 1 0,0 0 0,0 0 0,0 0 0,0 0 0,0 1 0,-1-1 0,1 1 0,-1 0 0,1-1 0,-1 1 0,1 0 0,-1 0 0,3 5 0,1 1-29,-1 0 1,0 0-1,0 1 1,-1-1-1,0 1 1,-1 0-1,0 1 1,3 14-1,-1 2-13,2 52-1,-6-18 85,-3-1 0,-15 92-1,-42 107 149,29-168-39,25-77-33,-1 0 0,0-1 0,-1 0 0,-12 17 0,18-27-66,0-1 0,-1 1 0,1-1 0,-1 0-1,1 0 1,0 1 0,-1-1 0,0 0 0,1 0 0,-1-1-1,-2 2 1,3-2-20,0 0-1,1 0 0,-1 0 1,0 0-1,0 0 1,1 0-1,-1 0 0,0 0 1,1 0-1,-1 0 1,0 0-1,1-1 0,-1 1 1,0 0-1,1-1 0,-1 1 1,0 0-1,1-1 1,-1 1-1,1-1 0,-1 1 1,1-1-1,-1 1 0,1-1 1,-1 1-1,1-1 1,-1 1-1,1-1 0,0 0 1,-1 1-1,1-1 0,0 0 1,0 1-1,0-1 1,-1 0-1,1 1 0,0-1 1,0 0-1,0 0 1,-3-13 26,1 0 1,1 1-1,0-1 1,1 0 0,0 0-1,4-23 1,22-90-32,27-55-137,-30 107 81,3-11-5,42-131-70,-51 174-26,33-64 1,-40 89 78,2-1 0,0 2 0,0-1-1,2 2 1,25-26 0,-33 38 12,0-1-1,0 1 1,0 0 0,0 0-1,1 0 1,10-3-1,-15 6 39,0 0-1,0 1 0,0 0 1,0-1-1,0 1 0,0 0 1,0 0-1,0 0 0,0 0 1,0 0-1,0 0 0,3 1 1,-4 0 8,0-1 1,1 1 0,-1 0 0,0 0-1,0-1 1,0 1 0,0 0-1,0 0 1,0 0 0,0 0-1,0 0 1,-1 0 0,1 0 0,0 0-1,0 0 1,-1 1 0,1-1-1,-1 0 1,1 0 0,-1 1 0,1 0-1,0 3 21,-1 1 0,1-1 0,-1 0-1,0 0 1,0 0 0,0 0 0,-2 9-1,-10 37 48,8-35-52,-8 27 38,-2 0-1,-31 63 1,38-92-3,-16 25 0,21-35-50,-1-1 1,0 1 0,1-1-1,-1 0 1,-1 0-1,1 0 1,0 0-1,-1-1 1,0 1-1,1-1 1,-8 3-1,10-4-20,0-1 0,0 0 0,0 0 0,0 1 0,-1-1 0,1 0 0,0 0 0,0 0 0,0 0 0,-1-1 0,1 1 0,0 0 0,0 0 0,0-1 0,0 1 0,0-1 0,-1 1 0,1-1 0,0 1 0,0-1 0,0 1 0,0-1 0,0 0 0,1 0 0,-1 0 0,-1-1 0,1 1 2,1 1 0,-1-1 0,1 1 1,0-1-1,-1 1 0,1-1 1,0 0-1,-1 1 0,1-1 0,0 1 1,0-1-1,0 0 0,0 1 0,0-1 1,0 0-1,-1 1 0,1-1 0,1 0 1,-1 1-1,0-1 0,0 1 1,0-1-1,0 0 0,0 1 0,1-1 1,-1 0-1,0 1 0,0-1 0,1 1 1,-1-1-1,0 1 0,1-1 0,-1 1 1,1-1-1,-1 1 0,1-1 0,-1 1 1,1-1-1,-1 1 0,1 0 1,-1-1-1,1 1 0,0 0 0,0-1 1,8-2 8,1 0 0,0 1 1,0 0-1,0 1 1,19-1-1,10-1 15,-11-1 7,0-1-1,-1-1 0,1-2 0,43-18 1,-37 10 140,-1-2 0,0-1 1,42-34-1,-47 28-14,-1-1 0,0-1 1,-2-1-1,22-34 0,-35 45-53,-1-1 0,-1-1 0,-1 0-1,14-38 1,12-80 216,-22 80-295,65-370-36,-77 420-2,0 0 0,0 0-1,-1 0 1,0 0 0,-1 0-1,1 0 1,-4-12 0,4 19 30,0-1 0,0 1 1,0 0-1,0-1 0,0 1 0,0 0 1,-1-1-1,1 1 0,0 0 1,0-1-1,0 1 0,-1 0 1,1-1-1,0 1 0,0 0 0,-1 0 1,1-1-1,0 1 0,0 0 1,-1 0-1,1-1 0,0 1 1,-1 0-1,1 0 0,0 0 1,-1 0-1,1 0 0,0 0 0,-1-1 1,1 1-1,-1 0 0,1 0 1,0 0-1,-1 0 0,1 0 1,0 0-1,-1 0 0,0 1-11,-1 0-1,1-1 1,0 1-1,0 0 1,0 0-1,-1 0 0,1 0 1,0 0-1,0 0 1,-1 1-1,-18 30-222,10-10 220,2 0 1,0 0 0,-7 32-1,-7 70 74,17-97-60,-29 256 198,29-197 18,7 111-1,-1-188-159,-1 7 56,2 0 1,-1-1-1,2 1 0,0 0 1,11 29-1,-14-44-84,1 0 0,-1 0 0,1 1 0,-1-1 0,1 0-1,-1 0 1,1 0 0,-1 0 0,1 0 0,0 0 0,0 0 0,0-1 0,-1 1 0,1 0 0,0 0 0,0-1 0,0 1-1,0 0 1,0-1 0,1 1 0,-1-1 0,0 1 0,0-1 0,0 0 0,0 1 0,0-1 0,1 0 0,-1 0 0,0 0 0,0 0-1,0 0 1,1 0 0,-1 0 0,0 0 0,0-1 0,0 1 0,0 0 0,1-1 0,-1 1 0,0-1 0,0 1 0,0-1 0,2 0-1,4-4 103,1-1 0,-1 1 0,0-1 0,10-12 0,-13 15-123,274-263 380,-276 264-453,0 1 1,-1-1-1,1 1 0,0 0 0,0 0 1,0-1-1,3 0 0,0 4-403,-5 7 285,-2 7 202,-1 0-1,2 0 1,0 0-1,1 0 1,1 1 0,0-1-1,1 0 1,1-1-1,1 1 1,0 0 0,1-1-1,8 20 1,-11-31 44,0 0 0,0-1 0,1 1 0,-1-1 1,1 1-1,0-1 0,0 0 0,0 0 0,0 0 0,0 0 0,7 4 0,-8-6-28,0 0-1,1-1 0,-1 1 0,0 0 0,0-1 0,1 1 0,-1-1 0,0 0 0,1 0 0,-1 0 1,0 0-1,1 0 0,-1 0 0,0-1 0,1 1 0,-1-1 0,0 1 0,0-1 0,0 0 0,1 0 1,-1 0-1,0 0 0,2-2 0,10-7 25,-1 0 0,-1 0 0,1-1-1,-2-1 1,16-19 0,46-72 128,-71 99-162,6-8 65,-1 0 0,-1-1 0,6-14 0,-10 21-96,0 0 1,0 0 0,-1 0-1,1 0 1,-1 0-1,-1 0 1,1 0-1,-1-1 1,-1-8-1,1 14 2,0 1-1,0-1 1,0 1-1,0-1 0,0 1 1,0-1-1,0 1 1,-1 0-1,1-1 0,0 1 1,0-1-1,0 1 1,-1-1-1,1 1 0,0 0 1,0-1-1,-1 1 0,1-1 1,-1 1-1,1 0 1,0 0-1,-1-1 0,1 1 1,0 0-1,-1-1 1,1 1-1,-1 0 0,1 0 1,-1 0-1,1 0 0,-1-1 1,1 1-1,-1 0 1,1 0-1,-1 0 0,1 0 1,-1 0-1,1 0 1,-1 0-1,1 0 0,0 0 1,-1 1-1,1-1 0,-1 0 1,1 0-1,-1 0 1,1 0-1,-1 1 0,1-1 1,0 0-1,-1 0 1,1 1-1,-1-1 0,1 0 1,0 1-1,-1 0 0,-3 1-49,1 1-1,0 0 0,0 0 1,0 0-1,-4 5 0,3-2 50,-1 1 0,1 0 0,0 0 0,1 0 0,0 0 0,0 1 0,0-1 0,1 1 0,0 0 0,1-1 0,-1 1 0,2 0 1,-1 0-1,1 0 0,0 0 0,1 0 0,-1 0 0,2 0 0,-1 0 0,1 0 0,1-1 0,-1 1 0,1 0 0,0-1 0,5 7 0,-7-12 38,0 0 0,1 0 1,-1 0-1,1 0 0,-1 0 1,1 0-1,0-1 0,0 1 1,-1-1-1,1 1 0,0-1 0,1 0 1,-1 0-1,0 0 0,0 0 1,0 0-1,1 0 0,-1 0 1,0-1-1,1 1 0,-1-1 0,1 0 1,-1 0-1,0 0 0,1 0 1,-1 0-1,1 0 0,-1-1 1,1 1-1,-1-1 0,3 0 0,5-3 64,1-1 0,0 0-1,-1-1 1,0 0-1,10-7 1,-13 8-45,62-39 111,19-12-66,39-35-461,-129 96-26,-8 10 304,-101 116-128,35-20 174,15-20 250,30-55 760,44-47-865,0 1 1,1 0 0,1 0 0,0 2 0,0 0 0,30-11 0,157-50-23,-123 45-1455,-2-2-3303,-76 25 4226,1 1 0,-1-1 0,1 0-1,-1 1 1,1-1 0,-1 0 0,0 0 0,1 0 0,-1 0 0,0 0-1,0 0 1,0-1 0,2-1 0,-3 3 230,0-1 0,0 1 0,1-1 1,-1 1-1,0 0 0,0-1 0,0 1 0,0-1 0,0 0 1,0 1-1,0-1 0,0 1 0,0-1 0,0 1 0,0-1 1,0 1-1,0-1 0,0 1 0,0-1 0,-1 1 0,1-1 1,0 1-1,0 0 0,-1-1 0,1 1 0,0-1 0,0 1 0,-1-1 1,1 1-1,-1 0 0,1-1 0,0 1 0,-1 0 0,1 0 1,-1-1-1,-9-4-3051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3:47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 9056,'-22'-20'4096,"17"20"-3552,0 0-288,10 0-256,0 0-1152,-2 3 640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3:4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0 6976,'-4'64'7812,"1"-47"-6968,0 0 0,-1 0 0,-1 0 0,-6 16-1,2-13-318,-1-2-1,-1 1 1,-12 17-1,-44 50 691,51-66-970,-13 15 16,-44 40 0,67-70-239,0 1-1,0-1 1,-1-1-1,1 1 1,-1-1-1,0 0 1,-1-1-1,1 0 1,-14 4-1,18-6-151,1 0 0,-1-1 0,1 0 0,-1 1-1,0-1 1,1 0 0,-1-1 0,0 1 0,1 0 0,-1-1-1,1 1 1,-1-1 0,0 0 0,1 0 0,0 0 0,-1 0-1,1 0 1,0-1 0,-1 1 0,1-1 0,0 0-1,0 1 1,0-1 0,0 0 0,1 0 0,-1 0 0,0 0-1,1 0 1,-1-1 0,1 1 0,0 0 0,0-1-1,0 1 1,-1-4 0,-1-3-749,1 1-1,0-1 0,1 0 1,0 0-1,0 0 1,1 0-1,0 0 1,0 0-1,1 0 0,1 0 1,-1 1-1,6-17 1,10-22-2241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3:5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5 497 6720,'-4'16'2170,"4"-16"-2149,0 1 0,-1-1-1,1 0 1,0 0 0,0 0-1,0 1 1,0-1 0,0 0 0,0 0-1,0 0 1,0 0 0,0 1-1,0-1 1,0 0 0,0 0-1,0 0 1,0 1 0,1-1-1,-1 0 1,0 0 0,0 0-1,0 0 1,0 1 0,0-1-1,0 0 1,0 0 0,0 0-1,1 0 1,-1 0 0,0 1 0,0-1-1,0 0 1,0 0 0,0 0-1,1 0 1,-1 0 0,0 0-1,0 0 1,0 0 0,1 0-1,2 3-133,1 0 581,-1-1 0,1 1 0,0-1 0,0 0 0,0 0 0,4 1 0,-6-2-295,-1-1 0,1 0 0,0 1 0,-1-1 0,1 0 0,0 0 0,-1 0 0,1 0 0,0-1 0,-1 1 0,1 0 0,0-1 0,-1 1 0,1-1 0,-1 1 0,1-1 0,-1 0 0,1 0 0,-1 0 0,0 1 0,1-1 0,1-3-1,5-4 244,-1-1 0,-1 0 0,1 0-1,-2-1 1,8-15 0,1-2 49,74-116 1242,-65 109-1402,2 2 1,0 1-1,2 1 0,1 1 1,2 2-1,1 0 0,40-26 1,-65 49-298,0 1 0,0 0 1,0-1-1,1 2 0,-1-1 1,0 1-1,9-2 0,-13 4-11,0-1 0,0 1 0,0 0-1,0 0 1,0 0 0,-1 1 0,1-1-1,0 0 1,0 1 0,0-1 0,0 1-1,-1-1 1,1 1 0,0 0 0,-1 0-1,1 0 1,0 0 0,-1 0 0,1 0-1,-1 0 1,0 1 0,1-1 0,-1 0-1,0 1 1,0-1 0,0 1 0,0 0-1,0-1 1,0 1 0,0 0 0,1 3-1,0 3 18,1 0 0,-1 0-1,0 0 1,-1 1 0,0-1 0,0 0-1,-1 1 1,-1 8 0,-1 8 33,-9 39 1,-2-11 77,-2-1 1,-2 0-1,-30 58 0,41-97-116,-1 0-1,-1 0 1,0 0 0,-1-1-1,0-1 1,-1 0-1,-14 14 1,19-21 15,1 0 1,-1 0-1,0-1 0,0 0 0,-1 0 1,1 0-1,-1 0 0,1-1 1,-1 0-1,0 0 0,0 0 1,0-1-1,0 0 0,0 0 0,0-1 1,0 1-1,0-1 0,0-1 1,-11-1-1,11 1-38,0-2 1,1 1-1,-1 0 0,1-1 0,0 0 1,0 0-1,0-1 0,0 1 1,0-1-1,1 0 0,-1 0 1,1-1-1,0 1 0,0-1 1,-4-9-1,1 3-107,0-1 0,1 0 0,1 0 0,0 0-1,1-1 1,-4-15 0,8 26 79,-1 1 0,1-1 0,0 0 0,0 1 0,0-1 0,0 1 0,0-1-1,0 1 1,0-1 0,0 1 0,1-1 0,0-1 0,-1 2 28,1 0 0,-1 1 0,1-1 1,-1 0-1,1 1 0,-1-1 0,1 0 0,0 1 1,-1-1-1,1 1 0,0-1 0,0 1 0,-1 0 0,1-1 1,0 1-1,0 0 0,0-1 0,-1 1 0,1 0 1,0 0-1,0 0 0,0 0 0,0 0 0,-1 0 0,3 0 1,9 1 25,1 0 1,0 1 0,0 1-1,12 4 1,-7-2 30,28 3 0,-12-5 105,0-1-1,62-6 1,-82 2-82,0-1-1,1 0 1,-1-2 0,-1 1 0,1-2 0,-1 0 0,0 0 0,0-1 0,0-1 0,-1 0-1,0-1 1,-1 0 0,14-15 0,2-5 137,-1-1 0,-2-1-1,35-57 1,-40 60-23,-14 21-97,1-1 0,-1 0 0,4-11 0,-16 39-246,1 0 0,1 0 0,0 1 0,2-1 0,-2 37 0,6 112 325,0-162-172,4 53 384,-4-55-307,0 0-1,0 0 1,1 0-1,-1 0 1,1-1-1,0 1 1,0 0-1,1-1 1,3 6-1,-5-9-48,0 0 0,0 0 0,0 0 0,0 0 0,0-1 0,0 1 0,0 0 0,0-1 0,0 1 0,1-1 0,-1 1 0,0-1 0,0 1 0,0-1 0,1 0 0,-1 0 0,0 1 0,1-1 0,1 0 0,-1-1 12,1 1-1,0-1 0,-1 1 0,1-1 0,-1 0 0,1 1 0,-1-1 0,0-1 0,1 1 0,-1 0 0,2-2 1,23-19 71,-2-1 0,0-1 0,25-31 0,0 0-63,9-9-107,117-93 0,-176 156 61,1 0 0,0 1 0,0-1 0,0 1 0,0-1 0,0 1 1,0-1-1,0 1 0,0-1 0,0 1 0,0 0 0,0 0 1,0-1-1,0 1 0,0 0 0,2 0 0,-3 0 4,1 1 1,0-1-1,-1 0 0,1 0 0,-1 1 1,1-1-1,-1 0 0,1 1 0,-1-1 1,1 0-1,-1 1 0,1-1 0,-1 1 1,0-1-1,1 1 0,-1-1 0,0 1 1,1-1-1,-1 1 0,0-1 0,1 2 1,0 1-4,-1 0 0,1 0 1,-1 0-1,1 0 0,-1 0 1,0 1-1,0-1 0,0 0 1,-1 6-1,-51 244 407,51-248-348,0 1 1,1-1-1,0 0 1,1 10 0,-1-14-44,0-1 1,0 0-1,0 0 1,0 1 0,0-1-1,0 0 1,0 1 0,0-1-1,0 0 1,0 0 0,0 1-1,0-1 1,0 0-1,0 1 1,1-1 0,-1 0-1,0 0 1,0 1 0,0-1-1,0 0 1,1 0 0,-1 0-1,0 1 1,0-1-1,1 0 1,-1 0 0,0 0-1,0 0 1,1 0 0,-1 1-1,0-1 1,0 0 0,1 0-1,-1 0 1,1-1 8,0 1 0,1-1 0,-1 0 0,0 0 0,-1 0 0,1 1 0,0-1 1,0 0-1,0 0 0,0 0 0,-1 0 0,1-1 0,0-1 0,80-152-231,-74 144 207,0-3-82,1 1 0,0 0 0,21-23 0,-28 35 86,-1 0 0,1 1 0,-1-1 0,1 1 0,0-1 0,-1 0 0,1 1 0,0-1 0,-1 1 0,1 0 0,0-1 0,0 1 0,0 0 0,-1-1 0,1 1 0,0 0 0,0 0 0,0 0 0,0-1-1,0 1 1,1 0 0,-1 1 1,0-1 0,-1 1 0,1-1 0,0 0 0,0 1 0,-1 0 0,1-1 0,-1 1 0,1-1 0,0 1 0,-1 0 0,1-1 0,-1 1 0,1 0-1,-1-1 1,0 1 0,1 0 0,-1 1 0,3 5-21,-1 1-1,-1 0 0,2 15 1,-2-15-36,0 0 40,4 28 110,1 1-1,19 61 0,-15-80 57,-10-18-138,0 1-1,1-1 1,-1 1 0,0 0-1,1-1 1,-1 1-1,1-1 1,-1 0 0,1 1-1,-1-1 1,1 1 0,-1-1-1,1 0 1,0 1-1,-1-1 1,1 0 0,-1 1-1,1-1 1,0 0-1,-1 0 1,1 0 0,0 0-1,-1 0 1,1 0-1,0 0 1,-1 0 0,1 0-1,1 0 1,1-2 3,0 1 1,0-1-1,0 0 1,0 0 0,-1 0-1,1 0 1,0 0-1,-1-1 1,0 1-1,3-5 1,20-32 108,-20 30-105,12-19-44,1 0 0,31-36-1,-38 52 13,0 0 0,1 1 0,1 0 0,0 1 0,0 0 0,27-15 0,-39 25 15,10-5-64,0 0 0,20-7 0,-28 11 49,1 0 0,0 1 0,0-1 1,-1 1-1,1 0 0,0 0 1,0 0-1,0 0 0,-1 1 0,1-1 1,0 1-1,5 2 0,-7-2 8,-1 0 1,0-1-1,0 1 0,0 0 1,0 0-1,0 0 0,0 0 1,0 0-1,0 0 0,0 0 0,1 2 1,7 8 427,-10-12-435,-1 0 0,0 0-1,1 0 1,-1 0 0,0 1-1,0-1 1,1 1 0,-1-1-1,0 1 1,0 0-1,0-1 1,0 1 0,0 0-1,0 0 1,0 1 0,0-1-1,1 0 1,-1 1 0,0-1-1,0 1 1,0-1-1,0 1 1,1 0 0,-1 0-1,0 0 1,1 0 0,-1 0-1,1 0 1,-1 0 0,-1 2-1,-4 4-46,-1 1-1,1 0 1,1 0 0,-8 13 0,7-10 73,2 1 1,-1 0 0,2-1 0,0 2-1,0-1 1,1 0 0,0 1 0,1-1 0,1 1-1,0 0 1,1 0 0,0 0 0,1-1 0,3 21-1,-2-28 5,-1 0-1,1 0 0,0 0 1,1 0-1,-1 0 0,1-1 1,0 1-1,0-1 0,0 0 1,1 0-1,-1 0 0,1 0 1,0 0-1,0-1 0,1 0 1,-1 0-1,1 0 0,-1 0 1,1-1-1,0 0 0,0 0 1,0 0-1,0 0 0,0-1 1,0 0-1,1 0 0,-1 0 1,0-1-1,1 0 0,-1 0 0,0 0 1,10-2-1,-5 0 10,-1 0-1,1-1 1,-1 0 0,1-1-1,-1 0 1,0 0-1,-1-1 1,1 0-1,-1 0 1,0-1 0,0 0-1,9-10 1,5-7 0,-1-1 0,25-39 0,-12 15 102,-5 11-80,23-30 107,-46 57-137,1-1 0,-1 0 0,-1 0 0,7-18 0,-12 29-28,0-1 0,1 1 1,-1-1-1,0 1 0,0-1 0,0 0 0,0 1 0,0-1 1,1 1-1,-1-1 0,0 1 0,0-1 0,0 0 0,0 1 1,-1-1-1,1 1 0,0-1 0,0 0 0,0 1 0,0-1 0,-1 1 1,1-1-1,0 1 0,0-1 0,-1 1 0,1-1 0,0 1 1,-1-1-1,1 1 0,-1-1 0,1 1 0,-1 0 0,1-1 1,-1 1-1,1 0 0,-1-1 0,1 1 0,-1 0 0,1 0 1,-1-1-1,1 1 0,-1 0 0,1 0 0,-1 0 0,0 0 0,1 0 1,-1 0-1,1 0 0,-2 0 0,-1 0-47,0 0-1,0 0 1,0 1 0,0-1-1,0 1 1,-1 0 0,1 0-1,-4 2 1,2 0 71,0 0 0,0 1-1,1 0 1,-1 0 0,1 0 0,0 0-1,0 0 1,1 1 0,-1 0 0,1 0-1,0 0 1,0 0 0,0 0 0,1 1-1,0-1 1,-3 11 0,2-2 45,0 1 0,0-1-1,2 1 1,0 0 0,1 24 0,1-27-16,0 0 0,1 0 0,0 0 1,1-1-1,1 1 0,0-1 0,10 22 1,-12-29-59,1 0 1,-1 1 0,1-1 0,0 0-1,1 0 1,-1-1 0,0 1-1,1-1 1,0 0 0,0 1 0,0-2-1,0 1 1,0 0 0,1-1 0,-1 0-1,1 0 1,0 0 0,0-1 0,-1 1-1,1-1 1,9 1 0,-9-2-341,-1 1 1,0-1 0,1 0-1,-1 0 1,0-1 0,0 1-1,1-1 1,-1 0 0,0 0-1,0 0 1,0-1-1,0 1 1,0-1 0,0 0-1,0 0 1,-1 0 0,1-1-1,-1 1 1,1-1 0,-1 0-1,0 0 1,0 0 0,0 0-1,-1-1 1,1 1-1,2-6 1,13-33-4387,-4 1 1552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1:41.8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188 137 1248,'1'-2'92,"0"0"-1,0 0 1,0 1 0,0-1 0,0 0-1,1 1 1,-1-1 0,0 1 0,1 0-1,3-3 1,4-4 1395,-8 7-1073,0 0 1,0 0-1,0 0 0,0 0 1,-1 0-1,1 0 1,0 0-1,0 0 1,-1-1-1,1 1 0,-1 0 1,1 0-1,-1-1 1,0 1-1,1 0 0,-1-1 1,0 1-1,0 0 1,0-1-1,0 1 0,0 0 1,0-1-1,0 1 1,-1 0-1,1-1 0,0 1 1,-1 0-1,1 0 1,-1-1-1,1 1 0,-1 0 1,0 0-1,1 0 1,-1 0-1,0 0 0,-2-2 1,3 3-309,0 0 0,-1-1 1,1 1-1,-1 0 0,1 0 1,0 0-1,-1 0 0,1 0 0,-1 0 1,1 0-1,0-1 0,-1 1 1,1 1-1,-1-1 0,1 0 1,-1 0-1,1 0 0,0 0 0,-1 0 1,1 0-1,-1 0 0,1 1 1,0-1-1,-1 0 0,0 1 1,-10 10 902,-6 19-388,6-3-253,1 0-1,-8 35 1,-5 57 12,21-113-343,-10 57 347,-26 79 0,-20 38 155,55-163-151,2-14 333,1-11-246,2-18-510,0-1 0,9-34-1,0-6 35,56-370-202,-61 407 254,10-29 0,-15 55-7,1 0 1,-1-1-1,0 1 1,-1 0-1,2-9 0,-2 11-108,0 4-10,9 26 156,-2 0 0,7 50 0,-14-77-83,10 88 9,3 20 75,-8-73-18,-3-24-29,-1 0-1,2 1 0,-1-1 0,2-1 1,6 16-1,-7-19-1,-2-6 13,0 1-1,0-1 0,1 0 0,-1 1 0,0-1 0,1 0 0,1 2 0,-2-4-35,0 1-1,-1-1 1,1 0 0,-1 1-1,1-1 1,-1 0-1,1 0 1,-1 1 0,1-1-1,0 0 1,-1 0-1,1 0 1,-1 0-1,1 0 1,0 0 0,-1 0-1,1 0 1,-1 0-1,1 0 1,0-1-1,-1 1 1,1 0 0,-1 0-1,1 0 1,-1-1-1,1 1 1,0 0 0,-1-1-1,1 1 1,-1 0-1,0-1 1,1 1-1,-1-1 1,1 1 0,-1-1-1,1 0 1,5-5 44,0-1 1,-1-1-1,0 1 1,0-1-1,0 0 1,-1 0-1,3-9 1,4-7 6,-11 24-61,94-176 203,-75 145-258,1 1 0,1 1 1,39-41-1,-23 41-304,-28 37 12,-7-5 335,0 0 1,0 0-1,0 0 1,-1 0-1,1 0 0,-1 0 1,0 1-1,0-1 1,0 0-1,0 5 1,5 39-58,-5-27 65,18 240 385,-7-67 41,-13-159-382,0-27-37,1 1 1,0-1-1,0 1 0,1-1 0,-1 1 1,2-1-1,2 11 0,-3-12-1,6 20-22,2-3-109,-9-22-76,1 0 0,0 0 0,-1 0 0,1-1 0,0 1 1,0 0-1,0 0 0,0-1 0,0 1 0,0 0 0,0-1 0,0 1 0,0-1 0,0 0 0,0 1 0,0-1 0,0 0 0,0 1 0,2-1 1,-2 0-72,-1 0 1,1 1-1,-1-1 1,1 0-1,-1 0 1,1 0-1,-1 0 1,1 0-1,-1 0 1,1 0-1,0 0 1,-1 0-1,1-1 1,-1 1-1,1 0 1,-1 0-1,1 0 1,-1-1-1,1 1 1,-1 0-1,1 0 1,-1-1-1,0 1 1,1 0-1,-1-1 1,1 1-1,-1-1 1,0 1-1,1 0 1,-1-1-1,0 1 1,0-1-1,1 1 1,-1-1-1,0 1 1,0-1-1,0 1 1,1-1-1,-1 1 1,0-2-1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3:50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9312,'-58'0'4192,"53"5"-3616,10-2-1120,9 2 192,14 2-352,2 1 416,16 4-4192,2 8 2432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3:5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49 5888,'1'-18'552,"5"-12"12408,-9 51-10409,-32 156-604,10-54-747,-40 279 256,64-391-1485,-4 37-210,-19 73 0,23-120 16,1 0-1,0 1 1,-1-1-1,0 1 1,1-1-1,-1 1 1,0-1-1,1 0 1,-3 2-1,3-3 57,0 1 0,-1-1-1,1 0 1,0 0-1,-1 0 1,1 0-1,0 0 1,-1 0-1,1 1 1,0-1-1,-1 0 1,1 0-1,-1 0 1,1 0 0,0 0-1,-1 0 1,1-1-1,0 1 1,-1 0-1,1 0 1,0 0-1,-1 0 1,1 0-1,0 0 1,-1-1 0,1 1-1,0 0 1,-1 0-1,1 0 1,0-1-1,0 1 1,-1 0-1,1 0 1,0-1-1,-6-3-2199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3:53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8 154 5152,'-8'-12'7349,"16"3"-521,2 1-3518,-6 6-3068,1 0-1,-1 0 0,1 0 1,0 1-1,0-1 0,9 0 1,11-4 36,56-17 414,109-15 0,83 7 170,32 17 9,-250 16-784,0 1 1,0 4-1,81 19 1,-135-26-138,0 0 1,1 0-1,-1 1 0,0-1 1,0 0-1,-1 1 1,1-1-1,0 0 0,0 1 1,0-1-1,0 1 0,0-1 1,0 1-1,0 0 1,-1-1-1,1 1 0,0 0 1,-1 0-1,1 0 1,0 0-1,-1 0-112,0 0 0,0 0-1,0 0 1,0 0 0,0-1 0,-1 1 0,1 0-1,0 0 1,0 0 0,-1-1 0,1 1 0,-1 0-1,1 0 1,-1-1 0,1 1 0,-1 0 0,1-1 0,-1 1-1,1 0 1,-2 0 0,-8 11-1769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3:56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44 2720,'5'-8'11389,"-6"7"-11162,-3-5 1693,-5-4 490,4 8-2277,-1-1 0,1 0 1,-1 1-1,1 0 0,-1 0 0,0 1 0,0 0 0,0 0 1,1 0-1,-1 0 0,0 1 0,0 0 0,0 1 0,0-1 1,0 1-1,0 0 0,0 0 0,0 1 0,1 0 1,-1 0-1,0 0 0,1 1 0,0 0 0,0 0 0,0 0 1,0 0-1,0 1 0,0 0 0,1 0 0,0 0 0,0 1 1,0-1-1,-5 9 0,3-1-59,0-1 1,1 2-1,0-1 1,1 0-1,0 1 1,1 0-1,-2 14 1,4-16 36,0-1 0,1 1 0,0 0 0,0 0 0,1 0 0,1-1 0,0 1 0,0 0 0,4 10 1,-5-18-58,0 0 0,1-1 0,-1 1 1,0-1-1,1 0 0,-1 1 1,1-1-1,0 0 0,0 0 0,0 0 1,0 0-1,0 0 0,0-1 1,0 1-1,1-1 0,-1 1 0,0-1 1,1 0-1,4 2 0,-3-2 5,-1-1 1,1 1-1,0-1 0,-1 0 0,1 0 0,0 0 1,-1 0-1,1 0 0,0-1 0,-1 0 0,1 0 0,0 0 1,-1 0-1,7-3 0,11-8 93,-1-1-1,0 0 1,0-2 0,-2 0-1,0-1 1,0-1 0,-2-1-1,20-25 1,-31 35-106,1 0-1,-1 0 1,0-1 0,-1 0-1,6-14 1,-9 19-51,0 1 1,0-1-1,-1 0 1,1 1-1,-1-1 1,0 0-1,0 0 1,0-3-1,-1 5-19,1 0 0,0 0 0,-1 0 0,1 0 0,-1 1 0,0-1 0,0 0 0,0 0 0,0 1-1,0-1 1,0 1 0,0-1 0,0 1 0,-1-1 0,1 1 0,-3-2 0,-4-2-88,0 1 0,-1 0 0,0 0 0,0 1 0,0 0 0,0 0 0,0 1 0,0 0 0,-1 1 0,1 0 0,0 1 0,-1 0 0,1 0 0,-1 1 0,-13 2 0,16-1-277,1 0-1,-1 1 0,1-1 1,-1 1-1,-9 6 0,13-7-230,0 1 0,-1-1 0,1 0-1,0 1 1,0 0 0,1-1-1,-1 1 1,1 0 0,-1 1 0,1-1-1,-3 6 1,5-8 356,0-1-1,0 1 0,0 0 1,0 0-1,0 0 1,0 0-1,0 0 1,0 0-1,0 0 1,0 0-1,1 0 0,-1-1 1,0 1-1,1 0 1,-1 0-1,0 0 1,1-1-1,-1 1 1,1 0-1,-1 0 0,1-1 1,0 1-1,-1 0 1,1-1-1,0 1 1,0-1-1,-1 1 1,1-1-1,0 1 0,0-1 1,0 1-1,0-1 1,20 12-3432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3:5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715 12 4480,'10'-11'12031,"-15"23"-8463,-4-1-3143,0-1-1,0 0 0,-1-1 1,0 0-1,-1 0 1,-21 12-1,-103 47 674,48-25-473,14-7-120,-93 50 776,133-68-1136,11-6 14,0 1-1,1 1 0,-23 20 1,17-7 358,28-26-493,0 1 0,-1-1 0,1 0 0,-1 0 0,1 0 0,0 0 1,0 0-1,0-1 0,-1 1 0,3 1 0,2 3 42,5 5-32,1-1 0,17 12 0,4 3 24,10 10-74,2-1 0,1-2 0,61 30 0,158 75-48,-220-113 113,-24-12-223,25 11 0,-43-22-243,-1 1 1,1 0-1,0-1 0,0 0 0,0 1 0,0-1 0,0 0 1,0 0-1,0 0 0,0 0 0,0 0 0,2-1 1,6 0-1638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3:5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35 5824,'-5'-16'1866,"5"15"-1818,0 1-1,0 0 0,0-1 0,0 1 1,1-1-1,-1 1 0,0 0 0,0-1 1,0 1-1,0-1 0,0 1 0,0 0 1,1-1-1,-1 1 0,0 0 0,0-1 0,1 1 1,-1 0-1,0-1 0,1 1 0,-1 0 1,0 0-1,0-1 0,1 1 0,-1 0 1,1 0-1,0-1 0,7-7 5286,-7 8-5245,-1 0-1,0 0 1,0 0 0,0 0 0,0 0 0,1 0 0,-1 0 0,0 0 0,0 0 0,0 0 0,0 0-1,1 0 1,-1 0 0,0 0 0,0 0 0,0 1 0,0-1 0,0 0 0,0 0 0,1 0 0,-1 0-1,0 0 1,0 0 0,0 1 0,0-1 0,0 0 0,0 0 0,0 0 0,0 0 0,0 1 0,0-1-1,0 0 1,0 0 0,0 0 0,0 0 0,0 1 0,0 29 2550,-1-12-1931,-1 37 791,-11 73 1,-20 54-60,17-98-851,-27 221 746,41-268-1248,-11 93-2,13-112-307,1-6-2044,-10-40-10400,13 11 9473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3:58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16 153 6048,'-12'-13'1952,"12"13"-1759,0-1 0,-1 1 0,1 0-1,0-1 1,0 1 0,-1-1 0,1 1 0,0 0 0,0-1 0,-1 1 0,1-1 0,0 1 0,0-1 0,0 1 0,0-1-1,0 1 1,0-1 0,0 1 0,0-1 0,0 1 0,0-1 0,0 1 0,0-1 0,0 1 0,0-1 0,1 1 0,-1-1-1,0 1 1,0-1 0,0 1 0,1 0 0,-1-1 0,0 1 0,1-1 0,-1 1 0,0 0 0,1-1 0,-1 1 0,0 0-1,1-1 1,-1 1 0,1 0 0,-1 0 0,1-1 0,-1 1 0,0 0 0,1 0 0,-1 0 0,1 0 0,-1 0 0,1-1-1,72-22 4294,153-15-1719,-147 28-2270,115-15 959,337 2-1,-496 23-2035,-1 2 0,0 1 1,67 16-1,-100-19 321,0 0 1,0 1-1,-1-1 1,1 0 0,0 0-1,0 1 1,0-1-1,-1 1 1,1-1 0,0 1-1,-1-1 1,1 1 0,1 0-1,-2 0 15,0-1-1,0 1 1,0-1-1,0 1 1,0-1-1,0 1 1,0-1-1,0 1 1,0-1-1,0 1 1,0-1-1,0 1 1,0-1-1,0 0 1,0 1-1,-1-1 1,1 1-1,0-1 1,0 1-1,-1 0 1,-4 10-2401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4:0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33 2144,'0'0'7312,"7"-6"-3280,-6 5-3783,-1 1-1,0 0 1,1-1 0,-1 1 0,1 0 0,-1-1 0,0 1 0,1 0 0,-1-1 0,0 1 0,1-1 0,-1 1 0,0-1-1,0 1 1,1-1 0,-1 1 0,0-1 0,0 1 0,0-1 0,0 0-62,0 1 1,-1-1-1,1 0 0,-1 1 0,1-1 1,-1 1-1,1-1 0,-1 1 1,1-1-1,-1 1 0,1-1 1,-1 1-1,0 0 0,1-1 1,-1 1-1,0 0 0,1-1 0,-1 1 1,0 0-1,0 0 0,-5-2 55,0 0 0,1 1 0,-1-1 0,0 2 0,0-1 0,0 1 1,-10 0-1,-2 2-31,-22 5 0,7-1 65,3 0 13,0 2 0,0 0 0,1 2 0,-54 27 0,71-31-218,0 1-1,0 1 1,1 0-1,0 0 1,1 1-1,0 0 1,-11 13-1,18-18-32,0 0-1,1 0 0,-1 1 0,0-1 1,1 1-1,0-1 0,0 1 0,1 0 1,-3 9-1,4-11-3,0 1 1,-1-1-1,1 1 1,1-1-1,-1 1 1,0-1-1,1 0 0,0 1 1,0-1-1,0 0 1,0 1-1,1-1 1,-1 0-1,1 0 1,3 5-1,-2-5 17,-1 0 0,1 0 0,0-1 0,0 1 0,0-1 0,0 0 0,0 0 0,0 0 0,1 0 0,-1 0 0,1-1 0,-1 0 0,1 1 0,0-1 0,-1-1 0,1 1 0,0 0 0,0-1 0,0 0 0,-1 0 0,1 0 0,7-1 0,4-2 1,-1 1 1,0-2-1,0 1 0,22-11 1,-7 1-33,-2-2 0,31-21 0,-40 25 16,-6 3 43,-1 0 0,0 0 0,0-1 1,-1-1-1,0 0 0,16-21 0,-25 29-85,0 0 0,0-1 0,0 1 0,-1-1 0,1 1 0,0-1 0,-1 1 0,0-1 0,1 0 0,-1 1 0,0-1 0,-1 0 0,1 1 0,0-1 0,-1 1 0,1-1 0,-1 1 0,0-1 0,0 1 0,0-1 0,0 1 0,0 0 0,-3-5 0,1 4-119,3 3 124,0 0 0,0 0 0,0 0 0,0 0 0,0 0 0,0 0 0,0-1 0,0 1-1,0 0 1,0 0 0,0 0 0,0 0 0,0 0 0,0 0 0,0 0 0,0 0 0,0 0 0,1 0 0,-1 0 0,0 0 0,0 0-1,0 0 1,0 0 0,0 0 0,0 0 0,0 0 0,0 0 0,0 0 0,0 0 0,0 0 0,0 0 0,0 0 0,0 0-1,0 0 1,0 0 0,0 0 0,0 0 0,1 0 0,-1 0 0,0 0 0,0 0 0,0 0 0,0 0 0,0 0 0,0 0 0,0 0-1,0 0 4,0 0 0,0 0 0,0-1 0,0 1 0,0 0 0,0 0 0,0-1 0,0 1-1,0 0 1,0 0 0,0-1 0,-1 1 0,1 0 0,0 0 0,0 0 0,0-1 0,0 1 0,0 0-1,0 0 1,-1 0 0,1 0 0,0-1 0,0 1 0,0 0 0,-1 0 0,1 0 0,0 0 0,0 0-1,0 0 1,-1 0 0,1 0 0,0-1 0,0 1 0,-1 0 0,1 0 0,0 0 0,-1 0-1,-1 1 13,5-1 87,-10 21 27,5-14-61,1 1 0,1-1 0,-1 1 0,1 0 0,1-1-1,-1 1 1,4 12 0,1 3 290,10 28-1,-14-48-354,11 32 130,0-1-1,2 0 1,29 47-1,-41-76-115,2 0 0,-1 0 0,1-1 0,-1 1 0,1-1 0,0 0 0,1 0 0,-1-1 0,1 1 0,0-1 0,0 0 0,0 0 0,0-1 0,0 1 0,9 2 0,-9-5-96,0 1 0,0-1 0,0 0 1,0 0-1,0 0 0,0-1 0,0 0 0,0 0 0,0 0 0,0 0 1,6-3-1,2-2-907,-1 0-1,21-15 1,12-6-901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5:47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542 258 2560,'1'0'38,"-1"0"-1,1-1 1,-1 1 0,1 0-1,-1-1 1,1 1 0,-1 0-1,1-1 1,-1 1-1,0-1 1,1 1 0,-1-1-1,0 1 1,1-1 0,-1 1-1,0-1 1,0 1 0,1-1-1,-1 1 1,0-1 0,0 1-1,0-1 1,0 0 0,0 1-1,0-1 1,0 1 0,0-1-1,0 1 1,0-1 0,0 0-1,0 1 1,0-1 0,0 1-1,0-1 1,-1 1-1,1-2 1,-1-2 46,1 3 16,0 0-1,0 0 1,0 0-1,0 0 1,0 0-1,0 0 1,1 0 0,-1 0-1,0 0 1,1 0-1,-1 0 1,1 1-1,-1-1 1,1 0-1,-1 0 1,1 0-1,-1 0 1,1 1 0,1-2-1,-1 1 50,0-1 0,0 1 1,0 0-1,0-1 0,0 1 0,-1-1 0,1 1 0,1-3 0,-1 1 247,0-1-1,-1 1 0,1-1 1,-1 0-1,1 1 0,-1-1 1,0 0-1,-1 1 0,1-1 1,-1 0-1,1 1 0,-1-1 0,-2-6 1,1 8-267,1 0 0,0 0 0,-1 0 1,0 1-1,1-1 0,-1 0 0,0 1 1,0-1-1,0 1 0,0-1 0,0 1 0,0 0 1,0 0-1,0 0 0,0 0 0,-1 0 1,1 0-1,0 1 0,-1-1 0,1 1 0,0 0 1,-5-1-1,-11 1 141,1 0 0,0 2 0,0-1 0,0 2 0,0 0 1,-29 10-1,14-1 33,0 1 0,-45 26 0,61-29-260,1 0 0,1 0 1,0 2-1,0-1 1,-22 27-1,19-16 20,0 0 0,2 2 0,-15 27 0,24-39-43,1 1 1,0 0-1,1-1 1,0 2 0,1-1-1,1 0 1,-2 23-1,3 5 87,5 49 0,-2-72-40,0 0 0,1 0 0,1 0 0,0 0 0,14 32 0,-13-40-10,0 0 0,0-1 0,1 0-1,0 0 1,0 0 0,1-1-1,0 0 1,1 0 0,0-1 0,0 0-1,15 9 1,-6-6 67,1-1 1,0-1-1,1-1 1,0-1-1,0 0 1,1-1-1,-1-1 1,35 2-1,-37-5-8,0 0 1,0-1-1,-1-1 1,1-1-1,-1 0 1,1-2-1,-1 1 1,0-2-1,0 0 0,0-1 1,23-13-1,-1-2 81,50-39 0,33-35 87,-76 58-193,6-3 250,-3-3 0,55-60 0,-96 96-306,0-1 0,-1-1 0,0 1 0,-1-1 0,1 0 0,-2 0 0,1-1 0,-1 1 0,-1-1 0,0 0 0,0 0 0,-1 0 0,0-1 0,-1 1 0,0-13 0,-2 7-2,-1-1 0,0 1 0,-2 0 0,0 0 0,0 0 0,-2 0 0,0 1 0,-1 0 0,0 0 0,-18-26 0,14 27-60,0-1 1,-2 2 0,0-1-1,0 2 1,-1 0-1,-1 0 1,0 2 0,0-1-1,-1 2 1,0 0-1,-1 1 1,-28-9 0,29 12-31,1 1 0,-1 1 0,1 0 0,-1 1 1,0 0-1,-24 2 0,28 1 26,0 0 1,0 1 0,1 1-1,-1-1 1,1 2-1,-1 0 1,1 0-1,0 1 1,-12 7 0,19-9-95,0-1 1,0 1 0,0 0-1,1 0 1,-1 0 0,1 1-1,-1-1 1,1 1 0,0 0-1,1 0 1,-1 0 0,1 0 0,-1 1-1,1-1 1,1 0 0,-1 1-1,-1 8 1,2-6-693,0-1 1,1 1-1,-1 0 1,2 0-1,-1 0 0,1-1 1,0 1-1,1 0 0,-1-1 1,1 1-1,6 11 1,9 19-2224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5:48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 5312,'-9'-12'4570,"13"12"-3802,0 0-1,-1 1 1,1-1-1,0 1 1,-1 0-1,1 0 0,3 1 1,-3 0-621,-1 0-1,0 0 1,1 0-1,-1 0 1,0 0-1,0 1 1,0-1 0,-1 1-1,1 0 1,-1 0-1,3 3 1,6 11 285,-1 0 0,-1 0-1,-1 1 1,7 19 0,20 78 444,-13-39-242,23 49-252,-38-110-319,0 0-1,1 0 1,1 0-1,1-1 1,19 22-1,-27-33-236,0-1-1,1 0 1,0 0-1,-1 0 1,1 0-1,0-1 0,0 1 1,0-1-1,4 2 1,17 3-4086,-2-2 1178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1:42.6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104 18 5472,'-1'0'55,"1"0"1,-1 0 0,1 0-1,-1 0 1,1 0 0,0 0-1,-1 0 1,1 0-1,-1 0 1,1 0 0,-1 0-1,1-1 1,-1 1-1,1 0 1,0 0 0,-1-1-1,1 1 1,-1 0 0,1 0-1,0-1 1,-1 1-1,1 0 1,1-14 12152,-2 19-8526,-6 36-2772,-6 27-346,2 2-1,-1 119 1,7-26 375,5-162-353,1-7-649,0-1-1,1 1 1,0-1-1,0 1 1,6-12 0,-1 0-58,1-2 2,1 1 1,1 0 0,0 0-1,15-20 1,-17 27 112,-4 6 10,0 0-1,1 0 0,10-11 1,-15 16-6,1 0 1,-1 1-1,1-1 1,0 1-1,-1-1 0,1 0 1,0 1-1,0-1 1,-1 1-1,1 0 1,0-1-1,0 1 1,0 0-1,0-1 1,-1 1-1,1 0 1,0 0-1,0 0 1,0 0-1,0 0 1,0 0-1,0 0 1,0 0-1,-1 0 0,1 0 1,0 0-1,0 1 1,0-1-1,0 0 1,0 1-1,-1-1 1,1 0-1,0 1 1,0-1-1,-1 1 1,1 0-1,0-1 1,-1 1-1,2 0 1,3 5 102,-1 0 1,0 0 0,0 1-1,0-1 1,-1 1 0,0 0-1,0 0 1,0 0 0,-1 0-1,0 1 1,-1-1 0,0 0-1,0 1 1,0-1 0,-1 1 0,0-1-1,0 1 1,-1-1 0,0 1-1,-1-1 1,1 1 0,-2-1-1,1 0 1,-1 0 0,0 0-1,0 0 1,0-1 0,-1 1-1,-6 7 1,2-5 42,0-1 0,0 0 0,0 0 0,-14 9 0,19-15-148,0 0 0,0 0 0,0-1 0,0 1 0,0-1 0,0 1 0,-1-1 0,1 0 0,-1 0 1,1-1-1,0 1 0,-1-1 0,1 0 0,-1 1 0,0-2 0,1 1 0,-1 0 0,-4-2 0,6 1-129,0 0-1,-1 0 0,1 0 0,0-1 0,0 1 0,0-1 0,0 0 1,0 1-1,0-1 0,0 0 0,1 0 0,-1 0 0,-2-5 0,-16-34-2636,15 30 2033,-1-4-1838,-9-30 0,13 40 1925,1 0-1,0 0 1,1 0 0,-1 0-1,1 0 1,0 0 0,0-1 0,1 1-1,-1 0 1,3-7 0,-1 6-51,1 1 0,-1-1 0,2 0 1,4-6-1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5:48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53 2496,'0'-2'202,"0"1"1,-1-1-1,1 1 0,0-1 1,-1 1-1,1-1 0,0 1 1,0-1-1,0 1 0,0-1 1,1 1-1,-1-1 1,0 1-1,1-1 0,-1 1 1,1-1-1,-1 1 0,1-1 1,-1 1-1,1 0 0,0-1 1,0 1-1,0 0 0,0 0 1,1-2-1,3-3 1699,3-1 2802,-9 20-1562,-2 4-3252,-6 149 2261,-2-20-1190,4-71-518,0 15 22,7-59-372,1 2 105,-2 0 0,-1 0 0,-10 56 0,11-81-1176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5:49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16 6048,'-22'-16'6993,"29"18"-2239,8 2-658,-4-2-4980,154-6 3213,68 1-1367,-215 4-954,292 19-219,-298-17-145,-5-1-1114,-2-1-2581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5:53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297 136 2816,'0'-26'5909,"-2"26"-3612,-5 5-1481,-5 11-580,-73 193 1505,13-27-431,49-123-646,-27 106-1,19-53-38,19-81 596,9-26-527,5-9 51,1-11-147,4-20-36,2-16-267,17-54 0,62-187-180,15-40-240,-99 321 76,-2 5-14,0 0 0,0 0 0,1 0 0,0 0 0,6-9 0,-9 15 57,0 0 0,0 0 0,0 0 0,0-1 0,1 1 0,-1 0-1,0 0 1,0 0 0,0-1 0,0 1 0,1 0 0,-1 0 0,0 0 0,0 0 0,0 0 0,1-1 0,-1 1 0,0 0-1,0 0 1,1 0 0,-1 0 0,0 0 0,0 0 0,1 0 0,-1 0 0,0 0 0,0 0 0,1 0 0,-1 0 0,0 0-1,0 0 1,0 0 0,1 0 0,-1 0 0,0 0 0,0 0 0,1 1 0,-1-1 0,0 0 0,0 0 0,0 0 0,1 0 0,-1 0-1,0 1 1,0-1 0,0 0 0,0 0 0,1 0 0,-1 0 0,0 1 0,0-1 0,0 0 0,0 0 0,0 1 0,0-1-1,0 0 1,0 0 0,1 1 0,-1-1 0,5 20-225,-4-15 230,40 285-63,-37-243 153,3-2 1,1 1 0,3-1-1,17 49 1,-27-91-29,1 0 1,-1 0-1,0-1 0,1 1 1,0 0-1,-1 0 1,1-1-1,0 1 0,0-1 1,1 0-1,-1 0 1,0 0-1,1 0 0,0 0 1,4 3-1,-5-5-10,0 1-1,1 0 1,-1-1-1,1 1 1,-1-1-1,1 0 1,0 1-1,-1-1 1,1-1-1,-1 1 1,1 0-1,-1-1 0,1 1 1,-1-1-1,1 0 1,-1 1-1,0-1 1,1 0-1,-1-1 1,4-1-1,8-6 17,0 0 0,-1-1 0,0 0 0,-1-1 0,0 0 0,0-1 0,-2 0 0,19-27 0,-10 4-53,-1-1 0,-3 0 0,0-1-1,16-70 1,13-38-193,-31 103 70,-10 32-11,-2 8 58,0-1 1,0 0-1,0 0 0,0 0 1,0 1-1,1-1 1,1-3-1,-2 6 54,-1 0 0,0-1 0,0 1 0,0 0 0,0 0 0,0 0 0,0-1 0,1 1 0,-1 0 0,0 0 0,0 0 0,0 0 0,1-1 0,-1 1-1,0 0 1,0 0 0,0 0 0,1 0 0,-1 0 0,0 0 0,0 0 0,1-1 0,-1 1 0,0 0 0,0 0 0,0 0 0,1 0 0,-1 0 0,1 0 0,3 11-156,26 210-469,-7-44 754,39 250 524,-61-420-1831,1 11 194,-2-18 766,0 1 0,0-1 0,0 1 0,1-1 0,-1 1 0,0-1 0,0 0 0,0 1 0,1-1 0,-1 1 0,0-1 0,0 0-1,1 1 1,-1-1 0,0 0 0,1 1 0,-1-1 0,0 0 0,1 0 0,-1 1 0,0-1 0,1 0 0,-1 0 0,1 0 0,-1 1 0,1-1-1,-1 0 1,0 0 0,2 0 0,10 0-3112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5:54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 7232,'-9'-2'1659,"6"4"326,11 15 376,72 155 653,-57-117-2348,89 187 1131,-75-169-1274,-37-73-520,0 1-1,0-1 1,0 1 0,0-1 0,0 0-1,1 1 1,-1-1 0,0 0 0,0 1-1,1-1 1,-1 0 0,0 1 0,0-1-1,1 0 1,-1 1 0,0-1 0,1 0-1,-1 0 1,0 1 0,1-1 0,-1 0 0,1 0-1,-1 0 1,0 0 0,2 1 0,-2-1-124,0-1 1,0 1 0,1 0 0,-1 0 0,0 0-1,1 0 1,-1 0 0,0 0 0,1-1 0,-1 1-1,0 0 1,0 0 0,1-1 0,-1 1 0,0 0 0,0 0-1,0-1 1,1 1 0,-1 0 0,0 0 0,0-1-1,0 1 1,0 0 0,0-1 0,0 1 0,1-1 0,1-4-1768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5:54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810 0 5888,'-2'1'260,"0"-1"1,1 0-1,-1 1 1,0 0 0,1-1-1,-1 1 1,1 0-1,-1 0 1,1 0-1,-1 0 1,1 0-1,0 0 1,-1 0 0,1 0-1,-1 2 1,-14 10 1042,-14 11-191,2 1 0,0 1 0,-25 34 0,23-28-584,-12 15 258,-105 110 961,88-106-1378,-107 71 1,131-98-283,-30 18 266,-10 8-2978,65-38 1010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5:55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6 268 3968,'-1'-3'829,"0"-1"0,0 0 0,0 0 0,0 0 0,1 0 0,-1 0 0,1 0 0,1-6 0,-1 0 1166,0 9-1915,0 1 1,1-1 0,-1 0-1,0 1 1,0-1 0,1 1-1,-1 0 1,1-1 0,-1 1-1,0-1 1,1 1 0,-1-1 0,1 1-1,-1 0 1,1-1 0,-1 1-1,1 0 1,-1 0 0,1-1-1,0 1 1,15-6 337,-12 5-157,4-2-145,1 0 0,0 0 0,-1 1 0,1 0 0,11 0 0,8-1 20,178-18 565,-141 16-613,382-30 931,212-13-289,9 9 113,-498 31-562,401-15 558,-479 21-716,235 0 447,-189 3-140,-81-1-1953,-52 0 600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5:56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75 2656,'0'-3'416,"0"0"1,0 0-1,1 0 1,-1 0-1,1-1 1,0 1-1,0 0 1,0 1-1,0-1 1,0 0-1,1 0 1,-1 0-1,3-2 1,1-3 930,-3 5 401,-11 13-504,1-2-1022,1 0 0,0 1 0,0-1 0,1 1 0,-6 12 0,-24 52 353,28-56-498,-121 324 1553,89-228-983,13-13 1007,25-93-799,4-10 822,5-11-545,-3 5-994,1 1-1,10-15 1,-1 3-141,0-2 32,80-145 161,32-68-115,-125 233-84,119-171 44,-105 151-147,-12 17 42,1 0 0,-1 0 0,1 0 0,0 0 0,0 1 0,6-5 0,-10 8 64,0 1 1,0 0 0,1 0-1,-1 0 1,0 0 0,0 0-1,1 0 1,-1 0 0,0-1-1,0 1 1,1 0 0,-1 0-1,0 0 1,0 0 0,1 0-1,-1 0 1,0 0 0,0 0 0,1 1-1,-1-1 1,0 0 0,0 0-1,1 0 1,-1 0 0,0 0-1,0 0 1,1 0 0,-1 1-1,0-1 1,0 0 0,1 0-1,5 11-63,2 14 31,17 143-56,-14-86 170,24 93 1,-33-169-6,-2-2-9,1-1-1,0 0 0,0 0 1,0 1-1,0-1 1,1 0-1,-1 0 0,1-1 1,0 1-1,3 4 1,-4-7-50,-1 1 0,0-1 1,1 0-1,-1 0 1,0 1-1,1-1 1,-1 0-1,0 0 0,1 0 1,-1 0-1,0 0 1,1 1-1,-1-1 1,1 0-1,-1 0 0,0 0 1,1 0-1,-1 0 1,1 0-1,-1 0 1,0 0-1,1-1 0,-1 1 1,1 0-1,-1 0 1,0 0-1,1 0 1,-1 0-1,0-1 0,1 1 1,-1 0-1,0 0 1,1-1-1,-1 1 1,0 0-1,0 0 0,1-1 1,-1 1-1,0 0 1,0-1-1,1 1 1,-1 0-1,0-1 0,12-23 311,55-165-46,-52 144-273,1 2-1,30-56 1,-36 81-93,2-1-1,0 2 1,25-28 0,-36 44 61,-1 0 1,1 0 0,0 1-1,-1-1 1,1 0 0,0 1-1,0-1 1,-1 1-1,1-1 1,0 1 0,0-1-1,0 1 1,0-1 0,0 1-1,0 0 1,0-1 0,0 1-1,0 0 1,0 0 0,0 0-1,0 0 1,0 0 0,0 0-1,1 0 1,0 1-1,-1-1-1,1 1 1,-1 0 0,0 0 0,1 0-1,-1 0 1,0 0 0,0 0 0,0 0-1,0 0 1,0 1 0,0-1 0,0 0-1,1 2 1,2 5 0,0 0 0,0 0 0,-1 1 0,3 13 0,10 54 25,5 86 1,1 0-57,-11-97 811,4 131 0,-15-195-785,0-1 1,0 0 0,0 0 0,0 0-1,0 0 1,0 0 0,0 0 0,0 0-1,0 1 1,0-1 0,0 0 0,0 0-1,0 0 1,0 0 0,0 0 0,0 0-1,0 0 1,0 1 0,0-1 0,0 0-1,0 0 1,-1 0 0,1 0 0,0 0-1,0 0 1,0 0 0,0 0 0,0 0-1,0 0 1,0 0 0,0 1 0,-1-1-1,1 0 1,0 0 0,0 0-1,0 0 1,0 0 0,0 0 0,0 0-1,-1 0 1,1 0 0,0 0 0,0 0-1,0 0 1,0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5:57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3 4800,'-8'-3'13739,"6"6"-13831,0-1 268,-1-1 0,1 0-1,0 1 1,-1-1 0,0 0-1,-4 1 1,-16 8 349,11-2-448,1 1 0,-1 0-1,1 0 1,1 1 0,-10 12-1,14-14-53,-1 0-1,2 0 0,-1 0 1,1 1-1,1 0 0,0 0 1,0 0-1,-3 13 0,1 3 114,1 0 0,1 0 0,0 38 0,4-59-60,0 0 0,0 1 0,0-1 0,1 0 0,0 1 0,-1-1 0,2 0 0,-1 1-1,0-1 1,1 0 0,0 0 0,3 5 0,-5-8-57,0-1-1,1 0 1,-1 1 0,1-1 0,-1 1-1,1-1 1,-1 0 0,1 0 0,-1 1-1,1-1 1,-1 0 0,1 0 0,-1 1-1,1-1 1,-1 0 0,1 0 0,0 0-1,-1 0 1,1 0 0,-1 0 0,1 0-1,-1 0 1,1 0 0,0 0 0,-1 0-1,1-1 1,-1 1 0,1 0 0,-1 0-1,1 0 1,-1-1 0,1 1 0,-1 0-1,1-1 1,-1 1 0,1 0 0,-1-1-1,3-1 53,0 0-1,-1 0 1,0 0-1,1-1 0,-1 1 1,3-6-1,7-12 84,-2-1 0,0-1 0,8-30 0,-5 16-92,3-10-54,-11 28-34,1 0 0,1 1 0,18-34 0,-22 46-37,-2 3 30,-1 1 0,1 0 0,0 0 0,0 0 0,-1 0 0,1 0 0,0 0 0,0 0 0,0 0 0,0 0 0,0 0-1,2-1 1,-2 2 30,0 0-1,0 0 1,0 0-1,0 1 1,0-1-1,0 0 0,0 0 1,0 1-1,0-1 1,0 1-1,0-1 1,0 1-1,0-1 0,0 1 1,0 0-1,-1-1 1,1 1-1,0 0 1,-1-1-1,1 1 1,0 1-1,11 12 12,-2 0 0,1 1 0,-2 0 0,13 27 0,-10-18 75,-6-13-239,-1-1-173,0-1 0,0 1 1,1-1-1,1 0 0,9 11 1,-3-11-1054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5:57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13 5408,'-2'-3'526,"0"-7"5614,3 16-3670,2 10-1733,-2 1 1,1 0-1,-2-1 1,0 1-1,-1 0 1,-5 25-1,2-13-134,-8 88 647,-22 148-324,28-235-757,1 1-1,0 33 1,7-54-846,-1 0-3798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5:58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82 8320,'-12'-17'2672,"12"17"-2516,0 0 1,0-1-1,-1 1 1,1-1 0,0 1-1,0 0 1,0-1-1,-1 1 1,1-1-1,0 1 1,0-1 0,0 1-1,0-1 1,0 1-1,0 0 1,0-1 0,0 1-1,0-1 1,0 1-1,0-1 1,0 1-1,0-1 1,0 1 0,0 0-1,1-1 1,-1 1-1,0-1 1,0 1-1,0-1 1,1 1 0,-1 0-1,0-1 1,1 1-1,-1 0 1,0-1 0,1 1-1,15-8 1732,-13 7-1655,21-6 78,1 1 1,-1 1-1,1 1 0,1 2 0,30 0 1,-20 0-164,50 1-588,-15 1-2405,-1-6-4211,-29 0 3387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1:43.5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617 28 1472,'0'-1'140,"0"0"-1,1 0 1,-1 0 0,1 0-1,-1 0 1,1 0 0,0 0-1,-1 0 1,1 0 0,0 0-1,0 1 1,0-1 0,0 0-1,-1 0 1,1 1 0,15-13 13213,-16 13-13228,-4-1 3098,0 2-3461,1 6 1214,1-2-341,-74 97 2358,61-86-2756,0 0 0,-1-1 0,-32 24 0,7-13 46,-1-2-1,-2-2 1,0-1 0,-57 17-1,-66 27 683,149-60-563,16-5-13,12-2-262,3 0-95,0 1-1,1 0 1,-1 1 0,1 1 0,-1 0 0,14 4 0,80 21-123,-97-23 97,-7-2-10,127 39-95,-100-29 133,1 1 1,32 20-1,-20-10-23,-29-13-1403,-13-8 208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5:58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74 5824,'-6'-3'1797,"4"7"515,1 3-1547,-51 213 5350,-21 78-3910,62-258-1926,4-19-51,-6 38 1,13-57-210,-3 22 518,3-17 112,3-10 370,-1-2-785,0 0 0,-1 1 0,0-1 0,1-6-1,3-14 38,107-385-132,-100 374-171,2 2 0,1-1 0,1 2 0,24-36 0,-26 46-53,-11 17 28,0 0 0,0 0 0,1 1 0,0-1 0,9-8 0,-13 13 47,1 1-1,0-1 1,-1 0 0,1 1-1,0 0 1,0-1 0,-1 1-1,1-1 1,0 1 0,0 0-1,0 0 1,-1-1 0,1 1-1,0 0 1,0 0 0,0 0-1,0 0 1,0 0 0,-1 0-1,1 0 1,0 0 0,0 0-1,0 1 1,0-1 0,0 0-1,-1 0 1,1 1 0,0-1-1,0 0 1,-1 1 0,1-1-1,0 1 1,0-1 0,-1 1-1,1 0 1,-1-1 0,1 1 0,0 0-1,0 0 1,1 2-11,1 1 0,-1-1 0,0 1 0,0 0 0,0 0 0,2 6 0,-2 1 34,1-1 1,-1 1-1,-1 0 0,0-1 0,0 14 1,-1-6 13,3 111 233,7 110 232,-9-220-346,2 0 1,0-1 0,8 27-1,-10-43-107,-1-1 0,1 1 0,0-1 0,-1 0 0,1 0 0,0 1 0,0-1 0,0 0 0,0 0 0,0 0 0,0 0 0,0 0 0,1 1-1,-1-2-18,0 0 0,-1 1 0,1-1 0,0 0 0,0 0 0,-1 0 0,1 1 0,0-1 0,-1 0 0,1 0 0,0 0 0,0 0 0,-1 0-1,1 0 1,0-1 0,0 1 0,-1 0 0,1 0 0,0 0 0,-1-1 0,1 1 0,0 0 0,-1-1 0,1 1 0,0-1 0,-1 1 0,1 0-1,-1-1 1,1 0 0,-1 1 0,1-1 0,-1 1 0,1-1 0,-1 0 0,7-9 21,-1 1 1,0-1-1,-1-1 1,6-14-1,16-51-68,-22 61 7,50-169-198,29-78-71,-84 261 266,1 0-1,-1 0 1,0 0-1,1 0 1,-1 0 0,1 0-1,-1 0 1,1 0-1,-1 0 1,1 0-1,0 0 1,-1 0-1,1 1 1,0-1-1,0 0 1,0 0 0,0 1-1,0-1 1,-1 1-1,1-1 1,0 1-1,2-1 1,-2 1 2,0 0 0,0 1 0,0-1-1,-1 0 1,1 1 0,0-1 0,0 1 0,-1-1 0,1 1 0,0 0 0,0-1 0,-1 1 0,1 0-1,-1-1 1,1 1 0,-1 0 0,1 0 0,-1-1 0,1 1 0,-1 0 0,0 0 0,1 0 0,-1 0-1,0 0 1,1 1 0,9 37-69,-1 1 0,7 67-1,-2-7 208,-5-48-52,1 10-82,3 0 1,26 76 0,-30-117-2214,1-4 582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5:59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40 3552,'-3'-27'1646,"2"14"5902,5 23-5233,5 10-887,16 30 0,-9-20-732,23 52 690,37 111 1,-59-145-1183,44 138 376,-33-109-1780,-28-78 1164,0 1 1,0 0-1,0 0 1,0 0-1,0 0 0,0 0 1,0 0-1,0 0 0,0 0 1,0 0-1,0 0 0,0-1 1,1 1-1,-1 0 1,0 0-1,0 0 0,0 0 1,0 0-1,0 0 0,0 0 1,0 0-1,0 0 0,0 0 1,0 0-1,0 0 1,0 0-1,1 0 0,-1 0 1,0 0-1,0 0 0,0 0 1,0 0-1,0 0 1,0 0-1,0 0 0,0 0 1,0 0-1,0 0 0,1 0 1,-1 0-1,0 0 0,0 0 1,0 0-1,0 0 1,0 0-1,0 0 0,0 0 1,0 0-1,0 0 0,0 0 1,1 0-1,-1 0 1,0 0-1,0 0 0,0 0 1,0 1-1,0-1 0,0 0 1,0 0-1,0 0 0,0 0 1,0 0-1,0 0 1,0 0-1,0 0 0,0 0 1,0 1-1,4-9-2339,-4 8 2320,5-13-2334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5:59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763 17 7296,'-11'-14'2368,"11"14"-2348,-1 0 0,1 0 0,0-1 0,0 1 1,0 0-1,0 0 0,0 0 0,0 0 0,0 0 0,-1 0 1,1-1-1,0 1 0,0 0 0,0 0 0,0 0 0,0 0 1,-1 0-1,1 0 0,0 0 0,0 0 0,0 0 1,0 0-1,-1 0 0,1 0 0,0 0 0,0 0 0,0 0 1,0 0-1,-1 0 0,1 0 0,0 0 0,0 0 0,0 0 1,0 0-1,-1 0 0,1 0 0,0 0 0,0 0 0,0 0 1,0 0-1,0 1 0,-1-1 0,1 0 0,0 0 1,0 0-1,-19 11 1622,0 1 1,-33 28 0,-90 91 2040,92-82-3079,-166 174 344,13 10-1128,202-232 9,-31 38-2713,22-25-3970,16-18 3292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6:00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36 1888,'18'-19'1720,"-2"3"4426,-18 24-484,-2 8-4230,-5 20-1438,2-11 278,-5 28 0,-2 9 272,10-47-423,-75 276 1499,17 1-689,53-231-654,-33 110 1,19-105 548,22-64-861,-2 5-62,3-7 14,0 0 0,-1 0 1,1 0-1,0 0 1,0 0-1,-1 0 0,1 0 1,0 0-1,-1 0 1,1 0-1,0-1 0,0 1 1,-1 0-1,1 0 1,0 0-1,0 0 0,-1 0 1,1-1-1,0 1 1,0 0-1,-1 0 0,1 0 1,0-1-1,0 1 1,0 0-1,0 0 0,-1-1 1,1 1-1,0 0 1,0-1-1,0 1 0,0-1 1,-3-6-1444,0 0-1,1 0 1,-1 0 0,2-1 0,-2-12 0,1-7-1082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6:01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50 6816,'-5'-5'629,"1"-2"359,-1 1-1,-1 0 1,1 1 0,-10-8 0,11 9 1629,7 4-1201,8 3-753,-11-3-672,17 4 329,-1-1 0,1-1 0,-1 0 0,30-1 0,282-11 1536,-7 1-640,-89 15-736,-170 0-323,103 21 1,-163-27-181,7 2 23,-1 0 0,0 1 0,0 0 0,11 5 0,-18-8-18,0 1 0,0-1 1,0 1-1,1 0 0,-1-1 0,0 1 0,0 0 1,0 0-1,0 0 0,0 0 0,-1 0 1,1 0-1,0 0 0,0 0 0,-1 0 0,1 0 1,0 0-1,-1 0 0,1 0 0,-1 1 1,1-1-1,-1 0 0,0 0 0,0 1 0,0-1 1,1 0-1,-1 1 0,0-1 0,0 0 1,-1 1-1,1-1 0,0 0 0,0 0 0,-1 1 1,1-1-1,-1 0 0,0 2 0,-13 17-2104,-1 3 580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6:03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25 2720,'5'0'-6,"9"-1"4748,-14 1-4632,0 0 0,0 0 0,1-1 1,-1 1-1,0 0 0,0 0 0,0 0 1,0 0-1,1-1 0,-1 1 0,0 0 0,0 0 1,0 0-1,0-1 0,0 1 0,1 0 1,-1 0-1,0 0 0,0-1 0,0 1 0,0 0 1,0 0-1,0-1 0,0 1 0,0 0 0,0 0 1,0-1-1,0 1 0,0 0 0,0 0 1,0-1-1,0 1 0,0 0 0,-1 0 0,1 0 1,0-1-1,0 1 0,0 0 0,0 0 1,0 0-1,0-1 0,-1 1 0,1 0 0,0 0 1,0 0-1,0 0 0,-1-1 0,-1 0 81,0 0-1,-1 0 0,1 0 1,-1 0-1,1 0 0,-1 0 1,0 1-1,-2-1 0,3 1-68,-7-2 61,0 1 0,0 0 0,0 0 0,0 1 0,0 0-1,0 1 1,0 0 0,0 0 0,-16 5 0,16-4-147,0 1 0,1 0 0,-1 1 0,1 0-1,-1 0 1,1 1 0,0 0 0,1 0 0,0 1 0,-9 8 0,6-4-11,2 0 0,0 0 1,0 0-1,0 1 0,2 0 1,-1 1-1,-5 13 0,4-5 154,1 1 0,1 0 0,0 0 0,2 1 0,0-1 0,2 1 0,0 0 0,2 23 0,0-41-79,0 0 0,1 0 0,-1 0 0,1-1 0,0 1 0,0 0 0,1-1 0,-1 1 0,1 0 0,-1-1 0,1 0-1,0 1 1,3 3 0,-4-6-50,0-1 0,0 1 0,0 0 0,0 0 0,0 0 0,0-1 0,0 1 0,0-1 0,1 1 0,-1-1 0,0 1 0,0-1 0,0 0 0,1 1 0,-1-1 0,0 0-1,2 0 1,0 0 3,-1-1 0,0 1-1,1-1 1,-1 1-1,0-1 1,0 0-1,0 0 1,0 0-1,0 0 1,0 0-1,0-1 1,3-2-1,16-16 164,-1-1 0,21-29 0,-26 31-170,21-27 105,-3-2 0,38-71 0,-66 111-133,-3 6-40,-1 0 0,0-1 0,0 1 0,1 0-1,-1-1 1,-1 1 0,1-1 0,0 1 0,0-5 0,-13 56-394,11-38 464,-1-1 0,1 1 0,1-1 0,0 1 0,0-1 0,1 1 0,0-1 0,1 1 0,0-1 0,1 0 0,0 0 0,1 0 0,0 0 0,0 0 0,1-1 0,0 0 0,1 0 0,0 0 0,1-1 0,-1 0 0,1 0 0,1 0 0,0-1 0,0-1 0,0 1 0,1-1 0,0 0 0,0-1 0,0 0 0,1-1 0,0 0 0,12 4 0,-16-7-96,0 1 0,1-2 0,-1 1 0,0-1 0,1 0 0,-1 0 0,1 0 0,-1-1 0,0 0 0,1-1 0,-1 1 0,8-4 0,-5 1-861,0 1 0,-1-2 1,1 0-1,9-7 0,13-12-1890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6:05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39 2656,'-18'-35'8501,"17"34"-8316,1 1 1,-1-1-1,0 1 1,1 0-1,-1-1 0,0 1 1,0 0-1,0 0 1,1-1-1,-1 1 0,0 0 1,0 0-1,0 0 1,0 0-1,1 0 0,-1 0 1,0 0-1,0 0 0,0 1 1,0-1-1,-15 5 1644,16-4-1712,-1 0 0,0 0-1,1 1 1,0-1 0,-1 0-1,1 0 1,0 0 0,-1 0-1,1 1 1,0-1 0,0 0-1,0 0 1,0 0 0,0 1-1,1 1 1,1 18 322,-2-19-413,0 0 1,0 0-1,1-1 1,-1 1 0,0 0-1,1 0 1,-1 0-1,1 0 1,-1 0-1,1 0 1,0 0 0,2 2-1,1 2 35,1 0 0,0 0 0,1-1 0,-1 0-1,1 0 1,0 0 0,1-1 0,12 8 0,4-1-1,32 11 1,-39-17 11,132 45 118,29 10 15,-123-39-164,79 35-13,-106-42 39,21 11 533,-30-16-392,-17-8-133,-5 10 175,0-6-189,-1-1-1,1 1 0,-1-1 1,1 0-1,-1-1 1,-10 7-1,-39 16-149,21-10 209,-136 72-14,-230 130 326,260-147-448,133-70-1244,30-12-8359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6:06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40 467 2816,'-1'0'116,"-1"0"0,1 1 0,-1-1 1,1 0-1,-1 0 0,1 1 0,-1-1 0,1 1 1,0 0-1,-1-1 0,1 1 0,0 0 0,0 0 1,-1 0-1,1 0 0,0 0 0,0 0 0,0 0 1,0 0-1,0 0 0,0 0 0,0 1 0,1-1 0,-2 3 1,0-1 881,1 1 0,-1 0 0,1 0 0,0-1 1,1 1-1,-1 0 0,0 7 0,5-13 1136,2-2-1404,33-33 1654,-35 34-2292,27-23 435,37-24 1,66-24 64,13 7-89,-118 54-377,-27 12-120,398-166 527,-353 150-546,69-23-52,-91 33-174,1 1 0,42-5 0,-64 11 119,20 0-3568,-11 3 1534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6:06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400 276 4064,'-1'-3'347,"-1"0"-1,1 0 1,0 0 0,0 0-1,1 0 1,-1 0-1,0 0 1,1 0 0,0-5-1,0 7-157,0 0 1,-1-1-1,1 1 0,0 0 0,0 0 0,-1 0 0,1 0 0,-1 0 0,1 0 0,-1 0 0,1 0 0,-1 0 0,0 0 0,1 0 0,-1 0 0,0 0 0,0 0 1,0 0-1,0 1 0,0-1 0,0 0 0,0 1 0,0-1 0,0 0 0,0 1 0,0 0 0,0-1 0,0 1 0,-2-1 0,-2 0-26,1 0 0,-1 0 1,0 1-1,0 0 0,-9 0 0,2 1 7,-1 1 0,1 1 0,0 0 0,0 1 0,0 0 0,0 1 0,1 0 0,-1 0 0,1 2-1,1-1 1,-1 1 0,1 1 0,0 0 0,-9 10 0,6-4-49,0 0-1,0 1 0,2 1 0,0 0 1,0 0-1,2 1 0,0 1 1,-10 29-1,8-16 64,2 1 0,2-1 1,1 1-1,-2 33 0,7-48-23,0 0 0,1-1-1,2 1 1,-1-1 0,2 1-1,0-1 1,1 0-1,1 0 1,11 28 0,-12-38-93,0 1 0,0-1 0,0 0 0,1 0 0,0 0 1,0-1-1,0 0 0,1 0 0,-1 0 0,1-1 0,1 1 0,-1-1 1,0-1-1,13 6 0,2-2 128,0 0 1,1-1-1,36 5 1,-27-7-70,1-1 0,0-2 1,1-1-1,-1-1 1,0-2-1,-1-2 0,1 0 1,-1-2-1,0-2 0,0 0 1,-1-2-1,-1-2 0,1 0 1,-2-2-1,0-1 1,42-33-1,-35 19 31,-1-1 0,-2-1 0,-1-2-1,29-40 1,-47 56-46,-1-1 0,0 0 0,-2-1 0,14-33 0,-21 44-99,0 0 0,-1-1 0,0 1 0,-1-1 0,0 1 0,0-1 0,-1 1-1,-1-1 1,1 0 0,-2 1 0,1-1 0,-5-13 0,0 4-49,-2 0 1,0 1-1,0 0 0,-21-30 1,15 27-32,0 0 1,-2 2 0,0 0 0,-2 0 0,0 2 0,0 0 0,-2 1-1,0 1 1,-31-17 0,39 26 46,0 1 0,0 0 0,0 1 0,-1 0 0,1 1 0,-1 1 0,0 0 0,0 0-1,1 2 1,-1-1 0,0 2 0,0-1 0,-16 4 0,6 1-373,1 0 1,0 1-1,0 2 1,1 0-1,0 1 1,-28 17-1,-8 10-962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6:12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29 3392,'-4'-7'5295,"7"5"-3556,6-13 6000,-7 11-4550,1 12-2410,-3-7-751,0 1 0,1-1 0,-1 0 0,0 1 0,0-1 0,0 0 0,0 1 0,0-1-1,0 0 1,-1 1 0,1-1 0,0 0 0,-1 0 0,0 2 0,-1 5 113,-13 232 1514,7-74-1022,-5 283 807,14-191-1016,-1-141-7179,0-114 4968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6:1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8 331 4320,'-2'0'311,"-3"1"882,7 2 956,7-7 1414,0 1-3072,0 0 0,0 0 0,-1-1 0,1 0 1,-1 0-1,15-12 0,6-2 140,-9 7-382,-2-1 0,0-1 0,0 0 0,26-27 0,-33 29-191,-1-1-1,0 0 1,-1 0 0,0-1-1,-1-1 1,-1 1 0,9-22-1,-14 29-92,0 0 0,0 0 0,0-1 0,-1 1 0,0-1 0,1-12 0,-2 19 21,0 0 0,0-1 0,0 1 0,0 0 0,0-1 0,0 1 0,0 0 1,0 0-1,0-1 0,0 1 0,0 0 0,0 0 0,0-1 0,0 1 0,-1 0 0,1 0 0,0-1 0,0 1 0,0 0 0,0 0 0,0-1 0,-1 1 0,1 0 0,0 0 0,0 0 0,0-1 0,-1 1 0,1 0 0,0 0 1,0 0-1,-1 0 0,1 0 0,0 0 0,0-1 0,-1 1 0,1 0 0,0 0 0,0 0 0,-1 0 0,1 0 0,0 0 0,0 0 0,-1 0 0,1 0 0,0 0 0,-1 0 0,1 0 0,0 0 0,0 1 0,-1-1 0,1 0 1,0 0-1,0 0 0,-1 0 0,1 0 0,0 0 0,-1 1 0,-13 9-446,-6 17 603,0 0 1,-17 33-1,29-47-34,-6 13 87,1 0 0,1 1 0,1 1 1,-12 49-1,10-28 138,-7 66 1,3 55 313,12-114-565,-4 31 324,4 98-1,7-59 693,8-155-5744,2 9 2357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1:44.4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603 0 4384,'1'1'16760,"-4"4"-13453,-5 6-5349,5-7 3803,-14 11-1039,0 2 1,-14 19-1,4-5-398,-24 21 84,-3-2 1,-73 51 0,98-80-399,-43 21 0,7-5 7,-8 8 341,71-44-266,0 1 1,-1-1-1,1 0 1,-1 0-1,1 0 0,-1-1 1,1 1-1,-5 0 1,6-1 269,3 0-452,28 2 338,45 7 1,-7 0 102,-36-6-353,-1 2 1,0 1-1,0 1 1,-1 2-1,0 1 1,47 22-1,-65-27-60,-1 1-1,1 1 1,-1 0-1,-1 0 1,1 1-1,15 15 1,-20-12-1244,-6-9 584,0-1 0,0 1 0,0-1 0,0 1 0,0 0 1,0-1-1,0 1 0,0-1 0,-2 4 0,0 0-2164,0 0 1,0 0-1,-6 9 0,5-9 2629,-10 15-5236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6:13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38 128 4480,'-11'-7'1445,"-15"9"11962,31-2-10757,20-1-1529,274-31 725,-175 13-1519,132-16 210,-256 35-537,271-28 444,-1 20-30,-195 15-1,8 1-3903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6:14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447 58 2560,'0'-1'214,"0"0"1,0 0-1,0 0 1,0-1-1,1 1 1,-1 0-1,0 0 1,1 0-1,-1 0 1,1 0-1,-1-1 1,1 1-1,-1 0 1,1 0-1,0 0 1,0 0-1,-1 1 1,1-1-1,0 0 1,0 0-1,0 0 1,1 0-1,-1 0-59,-1 1 0,1 0 0,-1 0 1,0-1-1,1 1 0,-1 0 0,0-1 0,1 1 0,-1-1 0,0 1 0,1 0 1,-1-1-1,0 1 0,0-1 0,1 1 0,-1-1 0,0 1 0,0-1 0,0 1 1,0-1-1,0 1 0,0-1 0,1 1 0,-1-1 0,0 1 0,-1-1 0,1 1 1,0-2-1,0 2 103,-1-1 0,1 0 0,-1 0 0,0 1 0,1-1 0,-1 0 1,0 1-1,1-1 0,-1 1 0,0-1 0,0 1 0,1-1 0,-1 1 0,-1-1 0,-2-1 218,0 1-1,0 0 0,0 0 0,0 0 0,-6 0 0,-47-1 1327,29 0-1155,0 2 0,-32 4 0,50-3-557,1 1 1,0 0-1,0 0 0,0 1 0,0 0 1,1 1-1,-1 0 0,1 0 0,0 1 1,-12 9-1,10-6-31,1 1 1,0 0-1,0 1 0,1 0 0,0 1 1,0-1-1,-8 18 0,1 4-13,-17 51-1,27-70-23,1 1 1,1 0-1,0 0 0,1 0 0,-1 18 0,3-26 41,0 1 0,1-1 0,0 0 0,0 1 0,0-1 0,3 7 0,-3-9-9,1-1-1,-1 0 0,1 0 0,-1 0 0,1 0 0,0 0 0,0 0 0,1-1 0,-1 1 0,0-1 0,1 1 0,3 1 0,-4-3-14,-1 0 0,1 0-1,0 0 1,0 0 0,0 0 0,0-1-1,0 1 1,0-1 0,0 0 0,0 1-1,0-1 1,0 0 0,0 0 0,0 0-1,0-1 1,0 1 0,0 0-1,2-2 1,3 0 45,-1 0 1,1-1-1,-1 1 0,6-5 1,-7 4-62,1 0 0,-1 0 1,-1-1-1,1 0 0,0 0 1,-1 0-1,0 0 0,0-1 1,0 0-1,0 1 0,-1-1 1,0-1-1,0 1 0,0 0 1,1-7-1,11-30-23,-2 0 0,14-87 0,-22 91-139,-5 38 137,0 0-1,0 0 1,0-1-1,0 1 1,0 0-1,0 0 1,0-1-1,0 1 1,0 0-1,0 0 1,0-1-1,0 1 1,0 0-1,1 0 1,-1-1-1,0 1 1,0 0-1,0 0 1,0 0-1,0 0 1,1-1-1,-1 1 1,0 0-1,0 0 1,0 0-1,0 0 1,1-1-1,-1 1 1,0 0-1,0 0 1,1 0-1,-1 0 1,0 0-1,0 0 1,0 0-1,1 0 1,-1 0-1,0 0 1,0 0-1,1 0 1,-1 0-1,0 0 1,0 0-1,1 0 1,-1 0-1,0 0 1,0 0-1,1 0 1,-1 0-1,0 0 1,0 0-1,0 0 1,1 0-1,-1 1 1,0-1-1,0 0 1,0 0-1,1 0 1,-1 0-1,0 1 1,0-1-1,0 0 1,0 0-1,1 1 1,11 16 31,-11-14-7,19 33 268,25 34 1,-23-42-155,42 42 0,-49-56-108,0 0 0,1-2-1,1 0 1,23 14-1,-33-23-291,-1 0 0,0 0 0,1-1 0,9 3 0,-13-5-296,0 1 1,0-1 0,0 0-1,0 1 1,0-1 0,0-1-1,0 1 1,0 0 0,0-1-1,0 1 1,0-1 0,4-2-1,11-5-2495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6:16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13 7136,'-12'-4'1501,"8"2"-883,0 1-1,1 0 0,-1-1 1,0 1-1,0 1 0,0-1 0,-1 1 1,1-1-1,-7 2 0,3 0 1557,-3 1 1250,9-2-2144,5 0-729,0 1-303,-1-1 0,1 1 0,-1-1-1,1 1 1,-1 0 0,0 0 0,3 1 0,11 5 335,95 23 1656,187 42-1705,-206-57-457,200 43 0,-287-57-102,1 1 0,0 0-1,-1 0 1,0 0-1,0 1 1,0 0 0,9 6-1,-12-7 36,0 0-1,0 0 0,0 0 0,-1 0 1,1 0-1,-1 0 0,1 0 1,-1 1-1,0-1 0,0 1 0,0-1 1,0 1-1,0-1 0,0 1 1,-1-1-1,0 1 0,1-1 1,-1 5-1,0-5 4,-1 1 1,1-1-1,-1 0 1,1 0 0,-1 0-1,0 0 1,0 0-1,0 0 1,0-1-1,0 1 1,0 0-1,-1 0 1,1-1 0,-1 1-1,-2 2 1,-28 20 63,28-21-78,-146 84-183,95-58 208,-48 30 99,-78 41 93,136-78-352,-2-2 0,-48 15 0,57-25-1752,17-8-4048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6:17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101 317 5632,'-65'-23'3184,"58"20"-1801,-16-7 3652,23 9-4903,-1 1 1,1 0-1,-1-1 1,1 1 0,0-1-1,-1 1 1,1 0-1,0-1 1,-1 1-1,1-1 1,0 1 0,0-1-1,-1 1 1,1-1-1,0 1 1,0-1 0,0 1-1,0-1 1,0 0-1,0 1 1,0-1 0,0 1-1,0-1 1,0 1-1,0-1 1,0 1 0,0-1-1,0 1 1,0-1-1,0 1 1,1-1 0,-1 1-1,0-1 1,0 1-1,1-1 1,-1 1 0,0-1-1,1 0 1,1 0 75,-1-1 1,1 1-1,0 0 0,-1-1 1,1 1-1,0 0 0,0 0 1,0 0-1,2 0 1,2-2 192,29-11 501,1 1 0,69-15-1,-84 23-683,337-67 1172,2 16-936,-167 28-459,-145 21-31,20-2-768,-26-2-3422,-40 10 3410,0 1 0,0-1 0,0 1 0,0 0 0,0 0 0,0 0 0,0 0 0,0 0 0,4 1 0,8 3-2794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6:19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61 140 3392,'-7'-3'628,"5"2"-320,1 1 0,0-1 0,-1 0 0,1 1 0,0-1 0,0 0-1,-1 0 1,1 0 0,0 0 0,0 0 0,0 0 0,0 0 0,-1-2-1,1 1 292,1 0 0,-1 0 0,0 1 0,0-1-1,0 0 1,0 0 0,0 1 0,0-1 0,-1 1-1,1-1 1,0 1 0,-1-1 0,1 1 0,-4-2-1,-9-12 3369,12 8-2220,3 9-310,9-3-1143,40-6-218,-31 5 40,20-4 1,64-15 238,0 4 1,189-5 0,-259 21-200,0 2 0,49 7 1,-53-4-58,17 3-182,-35-6-697,-9-1 147,-1 1-1,0-1 0,0 0 1,0 0-1,0 0 0,0 0 1,0 1-1,0-1 0,0 1 1,0-1-1,1 1 0,6 6-1856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6:20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555 92 5888,'0'-2'322,"1"0"1,-1 1-1,1-1 1,-1 0-1,0 0 0,0 0 1,0 0-1,0 0 1,0 0-1,0 0 1,-1 0-1,1 0 1,-1 0-1,1 0 0,-1 0 1,0 0-1,1 1 1,-1-1-1,0 0 1,0 1-1,0-1 0,-1 0 1,1 1-1,0-1 1,-1 1-1,1 0 1,-1-1-1,1 1 1,-1 0-1,1 0 0,-4-1 1,1-1 339,-1 1-1,0 0 1,1 0 0,-1 1 0,-5-2-1,-25 0 32,21 3-443,0 0 1,0 2 0,0-1-1,0 2 1,1 0 0,-1 0-1,1 2 1,-17 7 0,-106 54 565,117-55-744,8-5-56,0-1 1,0 2-1,1 0 0,0 0 0,0 1 1,0 0-1,1 1 0,-9 10 0,10-6-13,-1-1 0,2 2 0,0-1-1,0 1 1,1 0 0,1 1 0,0-1 0,1 1-1,1 0 1,0 0 0,1 0 0,1 1-1,0-1 1,1 0 0,1 0 0,3 22 0,-1-20 34,1 1 0,0-1 1,1 0-1,1-1 0,0 1 1,2-1-1,-1-1 1,2 1-1,0-1 0,1-1 1,1 1-1,0-2 0,1 0 1,14 13-1,-14-15 37,1-1 0,0-1 0,1 0 0,-1-1 0,2 0 0,-1-1 0,1-1 0,0 0 0,0-1 0,1-1 0,-1 0 0,1-1 0,0-1 0,0 0 0,25-1 0,6-4 255,-1-2 0,68-16 0,-97 16-286,1 0-1,-1-1 1,0 0 0,0-2-1,0 0 1,-1-1-1,-1 0 1,1-1 0,23-21 0,-16 6 33,-1 0 1,-1-2 0,-1 0 0,29-55-1,-32 49 26,-2 0-1,0-1 0,-3-1 1,0 0-1,10-65 0,-20 91-101,-2-1-1,1 1 1,-1-1-1,-1 1 0,0-1 1,0 1-1,-1-1 1,0 1-1,-6-14 0,6 16-42,-1 1 0,0-1 0,0 1 0,-1 0 0,0 0 1,0 0-1,0 0 0,-1 1 0,0-1 0,0 1 0,0 0 0,-1 1 0,0-1 0,-6-3 0,-2 2-42,0 1 0,-1 0 1,1 1-1,-1 1 1,0 0-1,0 1 0,-30-1 1,20 3-82,0 0 1,-1 1 0,1 2-1,-42 9 1,50-8 46,-64 19-861,73-20 431,0 0 0,1 0 1,-1 1-1,1 0 1,0 1-1,0-1 1,-11 11-1,16-13 212,0 0 0,1 0-1,0 0 1,-1 1 0,1-1 0,0 0 0,0 1 0,0-1-1,0 0 1,1 1 0,-1-1 0,1 1 0,-1-1-1,1 5 1,0-6 201,-1 23-2008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6:20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45 8064,'-29'-44'7184,"34"50"-5364,9 12-46,7 10-386,115 152 3123,-17-24-2415,-69-70-2758,-40-65-1308,-1 0 1,7 26-1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6:22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8 4992,'0'-7'7872,"-10"11"-4257,5 1-3224,0 0-1,0 0 0,1 1 0,0-1 0,0 1 0,1 0 0,-4 7 1,-16 48 407,18-49-568,-57 180 1366,27-84-1000,16-46-192,3 1 0,-9 68 1,20-83-229,1 0 1,2 0 0,7 69 0,-1-87-53,1 0 1,1 1 0,15 39 0,-14-48-43,2-1 0,1-1 0,0 0 0,2 0 0,15 21 1,-23-35-95,1-1 0,-1 0 0,1 0 0,6 5 1,6-1-2235,-16-9 1529,1 1 0,0-1 0,0 0 0,-1 1 0,1-1 0,0 0 0,0 0 0,3-1 0,7 1-1858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6:23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238 197 4480,'0'-3'537,"1"-9"1937,-1 11-2289,0 1-1,0 0 1,0 0 0,0-1-1,1 1 1,0-2 1292,-1 2-1292,0 0 0,1 0-1,-1 0 1,0 0 0,0-1-1,1 1 1,-1 0 0,0 0-1,0 0 1,1 0 0,-1 0-1,0 0 1,0 0 0,1 0-1,-1 0 1,1 0 0,-3 18 3398,-14 46-983,4-14-1717,-11 59 272,-66 188-1,45-203-572,20-48-118,23-42-476,0-1 145,0-1-1,-1 1 0,1 0 1,0-1-1,-1 1 0,1-1 1,-1 1-1,0-1 0,0 0 0,0 0 1,0 0-1,0 0 0,0 0 1,-5 3-1,7-5-121,0 0 0,0 0 1,0 0-1,-1 0 0,1 0 0,0 0 1,0 0-1,0 0 0,0 0 0,-1 0 1,1-1-1,0 1 0,0 0 0,0 0 1,-1 0-1,1 0 0,0 0 0,0 0 0,0 0 1,0 0-1,0-1 0,-1 1 0,1 0 1,0 0-1,0 0 0,0 0 0,0-1 1,0 1-1,0 0 0,0 0 0,0 0 1,-1 0-1,1-1 0,0 1 0,0 0 1,0 0-1,0 0 0,0-1 0,0 1 1,0 0-1,0 0 0,0 0 0,0-1 1,0 1-1,1 0 0,-1 0 0,0 0 1,0-1-1,0 1 0,3-17 190,20-76 139,94-324-366,-99 367 70,44-134 83,-61 181-136,33-102 98,-33 101-85,4-7 40,-5 11-45,0 0 0,0 0 0,0 0 0,0 0 0,0 0 0,0 0 0,0 1 0,0-1 0,1 0 0,-1 0 0,0 0 0,0 0 0,0 0 0,0 0 0,0 0 0,0 0 0,0 1 0,0-1 0,0 0 0,0 0 0,0 0 0,0 0 0,0 0 0,0 0 0,1 0 0,-1 0 0,0 0 0,0 0 0,0 0 0,0 1 0,0-1 0,0 0 0,0 0 0,0 0 0,1 0 0,-1 0 0,0 0 0,0 0 0,0 0 0,0 0 0,0 0 0,0 0 0,1 0 0,-1 0 0,0 0 0,0 0 0,0 0 0,0 0 0,0 0 0,0-1 0,0 1 0,0 0 0,1 0 0,-1 0 0,0 0 0,0 0 0,0 0 0,0 0 0,0 0 0,0 0 0,0 0 0,0 0 0,0-1 0,7 27 45,-2 0 1,4 50-1,-8-38-33,1 19 192,13 81-1,-12-119-128,-2-14-29,-1 1 0,1-1 0,0 1 0,3 7 0,-4-13-37,1 0 0,-1 0 0,0 1 0,0-1-1,1 0 1,-1 0 0,0 1 0,1-1 0,-1 0 0,0 0 0,1 0 0,-1 0 0,0 0 0,1 0 0,-1 1 0,1-1 0,-1 0 0,0 0 0,1 0-1,-1 0 1,0 0 0,1 0 0,-1 0 0,1 0 0,-1-1 0,0 1 0,1 0 0,-1 0 0,0 0 0,1 0 0,-1 0 0,0-1 0,1 1-1,-1 0 1,0 0 0,0 0 0,1-1 0,-1 1 0,4-5 43,0 0-1,-1 0 1,1-1 0,-1 1 0,-1-1-1,3-5 1,3-6 37,11-13-86,1 0 1,1 1 0,2 1-1,30-28 1,-2 0-11,-21 24 24,2 0 0,36-27 0,-66 58-29,-1 0 0,0 0 0,0 1 0,0-1 0,1 0 0,-1 0 0,0 1 0,1-1 0,-1 1 0,1-1 0,-1 1 0,0 0 0,1-1 0,-1 1 0,1 0 0,2 0 0,-2 0-3,-1 1 1,0-1 0,0 0 0,0 1 0,0-1 0,0 1-1,1 0 1,-1-1 0,0 1 0,0 0 0,0 0 0,-1-1 0,1 1-1,0 0 1,0 0 0,1 1 0,1 5-32,1-1 1,-1 1-1,0 0 1,-1 0-1,3 11 1,-2-10 73,5 20-30,-2 0 0,4 44 0,-2 60 244,-4-32-73,1-37-8,17 187 38,-16-217-135,-3-22-196,-2 0 0,2 18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6:24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49 4640,'2'-1'767,"0"-1"0,-1 1 0,1 0 0,0-1 0,-1 1 0,1-1 0,-1 0 0,1 1 0,-1-1 0,0 0 0,0 0 0,0 0 0,0 0 0,0 0 0,1-3-1,-2 4-600,0 0 0,-1 0 0,1 1-1,0-1 1,-1 0 0,1 1-1,-1-1 1,1 0 0,0 1-1,-1-1 1,0 1 0,1-1-1,-1 1 1,1-1 0,-1 1-1,0-1 1,1 1 0,-1-1-1,0 1 1,1 0 0,-1-1-1,0 1 1,1 0 0,-2 0-1,-15-5 931,2 5-832,0 0-1,1 0 1,-1 2 0,1 0 0,-1 0 0,-18 7 0,25-7-175,-16 4 110,1 1 0,-35 16 0,46-18-144,0 2 0,0 0 0,1 0 0,0 1 0,-20 18 1,29-23-42,-1 0 1,1 0 0,0 0-1,-1 0 1,1 0 0,1 0 0,-1 1-1,0-1 1,0 5 0,1-7-3,1 0 1,0 1 0,-1-1-1,1 0 1,0 0 0,0 0-1,0 0 1,0 0 0,0 0-1,0 0 1,0 0 0,0 0-1,1 0 1,-1 0-1,0 0 1,1 0 0,-1 0-1,0 0 1,1 0 0,-1 0-1,1 0 1,0 0 0,-1 0-1,1 0 1,0-1 0,-1 1-1,1 0 1,0 0 0,0-1-1,0 1 1,0-1 0,0 1-1,0 0 1,0-1 0,1 1-1,2 0 33,0 0-1,0-1 0,0 1 1,0-1-1,0 0 1,0 0-1,0 0 1,-1 0-1,1-1 0,6-1 1,39-13 393,-48 14-431,41-16-214,46-28 1,-57 29 133,-28 14 70,-1 1-1,1-1 1,-1 1-1,1 0 1,0 0-1,-1 0 1,1 1-1,0-1 1,0 1-1,-1-1 1,1 1-1,0 0 1,0 0-1,0 0 1,0 0-1,0 1 1,-1-1-1,1 1 1,0 0-1,0 0 1,-1 0-1,1 0 1,0 0-1,-1 0 1,0 1-1,1-1 1,-1 1-1,0 0 1,1 0-1,-1 0 1,0 0-1,0 0 1,-1 0-1,4 4 1,7 11 44,-6-7-15,1 0 0,0-1 0,1 0-1,10 8 1,-17-15-755,1-1 0,0 0 0,0 1 0,0-1 0,0 0 0,1 0 0,-1-1 0,0 1 0,0 0 0,0-1 0,1 1 0,3-1 0,3 0-2113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1:45.9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238 129 3392,'0'-1'132,"0"0"0,0 1 0,1-1 0,-1 0 0,0 1 0,0-1 0,1 1-1,-1-1 1,1 0 0,-1 1 0,0-1 0,1 1 0,-1-1 0,1 1 0,-1-1 0,1 1 0,-1 0 0,1-1 0,0 1 0,-1 0 0,1-1 0,0 1 0,-1 0 0,2-1 0,-2 1 77,1 0 1,0 0 0,-1 0 0,1-1 0,-1 1 0,1 0 0,0-1 0,-1 1 0,1-1-1,-1 1 1,1 0 0,-1-1 0,1 1 0,-1-1 0,0 1 0,1-1 0,-1 1-1,0-1 1,1 0 0,-1 1 0,0-1 0,1 1 0,-1-2 0,1-11 6425,-11 20-3457,5-3-3050,1 1 0,0-1 0,1 1 0,-1 0 0,1 0 0,0 1 0,0-1 0,-4 11 0,-14 53 496,19-60-518,-32 132 684,-40 134 244,43-189-540,-18 56 298,47-138-913,-1 8 953,4-11-302,4-7-294,3-6-203,0-1-1,-1 0 1,0-1 0,-1 0 0,0 0-1,5-22 1,44-234-159,-34 159 49,65-198 189,-82 297-5,0 1 0,0 0-1,2 1 1,-1-1 0,11-14-1,-16 25-107,1 0 0,-1 0-1,0 0 1,0 0 0,0 0-1,1 0 1,-1 0 0,0 0-1,0 0 1,0 0 0,1 0-1,-1 0 1,0 0 0,0 0-1,0 1 1,0-1 0,1 0-1,-1 0 1,0 0 0,0 0-1,0 0 1,0 0 0,0 1-1,0-1 1,1 0 0,-1 0-1,0 0 1,0 0 0,0 1-1,0-1 1,0 0 0,0 0-1,0 0 1,0 1 0,0-1-1,0 0 1,0 0 0,0 0-1,0 1 1,6 15 80,-2-5 18,12 22 15,3 5 43,-2 1 0,20 67-1,-32-89-90,1 11 3,2 0 1,15 34 0,-23-61-55,1-1 0,-1 1-1,0 0 1,1 0 0,-1-1 0,0 1 0,1 0 0,-1-1 0,1 1-1,-1 0 1,1-1 0,0 1 0,-1-1 0,1 1 0,-1-1 0,1 1 0,0-1-1,0 1 1,-1-1 0,1 0 0,0 1 0,0-1 0,-1 0 0,1 1 0,0-1-1,0 0 1,0 0 0,0 0 0,-1 0 0,1 0 0,0 0 0,0 0-1,0 0 1,-1 0 0,1-1 0,0 1 0,0 0 0,0 0 0,-1-1 0,1 1-1,0 0 1,0-1 0,-1 1 0,1-1 0,0 1 0,-1-1 0,2-1 0,4-3-3,0-1 1,-1 0-1,1 0 1,4-7-1,-4 5 2,44-58 58,52-62 52,-88 114-198,1 0 0,23-17-1,-37 30 65,0 0 0,0 1 0,1-1 0,-1 0 0,0 1 0,1-1 0,-1 1 0,0-1 0,1 1 0,-1 0 1,1 0-1,-1 0 0,1-1 0,-1 1 0,0 1 0,1-1 0,-1 0 0,1 0 0,-1 0 0,0 1 0,1-1 0,-1 1 0,1-1 0,-1 1 0,0-1 0,0 1 0,1 0 0,-1 0 0,0 0 0,0 0 0,2 1 0,0 2-18,1 0 0,-1-1 0,0 1 0,0 1 0,0-1-1,-1 0 1,5 9 0,4 17 20,-1 0-1,7 34 1,6 66 106,-2-14 212,1 24-142,-20-135-175,-1 0 0,1 0 1,0-1-1,3 7 0,0 0 53,-4-9 30,0 0-60,20 24-18736,-3-14 12322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6:24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24 7296,'4'-23'10730,"2"57"-7189,-4 9-1678,-6 80-1,1-63-1581,0 30-10,-9 122 258,6-171-489,-6 57-800,12-72-2478,0-12-5113,2-20 3588,6 2 1606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6:25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99 9568,'-11'-14'3066,"11"14"-2991,-1 0 0,1 0 0,0 0-1,0 0 1,0 0 0,0 0-1,0 0 1,0-1 0,-1 1 0,1 0-1,0 0 1,0 0 0,0 0 0,0-1-1,0 1 1,0 0 0,0 0 0,0 0-1,0 0 1,0-1 0,0 1 0,0 0-1,0 0 1,0 0 0,0-1 0,0 1-1,0 0 1,0 0 0,0 0 0,0 0-1,0-1 1,0 1 0,0 0 0,1 0-1,-1 0 1,0 0 0,0 0 0,0-1-1,0 1 1,0 0 0,0 0 0,0 0-1,1 0 1,-1 0 0,0 0 0,0 0-1,0-1 1,0 1 0,1 0 0,-1 0-1,0 0 1,0 0 0,0 0-1,0 0 1,1 0 0,11-1 2242,-10 1-1481,31-7 1499,42-13 0,-12 2-2147,44-4-422,-35 13-3366,-61 8 2042,0 1 1,0 0 0,0 1 0,0 1-1,19 4 1,12 5-2640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6:26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404 224 5312,'-7'-12'1701,"7"11"-1652,0 1 0,0-1 0,0 1 0,-1-1 0,1 1 0,0-1 0,0 0 0,0 1 0,0-1 0,0 1 0,1-1 0,-1 0 0,0 1 0,0-1 0,0 1 0,0-1 0,1 1 0,-1-1 0,0 1 0,0-1 0,1 1 0,0-2 0,-1 2 120,-3 7 1905,1 0 0,-1 0 0,-5 8 1,-31 43-135,3-5-775,-5 17-157,-35 87 0,-3 61-66,52-136-208,-50 106 1,69-160 330,7-23-313,6-20-329,44-170-274,6-24-77,16 8 54,-56 166-101,32-65 152,30-59 591,-76 156-741,30-61 383,-31 64-412,0-1-1,0 1 0,0-1 0,0 1 0,1 0 0,-1-1 0,0 1 0,0-1 0,0 1 0,1 0 0,-1-1 0,0 1 0,1 0 0,-1 0 0,0-1 0,0 1 0,1 0 0,-1-1 0,0 1 0,1 0 0,-1 0 0,1 0 0,-1 0 0,0-1 0,1 1 0,-1 0 0,1 0 0,-1 0 0,0 0 0,1 0 0,-1 0 0,1 0 0,-1 0 0,0 0 1,1 0-1,-1 0 0,1 0 0,-1 0 0,1 0 0,-1 0 0,0 1 0,1-1 0,-1 0 0,0 0 0,1 0 0,-1 1 0,0-1 0,1 0 0,-1 1 0,0-1 0,1 0 0,-1 0 0,0 1 0,1 0 0,14 24-146,-11-18 88,6 12 103,15 41 0,-15-33-14,6 23 37,14 64-1,0 5 143,-25-98-109,4 13 97,-9-32-184,1 0-1,0 0 1,0 0 0,0 0-1,0-1 1,0 1 0,0 0 0,0-1-1,1 1 1,-1 0 0,1-1-1,2 3 1,-3-4-3,0 0-1,0 0 0,-1 1 1,1-1-1,0 0 1,0 0-1,0 0 1,0 0-1,0 0 1,0 0-1,0 0 0,-1 0 1,1 0-1,0-1 1,0 1-1,0 0 1,0 0-1,0-1 1,-1 1-1,1-1 0,0 1 1,0-1-1,-1 1 1,1-1-1,0 1 1,-1-1-1,1 0 1,0 1-1,-1-1 0,1 0 1,-1 1-1,1-2 1,19-29 204,-17 25-174,22-41 34,-2-1 0,18-54 0,25-105-78,-41 123 41,-22 72-86,1-1 0,1 1 0,0 0 0,10-17-1,-15 29 48,0-1 0,0 1 0,0 0 0,0 0 0,0-1 0,1 1 0,-1 0 0,0-1 0,0 1 0,0 0 0,0 0 0,0-1 0,1 1 0,-1 0 0,0 0 0,0 0 0,1-1 0,-1 1 0,0 0 0,0 0 0,1 0 0,-1 0-1,0-1 1,1 1 0,-1 0 0,0 0 0,0 0 0,1 0 0,-1 0 0,0 0 0,1 0 0,-1 0 0,0 0 0,1 0 0,-1 0 0,0 0 0,0 0 0,1 0 0,-1 0 0,0 0 0,1 0 0,-1 0 0,0 1 0,1-1 0,-1 0-1,0 0 1,0 0 0,1 0 0,-1 1 0,0-1 0,0 0 0,0 0 0,1 1 0,-1-1 0,0 0 0,0 0 0,0 1 0,0-1 0,1 1 0,6 21-159,-1 10 39,3 56 0,-5-31 196,10 166 384,-10-132-427,-1-8-6,8 82-104,-7-83-563,-3-48-2285,-1-16 1243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6:28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97 4064,'-4'-19'1307,"5"11"-801,7-13 929,-5-7 4666,-2 27-5812,-1 0-1,0 0 1,0-1-1,0 1 1,1 0 0,-1 0-1,0 0 1,1-1-1,-1 1 1,1 0 0,-1 0-1,1 0 1,0 0 0,0 0-1,-1 0 1,3-1-1,-3 2-204,0 1-1,1-1 0,-1 1 1,1-1-1,-1 1 0,0-1 0,1 1 1,-1-1-1,0 1 0,0-1 0,0 1 1,1 0-1,-1-1 0,0 1 0,0 0 1,0-1-1,0 2 0,1 5 349,58 139 1733,-35-94-1303,49 82 1,-17-36-502,-20-41-453,-23-39 328,-8-12-63,-1-18-10071,-4 3 6807,5-3 286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6:28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721 11 7648,'0'0'90,"0"-1"0,-1 1 1,1-1-1,0 1 0,0-1 1,0 1-1,-1-1 0,1 1 1,0-1-1,0 1 0,-1 0 0,1-1 1,0 1-1,-1-1 0,1 1 1,0 0-1,-1-1 0,1 1 1,-1 0-1,1-1 0,-1 1 1,1 0-1,-1 0 0,1-1 0,-1 1 1,1 0-1,-1 0 0,1 0 1,-1 0-1,1 0 0,-1 0 1,1 0-1,-1 0 0,1 0 1,-1 0-1,1 0 0,-1 0 0,1 0 1,-1 0-1,0 0 0,1 1 1,-1-1-1,1 0 0,0 0 1,-2 1-1,1-1-100,-1 1 195,1-1-1,-1 1 1,0 0 0,1 0 0,-1-1 0,0 1 0,1 0 0,-1 0 0,1 0 0,-2 2-1,-6 4 476,-96 63 3951,41-29-3350,-16 9 70,-68 47-134,92-57-1158,-75 59-110,106-77-385,-30 29-3792,52-48 3850,-1 2-2560,11-9-2566,10-4 1535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6:29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7136,'0'-14'2309,"5"6"2054,-5 8-4315,0 0 45,0 0 0,0-1 1,0 1-1,0 0 0,0 0 1,1 0-1,-1 0 0,0-1 1,0 1-1,0 0 0,0 0 1,0 0-1,0 0 0,0 0 1,1-1-1,-1 1 0,0 0 1,0 0-1,0 0 0,0 0 1,1 0-1,-1 0 0,0 0 1,0 0-1,0 0 0,1 0 1,-1 0-1,0-1 0,0 1 1,0 0-1,0 0 0,1 0 1,-1 0-1,0 1 0,0-1 1,0 0-1,1 0 0,-1 0 1,0 0-1,0 0 0,0 0 1,0 0-1,1 0 0,-1 0 1,13 9 1127,13 20-552,238 365 2503,-260-387-3112,16 27 132,-1 2 1,-2 0 0,-1 1-1,-2 1 1,12 53-1,-15-38 170,-2 1 0,-2 0 0,-1 75 0,-8-94-198,-1-1 0,-1 1 0,-2-1 0,-1 0 0,-16 42 0,-70 154 124,83-209-302,-70 134 259,32-84-1393,-7-7-3410,38-43 2307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6:31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85 5728,'-5'-5'7472,"8"5"-7128,0 1 1,-1-1 0,1 0 0,-1 0 0,1-1 0,4 0 0,-7 1-311,117-14 2144,181 1 1,-101 7-1513,-3 0-367,504 6 832,60 5-777,-420-1-287,-25 4-61,-68 0-7,423 12-106,-335-9 332,27-7-218,-152-3-68,584-11 320,-700 7-288,351-18 580,-63 2-249,-334 18-319,194-15-1401,-223 14-762,24-7 0,-19 1-3230,-22 7 5299,1 1 1,-1 0-1,0 0 0,0 0 0,1 0 1,-1 0-1,0 0 0,0 0 1,0 0-1,1-1 0,-1 1 1,0 0-1,0 0 0,0 0 0,1 0 1,-1-1-1,0 1 0,0 0 1,0 0-1,0 0 0,0-1 0,0 1 1,1 0-1,-1 0 0,0-1 1,0 1-1,0 0 0,0 0 1,0-1-1,0 1 0,0 0 0,0-1 1,-8-4-4834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6:33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364 119 5888,'-1'-7'9749,"-8"26"-8228,-14 24 1,-8 16-859,-179 418 1641,195-444-2284,-3 6 416,-21 68-1,38-103-402,1-1 34,-1 0 1,0 0-1,0 0 1,0 0-1,0 0 1,0-1-1,0 1 1,-1 0-1,1-1 1,-1 1-1,-2 2 1,4-20 924,7-16-875,2 1 0,1 1 1,14-29-1,10-29-96,-15 29-32,39-107 88,-38 113 2,31-55 0,-24 58 127,1 1 1,47-60-1,-61 91-67,-10 11-26,1 0 1,0 0 0,0 0 0,0 1-1,12-9 1,-16 13-100,-1 1 0,1 0 0,0-1 0,-1 1 0,1 0 0,-1 0-1,1-1 1,0 1 0,-1 0 0,1 0 0,-1 0 0,1 0 0,0 0 0,-1 0 0,1 0 0,0 0-1,-1 0 1,1 0 0,0 0 0,-1 0 0,1 1 0,-1-1 0,1 0 0,0 0 0,0 1 0,0 0 15,1 0 0,-1 0 1,0 1-1,0-1 1,1 0-1,-1 1 1,0-1-1,0 0 1,1 3-1,1 2 39,0 0 0,0 1 0,2 11 0,5 31-138,-2 1 1,2 74-1,-2-14 173,20 92-2,-27-198-77,0-1 0,0 1 1,0-1-1,0 1 0,1-1 1,-1 1-1,4 3 0,-5-6-15,0-1-1,1 1 0,-1-1 1,0 0-1,1 1 0,-1-1 1,0 0-1,1 1 1,-1-1-1,1 0 0,-1 1 1,0-1-1,1 0 0,-1 0 1,1 0-1,-1 1 1,1-1-1,-1 0 0,1 0 1,-1 0-1,1 0 0,-1 0 1,2 0-1,-2 0 1,1-1 1,0 1-1,0-1 0,0 1 0,0-1 0,-1 1 0,1-1 0,0 1 1,-1-1-1,1 0 0,0 0 0,-1 1 0,1-1 0,-1 0 0,1 0 1,-1 0-1,1-1 0,11-23 96,-2-1 0,-1-1 0,11-53 0,-4 14-125,-6 31-31,1-1 0,2 2 1,2 0-1,0 0 0,37-56 1,-21 47 140,52-58 1,-82 100-92,-1 0 0,1 0 0,0 0 0,0 0 0,-1 1 0,1-1 0,0 0 0,0 1 0,0-1 1,0 1-1,0-1 0,0 1 0,0-1 0,0 1 0,0 0 0,0-1 0,1 1 0,-1 0 0,0 0 0,0 0 0,0 0 0,0 0 0,0 0 0,0 0 0,0 0 0,2 1 0,-1 0-3,0 0 0,0 0 1,0 0-1,0 1 0,-1-1 0,1 1 0,0-1 0,0 1 1,-1 0-1,0 0 0,1-1 0,1 4 0,3 5 3,-1 1 1,0 0-1,0 0 0,3 12 0,41 202 539,-4-11-159,-25-140-417,9 32 7,-19-81-207,-6-17-73,-1 1 0,-1 0 0,3 9 0,-5-18 224,0 0 0,0 0 0,0 1 0,0-1 0,0 0 0,0 0 1,0 0-1,0 1 0,0-1 0,0 0 0,0 0 0,0 0 1,0 1-1,0-1 0,0 0 0,0 0 0,0 0 0,1 1 1,-1-1-1,0 0 0,0 0 0,0 0 0,0 0 0,0 1 1,0-1-1,1 0 0,-1 0 0,0 0 0,0 0 0,0 0 0,0 0 1,1 0-1,-1 0 0,0 1 0,0-1 0,0 0 0,1 0 1,-1 0-1,0 0 0,0 0 0,0 0 0,1 0 0,-1 0 1,0 0-1,9-7-6670,-5 3 5225,9-7-1812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6:35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56 6048,'-12'-11'1593,"9"8"-883,0 0-1,0-1 1,0 1 0,-4-8 0,6 10 65,0-1 1,0 0 0,1 1 0,-1-1 0,1 0 0,-1 1 0,1-1 0,0 0 0,2-4 3398,3 10-3155,9 7-1164,-12-9 513,36 31 570,58 38 1,-79-59-790,-1 0 0,0 2 0,-1 0 0,25 29 0,-14-9-12,29 48 0,-27-27-146,-4-5 108,-19-42 1277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6:35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1046 41 6976,'0'-2'253,"-1"1"1,1 0 0,-1-1-1,1 1 1,0 0-1,-1-1 1,1 1 0,0 0-1,0-1 1,0 1-1,0-1 1,0 1 0,0 0-1,0-1 1,1 1-1,-1-1 1,0 1 0,1 0-1,-1-1 1,1 1-1,0 0 1,-1 0 0,1-1-1,0 1 1,0 0-1,-1 0 1,1 0 0,3-2 1605,-16 4 2587,-4 5-3622,2-1-399,-180 66 2985,84-29-2489,-109 52-72,175-71-693,2 1 0,-78 61 0,38-14-82,-26 20-510,45-41-2294,37-28-2722,25-22 5113,-2 3-1426,10-25-8210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1:51.0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63 3392,'-1'-1'237,"1"1"0,-2-18 15607,5 23-11889,3 13-4361,-3-9 1173,19 40 20,14 36-459,-16-40-155,-4-13 70,1-5 279,-15-26-458,-1 0 0,1 0 0,-1 0 0,1 0 0,-1 0-1,1 0 1,0 0 0,0 0 0,3 0 0,4 3-73,-8-4 58,1 1 0,-1-1 1,0 1-1,0-1 1,1 1-1,-1-1 0,0 0 1,1 1-1,-1-1 1,0 0-1,1 0 1,-1 0-1,0 0 0,1 0 1,-1-1-1,0 1 1,1 0-1,-1-1 1,0 1-1,0-1 0,1 1 1,-1-1-1,0 1 1,2-2-1,1-1 103,0-1-1,0 0 1,-1 0-1,1 0 1,2-4 0,11-12-20,126-112 684,-141 130-871,70-61 44,-60 51-1244,-1 0-1,0 0 0,16-26 1,-23 30-2969,-17 27-5328,-1-2 3574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6:50.0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79 759 2976,'-4'-29'2868,"3"19"5816,0 34-7373,-2 0 0,-8 38 0,0-5-466,-33 187 1160,43-242-1948,1-1 5,-1 0 0,1 0 0,0-1 0,-1 1 0,1 0 0,0 0 0,0 0 0,0-1 0,0 1 0,0 0 0,0 0 0,0 0 0,0-1 0,0 1 1,0 0-1,0 0 0,1 1 0,1-32 146,6 2-207,1 0-1,2 1 1,15-30 0,-13 31-63,11-27 3,38-57-1,-44 83 93,1 0-1,1 2 0,38-37 1,-51 55-23,1 0 1,1 0 0,-1 1-1,1 1 1,0-1 0,13-5-1,-21 10 11,0 1 0,0-1-1,0 1 1,-1 0 0,1-1-1,0 1 1,0 0 0,0 0-1,0 0 1,0 0 0,0 0-1,0 0 1,0 0 0,0 0-1,0 0 1,0 0 0,0 0-1,0 1 1,-1-1 0,1 0-1,0 0 1,0 1 0,0-1-1,0 1 1,0-1 0,-1 1-1,1-1 1,0 1 0,0 0-1,-1-1 1,1 1 0,0 1-1,1 1 24,-1-1 0,0 1 1,0 0-1,0 0 0,0-1 0,0 1 0,-1 0 0,1 0 0,-1 0 0,0 0 0,0 3 0,-3 30 215,-1-1 1,-13 50 0,-39 111 101,46-165-296,8-17 79,2-14-138,0 0-1,0 0 1,0 0-1,0 0 1,0 1-1,0-1 1,1 0-1,-1 0 1,0 0-1,0 0 1,0 0-1,0 0 1,0 0-1,0 0 1,0 0-1,0 0 1,0 0-1,0 0 1,0 0-1,1 0 1,-1 0-1,0 0 1,0 0-1,0 1 1,0-1-1,0 0 1,0 0-1,0 0 1,0 0-1,1 0 1,-1 0-1,0-1 1,0 1-1,0 0 1,0 0-1,0 0 1,0 0-1,0 0 1,0 0-1,0 0 1,1 0-1,-1 0 1,0 0-1,0 0 1,0 0-1,0 0 1,0 0-1,0 0 1,0 0-1,0 0 1,0-1-1,0 1 1,0 0-1,0 0 1,0 0-1,0 0 1,0 0-1,6-6 23,22-54 41,3-2-199,97-170-348,-117 214 436,-7 11-15,0 0-1,1 1 0,-1 0 0,10-10 1,-14 16 53,1 0 0,-1-1 1,0 1-1,0 0 1,1 0-1,-1 0 0,0-1 1,1 1-1,-1 0 0,0 0 1,0 0-1,1 0 1,-1 0-1,0-1 0,1 1 1,-1 0-1,1 0 1,-1 0-1,0 0 0,1 0 1,-1 0-1,0 0 1,1 0-1,-1 0 0,0 0 1,1 1-1,-1-1 1,0 0-1,1 0 0,-1 0 1,0 0-1,1 0 0,-1 1 1,0-1-1,1 0 1,-1 0-1,0 0 0,0 1 1,1-1-1,-1 0 1,0 0-1,0 1 0,0-1 1,1 0-1,-1 1 1,7 19-13,-5 11 97,0 0 0,-2 0 0,-1 1 1,-6 31-1,0-20-14,4-30-22,1 0 0,-2 22 0,6-26 15,2-12 36,6-18 28,-9 17-148,11-22 0,15-39-91,4 2 1,38-60-1,-48 97-86,-21 25 195,1 1-1,-1-1 1,1 1-1,0-1 1,-1 1 0,1-1-1,0 1 1,-1 0 0,1-1-1,0 1 1,0 0 0,-1-1-1,1 1 1,0 0 0,1 0-1,-2 0 6,1 0-1,-1 0 1,1 1-1,-1-1 1,0 0 0,1 0-1,-1 1 1,1-1-1,-1 0 1,0 1-1,1-1 1,-1 0-1,0 1 1,0-1-1,1 0 1,-1 1 0,0-1-1,0 1 1,1-1-1,-1 1 1,0-1-1,0 0 1,0 1-1,0-1 1,0 1-1,0-1 1,0 1 0,0-1-1,0 1 1,4 36 149,-1 59 0,-4-61 22,2 0-1,7 42 1,-6-66-58,7 34 125,-7-41-199,-1 0-1,0 0 1,1 0 0,0-1-1,0 1 1,0 0 0,0-1-1,5 5 1,-7-7-16,1 0 1,0 0-1,0 0 1,0-1-1,0 1 1,0 0-1,0-1 0,0 1 1,1 0-1,-1-1 1,0 0-1,0 1 1,0-1-1,1 0 1,-1 1-1,0-1 0,0 0 1,1 0-1,-1 0 1,0 0-1,0 0 1,1 0-1,-1 0 1,0-1-1,0 1 0,1 0 1,-1-1-1,0 1 1,0-1-1,0 1 1,2-2-1,2-2 69,1 1 0,-1-1 0,-1-1 0,9-8 0,6-8-32,-2-1-1,0-1 1,17-32 0,34-78-416,-63 122 303,27-42-138,-33 56 170,0 0 1,0 0-1,1 0 0,0 0 1,0 6-1,-1 8 19,-2 14 29,2 1-1,0-1 1,3 1 0,0-1 0,14 60 0,-15-86-1,1 0 1,-1 0 0,1-1 0,0 1 0,1-1 0,4 8-1,-6-11-13,0 0 0,0 1 0,0-1 0,0 0 0,0 0-1,0 0 1,1 0 0,-1 0 0,0-1 0,0 1 0,1 0-1,-1 0 1,0-1 0,1 1 0,-1-1 0,1 1-1,-1-1 1,1 0 0,-1 0 0,1 1 0,-1-1 0,1 0-1,-1 0 1,1-1 0,-1 1 0,1 0 0,1-1 0,1 0 9,-1-1 1,1 1-1,-1-1 1,0 0-1,0 0 1,1 0-1,-1-1 1,-1 1-1,1-1 1,0 0 0,-1 1-1,4-6 1,2-4 37,13-25 1,-7 11-81,102-187-59,-108 196 12,-7 15 62,-1-1 1,1 1-1,0 0 1,0 0 0,1 0-1,-1 0 1,0 0 0,1 0-1,-1 0 1,1 0-1,-1 0 1,1 1 0,0-1-1,0 1 1,0-1 0,0 1-1,2-1 1,0 1-36,-3 1 38,-1 0 0,0 0 0,0 0 0,0 0 0,1 0 0,-1 0 0,0 0 0,0 0 0,0 0 0,0 0 1,1 0-1,-1 0 0,0 0 0,0 0 0,0 0 0,1 0 0,-1 0 0,0-1 0,0 1 0,0 0 0,0 0 0,1 0 0,-1 0 0,0 0 0,0 0 1,0-1-1,0 1 0,0 0 0,0 0 0,0 0 0,1 0 0,-1-1 0,0 1 0,0 0 0,0 0 0,0 0 0,0-1 0,0 1 0,0 0 0,0 0 1,0 0-1,0 0 0,0-1 0,0 1 0,0 0 0,22 0-333,22-3 373,-44 3-10,-3 4-336,-25 33 17,12-17 219,-26 44 0,28-36 71,-18 48 0,28-65 14,0 0 0,2 0 0,-1 1-1,1-1 1,1 1 0,0 0 0,1 19 0,1-28 10,-1 1 0,1 0 1,0 0-1,0 0 0,1-1 0,-1 1 1,1 0-1,-1-1 0,1 0 0,0 1 1,1-1-1,-1 0 0,5 5 1,-5-6 6,0 0 1,0 0 0,0-1 0,1 1-1,-1-1 1,0 1 0,1-1 0,-1 0-1,1 0 1,0 0 0,-1 0 0,1 0-1,0-1 1,0 1 0,0-1 0,-1 0-1,1 1 1,0-2 0,5 1-1,1-2 22,-1 0-1,0-1 1,0 1-1,0-2 1,0 1-1,0-1 0,-1 0 1,14-10-1,3-5-11,26-27 0,-43 39-27,157-170 20,-96 85 0,-49 65 16,-4 7-76,-1-1 0,-1 0 0,-1-1 0,-1 0 0,-1-1-1,12-39 1,20-124-218,-11-7 433,-27 146-682,-4 47 487,0 0 1,0 0 0,0 0 0,0 0 0,0 0 0,0 0 0,0 0 0,0 0 0,0 0 0,0 0 0,0 0-1,-1 0 1,1 0 0,0 0 0,0 0 0,0 0 0,0 0 0,0 0 0,0 0 0,0 0 0,0 0 0,0 0 0,0 0-1,0 1 1,0-1 0,0 0 0,0 0 0,0 0 0,0 0 0,0 0 0,0 0 0,0 0 0,0-1 0,0 1 0,0 0-1,0 0 1,0 0 0,-1 0 0,1 0 0,-3 10-118,-4 17-48,-58 238 128,32-143 414,-21 162 1,46-159-243,11-104 1,-3-21-118,0 0-1,0 0 1,1 0-1,-1 1 0,0-1 1,0 0-1,0 0 1,0 0-1,0 1 0,0-1 1,1 0-1,-1 0 1,0 0-1,0 0 0,0 1 1,1-1-1,-1 0 1,0 0-1,0 0 0,0 0 1,1 0-1,-1 0 1,0 0-1,0 0 0,1 0 1,-1 0-1,0 0 1,0 0-1,1 0 0,-1 0 1,0 0-1,0 0 1,1 0-1,-1 0 0,0 0 1,0 0-1,0 0 1,1 0-1,-1 0 0,0 0 1,0 0-1,1 0 1,-1-1-1,8-5 68,5-12-69,-1 0-1,-1-1 1,10-21 0,16-28-156,-35 65 125,-1 1 0,1 0 1,0-1-1,0 1 0,-1 0 0,2 0 1,-1 0-1,2-2 0,-3 4 16,0 0 0,0-1 0,0 1 0,0-1 0,0 1 0,-1 0 0,1 0 0,0-1 0,0 1 0,0 0 0,0 0 0,0 0 1,0 0-1,0 0 0,0 0 0,0 1 0,0-1 0,0 0 0,0 0 0,0 1 0,-1-1 0,1 0 0,0 1 0,0-1 0,0 1 0,0-1 0,1 2 0,2 2 52,-1 0 0,1 0 0,0 0 0,-1 0 0,0 1 0,0-1 1,0 1-1,3 7 0,15 44 247,19 71-404,-37-117-1122,1 6-2211,-4-16 3085,20 7-13069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6:53.3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102 36 2144,'4'-5'13733,"-6"22"-12528,-1 0-1008,0 8 232,0 36 0,4-51-325,0 0 0,0 0-1,0 0 1,2 0 0,-1 0 0,6 14-1,-7-23-105,7 13 479,-7-13-448,-1-1 0,1 1 1,-1-1-1,1 0 1,-1 1-1,1-1 1,-1 0-1,1 1 0,-1-1 1,1 0-1,0 0 1,-1 1-1,1-1 1,-1 0-1,1 0 1,0 0-1,-1 0 0,1 0 1,0 0-1,-1 0 1,1 0-1,-1 0 1,1 0-1,0 0 0,-1-1 1,1 1-1,-1 0 1,1 0-1,0-1 1,0 1-1,10-8 118,-1 1 1,1-1-1,-2-1 0,1 0 0,9-12 1,5-4 8,12-10-76,47-36 0,-19 13 37,-62 56-254,-2 2 147,1 0 1,-1 0-1,0 0 1,0 1-1,0-1 1,0 0-1,0 0 1,0 0-1,0 0 1,0 0-1,0 0 1,0 0-1,0 0 1,0 0-1,0 0 1,0 0-1,0 0 1,0 0-1,0 0 0,0 0 1,0 0-1,0 0 1,1 0-1,-1 0 1,0 0-1,0 0 1,0 0-1,0 0 1,0 0-1,0 0 1,0 0-1,0 0 1,0 0-1,0 0 1,0 0-1,0 0 1,0 0-1,0 0 1,0 0-1,0 0 1,0 0-1,0 7 2173,-20 21-2327,10-13 189,1 0 1,1 1-1,-11 26 1,6-13-10,-11 28 112,-15 29 264,-38 53-150,59-108-156,-2 0 1,-32 35 0,51-64-100,-9 9 44,0 0 0,-16 13 0,22-21-27,1-1 0,0 0 0,-1 0 0,1 0 0,-1 0 0,0-1 0,0 1 0,1-1 0,-1 0 0,0 0 0,0 0 0,0 0 0,-5-1 0,8 0-31,1 0 1,0 0-1,0 0 1,-1 0 0,1 0-1,0 0 1,0 0-1,-1 0 1,1 0 0,0 0-1,0 0 1,-1 0 0,1 0-1,0 0 1,0 0-1,-1 0 1,1 0 0,0 0-1,0 0 1,0-1-1,-1 1 1,1 0 0,0 0-1,0 0 1,0 0-1,-1-1 1,1 1 0,0 0-1,0 0 1,0 0 0,0-1-1,0 1 1,0 0-1,-1 0 1,1-1 0,0 1-1,0 0 1,0-1-1,5-11-248,19-13-56,25-17 324,100-61 0,-42 37 115,-11 9-90,115-92-1,-116 78 144,-125 141 107,26-51-276,0 1-1,1-1 1,2 1-1,-1-1 0,2 1 1,3 22-1,-3-33 77,1 1 0,0-1 0,4 11-1,-5-17-47,1-1 0,0 0 0,0 0 0,0 0 0,0 1 0,0-1 0,1 0 0,1 2 0,-3-4-21,1 1 1,-1 0-1,1-1 1,0 1-1,0-1 0,-1 1 1,1-1-1,0 0 1,-1 1-1,1-1 0,0 0 1,0 1-1,0-1 1,0 0-1,-1 0 1,1 0-1,0 0 0,0 1 1,0-1-1,0-1 1,0 1-1,1 0 1,0-1 4,0 1 1,0-1 0,0 0 0,-1 0-1,1 0 1,0-1 0,0 1 0,-1 0 0,1-1-1,0 1 1,-1-1 0,0 1 0,1-1-1,-1 0 1,0 1 0,1-3 0,18-35 248,-15 27-173,1-3-103,-1 0 0,0 0 0,-1-1-1,0 1 1,-2-1 0,0 0 0,-1 0 0,0 0-1,-2-22 1,1 36-25,-1-1 0,1 1 0,0-1 0,0 1-1,-1-1 1,0 1 0,1-1 0,-1 1 0,0 0 0,0-1-1,0 1 1,-1 0 0,1 0 0,0 0 0,-1 0 0,0 0-1,1 0 1,-1 0 0,0 1 0,0-1 0,0 0 0,0 1-1,0 0 1,-4-3 0,5 4 20,-1-1 1,1 1-1,0 0 0,0 0 1,0-1-1,-1 1 0,1 0 1,0 0-1,0 0 0,-1 0 0,1 0 1,0 1-1,0-1 0,-1 0 1,1 0-1,0 1 0,0-1 1,0 1-1,-1-1 0,1 1 0,0 0 1,0-1-1,0 1 0,0 0 1,0 0-1,0 1 0,-1-1 18,1 0 0,-1 1-1,1-1 1,0 1 0,-1 0 0,1-1-1,0 1 1,0 0 0,1 0-1,-1 0 1,0 0 0,0 0 0,1 0-1,-1 0 1,1 0 0,0 2 0,2-2 93,0 1 0,1 0 1,0-1-1,-1 0 0,1 1 1,0-1-1,6 3 0,-6-5-81,-1 1-1,1 0 1,-1-1 0,1 0-1,-1 0 1,1 0 0,0 0-1,-1 0 1,1 0 0,0-1-1,-1 1 1,1-1 0,-1 1-1,1-1 1,-1 0 0,3-2-1,7-1 80,94-25 461,111-30-100,-212 58-455,20-2-184,-25 2 177,1 1 0,-1 0 0,1 0 0,0 0 0,-1 0 0,1 0-1,-1 1 1,1-1 0,-1 0 0,1 0 0,-1 0 0,1 0-1,-1 1 1,1-1 0,-1 0 0,1 0 0,-1 1 0,0-1 0,1 0-1,-1 1 1,1-1 0,-1 0 0,0 1 0,1-1 0,-1 1-1,0-1 1,1 1 0,-1-1 0,0 0 0,0 1 0,0-1 0,1 1-1,-1-1 1,0 1 0,0 0 0,0-1 0,0 1 0,0 0-1,-1 10 58,0 0 0,-1 0 0,0 0-1,-1 0 1,-7 18 0,-3 15-30,-25 122 283,37-162-280,1-1 0,-1 0 0,1 1 0,0-1 0,0 1 0,1 3 0,0 9 80,-1-16-107,0 0 0,0 0-1,0 0 1,0 0 0,0 0 0,0 0 0,0 1 0,0-1 0,0 0 0,0 0 0,0 0-1,0 0 1,0 0 0,0 0 0,0 0 0,0 1 0,0-1 0,0 0 0,0 0 0,0 0-1,0 0 1,0 0 0,0 0 0,0 0 0,0 0 0,1 0 0,-1 1 0,0-1 0,0 0 0,0 0-1,0 0 1,0 0 0,0 0 0,0 0 0,0 0 0,1 0 0,-1 0 0,0 0 0,0 0-1,0 0 1,0 0 0,0 0 0,0 0 0,0 0 0,1 0 0,-1 0 0,0 0 0,0 0-1,0 0 1,0 0 0,0 0 0,0 0 0,0 0 0,1 0 0,-1 0 0,0 0 0,0 0 0,0-1-1,0 1 1,11-9 154,19-26-7,-2-2 0,34-58 0,-18 27-125,-31 48-36,24-33-293,-32 46 250,0 0-118,-5 7 170,0 0-1,1 0 1,-1 0-1,0 0 0,0 0 1,0 1-1,1-1 1,-1 0-1,0 0 1,0 0-1,0 0 1,0 0-1,1 0 1,-1 1-1,0-1 1,0 0-1,0 0 1,0 0-1,1 0 0,-1 1 1,0-1-1,0 0 1,0 0-1,0 0 1,0 1-1,0-1 1,0 0-1,0 0 1,0 1-1,0-1 1,0 0-1,0 0 1,0 0-1,0 1 0,0-1 1,0 0-1,18 113 321,-15-87-279,0 0 0,2 0 0,1 0-1,13 35 1,-18-58-52,0 0 0,1 0 0,-1 0 0,1-1 0,0 1 1,0 0-1,0-1 0,4 5 0,-5-7-41,-1 1 1,1-1-1,0 1 1,0-1-1,0 1 1,0-1-1,0 1 0,0-1 1,0 0-1,0 0 1,0 1-1,0-1 1,0 0-1,0 0 1,0 0-1,0 0 1,0 0-1,0 0 1,0-1-1,0 1 1,0 0-1,0 0 1,0-1-1,0 1 1,0-1-1,-1 1 1,1-1-1,0 1 1,0-1-1,0 1 1,0-1-1,0 0 1,20-20-2699,1-3 789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6:44.6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239 25 3488,'4'-24'10421,"-4"27"-8204,-1 44 248,-22 105-375,8-63-1518,8-40-290,-2 0 1,-2 0 0,-3-1-1,-37 89 1,-42 66-411,76-173-2309,16-26 165,6-8-869,7-4 805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6:45.0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145 27 5216,'4'-5'1063,"-3"4"-709,1-1 0,-1 0 0,1 0 0,0 0 0,0 1-1,0-1 1,0 1 0,0 0 0,0-1 0,0 1 0,0 0 0,0 0-1,1 0 1,-1 1 0,5-2 0,-7 2-251,1 0 0,-1 0 0,1 0 0,-1 1 0,1-1 0,-1 0 0,1 0 0,-1 1 0,1-1 0,-1 0 0,0 0 0,1 1 0,-1-1 0,1 0 0,-1 1 0,0-1 0,1 1 0,-1-1 0,0 1 0,1-1 0,-1 0 0,0 1 0,0-1 0,0 1 0,1-1 0,-1 1 0,0 0 0,3 17 1749,-2-14-1436,-1 8 120,0 0 1,0 0-1,-1 0 0,-1 0 1,0 0-1,-5 14 0,0 4-24,-120 464 2406,113-447-2873,11-32-800,-1 0-1,-1-1 1,-10 22 0,9-31-1667,0 0 758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6:45.4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 8736,'1'-4'3882,"-1"4"-3798,0 0 0,0 0 1,0 0-1,0 0 1,0 0-1,1 0 0,-1 0 1,0 0-1,0 0 1,0 0-1,0 0 0,1 0 845,-1 1-845,15 3 3297,21 12-611,10 7-1122,86 28 0,-84-36-2205,93 15-1,-104-30-8524,-28 0 6325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6:46.4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98 7232,'-6'2'1880,"5"-2"-1539,-1 1 0,1-1-1,-1 1 1,1-1 0,0 1 0,-1 0 0,1-1-1,0 1 1,-1 0 0,1 0 0,0 0 0,0 0-1,0 0 1,0 0 0,-2 2 0,0 4 494,-1 1-1,-1-1 1,-5 7 0,5-7-329,0 1 1,-7 13-1,6-9 48,1 1-1,0 0 1,-4 18 0,9-27-467,-1-1 0,0 1 0,1 0 0,0 0 0,0-1 0,0 1 0,0 0 0,1-1 0,-1 1 0,1 0 0,0-1 0,0 1 0,1-1 0,-1 1 0,1-1 0,-1 1 1,4 3-1,-2-3-55,-1-1 1,1 0 0,0 0 0,0 0 0,1 0-1,-1 0 1,0-1 0,1 0 0,0 1 0,0-1-1,-1-1 1,1 1 0,0 0 0,7 1 0,-9-3-23,1 1 0,0-1 1,-1 0-1,1 0 1,-1 0-1,1 0 0,0 0 1,-1-1-1,1 1 1,-1-1-1,1 0 0,-1 0 1,1 0-1,-1 0 1,1 0-1,-1 0 0,0 0 1,0-1-1,0 1 1,0-1-1,0 0 0,0 0 1,0 0-1,3-3 1,-2 1-2,-1 0 0,0 0 0,1 0 0,-1-1 1,-1 1-1,1 0 0,-1-1 0,1 1 1,-1-1-1,-1 0 0,1 1 0,-1-1 0,1 0 1,-1 1-1,-1-1 0,1 0 0,-1 1 0,1-1 1,-1 0-1,-1 1 0,1-1 0,-1 1 0,0 0 1,0-1-1,0 1 0,0 0 0,-1 0 1,1 0-1,-1 1 0,0-1 0,0 1 0,-6-6 1,-10-4-246,19 12 255,-1 0-1,0 1 1,0-1 0,1 1-1,-1-1 1,0 1-1,0-1 1,0 1-1,0-1 1,1 1-1,-1 0 1,0 0 0,0-1-1,0 1 1,0 0-1,0 0 1,0 0-1,-2 0 1,46 1 29,-10-1 103,0-2 0,53-8 0,-36 1-136,35-9 669,-85 18-678,0 0 1,1 0-1,-1-1 1,0 1-1,1 0 0,-1 0 1,0 0-1,0 0 1,1 0-1,-1 0 0,0 1 1,1-1-1,-1 0 1,0 0-1,0 0 0,1 0 1,-1 0-1,0 0 1,1 0-1,-1 1 0,0-1 1,0 0-1,1 0 1,-1 0-1,0 1 0,0-1 1,0 0-1,1 0 1,-1 0-1,0 1 0,4 12 189,-3 18 122,-1-26-264,0 73 293,0-75-313,0 0 0,1-1 0,-1 1 0,0-1 0,1 1 0,0-1-1,-1 1 1,1-1 0,0 0 0,0 1 0,1-1 0,-1 0 0,3 4 0,-3-5-17,0 0 1,-1 0 0,1 0 0,0-1-1,1 1 1,-1 0 0,0 0 0,0 0-1,0-1 1,0 1 0,1-1 0,-1 1-1,0-1 1,0 1 0,1-1 0,-1 0-1,0 0 1,1 1 0,-1-1 0,1 0-1,-1 0 1,0 0 0,1-1 0,-1 1-1,2 0 1,3-2 26,1-1 1,-1 1-1,1-1 0,-1 0 0,0-1 0,0 1 1,-1-1-1,1 0 0,5-6 0,4-5-140,21-27 0,-5 6-194,-30 35 281,-1 0 0,1 1 1,-1-1-1,1 1 0,-1-1 0,1 1 0,-1-1 1,1 1-1,-1-1 0,1 1 0,0-1 1,-1 1-1,1 0 0,0-1 0,-1 1 0,1 0 1,0 0-1,0 0 0,-1-1 0,1 1 1,0 0-1,1 0 0,-1 1 11,0 0 0,1-1 0,-1 1 0,0 0 1,1 0-1,-1 0 0,0 0 0,0 0 0,2 2 0,3 3 42,37 27 106,-19-16-276,-23-16 148,0 0 0,0-1 0,0 1 0,0 0 0,0 0 0,1-1 0,-1 1 0,0-1 0,0 1 1,1-1-1,-1 1 0,1-1 0,-1 0 0,0 0 0,1 0 0,-1 0 0,0 0 0,1 0 1,-1 0-1,1 0 0,0-1 0,0 1 5,0-1 1,0 0-1,-1 0 1,1 0-1,0 0 0,-1-1 1,1 1-1,-1 0 1,0-1-1,1 1 1,-1-1-1,0 1 0,2-3 1,1-4 36,0 0 1,0 0 0,-1-1-1,0 0 1,3-13-1,0-33-32,0 0-171,-5 49 164,0 1 0,0-1 0,1 0 0,0 0 0,0 1 0,5-8 0,-7 12-13,1 1-1,-1-1 1,1 1-1,-1-1 1,1 1-1,-1-1 1,1 1-1,0 0 1,-1-1-1,1 1 1,0 0-1,-1 0 1,1-1-1,0 1 1,-1 0-1,1 0 1,0 0-1,0 0 1,-1 0-1,1 0 1,0 0-1,0 0 1,-1 0-1,1 0 1,0 1-1,-1-1 1,2 1-1,19 7 64,113 62-837,-106-53-7120,-23-14 5191,8 6-881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6:56.3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7 953 3328,'0'0'71,"-1"0"-1,1 0 1,0 0 0,0 0 0,0 0-1,-1 0 1,1 0 0,0 0 0,0 0-1,-1 0 1,1 0 0,0 0 0,0 0-1,0 0 1,-1 0 0,1 0 0,0 0-1,0 0 1,0 1 0,0-1-1,-1 0 1,1 0 0,0 0 0,0 0-1,0 1 1,0-1 0,0 0 0,-1 0-1,1 0 1,0 0 0,0 1 0,0-1-1,0 0 1,0 0 0,0 0 0,0 1-1,0-1 1,0 0 0,2 12 9810,10-19-8245,-10 6-1516,1 0 0,-1 0 0,0 0 0,0 0 0,0-1 1,0 1-1,2-2 0,7-9 282,0-1 1,-1 0-1,16-27 0,2-4 170,-4 14-427,1 0 0,1 2-1,1 1 1,2 1 0,0 2 0,34-22-1,-57 42-104,0 0-1,0 0 0,0-1 1,-1 1-1,0-1 0,0-1 1,6-7-1,-7 0 548,20-20-134,-11 8-399,-1 0 0,-1-1 0,16-54 0,9-86 327,-18 77-247,-18 86-130,3-7 142,-1-2-1,0 1 1,0-20-1,-1-2-8,1 19-14,-2 12-96,0 5-42,-1 9 1,0 1-1,-1-1 1,-6 22 0,2-8 50,-9 47 63,-17 64-43,14-88-8,-3 0 0,-37 63 0,-8 17 32,-16 66 101,69-166-93,9-22-26,1 1 0,0 0 0,-3 9 0,-1 0 73,6-15-73,0 0 0,0 0 0,0 1-1,1-1 1,-1 0 0,0 1-1,0 4 1,0-12 446,0-12-386,4 1-119,-2 7 42,1 0-1,-1 1 0,2-1 1,-1 1-1,1-1 1,5-8-1,-1 5-39,0 1 0,1 0 0,0 0 0,1 0 0,1 1 0,-1 0 0,1 1 0,1 0 0,0 1 0,0 0 0,15-7 0,11-4-109,2 1 1,54-17 0,-89 33 77,1 1 0,-1 0 0,0 0 0,0 0 0,1 0 0,-1 1 0,1 0 0,-1 0 0,0 0 0,1 0 0,4 2 0,-7-1 17,0-1-1,1 1 1,-1 0 0,0 0-1,0 0 1,1 1 0,-1-1-1,0 0 1,0 1 0,-1 0-1,1-1 1,0 1-1,0 0 1,-1 0 0,1 0-1,-1 0 1,0 0 0,1 0-1,-1 0 1,0 0 0,0 3-1,4 11 20,-1 0-1,-1 0 1,-1 0-1,0 0 1,-1 19-1,4 34 324,-5-68-320,0 0 1,1 0-1,-1 1 1,0-1 0,0 0-1,1 0 1,-1 0-1,1 1 1,-1-1 0,1 0-1,-1 0 1,1 0-1,0 0 1,-1 0 0,1 0-1,0 0 1,0 0-1,0 0 1,2 1 0,-2-2-7,-1 0 1,1 0-1,0 1 1,0-1-1,0 0 1,0 0 0,0 0-1,0 0 1,0 0-1,0 0 1,0-1-1,0 1 1,0 0-1,0-1 1,0 1-1,0 0 1,0-1 0,0 1-1,0-1 1,0 1-1,0-1 1,-1 0-1,2 0 1,20-18 94,31-32 0,7-6-120,14-1 162,-59 45-18,20-14-1,-35 27-125,0 0 0,0 0-1,0 0 1,0 0 0,0 0 0,0 0 0,0 0-1,0 0 1,0 0 0,0 0 0,-1 0-1,1 0 1,0 0 0,0 0 0,0 0-1,0 0 1,0 0 0,0 0 0,0 0 0,0 0-1,0 0 1,0 0 0,0 0 0,0-1-1,0 1 1,0 0 0,0 0 0,0 0-1,0 0 1,0 0 0,0 0 0,0 0-1,0 0 1,0 0 0,0 0 0,0 0 0,0 0-1,0 0 1,0 0 0,0 0 0,0-1-1,0 1 1,0 0 0,0 0 0,0 0-1,0 0 1,0 0 0,0 0 0,0 0 0,0 0-1,0 0 1,0 0 0,0 0 0,0 0-1,0 0 1,0 0 0,0 0 0,0 0-1,0 0 1,0 0 0,0-1 0,0 1 0,0 0-1,0 0 1,0 0 0,0 0 0,1 0-1,-1 0 1,-3 0 4,1 0-1,-1 0 1,0 0-1,1 1 1,-1-1-1,1 1 1,-1-1-1,1 1 1,0 0-1,-1 0 1,1 0 0,0 0-1,-4 2 1,-32 24-54,26-17 72,0 1 1,2 1-1,-1 0 0,1 1 0,1 0 0,-14 25 1,11-16-1,2 2 1,0 0-1,-10 38 0,12-33 0,3-11 105,0 0-1,1 1 1,-3 37-1,7-56-117,0 1 0,0 0 0,0-1 0,0 1 0,0-1 0,0 1 0,0 0 0,0-1 0,0 1 0,0 0 0,0-1-1,0 1 1,0-1 0,1 1 0,-1-1 0,0 1 0,0 0 0,1-1 0,-1 1 0,0-1 0,1 1 0,-1-1-1,1 0 1,-1 1 0,1 0 0,0-1 1,-1 0-1,1 0 1,0 0-1,-1-1 1,1 1-1,0 0 1,-1 0-1,1 0 1,0 0-1,-1-1 1,1 1-1,-1 0 1,1-1-1,-1 1 0,1-1 1,-1 1-1,1 0 1,-1-1-1,1 0 1,5-5 72,0-1-1,9-13 1,37-71 190,-3 2-213,27-16-136,-75 104 74,11-18-44,-11 17 24,0-1 1,1 1 0,-1-1 0,1 1-1,-1-1 1,1 1 0,0 0-1,0 0 1,0 0 0,0 0 0,0 0-1,0 0 1,1 1 0,-1-1 0,1 1-1,-1-1 1,4 0 0,-5 2 13,-1 0 1,0 0-1,1 0 0,-1 0 1,0 0-1,1 0 0,-1 0 1,0 0-1,1 0 0,-1 0 1,0 0-1,1 0 0,-1 0 1,0 1-1,0-1 1,1 0-1,-1 0 0,0 0 1,0 0-1,1 1 0,-1-1 1,0 0-1,0 0 0,1 1 1,-1-1-1,0 0 0,0 0 1,0 1-1,0-1 1,1 0-1,-1 1 0,0-1 1,0 1-1,3 15-36,-1-8 37,21 161-61,-18-140 147,10 45 140,-12-64-155,0 0 0,0-1-1,1 1 1,1-1-1,6 12 1,-10-20-50,0 1 1,0-1 0,0 1-1,0-1 1,0 1-1,0-1 1,0 0 0,0 0-1,1 1 1,-1-1 0,1 0-1,-1 0 1,1 0-1,-1 0 1,1-1 0,-1 1-1,1 0 1,0-1 0,-1 1-1,1-1 1,0 1-1,-1-1 1,1 0 0,0 0-1,0 0 1,-1 0 0,1 0-1,0 0 1,0 0-1,0 0 1,-1-1 0,1 1-1,0-1 1,-1 1 0,1-1-1,0 0 1,-1 0-1,2-1 1,3-2 3,-1 0 1,0 0-1,0-1 1,0 0-1,-1 1 1,0-2-1,0 1 0,5-10 1,10-21 52,-1-1 1,15-49 0,5-13-177,-27 69 101,-10 25-22,1-1 1,0 1-1,0-1 0,0 1 1,1 0-1,0 0 0,-1 0 1,6-5-1,-8 10 19,0 0 0,1 0 0,-1 0 0,0 0 0,0 1 0,1-1-1,-1 0 1,0 0 0,0 0 0,1 0 0,-1 0 0,0 1 0,0-1 0,0 0 0,1 0 0,-1 1-1,0-1 1,0 0 0,0 0 0,0 0 0,0 1 0,1-1 0,-1 0 0,0 0 0,0 1 0,0-1-1,1 5 15,-1-1-1,0 0 1,1 1-1,-1-1 1,-1 0-1,1 1 1,-2 7-1,0 5-1,-1 12-10,0 12 54,1-1 1,5 56-1,-3-91-2,1 1 0,0-1 0,0 0 0,0 0 0,1 0 0,0 0 0,2 6 0,-4-11-41,0 0 1,1 0-1,-1 0 0,0 1 0,0-1 1,0 0-1,0 0 0,0 0 0,0 0 1,0 0-1,0 0 0,1 0 0,-1 0 1,0 0-1,0 0 0,0 1 0,0-1 1,0 0-1,0 0 0,1 0 1,-1 0-1,0 0 0,0 0 0,0 0 1,0 0-1,0 0 0,1 0 0,-1 0 1,0 0-1,0 0 0,0 0 0,0 0 1,0 0-1,1-1 0,-1 1 0,0 0 1,0 0-1,0 0 0,0 0 0,0 0 1,6-8 93,30-102-149,-26 75-99,28-66 1,-32 85 94,8-14 50,-13 29-11,-1 0 0,1 0 0,-1 0 0,1 0 0,0 1 0,-1-1 0,1 0-1,0 0 1,0 0 0,0 1 0,0-1 0,0 0 0,-1 1 0,1-1 0,0 1 0,0-1 0,0 1 0,1-1 0,-1 1 0,0 0 0,1-1 0,-1 2 7,0-1 1,0 0 0,0 1-1,0-1 1,0 1 0,0-1 0,0 1-1,-1-1 1,1 1 0,0 0-1,0 0 1,-1-1 0,1 1-1,0 0 1,-1 0 0,1 1-1,4 3 63,4 5 32,1-1 0,18 15 0,-22-20-51,-1-1 1,0 0-1,1 0 0,0 0 0,0 0 0,0-1 1,0 0-1,10 1 0,0-1 21,1 0 0,-1-2 1,1 0-1,-1-1 0,1 0 0,-1-1 0,1-1 0,21-7 1,-26 6-38,1-1 0,-1 0 0,0-1 0,0 0 0,0 0 0,-1-2 1,0 1-1,0-1 0,-1-1 0,18-18 0,-26 24-41,1 0 0,0 0 0,-1 0 1,0-1-1,1 1 0,-1-1 0,-1 1 0,1-1 0,0 0 0,-1 1 0,2-9 0,-3 12 17,0 0-1,0-1 1,0 1-1,0-1 0,-1 1 1,1 0-1,0-1 1,0 1-1,-1 0 0,1-1 1,0 1-1,0 0 1,-1-1-1,1 1 1,0 0-1,-1-1 0,1 1 1,0 0-1,-1 0 1,1 0-1,0-1 0,-1 1 1,1 0-1,-1 0 1,1 0-1,0 0 0,-1 0 1,1 0-1,-1-1 1,1 1-1,0 0 1,-1 0-1,1 0 0,-1 1 1,1-1-1,-1 0 1,1 0-1,0 0 0,-2 0 1,-20 6-99,18-5 96,-3 1 32,1 0 1,-1 1-1,1 0 0,0 0 0,0 0 1,0 1-1,0 0 0,1 0 0,-1 0 0,1 1 1,0 0-1,1 0 0,-1 0 0,1 1 1,0-1-1,0 1 0,1 0 0,-1 0 1,1 1-1,1-1 0,-1 0 0,1 1 1,0 0-1,1-1 0,-1 1 0,2 0 1,-1 0-1,0 0 0,2 8 0,0-8 21,0-1 0,0 0 0,0 0 0,1 0 0,0 0-1,1 0 1,-1 0 0,1 0 0,0-1 0,1 1 0,-1-1 0,1 0-1,0 0 1,0 0 0,1-1 0,-1 1 0,8 4 0,-8-6-129,1 0 1,0 0 0,-1 0-1,1-1 1,0 0 0,0 0-1,1 0 1,-1 0 0,0-1 0,1 0-1,6 0 1,-8-1-342,1 0 0,0 0 0,0 0 0,-1-1 0,1 0 0,-1 0 0,1 0 0,6-3 0,-9 3 219,28-9-8134,-13 9 4489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7:08.3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415 659 2976,'7'-16'9403,"-15"8"-4990,8 8-4390,-2-1 149,1 1 0,0-1-1,0 0 1,-1 1 0,1-1-1,-1 1 1,1-1 0,0 1-1,-1 0 1,1 0 0,-1 0-1,1-1 1,-1 1 0,1 1-1,-2-1 1,-26 5 734,26-4-836,-14 4 175,-1 1-1,1 0 1,1 1-1,-1 1 1,1 1-1,1 1 1,0 0-1,-22 18 1,14-7-146,1 0 1,0 1 0,2 2-1,-23 33 1,34-43-59,0 1 1,1 0-1,1 1 1,-8 20-1,13-28 3,-1-1 0,1 1 0,1 0 0,-1 0 0,2-1 0,-1 1 0,1 0 0,0 0 1,0 0-1,1 0 0,3 13 0,-3-18-14,0 0 0,1 0 0,-1 0 1,1 0-1,0 0 0,-1-1 0,1 1 0,0-1 1,1 1-1,-1-1 0,0 0 0,1 0 1,-1 0-1,1 0 0,0-1 0,-1 1 1,1-1-1,0 1 0,0-1 0,0 0 1,0 0-1,0 0 0,1 0 0,3 0 1,1 0 29,0-1 0,1 1 0,-1-1 0,1-1 0,-1 1 0,1-2 0,-1 1 0,11-4 0,-10 2-68,1-1 1,-1 0 0,0-1 0,0 0 0,-1 0-1,1-1 1,-1 0 0,-1-1 0,1 1-1,-1-1 1,0-1 0,0 1 0,-1-1 0,10-17-1,1-7-99,-2 1 0,22-64 0,-30 76 105,6-28 49,-11 37-74,1 0 1,0 0-1,0 1 1,9-18-1,-11 47-74,-1 15 217,1 61 323,0-79-303,2 0 0,-1 0 0,9 26 0,-5-19-89,3 12 162,-8-34-184,0 0 0,0 0 1,0 0-1,0 0 0,0-1 0,0 1 1,0 0-1,1-1 0,-1 1 0,1-1 0,-1 1 1,1-1-1,-1 1 0,3 0 0,-3-1-2,1-1 0,-1 1 0,0-1 1,1 0-1,-1 1 0,0-1 0,1 0 0,-1 0 0,1 0 0,-1 0 0,0 0 0,1 0 0,-1 0 0,1 0 0,-1-1 1,0 1-1,1-1 0,-1 1 0,0-1 0,1 1 0,-1-1 0,0 0 0,0 1 0,0-1 0,2-2 0,3-1 63,-1-1-1,0-1 0,7-9 1,-9 12-78,7-9 43,155-179 225,-146 172-311,0 2-1,1 1 0,1 0 1,0 1-1,1 1 0,1 2 1,38-17-1,-52 26 3,0 0-1,1 0 1,-1 1 0,1 0-1,-1 1 1,1 0 0,-1 1-1,1 0 1,16 2-1,-20-1 22,-1 0 0,0 0 0,0 1 0,0-1 0,0 1-1,0 1 1,-1-1 0,1 1 0,-1-1 0,1 1-1,-1 1 1,0-1 0,0 0 0,0 1 0,-1 0-1,1 0 1,-1 0 0,6 10 0,3 5 433,-12-19-447,-10-4 340,-5-4-220,7 4-152,1 1 0,-1-1-1,-1 1 1,-13-3 0,10 3 25,-1 1-1,0 1 1,0 0 0,0 0-1,0 1 1,0 1 0,0 0-1,0 1 1,1 0 0,-1 1-1,0 1 1,1 0 0,0 0-1,0 1 1,-12 7 0,14-6 34,1 1 0,0-1 0,0 2 0,0-1 0,1 1 1,0 0-1,1 1 0,0 0 0,0 0 0,1 1 1,0-1-1,0 1 0,1 1 0,1-1 0,0 1 0,0 0 1,-2 13-1,5-20 18,0 1 1,0-1-1,1 0 0,0 1 1,0-1-1,0 1 0,0-1 1,1 0-1,-1 1 0,1-1 1,0 0-1,1 1 0,-1-1 1,1 0-1,0 0 0,0 0 1,0 0-1,0-1 0,1 1 1,-1 0-1,1-1 0,0 0 1,0 0-1,1 0 0,-1 0 1,0 0-1,1 0 0,0-1 1,-1 0-1,1 0 0,7 3 0,0-2 24,0 0 0,-1-1-1,1 0 1,0 0 0,0-1-1,0-1 1,0 0 0,0-1-1,0 0 1,0 0 0,16-5-1,-2-2-27,0 0 0,-1-2 0,0 0 0,-1-2 0,0 0 0,-1-2 0,-1-1 0,0 0 0,31-30 0,-37 31-49,0 0 0,1 2 0,0 0 1,1 0-1,1 2 0,0 0 0,0 1 1,1 1-1,0 0 0,0 2 0,35-8 0,-35 11 15,0 1-1,0 1 1,0 0-1,27 4 0,74 16 358,-80-15-484,-26-3 362,-24-15-131,3 9-135,1 1-1,-1 0 0,0 1 1,-1 0-1,1 0 0,0 0 1,-1 1-1,1 0 1,-1 0-1,0 1 0,0 0 1,1 1-1,-1-1 1,-12 2-1,8 1 45,1-1 1,-1 1-1,1 1 0,-1 0 1,1 1-1,0 0 0,0 0 1,1 1-1,-16 10 0,16-8 6,0 1 0,0 1 0,0 0 0,1 0 0,0 1 0,1 0 0,-9 14 0,7-8 0,1 0 0,1 0 0,0 1 0,-8 26 0,14-35 16,0 0-1,0-1 0,1 1 1,0 0-1,0 0 1,1 0-1,0 0 0,0-1 1,2 12-1,-1-15 4,0 0 0,0 0-1,1 0 1,-1 0 0,1-1-1,0 1 1,0 0 0,0-1-1,1 1 1,-1-1 0,1 0 0,-1 0-1,1 0 1,0 0 0,1-1-1,-1 1 1,0-1 0,1 0-1,4 3 1,3 0 42,1-1 0,-1 0 1,1 0-1,0-2 0,0 1 0,0-1 0,1-1 0,-1 0 0,16-1 1,11-3 53,59-10 1,-81 10-117,0-1 0,0 0 0,0-2 0,-1 1 0,0-2 0,0 0 1,0-1-1,-1-1 0,-1 0 0,1-1 0,17-16 0,2-8 35,-1-2 0,52-76-1,-79 105-74,-1-1 0,0 1-1,0-1 1,-1 0 0,0 0-1,0-1 1,-1 1 0,-1-1-1,1 0 1,-1 0 0,1-15-1,-2 22 17,-1 1-1,0-1 0,0 1 0,0 0 1,-1-1-1,1 1 0,0-1 0,0 1 1,-1 0-1,1-1 0,-1 1 0,1 0 1,-1-1-1,0 1 0,1 0 0,-1 0 1,0-1-1,0 1 0,0 0 0,0 0 1,0 0-1,0 0 0,0 0 0,0 1 0,0-1 1,-1 0-1,1 0 0,0 1 0,0-1 1,-1 1-1,1-1 0,-1 1 0,1-1 1,0 1-1,-3 0 0,1 0-1,0 0 0,0 0 0,0 0 0,0 0 0,0 1 0,0 0 0,0-1 0,0 1 0,0 0 0,0 1 0,1-1 0,-1 0 0,0 1 0,1-1 0,-4 4 0,-4 5 43,1-1 0,0 2 0,1-1 1,0 1-1,1 0 0,0 1 1,1 0-1,0 0 0,1 0 1,0 0-1,1 1 0,1 0 1,0 0-1,0 0 0,1 0 1,0 18-1,3-25 12,-1-1 0,1 1 0,0-1 0,0 1 1,1-1-1,-1 0 0,1 1 0,5 8 0,-1-3 44,1-1 0,14 19 0,-19-27-50,-1-1-1,0 1 0,1 0 1,-1 0-1,0 0 0,0 0 1,0 0-1,0 0 1,-1 0-1,1 0 0,0 0 1,-1 0-1,0 0 1,1 0-1,-1 1 0,0-1 1,0 0-1,0 0 0,0 0 1,-1 1-1,1-1 1,-1 0-1,1 0 0,-1 0 1,0 0-1,0 2 1,0-2 8,0 11 480,2 3-177,-1-15 184,11-2-496,33-15 169,-22 9-210,0 0 1,-1-2 0,27-15-1,-21 7 81,-2-1-1,0 0 0,-1-2 0,-1-1 0,0-1 1,35-47-1,-30 26-172,-2-1 0,34-82 0,-41 81-55,-2-1 0,22-96-1,6-161-152,-44 278 16,-1 0 0,-4-37 0,4 60 279,0 1 0,0-1 0,0 0-1,-1 1 1,1-1 0,0 1-1,-1-1 1,0 0 0,0-1-1,0 2 23,1 1-1,0 0 1,0 0-1,0 0 1,0 0-1,-1 0 1,1 0-1,0-1 1,0 1-1,0 0 1,-1 0 0,1 0-1,0 0 1,0 0-1,0 0 1,-1 0-1,1 0 1,0 0-1,0 0 1,0 0-1,-1 0 1,1 0-1,0 0 1,0 0-1,0 0 1,-1 0-1,1 0 1,0 0-1,0 1 1,-1-1-1,-9 9-45,2 5 33,0 0 0,1 0 0,0 0-1,1 1 1,1 0 0,-4 18 0,4-15-26,-2 4 33,-47 177-159,48-168 214,1 1 0,1-1 0,2 1 0,3 48 0,-1-74-42,17 142 358,-13-131-306,0 1 0,1-1 0,0 0 0,2 0 0,0 0 0,11 19 0,-16-32-24,1 0 1,0 0-1,0 0 1,0-1-1,0 1 1,1-1-1,3 4 1,-6-6-22,0 0 0,1-1 0,-1 1 0,0 0 0,1-1 1,-1 1-1,1-1 0,-1 1 0,1-1 0,-1 0 0,1 1 0,-1-1 0,1 0 1,-1 0-1,1 0 0,-1 0 0,1 0 0,-1-1 0,1 1 0,-1 0 0,1-1 1,-1 1-1,0-1 0,1 1 0,1-2 0,2-1 10,0 0 0,-1-1 1,0 1-1,0-1 0,0 0 0,0 0 0,6-10 1,22-37 86,-23 35-77,11-23-69,22-63-1,-40 95 10,-1 5 19,0 1 1,0-1-1,-1 0 1,1 1-1,-1-1 1,1 0-1,-1 0 1,0 1-1,0-1 1,0 0-1,0 0 1,0 0 0,0 0-1,0 1 1,-1-1-1,1 0 1,-1-2-1,1 3 5,0 1-1,-1 0 0,1 0 1,0 0-1,0-1 0,0 1 1,0 0-1,0 0 1,0 0-1,0 0 0,0-1 1,0 1-1,-1 0 0,1 0 1,0 0-1,0 0 1,0 0-1,0-1 0,0 1 1,-1 0-1,1 0 1,0 0-1,0 0 0,0 0 1,0 0-1,-1 0 0,1 0 1,0 0-1,0 0 1,0 0-1,-1-1 0,1 1 1,0 0-1,0 0 1,0 0-1,-1 1 0,1-1 1,0 0-1,0 0 0,0 0 1,-1 0-1,1 0 1,0 0-1,0 0 0,0 0 1,-1 0-1,1 0 1,0 0-1,0 1 0,0-1 1,-9 8-50,4 1 35,0-1 0,0 1 0,1 0-1,0 1 1,0-1 0,1 0 0,1 1 0,-1 0 0,0 11 0,0 6 83,2 0 1,1 33-1,1-49-20,0 1 1,0 0-1,1 0 0,5 15 0,-6-23-27,1 1 0,0-1 0,0 0 0,0 0-1,0 0 1,1 0 0,-1 0 0,1-1 0,0 1-1,0-1 1,1 1 0,-1-1 0,1 0 0,4 3-1,-5-5 5,0 1 0,1-1 0,-1 0 0,0 0 0,0 0 0,0 0 0,1 0 0,-1-1-1,1 1 1,-1-1 0,0 0 0,1 0 0,-1-1 0,0 1 0,1-1 0,-1 1 0,0-1-1,5-2 1,4-1 54,0-1-1,-1-1 1,17-11-1,9-8-39,-2-2-1,-1-2 1,-1-1 0,-2-1-1,0-2 1,46-66-1,-76 97-17,23-35 9,-22 34-21,-1-1 0,1 1-1,-1-1 1,1 0 0,-1 1 0,0-1-1,0 0 1,0-7 0,0 2-396,2 18-39,1 20 267,-5 4 193,-9 47 1,-1 7 79,10-73-62,1 0 1,0 0-1,1 0 1,3 16-1,-3-26-41,0 0 0,0 1 0,1-1 0,2 7 0,-3-10-5,-1 0 0,0-1-1,1 1 1,-1 0 0,1-1 0,-1 1-1,1 0 1,0-1 0,-1 1 0,1-1-1,0 1 1,-1-1 0,1 1 0,0-1-1,-1 0 1,1 1 0,0-1-1,0 0 1,0 1 0,-1-1 0,1 0-1,0 0 1,0 0 0,0 0 0,-1 0-1,1 0 1,0 0 0,0 0 0,0 0-1,0 0 1,0 0 0,3-1 7,-1-1 1,0 1 0,0 0-1,-1-1 1,1 0 0,0 1-1,0-1 1,-1 0 0,1 0-1,2-4 1,23-28 80,-13 14-65,8-8-46,1 0 0,1 2-1,1 1 1,2 1 0,0 1 0,37-22 0,7-1 182,-67 41-170,-17 11-60,-4 7 114,1 0 1,0 2-1,1-1 0,1 1 1,-15 22-1,12-12 34,1 0 1,-24 55-1,38-78-71,-13 35 54,14-35-65,-1 0 1,1 0-1,-1-1 0,1 1 1,0 0-1,-1 0 1,1 0-1,0-1 1,0 1-1,0 0 1,1 0-1,-1 0 1,0 0-1,1-1 1,0 5-1,0-6 5,0 0-1,-1 1 1,1-1-1,-1 0 1,1 0 0,0 0-1,-1 1 1,1-1-1,0 0 1,-1 0-1,1 0 1,0 0 0,-1 0-1,1 0 1,0 0-1,-1 0 1,1 0-1,0-1 1,-1 1 0,1 0-1,-1 0 1,1 0-1,0-1 1,-1 1-1,1 0 1,-1-1 0,2 0-1,3-4-90,1 0-1,-1-1 1,0 0 0,7-10-1,4-6-44,34-45-153,-50 67 281,0 0-1,0 0 0,0 0 0,0-1 0,0 1 1,0 0-1,0 0 0,0 0 0,0 0 0,1 0 1,-1-1-1,0 1 0,0 0 0,0 0 0,0 0 1,0 0-1,0 0 0,1 0 0,-1 0 0,0-1 1,0 1-1,0 0 0,0 0 0,1 0 0,-1 0 1,0 0-1,0 0 0,0 0 0,1 0 0,-1 0 1,0 0-1,0 0 0,0 0 0,0 0 0,1 0 1,-1 0-1,0 0 0,0 0 0,0 0 0,0 1 1,1-1-1,1 9-183,-2 21 53,-1-22 112,1-3 36,0 0 0,0 1 1,1-1-1,-1 0 0,1 0 1,0 0-1,0 0 0,1 0 1,0 0-1,-1 0 0,2-1 1,-1 1-1,0-1 0,1 1 1,6 7-1,-7-11 1,-1 0 1,0 0-1,0 0 0,1 0 1,-1 0-1,1-1 0,-1 1 1,1 0-1,-1-1 0,1 1 1,-1-1-1,1 0 0,-1 1 1,1-1-1,0 0 0,-1 0 1,1 0-1,-1 0 1,1 0-1,0 0 0,-1-1 1,1 1-1,-1-1 0,3 0 1,3-1 29,1-1 0,-1-1 0,11-6 0,1-2-18,0-1 1,-1-1-1,-1 0 0,27-29 1,51-72-221,-67 76 172,-2-1 0,-2-1 0,-1-2 0,-3 0 0,-1-1 0,-3 0 0,-1-2 0,-2 0 0,10-71-1,-18 65-75,-6 44 68,-1 8 43,-4 12 66,-39 166 122,35-140-111,1 1 0,2 1 0,1-1 0,3 1-1,1 0 1,2 0 0,1 0 0,3 0 0,9 47 0,-13-86-92,2 8 30,0 0 0,1 1 0,0-2 0,7 15 0,-10-22-19,1 1-1,0-1 1,0 1-1,0-1 0,1 1 1,-1-1-1,0 0 1,0 1-1,1-1 0,-1 0 1,1 0-1,-1 0 1,4 1-1,-4-2-14,0 1-1,1-1 1,-1 0 0,0 0-1,1 0 1,-1 0 0,0 0-1,1 0 1,-1 0 0,0 0-1,1 0 1,-1-1 0,0 1-1,1-1 1,-1 1 0,0-1-1,1 1 1,-1-1 0,0 0-1,2-1 1,11-9-74,0-1-1,-1 0 1,0-1 0,-1-1-1,11-16 1,-9 12 102,0 1 0,29-27 0,-31 31-35,-1 3-123,-10 11 143,-3 9 115,-23 77 161,23-73-240,0 0 0,0 0 0,1 0 0,2 20 0,0-24-46,0-1 0,0 0 0,1 0-1,0 0 1,1 0 0,0 0-1,0-1 1,7 13 0,-8-19 16,-1 1 0,1-1 0,-1 0 0,1 0 0,0 0 0,-1 0 0,1 0 0,0 0 0,0-1 0,1 1 0,-1-1-1,0 1 1,0-1 0,1 0 0,-1 0 0,1 0 0,-1 0 0,1 0 0,-1-1 0,1 1 0,0-1 0,-1 1 0,1-1 0,0 0 0,-1 0 0,1 0 0,0-1 0,-1 1 0,1-1 0,-1 1 0,1-1 0,-1 0 0,5-2 0,-3 1-37,1 0 0,-1-1 0,0 0 0,0 0 0,0 0 0,-1 0 0,1-1 0,-1 1 0,0-1 0,0 0 0,0 0 0,4-8 0,2-5-81,13-32 0,-22 48 110,7-17-40,-1-1 0,-1 1-1,-1-1 1,0 1 0,-1-1 0,0-35 0,-3 52 33,0 0 0,0 0 1,1 0-1,-1 0 0,1 0 0,-1 0 0,1 0 1,0 0-1,0 0 0,-1 0 0,1 0 0,1 1 0,-1-1 1,0 0-1,3-2 0,-1 1 11,0 0 1,1 0-1,-1 1 0,1 0 0,-1-1 1,1 1-1,7-2 0,-5 2-15,-1 0-1,2 0 0,-1 0 0,0 1 1,0 0-1,0 1 0,1-1 0,-1 1 0,0 1 1,0-1-1,8 2 0,-10 0 33,1-1 0,0 1 0,-1 0 0,0 1 0,1-1 0,-1 1 0,0 0 0,0 0 0,0 0-1,-1 1 1,1-1 0,-1 1 0,0 0 0,0 0 0,0 0 0,2 5 0,4 8 155,0 2-1,10 31 1,-10-26-56,6 17-4,34 82-28,-41-107-889,2 3-1432,-39-53-22151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7:08.7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64 11872,'-13'-9'5375,"21"9"-4671,2 0 2528,4 0-1920,7 0 512,11 0-1056,26-3-352,-3 3-256,21-8-480,-4 4 192,-1-9-4128,-3 10 2336,-18-14-7231,-10 11 5119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6:58.3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14 698 2144,'-13'0'2773,"17"8"1238,-3-7-3409,1 0-290,0 1 0,0-1 0,-1 0 0,1 0 0,0 0 0,0 0 0,0-1 0,0 1 0,0 0 0,0-1 0,0 0 0,0 1 0,0-1 0,1 0 0,-1 0 0,0 0 0,0 0 0,0 0 0,4-2 0,8-2 161,-1-1 0,0-1-1,0 0 1,23-16 0,-12 4 22,30-26 1,-37 26-343,1 0 1,-2-1-1,-1-1 0,23-37 1,40-95 121,-60 115-213,86-214 1367,-97 236-1195,-6 13-160,0-1-1,1 0 0,-1 0 0,0 0 0,-1 0 0,2-4 1,-11 10 340,9-3-359,-3 3-13,0 0 0,1 1 0,-1-1 0,1 1 0,0 0 0,0 0 0,0-1 0,0 1 0,1 0 0,-2 7 0,-1 1 29,-14 44 253,3 0-1,-10 69 1,15-64-145,-7 48 215,15-87-239,0-1 1,4 43 0,-1-56-135,0-1-1,1 1 1,0-1-1,4 10 1,-5-14 27,0 0 0,1 0 0,-1 0-1,1 0 1,0-1 0,0 1 0,0 0 0,0-1 0,0 1-1,1-1 1,3 3 0,-4-4-19,0 0 0,-1 0 0,1-1 0,0 1 0,0-1 0,-1 1-1,1-1 1,0 0 0,0 0 0,-1 0 0,1 0 0,0 0 0,0 0 0,0 0 0,-1-1-1,1 1 1,0-1 0,0 1 0,-1-1 0,1 1 0,2-3 0,2 0 6,0-1 0,-1 1 0,1-1 0,8-9 0,12-15 32,-1-2 0,26-38 0,-16 19-44,-17 20-14,-14 23-66,0-1 1,0 1-1,1 0 0,-1 0 1,7-5-1,-11 11 46,0 1 0,0-1-1,0 0 1,0 1 0,1-1-1,-1 0 1,0 1 0,0-1-1,0 0 1,0 1 0,0-1-1,0 1 1,0-1 0,0 0-1,0 1 1,0-1 0,0 0-1,0 1 1,0-1 0,-1 0-1,1 1 1,0-1 0,0 1-1,-11 29 113,1 1-1,2 1 1,1 0-1,2 0 0,-3 44 1,9-73-76,-1 0 1,0 1-1,1-1 1,-1 1-1,1-1 1,0 0 0,0 1-1,0-1 1,1 0-1,-1 0 1,1 0-1,0 0 1,0 0-1,0 0 1,0 0-1,0-1 1,0 1-1,5 3 1,-5-5-4,-1 0-1,1 0 1,-1 0 0,1-1 0,0 1 0,-1 0-1,1 0 1,0-1 0,0 0 0,0 1 0,-1-1-1,1 0 1,0 0 0,0 1 0,0-1 0,0-1-1,-1 1 1,1 0 0,0 0 0,0-1 0,0 1-1,-1-1 1,1 0 0,0 1 0,-1-1 0,1 0-1,0 0 1,-1 0 0,1 0 0,-1 0 0,1 0-1,-1-1 1,0 1 0,2-3 0,-1 2-26,-1 0 1,0 1-1,0-1 1,0 0-1,0 0 0,0 0 1,0 0-1,-1 0 1,1-1-1,-1 1 1,1 0-1,-1 0 1,0 0-1,0 0 0,0-1 1,0 1-1,0 0 1,0 0-1,-1 0 1,0-4-1,-2-5-4,-1-1 1,-9-18-1,1 4-12,-8-12-588,32 45 679,1-1 0,0 0 0,0 0 0,0-2 0,17 5 0,72 9 106,-60-14-203,80-1-1,-53-8-4336,-67 5 4019,-1 0 0,0 0 0,0 0 0,1 0-1,-1-1 1,0 1 0,0 0 0,0-1 0,0 1 0,0-1-1,1 1 1,-1-1 0,0 0 0,1-1 0,3-6-4621,-1 0 2165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1:51.5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3 3136,'-5'-2'12376,"5"8"-8374,-3 73 898,-7 38-3353,1-22-773,4-44-800,-17 77-1,15-106-5258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6:58.7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19 216 10144,'-18'-8'4576,"36"-4"-3968,9-4 863,9 4-927,31-16 704,6 8-736,12-8-32,-1 4-320,24-1-384,-13 9 128,18 1-2368,-10 7 1345,-3 4-5729,-21 11 3808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7:01.8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140 543 1728,'-4'0'12871,"-7"0"-8734,9 0-4066,-1 0 0,1 0 0,-1 0 0,0 0 0,1 1 0,-1-1 0,1 1 0,-4 1 0,1 1 48,0 0 0,0 1 0,0-1 0,0 1 0,1 0 0,0 1 0,-1-1 0,2 1 0,-1 0 0,0 0 0,1 0 0,-3 6 0,-2 4 42,1 0 0,-9 27 0,14-33-108,0 0 0,0-1 0,0 1-1,1 0 1,1 0 0,0 17 0,0-22 8,1-1 0,-1 1 1,1-1-1,0 1 0,0-1 0,0 0 0,1 1 0,-1-1 0,1 0 0,0 0 0,0 0 0,0 0 0,0 0 0,0 0 0,0-1 0,1 1 0,0-1 0,3 4 0,-2-4 9,1 0-1,-1 0 1,1 0-1,-1 0 1,1 0-1,0-1 1,-1 0-1,1 0 1,0 0 0,0-1-1,0 1 1,0-1-1,6-1 1,28-4 335,72-20 0,-80 16-376,0-1-1,-1-2 1,0 0-1,0-3 0,34-22 1,-48 26-8,0-1 1,-1 0-1,0-2 0,-1 1 1,18-25-1,-30 35 3,1 0-1,-1-1 1,0 1 0,0-1 0,0 1 0,0-1-1,-1 0 1,1 0 0,0-7 0,0 0-17,-1-1 1,-1-17 0,-1 6-13,2 21 9,-1 1 1,1-1 0,0 1-1,0 0 1,-1-1-1,1 1 1,0 0 0,0 0-1,0 0 1,0-1-1,0 1 1,1 0-1,-1 0 1,0 1 0,3-2-1,22-15-84,-25 17 71,3-3 23,0 1 0,0 1 0,-1-1-1,1 1 1,1-1 0,-1 1 0,0 0 0,0 1 0,6-1 0,-8 1-20,0 0 0,0 0 0,-1 0 0,1 0 0,0 1 0,0-1 0,0 1 0,-1-1 0,1 1 0,0 0 0,-1 0 0,1-1 0,-1 1 0,1 0 0,-1 1 0,1-1 0,-1 0 0,1 0 0,-1 1 0,0-1 0,0 0 0,0 1 0,2 2 0,-1 2 19,1-1 0,-1 1 0,0 0 0,0 1 0,0-1 0,-1 0 0,1 9 0,0 47 306,-2-54-310,-2 58 275,0-40-230,1 0 0,2 1 1,4 31-1,-5-57-39,1 1-1,-1-1 1,0 1 0,1-1-1,0 0 1,-1 1 0,1-1-1,0 0 1,0 1 0,-1-1 0,1 0-1,0 0 1,0 0 0,0 0-1,0 0 1,1 0 0,-1 0-1,0 0 1,0 0 0,1-1 0,-1 1-1,0-1 1,1 1 0,-1 0-1,0-1 1,1 0 0,-1 1-1,1-1 1,-1 0 0,1 0-1,-1 0 1,2 0 0,5 0 76,0-1 1,0 0-1,0 0 1,12-3-1,-19 3-78,28-8 92,-1-1 1,0-2 0,52-29-1,-70 35-117,12-6 22,0 0-1,-2-2 1,0 0 0,35-33-1,46-64 188,-85 93-207,-5 4-107,-11 13 45,-5 8-22,-24 23 38,-43 38 0,71-67 56,-153 141-37,153-141 37,-21 24 30,21-24-24,1-1 1,-1 1 0,0 0 0,1 0 0,-1-1 0,1 1-1,0 0 1,-1 0 0,1 0 0,-1-1 0,1 1 0,0 0-1,0 0 1,-1 0 0,1 0 0,0 0 0,0 0 0,0 0-1,0-1 1,0 1 0,0 0 0,0 0 0,1 0 0,-1 0-1,0 0 1,0 0 0,1-1 0,-1 1 0,1 1-1,1-1 8,-1 0-1,0-1 0,1 1 1,-1-1-1,1 1 0,-1-1 1,1 1-1,-1-1 0,1 0 1,0 0-1,-1 0 0,1 0 1,-1 0-1,1 0 0,-1 0 1,1-1-1,1 0 0,5 0 46,2 0-21,0-1 0,0 0 1,0-1-1,0 0 0,-1-1 0,1 0 0,11-6 0,-3-1 5,-1 0-1,27-22 0,-22 13-50,-1-1 0,-1-1 0,30-43 0,-50 65 10,0-1 1,0 1-1,0 0 0,1-1 1,-1 1-1,0 0 0,0-1 1,0 1-1,0 0 0,0 0 1,1-1-1,-1 1 0,0 0 1,0 0-1,0-1 0,1 1 1,-1 0-1,0 0 0,1 0 0,-1-1 1,0 1-1,0 0 0,1 0 1,-1 0-1,0 0 0,1 0 1,-1 0-1,0 0 0,1 0 1,-1 0-1,0 0 0,1 0 1,-1 0-1,0 0 0,1 0 1,3 14 89,-4-14-92,4 79-16,-3-77 33,9 44 283,-9-43-271,0 1 0,0-1 0,0 1 0,1-1 1,-1 0-1,1 1 0,0-1 0,0 0 0,5 5 0,-6-7-13,-1-1-1,1 0 0,0 1 1,-1-1-1,1 0 1,0 0-1,0 0 1,-1 0-1,1 1 0,0-1 1,0 0-1,-1 0 1,1 0-1,0 0 1,0-1-1,-1 1 0,1 0 1,0 0-1,-1 0 1,1-1-1,1 1 1,13-8 44,12-11 50,45-40 0,-59 47-42,-4 5-76,-1 0 0,13-8 0,-18 14-4,-1-1 1,1 1 0,-1 0 0,1 0 0,0 0 0,-1 0-1,1 0 1,0 0 0,0 1 0,0-1 0,-1 1 0,1 0-1,0 0 1,3 0 0,-5 1 7,1-1 1,-1 1-1,0-1 0,0 1 0,0-1 1,0 1-1,0 0 0,0-1 0,0 1 1,0 0-1,0 0 0,0 0 0,0 0 1,-1 0-1,1 0 0,0 0 0,-1 0 1,1 0-1,-1 0 0,1 1 0,-1-1 1,1 0-1,-1 0 0,0 0 0,0 1 1,1 1-1,-1 3 20,1-1 0,-1 1 0,0 0 0,0 6 0,-3 5-8,2-13 11,1 0 0,-1 0 1,1 0-1,0 0 1,0 0-1,1 7 1,-1-10-10,1-1 1,-1 1-1,0-1 1,1 0-1,-1 1 1,0-1-1,1 0 1,-1 1-1,1-1 1,-1 0-1,1 0 1,-1 1-1,0-1 1,1 0-1,-1 0 1,1 0-1,-1 0 1,1 0-1,-1 0 1,1 1-1,0-1 1,-1 0-1,1 0 1,-1-1-1,1 1 1,-1 0-1,1 0 1,-1 0-1,1 0 1,-1 0-1,1 0 1,-1-1-1,0 1 1,1 0-1,-1 0 1,2-1-1,23-13 82,-22 13-66,11-9-18,0 0 0,0-1-1,11-12 1,-13 12-63,0 0 0,0 1-1,1 1 1,14-9 0,-25 17 51,0 0 0,-1 1-1,1-1 1,0 1 0,0-1-1,0 1 1,0-1 0,-1 1 0,1 0-1,0 0 1,0 0 0,0 0-1,0 0 1,0 0 0,0 1 0,-1-1-1,1 0 1,0 1 0,0 0-1,0-1 1,-1 1 0,1 0 0,0 0-1,-1 0 1,1 0 0,-1 0 0,2 2-1,4 4-16,0 0 0,-1 0 0,0 0 0,6 12 0,2 0 6,54 58 367,-66-74-325,1-1 0,0 0 1,0 0-1,0 0 0,0 0 0,0-1 0,1 1 0,-1-1 1,1 0-1,-1 0 0,0 0 0,1 0 0,0-1 1,-1 1-1,1-1 0,-1 0 0,1 0 0,0 0 0,-1-1 1,7 0-1,39-8-33,-42 7 18,0-1-1,-1 0 0,1-1 0,-1 0 1,1 0-1,-1 0 0,0-1 0,-1 1 1,8-9-1,-4 4 21,0 1 0,12-7-1,-19 14-20,-1 0-19,0 1 1,0-1 0,0 1 0,0-1-1,0 1 1,-1-1 0,1 0-1,0 1 1,0-1 0,0 0-1,-1 0 1,1 1 0,0-1 0,-1 0-1,1 0 1,-1 0 0,1 0-1,-1 0 1,1 0 0,-1 0 0,0 0-1,1 0 1,-1 0 0,0 0-1,0 0 1,0-2 0,0 3 6,0 0 0,0 0-1,0 0 1,0 0 0,0 0 0,0-1 0,0 1 0,0 0 0,0 0 0,0 0-1,0 0 1,0 0 0,-1 0 0,1 0 0,0 0 0,0 0 0,0 0 0,0 0 0,0 0-1,0 0 1,0 0 0,0 0 0,0 0 0,0 0 0,-1 0 0,1 0 0,0 0 0,0 0-1,0 0 1,0 0 0,0 0 0,0 0 0,0 0 0,0 0 0,0 0 0,-1 0 0,1 0-1,0 0 1,0 0 0,0 0 0,0 0 0,0 0 0,0 0 0,0 0 0,0 0 0,0 0-1,0 0 1,0 0 0,0 0 0,-1 1 0,-1-1-7,0 1 0,0-1 0,0 1-1,-1-1 1,1 0 0,0 1 0,0-1 0,0-1 0,-1 1 0,1 0-1,0 0 1,0-1 0,-3 0 0,5 1 11,-1-1-1,0 1 0,1-1 1,-1 1-1,0-1 1,1 1-1,-1-1 1,1 0-1,-1 1 1,1-1-1,-1 1 0,1-1 1,-1 0-1,1 0 1,0 1-1,-1-1 1,1 0-1,0 0 1,0 1-1,-1-1 0,1 0 1,0 0-1,0 0 1,0 1-1,0-1 1,0 0-1,0 0 1,0 0-1,1 1 0,-1-2 1,7-32 118,-4 23-94,11-49-51,24-61 0,30-52 201,1-3-418,-66 167 229,0 1-1,-1-1 1,0 0-1,-1 0 1,1-16-1,-2 25 10,0 1-1,0-1 0,0 0 0,0 0 1,0 0-1,0 0 0,0 0 0,0 0 1,0 0-1,0 0 0,0 0 0,-1 0 1,1 0-1,0 0 0,0 0 0,0 0 1,0 0-1,0 0 0,0 0 1,0 1-1,0-1 0,0 0 0,-1 0 1,1 0-1,0 0 0,0 0 0,0 0 1,0-1-1,0 1 0,0 0 0,0 0 1,0 0-1,-1 0 0,1 0 0,0 0 1,0 0-1,0 0 0,0 0 0,0 0 1,0 0-1,0 0 0,0 0 0,0 0 1,0 0-1,0 0 0,0 0 0,-1-1 1,1 1-1,0 0 0,0 0 0,0 0 1,0 0-1,0 0 0,0 0 0,0 0 1,0 0-1,0 0 0,0-1 1,0 1-1,-7 10-114,7-10 119,-21 33-19,2 1 0,2 0 0,0 1 0,-20 69-1,5 6 331,-28 189 0,46-215-226,13-81-66,0 11 110,2-13 60,3-8 147,4-14-383,0 1 0,2 0-1,1 0 1,0 1 0,23-29 0,-14 26 12,0 1 0,40-33 0,-46 43 12,1 1 0,0 0 0,1 1 0,0 1-1,31-12 1,-44 19 13,0 1-1,0-1 1,0 0-1,0 1 1,0 0-1,0-1 1,0 1-1,0 0 1,1 1 0,4 0-1,-7-1 7,0 1 0,0-1 1,0 0-1,0 1 0,0-1 0,1 1 0,-1-1 0,0 1 1,-1 0-1,1-1 0,0 1 0,0 0 0,0 0 0,0 0 0,0 0 1,-1 0-1,1-1 0,0 1 0,-1 1 0,1-1 0,-1 0 1,1 0-1,-1 0 0,0 0 0,1 0 0,-1 0 0,0 0 1,0 1-1,0-1 0,0 2 0,0 1 10,-1 0 0,1 0 0,-1-1 0,0 1 0,-1 0 0,1-1 0,-1 1 0,1-1 0,-1 1 0,0-1 0,-1 0 0,-3 6 0,-4 2-37,-20 19 1,9-13-11,16-14 30,0 1 1,0-1-1,1 1 0,-1 0 0,1 1 0,-5 6 0,8-9 17,0 0 0,0-1-1,1 1 1,-1 0 0,0 0-1,1 0 1,0 0 0,-1 0-1,1 0 1,0-1 0,0 1 0,0 0-1,0 0 1,0 0 0,1 0-1,-1 0 1,0 0 0,1 0 0,0 0-1,-1-1 1,1 1 0,0 0-1,0 0 1,2 2 0,0 1-4,0-1 1,0 0 0,1 0-1,0 0 1,0 0-1,0 0 1,0-1 0,9 6-1,4 1 67,21 8 1,-23-11 1,0-1-775,21 7 1,-8-7-3964,-25-5 3420,-1-1-1,0 0 1,1 0 0,-1 0-1,1-1 1,-1 1-1,5-2 1,3-1-3079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7:03.5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18 152 1568,'0'-1'57,"0"1"0,1-1 0,-1 0 0,0 1 0,0-1 0,0 0 1,1 1-1,-1-1 0,0 0 0,0 1 0,1-1 0,-1 1 0,1-1 0,-1 1 0,1-1 0,-1 1 0,1-1 1,-1 1-1,1-1 0,-1 1 0,1-1 0,-1 1 0,1 0 0,0-1 0,0 1 0,9-8 1275,22-38 6353,-22 30 317,-15 29-6255,-17 56-951,2 1 1,-9 72-1,27-133-777,1 0 0,0-1 0,0 1 0,1 0 0,0 0 0,1 0 0,0-1 0,2 10 0,-3-17 6,1 0 0,-1 0-1,1 0 1,0 0 0,-1 0 0,1 0 0,0 0-1,0 0 1,0-1 0,-1 1 0,1 0 0,0-1-1,0 1 1,0 0 0,0-1 0,0 1 0,0-1-1,0 0 1,0 1 0,0-1 0,0 0 0,1 1-1,-1-1 1,0 0 0,0 0 0,0 0 0,0 0-1,0 0 1,3-1 0,0 1 52,0-1-1,0 0 1,1 0-1,-1 0 1,0-1-1,7-3 1,-2-2-1,0 0 0,0 0 0,-1 0 0,-1-1 1,1-1-1,-1 1 0,11-19 0,-13 20-40,3-5-3,-2 0 1,7-14-1,9-15-287,-16 27 31,-2 7 175,-3 17 121,-1 8 5,-1-3-60,1-1-1,1 1 1,0-1-1,6 24 1,-2-18-25,-4-14 69,0 1 1,1-1-1,0 0 1,5 10-1,-6-14-36,-1-1 0,1 0 0,0 0 0,0 1 0,0-1 0,0 0 0,0 0 0,1 0 0,-1 0 0,0 0-1,0 0 1,1 0 0,-1-1 0,0 1 0,1 0 0,-1-1 0,1 1 0,-1-1 0,1 1 0,-1-1 0,1 0 0,-1 0 0,4 0 0,-3 0 8,0-1 1,1 1 0,-1-1 0,0 1 0,0-1 0,0 0 0,0 0-1,0 0 1,0-1 0,0 1 0,0 0 0,0-1 0,-1 1 0,1-1 0,2-2-1,24-32 270,-22 27-216,68-100 155,-37 52-546,48-55 0,-85 111 299,1 1-1,-1 0 0,0-1 1,1 1-1,-1-1 0,1 1 1,-1 0-1,1-1 1,-1 1-1,0 0 0,1-1 1,-1 1-1,1 0 0,-1 0 1,1 0-1,-1 0 1,2-1-1,-2 1 2,0 0 0,0 0 0,1 1 0,-1-1 0,0 0 0,0 0 0,1 0 0,-1 0 0,0 0 0,0 0 0,1 1 0,-1-1 0,0 0 0,0 0 0,1 0 0,-1 1 0,0-1 1,0 0-1,0 0 0,0 0 0,0 1 0,1-1 0,-1 0 0,0 1 0,1 1-9,0 1 0,-1 0 0,1-1 1,-1 1-1,0 0 0,1 5 0,-3 36 47,-1-1 1,-16 75-1,-36 84 270,7-6-53,9-31 397,39-165-616,-2 5 70,0-5 5,1-5 139,0-20-202,1-1 0,1 1 1,1-1-1,1 1 0,8-32 1,4 2 82,46-105 0,59-93-267,-55 137-50,-52 96 183,0 1 0,2 0 0,26-26 0,-37 41-15,1 0-1,-1 1 1,1-1 0,-1 1 0,1 0-1,0 0 1,0 0 0,1 1 0,-1 0 0,7-2-1,-10 3 28,0 1 0,1 0-1,-1 0 1,0 0 0,1 0-1,-1 0 1,0 0 0,1 1-1,-1-1 1,0 1 0,0-1-1,1 1 1,-1 0 0,0 0-1,0 0 1,0 0 0,0 0-1,0 0 1,0 1 0,-1-1-1,1 1 1,0-1 0,-1 1-1,1 0 1,-1 0 0,1-1-1,1 5 1,0 0 22,0-1 0,0 2-1,-1-1 1,1 0 0,-1 0 0,-1 1-1,1-1 1,-1 1 0,0 11 0,0 8 124,-4 29 1,1-25-32,1-12 7,-4 21 1,5-34-121,-1-1-1,0 1 1,-1-1 0,1 0-1,-1 1 1,0-1 0,0 0-1,0 0 1,-1 0 0,-2 4-1,2-5-216,0 0-1,0 1 1,-1-1-1,1 0 1,-1-1-1,-7 5 0,9-6-207,-1 0-1,1 0 0,-1 0 1,0 0-1,0-1 0,1 1 0,-1-1 1,-4 1-1,-16-4-3982,3 0 1349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7:14.6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12 876 3328,'-1'2'358,"0"-1"0,-1 1 0,1 0 0,0 0 1,0 0-1,0 0 0,0 1 0,1-1 0,-1 0 0,1 0 0,-1 0 0,1 1 1,-1-1-1,1 0 0,0 0 0,0 1 0,1-1 0,-1 0 0,1 4 0,0 8 1424,-1-13-1666,0 0 0,0 0 0,0 0 0,0 0 0,1 0 0,-1-1 0,0 1 0,1 0 0,-1 0 0,1 0 0,-1 0 0,1 0 0,-1 0 0,1-1 0,0 1 0,-1 0 0,1 0 0,0-1 0,0 1 0,-1-1 0,1 1 0,0-1 0,0 1 0,0-1 0,0 1 0,2 0 0,-1-1 37,0 1-1,0 0 1,1-1-1,-1 0 1,0 1-1,0-1 1,1 0-1,-1 0 1,0 0 0,3-1-1,8-3 146,-1-1 1,-1 0-1,1 0 0,-1-1 1,0-1-1,19-15 0,-11 9-45,32-22 168,90-65 108,-123 86-443,0-1 0,-1 0 0,-1-1 0,-1-1 0,0-1 0,23-36 0,-19 19-7,-2 0 0,21-61 0,12-79 175,-39 131-125,-2 0 1,-2-1-1,2-71 0,-9 115-149,1 0 0,-2 0 0,1-1 0,0 1 0,0 0 0,0 0-1,0 0 1,-1 0 0,1 0 0,-1-1 0,1 1 0,-2-1 0,2 2 23,0-1 0,0 1 0,0 0 0,-1 0 0,1 0 1,0 0-1,-1 0 0,1 0 0,0-1 0,0 1 0,-1 0 0,1 0 0,0 0 1,-1 0-1,1 0 0,0 0 0,0 0 0,-1 0 0,1 0 0,0 0 1,-1 0-1,1 1 0,0-1 0,0 0 0,-1 0 0,1 0 0,0 0 1,0 0-1,-1 0 0,1 1 0,0-1 0,0 0 0,0 0 0,-1 0 1,1 1-1,0-1 0,0 0 0,0 0 0,0 1 0,-1-1 0,1 0 0,0 0 1,0 1-1,0-1 0,0 1 0,-4 5 6,0 0-1,0 1 1,-4 12-1,-4 10 235,2-10-185,2 2-1,0-1 0,2 1 0,-6 27 0,-10 93 189,14-77-170,-4 75 106,4-37-172,7-74 214,2 34-1,0-12-67,-1-44-155,1 0-1,0 0 1,1 0-1,-1 0 1,4 8 0,3 13 22,-5-10 101,1-1 0,0 0 1,1-1-1,1 1 1,12 22-1,-17-37-108,0 1 0,0-1 0,0 1 0,0-1-1,0 0 1,0 1 0,0-1 0,1 0 0,-1 0 0,0 0-1,1 0 1,-1 0 0,1 0 0,2 1 0,-2-2-1,-1 0 1,0 0-1,1 0 1,-1 0-1,0 0 1,0 0 0,1 0-1,-1 0 1,0 0-1,1-1 1,-1 1-1,0 0 1,0-1-1,0 1 1,2-2-1,3-2 33,-1 0-1,1 0 1,-1-1 0,-1 1-1,1-1 1,4-6-1,-2 2-34,58-59 228,-33 36-108,47-61 0,-78 91-130,14-22 3,-15 23-16,1 0 1,-1 0-1,1 0 1,-1 1-1,0-1 0,1 0 1,-1 0-1,0 0 0,0 0 1,0 0-1,0 0 1,0 0-1,0 0 0,0 0 1,0 0-1,0 0 0,0 0 1,0 0-1,-1 0 0,1 0 1,-1-2-1,0 2-2,0 1 0,0-1 0,0 1 0,0-1-1,0 1 1,1-1 0,-1 1 0,0 0 0,0-1-1,0 1 1,0 0 0,0 0 0,0 0 0,0 0 0,0 0-1,-1 0 1,1 0 0,0 0 0,0 0 0,0 0 0,0 1-1,-1 0 1,-22 7-12,17-6 38,1 1 0,0 1 0,0-1 0,1 1 0,-1 0-1,1 0 1,0 1 0,0-1 0,0 1 0,0 0 0,1 1 0,0-1-1,0 1 1,-5 9 0,7-10 43,0 0 0,0 0 0,1 1 0,-1-1-1,1 0 1,1 1 0,-2 6 0,2-11-45,0 1 0,1-1 0,-1 0-1,0 0 1,0 0 0,1 1 0,-1-1 0,0 0 0,1 0 0,-1 0-1,1 0 1,0 0 0,-1 1 0,1-1 0,0 0 0,0-1 0,0 1-1,-1 0 1,1 0 0,0 0 0,0 0 0,0-1 0,0 1 0,0 0-1,1-1 1,-1 1 0,0-1 0,0 1 0,0-1 0,0 0 0,1 1-1,-1-1 1,0 0 0,0 0 0,1 0 0,-1 0 0,0 0 0,3-1 0,4 0 15,1 0 0,-1-1 0,0 0 0,0 0 0,1-1 0,7-5 0,-1 3-24,-5 1-9,75-34 273,-77 34-212,-1 0-1,1-1 1,-1 0-1,0 0 1,-1-1-1,1 0 1,-1 0-1,7-11 1,-11 16-65,-2 0 1,1 0-1,0-1 1,0 1-1,0-1 1,0 1-1,-1-1 1,1 1-1,-1-1 1,1 1-1,-1-1 1,0 1-1,1-1 1,-1 0-1,0 1 1,0-1-1,0 1 1,0-1-1,-1 0 1,1 1-1,0-1 1,-1 1-1,1-1 1,-1 1-1,1-1 1,-1 1-1,-1-3 1,0 2-3,0 0 1,0 0-1,0 0 0,0 0 1,0 1-1,0-1 1,0 1-1,-1 0 0,1 0 1,0 0-1,-1 0 1,1 0-1,-1 0 0,1 0 1,-1 1-1,0-1 0,-3 1 1,-4-1 117,-21-2-148,29 3 32,0 0-1,1 0 0,-1 0 1,0 1-1,1-1 0,-1 0 1,0 1-1,1 0 0,-1-1 0,1 1 1,-1 0-1,1-1 0,-1 1 1,-2 2-1,4-3 14,0 1 0,0-1 0,0 0 0,0 0 0,0 0 0,-1 1-1,1-1 1,0 0 0,0 0 0,0 0 0,0 1 0,0-1 0,0 0 0,0 0 0,0 0 0,0 1 0,0-1 0,0 0 0,0 0 0,0 0 0,1 1 0,-1-1 0,0 0 0,0 0-1,0 0 1,0 0 0,0 1 0,0-1 0,0 0 0,0 0 0,1 0 0,-1 0 0,0 1 0,0-1 0,0 0 0,0 0 0,1 0 0,-1 0 0,0 0 0,0 0 0,0 0 0,1 0-1,-1 1 1,0-1 0,10 4 68,21 3-54,-1-1 0,1-1 1,0-2-1,0-1 0,0-1 1,0-2-1,44-7 0,-27-1-1723,-41 8 427,-1-1 0,1 0 0,-1-1 0,11-5 0,-16 8 1136,-1 0-1,0 0 1,0-1-1,1 1 0,-1 0 1,0-1-1,0 1 1,1-1-1,-1 1 1,0 0-1,0-1 1,0 1-1,0 0 1,0-1-1,0 1 1,1-1-1,-1 1 1,0-1-1,0 1 1,0 0-1,0-1 1,0 1-1,-1-1 0,1 1 1,0 0-1,0-1 1,0 1-1,0-1 1,0 1-1,-1 0 1,1-1-1,0 1 1,0-1-1,0 1 1,-1 0-1,1 0 1,-1-1-1,-9-11-2946,6 8 2276,0 1-1,0 0 0,0 0 1,0 0-1,-8-4 0,3 2-142,-22-11-1272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7:14.9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116 217 5984,'-81'-28'2688,"54"23"-2336,19 1 3008,16-4-1024,11 5-1312,26-9 511,8-1-895,20-7 192,7 8-480,28-11-64,-4 3-160,18-5-224,-11 10 32,2-2-4063,-18 6 2271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7:17.1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14 870 3808,'-1'1'87,"0"-1"-24,1 0 0,-1 0 0,1 0 0,-1 0 0,1 0 0,0 0 0,-1 0 0,1 0 0,-1 0 0,1 1 0,-1-1 0,1 0 0,-1 0 0,1 0 0,0 1 0,-1-1 0,1 0 0,-1 1 0,1-1 0,0 0 0,-1 1 0,1-1 0,0 0 0,0 1 0,-1-1 0,1 1 0,0-1 0,0 0 0,-1 1 0,1-1 0,0 1 0,0 2 2724,1-3-2511,0 0-1,1 0 0,-1 0 0,0 0 0,0 0 0,1-1 1,-1 1-1,0 0 0,0-1 0,0 1 0,1-1 0,-1 1 1,0-1-1,0 1 0,2-2 0,-1 0 336,11-6-35,0 0 0,0-1 0,-1 0 0,-1-1 0,0 0 1,15-18-1,0 2-92,-6 6-192,-1 0-1,-1-1 1,-1-1 0,-1-1 0,-1 0 0,23-48-1,-33 60-195,0 0 0,1 1 0,11-16 0,-12 17 19,1-1 36,-5 10 20,0 7 118,0 6-140,0 0-1,5 18 1,0 8 61,-4-29-164,0-1 1,0 1 0,1-1-1,1 1 1,-1-1 0,1 0-1,1 0 1,0-1 0,9 14-1,-6-13 12,-1 1 0,1-1-1,1-1 1,0 0 0,0 0-1,0 0 1,18 9 0,-16-11 10,0-2 1,0 1-1,0-2 1,1 1 0,-1-1-1,1-1 1,0 0-1,0-1 1,-1 0 0,1-1-1,0 0 1,23-4-1,-21 1-1,0 1 0,0-2 0,0 0 0,0-1-1,-1-1 1,0 1 0,0-2 0,0 0 0,-1-1-1,13-10 1,-20 14-51,0-1-1,-1 1 1,0-1 0,1 0-1,-2 0 1,1-1-1,-1 1 1,1-1-1,-1 0 1,-1 0 0,1 0-1,2-10 1,-5 13-23,1 0 0,-1 1 0,1-1 0,-1 0 0,0 0 0,0 0 0,0 0 0,-1 0 0,1 0 0,-1 0 0,1 1 1,-1-1-1,0 0 0,0 0 0,0 1 0,-1-1 0,1 0 0,0 1 0,-1-1 0,0 1 0,0 0 0,0 0 0,0-1 0,0 1 1,0 0-1,0 1 0,0-1 0,-1 0 0,-4-2 0,2 2-8,0 0 0,0 1 0,-1-1 0,1 1-1,0 0 1,-1 0 0,1 1 0,-1 0 0,1 0 0,-1 0 0,1 0 0,-1 1 0,1 0-1,-1 0 1,1 1 0,0-1 0,0 1 0,0 0 0,0 1 0,-6 2 0,5-1 33,0-1-1,0 1 1,0 0 0,1 0 0,-1 0 0,1 1-1,0 0 1,0 0 0,1 0 0,-1 1 0,1 0 0,0-1-1,1 1 1,0 1 0,-4 7 0,6-10-5,0 0 0,1 0 0,-1 0 0,1-1 0,0 1-1,0 0 1,1 0 0,-1 0 0,1 0 0,-1-1 0,1 1 0,1 0 0,-1-1 0,0 1 0,1 0 0,0-1 0,-1 0 0,1 1-1,1-1 1,-1 0 0,0 0 0,1 0 0,0 0 0,2 2 0,4 2 25,0 0-1,0 0 1,0-1-1,0 0 1,1-1 0,0 0-1,13 5 1,-12-7 2,-1 0 1,1 0-1,0-1 0,0 0 1,0-1-1,1 0 0,-1-1 1,0-1-1,0 1 0,18-5 1,4-3 20,0-1 0,36-16 1,3-1-103,173-43 393,-133 42-566,-109 27 211,0-1 0,0 1 0,1-1 0,-1 1-1,0 0 1,0 0 0,0 0 0,0 1 0,0-1 0,0 1-1,0 0 1,0-1 0,0 1 0,-1 1 0,1-1 0,0 0-1,0 1 1,-1-1 0,1 1 0,-1 0 0,1 0 0,-1 0-1,0 0 1,0 0 0,0 1 0,0-1 0,0 0 0,0 1-1,-1 0 1,1-1 0,1 6 0,-3-8 9,0 0 1,0 0 0,0 0-1,0 1 1,0-1-1,0 0 1,1 0-1,-1 0 1,0 1-1,0-1 1,0 0-1,0 0 1,0 0 0,0 1-1,0-1 1,0 0-1,0 0 1,0 1-1,0-1 1,0 0-1,-1 0 1,1 0-1,0 1 1,0-1 0,0 0-1,0 0 1,0 0-1,0 1 1,0-1-1,0 0 1,-1 0-1,1 0 1,0 0-1,0 0 1,0 1 0,0-1-1,-1 0 1,1 0-1,-12 2 296,-18-4 5,-37-14-278,30 7-143,-43-6-1,67 14 114,0 0 0,0 1 0,0 0 0,0 1 0,0 0 0,0 1 0,-17 5 0,26-5-11,0-1 1,0 1-1,-1 0 1,1 0 0,0 0-1,0 1 1,1 0-1,-1-1 1,1 1-1,-1 0 1,1 1-1,0-1 1,0 1-1,0-1 1,1 1-1,-1 0 1,1 0-1,0 0 1,0 0 0,0 1-1,-1 5 1,1-3 26,1-1 0,0 1 0,0 0 0,0 0 0,1-1 0,0 1 0,1 0 0,-1 0 0,1-1 0,1 1 0,-1 0 0,1-1 0,0 0 0,5 10 0,-6-13 12,0 0-1,0-1 1,1 1-1,-1-1 0,1 0 1,0 1-1,-1-1 1,1 0-1,0 0 1,0 0-1,0 0 1,1-1-1,-1 1 0,0 0 1,1-1-1,-1 0 1,1 1-1,-1-1 1,1 0-1,0 0 1,-1-1-1,1 1 0,5 0 1,1-1 35,-1-1 0,1-1 0,0 0 0,-1 0 0,0 0 0,1-1 0,-1 0 0,14-9 0,-3 1 19,0-1-1,23-19 1,60-56-7,-75 69-303,-23 15 133,-4 3 76,1 0 0,-1 0 1,0 0-1,0 0 0,1 0 0,-1 0 0,0 1 0,0-1 0,1 0 0,-1 0 1,0 0-1,0 0 0,1 0 0,-1 0 0,0 1 0,0-1 0,0 0 0,1 0 1,-1 0-1,0 1 0,0-1 0,0 0 0,0 0 0,0 1 0,1-1 0,-1 0 1,0 0-1,0 1 0,0-1 0,0 0 0,0 0 0,0 1 0,0-1 0,0 0 1,4 13 25,-4-12-15,5 15 64,1 0 1,10 21-1,-12-31-24,-1 1 1,1-1-1,1 0 0,-1 0 0,1 0 1,0 0-1,0-1 0,7 5 1,-10-8-24,0-1 1,1 0-1,-1 0 1,1 0 0,-1 0-1,1 0 1,0 0 0,-1-1-1,1 1 1,0-1 0,0 0-1,-1 0 1,1 0 0,0 0-1,-1 0 1,1-1 0,0 1-1,0-1 1,-1 0 0,1 0-1,3-1 1,8-4 97,-1-1 0,24-16-1,-6 5-74,28-9-99,107-34 1,-79 32 239,-80 26-370,-15 5 53,-14 4 72,5 2 90,1 0 0,1 1 0,0 0 0,0 2-1,0-1 1,-24 26 0,33-29-19,-1 0 1,1 1 0,1 0-1,-1 0 1,-5 12 0,9-15 15,0-1 1,0 1-1,1 0 1,-1-1 0,1 1-1,0 0 1,1 0-1,-1 0 1,1 0-1,0 0 1,0 0 0,1 6-1,-1-9-3,1 0 0,-1 0 0,1 0 0,0 0-1,-1 0 1,1 0 0,0 0 0,0-1 0,0 1 0,1 0 0,-1 0-1,0-1 1,0 1 0,1-1 0,-1 0 0,1 1 0,2 1 0,-1-2 5,0 1 0,0-1 0,-1 0 0,2 0 0,-1 0 0,0 0 0,0-1 0,0 1 1,0-1-1,4 1 0,4-2 20,-1 0 1,0 0 0,0-1-1,0 0 1,0-1 0,10-3-1,24-13 8,-2-1 0,0-2 0,-1-2-1,53-41 1,-79 54-40,0-1-1,-1-1 1,-1 0-1,0 0 1,-1-1-1,-1-1 1,0 0 0,16-30-1,59-161 278,-64 146-247,38-83-55,20-55 111,-78 191-100,0 4-31,-1 0 1,0 0-1,0 0 1,-1 0 0,1 0-1,-1-4 1,0 6 35,1 1 0,-1 0 0,0 0 0,0 0 0,-1 0 0,1 0 0,0-1 0,0 1 0,0 0 0,0 0 0,0 0 0,0 0 0,0 0 0,0-1 0,0 1 0,0 0 0,0 0 0,0 0 0,0 0 0,0 0 0,-1 0 0,1 0 0,0-1 0,0 1 0,0 0 0,0 0 0,0 0 1,0 0-1,-1 0 0,1 0 0,0 0 0,0 0 0,0 0 0,0 0 0,0 0 0,-1 0 0,1 0 0,0 0 0,0 0 0,0 0 0,0 0 0,0 0 0,-1 0 0,1 0 0,0 0 0,0 0 0,0 0 0,0 0 0,0 0 0,-1 0 0,-6 4-99,4 0 92,0-1 0,0 1 0,0 0 0,1-1 0,-1 1 0,1 0-1,0 1 1,0-1 0,1 0 0,-2 5 0,-2 4 1,-51 169 222,14 6 110,32-138-234,-49 295 926,58-343-1006,1-1 0,0 0-1,-1 0 1,1 0 0,0 0-1,0 1 1,0-1 0,0 0-1,0 0 1,0 0 0,0 0-1,1 1 1,-1-1-1,0 0 1,1 2 0,10-17 19,-3 0-36,2-1-24,1-3-62,2 0 1,0 0 0,18-18 0,-26 32 94,-1-1-1,1 1 0,0 0 1,0 1-1,0 0 0,1-1 1,-1 1-1,1 1 1,-1-1-1,1 1 0,0 0 1,0 1-1,0-1 0,0 1 1,1 0-1,6 0 0,2 2-15,-1 0 0,1 1-1,-1 1 1,0 0-1,23 8 1,64 33-65,-88-36-528,1 0 0,-1 1-1,0 0 1,12 12 0,-2-1-1086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7:20.1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1240 3072,'-1'-1'187,"0"1"1,0-1-1,0 1 1,0 0-1,0 0 1,0-1-1,0 1 1,0 0-1,0 0 1,0 0-1,0 0 1,0 0-1,0 0 1,0 1-1,0-1 1,0 0-1,0 0 1,0 1-1,0-1 1,0 1-1,0-1 1,0 1-1,0-1 1,0 1-1,0 0 1,0-1-1,1 1 1,-1 0-1,0-1 1,1 1-1,-2 1 1,2-1-46,-1-1 0,1 0 1,0 0-1,0 1 0,-1-1 1,1 0-1,0 0 0,0 1 1,-1-1-1,1 0 1,0 0-1,0 1 0,0-1 1,0 0-1,0 1 0,-1-1 1,1 0-1,0 1 0,0-1 1,0 0-1,0 1 0,0-1 1,0 0-1,0 1 0,0-1 1,0 0-1,0 1 0,0-1 1,0 0-1,1 1 0,10-6 3827,1 0-3273,3-3 12,1-1 0,-1 0 0,26-21 0,37-42 254,-61 56-767,5-7 122,-1-1 0,-1-1-1,-1-1 1,25-44 0,-33 55 187,-11 15-501,1-1 1,-1 1 0,0-1 0,1 1-1,-1 0 1,1-1 0,-1 1-1,1 0 1,-1-1 0,1 1 0,-1 0-1,1 0 1,-1-1 0,1 1 0,-1 0-1,1 0 1,-1 0 0,1 0-1,0 0 1,-1 0 0,1 0 0,-1 0-1,1 0 1,-1 0 0,1 0-1,-1 0 1,2 0 0,-2 1 1,1 0 0,-1 0 0,0-1-1,0 1 1,1 0 0,-1 0 0,0-1 0,0 1 0,0 0 0,0 0-1,0-1 1,0 1 0,0 0 0,0 0 0,-1 0 0,1 3 13,1 6 28,0 0 0,1 0-1,5 17 1,1 7 27,-4-10-31,1 0-1,2 0 1,0 0 0,2-1 0,13 25 0,-19-42 3,0 0 1,1-1 0,0 0-1,0 0 1,0 0 0,10 8 0,-11-10-1,0-1 0,0 0-1,0 0 1,0 0 0,1 0 0,-1-1 0,1 0 0,-1 1 0,1-1 0,-1 0 0,1-1 0,0 1 0,6 0 0,6-2 29,-1 0 0,0-1 1,1-1-1,-1 0 0,18-7 0,-1-2-16,40-21-1,-57 26 1,-2 0 0,1-2 1,-1 0-1,0 0 0,-1-1 0,16-17 1,-23 22-44,-1 1 0,0-1 0,-1 0 0,1-1 0,-1 1 0,0-1 0,0 1 0,-1-1 0,1 0 0,-1 0 0,-1 0 1,1 0-1,-1 0 0,0-1 0,-1 1 0,1 0 0,-1 0 0,0-1 0,-2-6 0,2 11-29,-1-5-83,0 0 0,-1 1 0,1 0 1,-6-13-1,6 18 78,0-1 0,0 1 1,1-1-1,-1 1 0,0 0 0,-1-1 0,1 1 1,0 0-1,0 0 0,-1 0 0,1-1 1,0 1-1,-1 1 0,1-1 0,-1 0 0,1 0 1,-1 0-1,0 1 0,1-1 0,-1 1 0,0 0 1,1-1-1,-1 1 0,0 0 0,-1 0 1,-3 0 2,1 1 0,0 0-1,-1 0 1,1 0 0,0 1 0,0 0 0,0 0 0,0 0 0,0 1 0,1 0 0,-1-1 0,1 2 0,0-1 0,0 0 0,0 1 0,0 0 0,-4 5 0,4-4 10,0 0 0,0 0 0,0 1 0,1-1 0,-1 1 0,1 0 0,1 0 0,-1 0 0,1 1 0,0-1-1,1 1 1,0-1 0,-2 13 0,4-15 16,0 1 1,-1 0-1,2 0 0,-1 0 0,0 0 1,1-1-1,0 1 0,0-1 0,0 1 1,1-1-1,-1 0 0,1 0 0,0 0 0,1 0 1,4 5-1,-1-2 28,1 0-1,0 0 1,1-1-1,0 0 1,0 0-1,12 5 1,-13-7 16,1-1 1,0 0-1,0-1 0,0 1 1,0-2-1,0 1 1,0-2-1,1 1 1,-1-1-1,0 0 0,0-1 1,18-3-1,0-3 35,1-2 0,46-20 1,-42 15-89,98-41 138,138-79-1,-191 86-324,-77 48 188,0 0 1,0 0-1,1 0 1,-1 0 0,0-1-1,0 1 1,0 0-1,0 0 1,0 0 0,0 0-1,0 0 1,0 0-1,0 0 1,0-1 0,1 1-1,-1 0 1,0 0-1,0 0 1,0 0 0,0 0-1,0 0 1,0 0-1,0 0 1,1 0 0,-1 0-1,0 0 1,0 0-1,0 0 1,0 0 0,0 0-1,1 0 1,-1 0-1,0 0 1,0 0 0,0 0-1,0 0 1,0 0 0,1 0-1,-1 0 1,0 0-1,0 0 1,0 0 0,0 0-1,0 0 1,0 0-1,0 0 1,1 1 0,-1-1-1,0 0 1,0 0-1,0 0 1,0 0 0,0 0-1,0 0 1,0 1-1,-3 9 49,-13 16 24,10-20-22,0-1 0,0 1 0,0-1 0,-1-1 0,0 1 0,0-1 0,-8 3 0,10-4-45,-12 6 24,-1-2 0,-1 0 0,1-1 0,-1 0-1,-20 2 1,6-3-69,-1-1 0,-37-1 0,67-3 19,0 0-1,0 0 0,0 1 0,0 0 0,0 0 0,0 0 0,1 0 0,-1 1 0,0 0 0,1-1 0,-1 1 0,1 1 0,-1-1 1,1 0-1,0 1 0,0 0 0,0-1 0,0 1 0,-2 4 0,2-3 11,0 1 0,0-1 0,1 0 0,0 1 0,0 0 0,0-1 0,0 1 0,1 0 0,0 0 0,0 0 0,0 0 0,0 0 0,1 0 0,0 0 0,1 7 0,-1-7 29,1 0 1,0-1-1,0 1 1,0 0-1,0-1 0,1 1 1,0-1-1,0 0 1,0 1-1,3 3 1,-3-7 2,-1 1 1,1 0 0,-1-1 0,1 1 0,-1-1 0,1 0 0,0 1 0,0-1 0,0 0 0,0 0 0,0 0 0,0-1 0,0 1 0,0 0 0,0-1 0,0 1 0,0-1 0,0 0 0,0 1 0,0-1 0,0 0 0,1 0 0,-1-1 0,0 1 0,3-1 0,5-2 60,-1 0-1,1 0 1,-1-1-1,0 0 0,0-1 1,-1 0-1,1-1 1,13-11-1,6-7-186,24-29-1,-45 45 74,-5 5-25,1 1 0,-1-1 0,0 1 0,1-1 1,0 1-1,4-3 0,-5 5 39,-1-1 0,0 1-1,0-1 1,0 1 0,1 0-1,-1 0 1,0 0 0,0 0-1,1-1 1,-1 2 0,0-1-1,0 0 1,0 0 0,1 0-1,-1 1 1,0-1 0,0 0-1,0 1 1,1-1 0,-1 1-1,0 0 1,0-1 0,1 2-1,43 33-234,-23-22 372,-6-3 10,28 13 1,-39-21-110,0 0 1,1 0 0,0 0-1,0-1 1,-1 0 0,1 0 0,0 0-1,0-1 1,8 0 0,6-3 21,0 0 1,0-2-1,21-7 0,58-25 98,-25 8-25,191-71-256,-236 89 64,-20 7 45,0 1-1,1-1 0,15-2 1,-14 2 130,-20 11-10,-1 1-147,0-1 0,-1 0-1,0 0 1,-16 7 0,1-1 177,-28 13 19,37-18-147,-1 1 0,1 0 0,-30 22 0,46-30 13,0 1 1,-1-1 0,1 0-1,0 0 1,0 0-1,0 1 1,0-1-1,0 1 1,0-1 0,0 1-1,0-1 1,0 1-1,0 1 1,1-1-8,0-1 1,0 0-1,0 0 1,0 0-1,0 0 1,0 0-1,0 0 1,0 0-1,0 0 1,1 0-1,-1 0 1,0 0-1,1 0 1,-1-1-1,1 1 1,-1 0-1,1 1 1,3 2-6,0 1 1,1-1 0,-1-1-1,1 1 1,-1-1-1,9 5 1,12 10 200,-25-17-192,1-1 0,-1 1 1,0 0-1,1-1 0,-1 1 1,0 0-1,0 0 0,0-1 1,1 1-1,-1 0 0,0-1 1,0 1-1,0 0 0,0-1 1,0 1-1,0 0 0,-1 0 1,1-1-1,0 1 0,0 0 1,0-1-1,-1 1 0,1 0 1,0-1-1,-1 1 0,1 0 1,0-1-1,-1 1 0,1-1 0,-1 1 1,1-1-1,-2 1 0,-20 22 381,15-18-243,57-8 222,-33 0-297,0-1-1,0-1 1,24-10-1,-11 4 30,1 1-71,-1-1-1,0-2 1,0-1-1,44-30 1,-68 40-16,14-9 20,-1-2-1,25-24 0,-3-8-51,-2-3-1,33-56 0,-59 86 39,121-201 158,-102 157-360,27-77 0,-44 99 185,-3 1 0,-2-2-1,7-51 1,-14 62-137,-1 0-1,-3-56 1,1 88 119,0-1 1,0 0 0,0 0-1,0 0 1,0 0-1,-1 0 1,1 0-1,0 0 1,0 1 0,-1-1-1,1 0 1,0 0-1,-1 0 1,1 1 0,-1-1-1,1 0 1,-1 0-1,0 0 1,0 1 10,1 0-1,-1 0 1,1 0-1,-1-1 1,1 1 0,-1 0-1,1 0 1,0 0-1,-1 1 1,1-1 0,-1 0-1,1 0 1,-1 0 0,1 0-1,-1 0 1,1 0-1,0 1 1,-1-1 0,1 0-1,-1 0 1,1 1-1,0-1 1,-1 0 0,1 1-1,-1-1 1,-3 5-33,0-1-1,0 1 1,1 0-1,-6 9 1,-50 101-80,16-29 177,3-5-44,3 2 0,-26 90 0,30-59 263,-20 128 0,47-212-239,3 1 1,0-1 0,3 50-1,0-77-6,1 0 0,0 0 0,0 0 0,0 0 0,0 0 0,0 0 0,2 3 0,-1-4-10,-1 1 0,0-1 1,0 0-1,0 1 0,0-1 0,0 1 0,-1-1 0,1 1 1,0 2-1,1-3 25,0 0 1,0-1 0,0 1 0,1-1-1,-1 1 1,5 1 0,-1 0 92,17 8-450,-23-11 378,6 3 346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7:21.9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55 5152,'-5'-4'1833,"0"1"1,0 0-1,0 0 1,-8-3 0,12 6-1583,0-1 1,0 1-1,1 0 1,-1-1-1,0 1 1,0 0-1,1 0 1,-1 0 0,0-1-1,0 1 1,0 0-1,1 0 1,-1 0-1,0 0 1,0 1-1,0-1 1,0 0 0,-4 1 3107,6-1-2468,198-15 2005,-89 4-2421,-9 5-97,0 3 1,105 12-1,-170-7-537,-25-2 57,-1 0-1,1 1 1,0 0-1,14 5 1,-21-4-262,-13 24-15805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7:23.2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7 232 4480,'-7'-1'10539,"15"3"-3406,1-3-8144,62-18 2958,83-34 1,-112 35-1847,0-2 0,-2-1-1,45-32 1,-31 7 91,-54 46-194,0 0-1,0 0 0,1-1 0,-1 1 1,0 0-1,0 0 0,0 0 1,0 0-1,0 0 0,0 0 1,1 0-1,-1 0 0,0 0 1,0 0-1,0 0 0,0 0 1,0 0-1,1 0 0,-1 0 0,0 0 1,0 0-1,0 0 0,0 0 1,0 0-1,1 0 0,-1 0 1,0 0-1,0 0 0,0 1 1,0-1-1,0 0 0,0 0 1,0 0-1,1 0 0,-1 0 0,0 0 1,0 0-1,0 0 0,0 1 1,0-1-1,0 0 0,0 0 1,0 0-1,0 0 0,0 0 1,0 0-1,0 1 0,0-1 1,0 0-1,0 0 0,0 0 0,0 0 1,0 0-1,0 1 0,0-1 1,0 0-1,0 0 0,0 0 1,0 0-1,0 0 0,0 1 1,-1 9-72,-2 4 132,-1 0 0,-7 16 0,-5 19 72,15-43-110,0-1 1,0 1-1,1-1 0,-1 1 0,1 0 0,1-1 0,-1 1 0,3 9 1,-3-13 0,1 0 0,-1 0 1,1 0-1,0 0 0,0 0 1,0 0-1,0 0 0,0-1 1,0 1-1,0 0 0,1-1 1,-1 1-1,1-1 0,-1 1 1,1-1-1,-1 0 0,1 1 1,0-1-1,0 0 0,0 0 1,0 0-1,-1-1 0,1 1 1,0 0-1,0-1 0,4 1 1,-1 0 39,0-1 1,1 0 0,-1 0 0,0 0 0,0-1 0,0 0 0,0 0 0,0 0-1,8-4 1,3-2-60,23-14 1,1-1-56,-24 15 45,-1 0 0,0-1 0,27-20 0,-38 23-95,-6 6-98,-9 7-44,2 2 278,3-4-36,1 0 0,-8 13 1,12-18-1,0 0 1,1 0-1,-1 0 1,0 1-1,1-1 1,-1 0 0,1 1-1,0-1 1,-1 1-1,1-1 1,0 0-1,0 1 1,0-1-1,0 1 1,0-1-1,0 0 1,0 1-1,0-1 1,1 1-1,-1-1 1,0 0-1,1 2 1,0-2 22,0 0 0,0 0 0,-1 0 0,1 0 0,0-1 0,0 1 0,0 0 1,0-1-1,0 1 0,0-1 0,0 1 0,0-1 0,0 1 0,0-1 0,0 0 0,0 1 0,0-1 0,0 0 1,0 0-1,1 0 0,-1 0 0,0 0 0,1 0 0,28-5 159,-26 4-131,2 0-6,0-1 0,0 0 0,0-1 1,0 1-1,0-1 0,0 0 0,-1-1 0,1 0 0,-1 1 0,0-2 0,-1 1 0,6-6 1,-8 8-67,0 0 0,-1 0 1,1 0-1,-1 0 1,1-1-1,-1 1 0,0 0 1,0-1-1,0 1 1,0-1-1,-1 1 0,1-1 1,-1 1-1,1-1 1,-1 1-1,0-1 0,0 1 1,0-1-1,0 0 0,0 1 1,-1-1-1,1 1 1,-1-1-1,0 1 0,0-1 1,0 1-1,0 0 1,0-1-1,0 1 0,-1 0 1,-2-4-1,2 4 1,0 0-1,0 0 0,0 0 1,0 0-1,0 1 0,-1-1 1,1 1-1,-1-1 0,1 1 1,-1 0-1,1 0 0,-1 0 1,0 0-1,1 1 1,-1-1-1,0 1 0,0 0 1,1-1-1,-1 1 0,0 0 1,-4 1-1,1-1 38,105-3 639,-51 0-532,90 7 1,-129-3-97,0 1 0,0 0 1,0 0-1,0 0 0,16 8 1,-21-8 26,-1 0 1,1 0-1,-1 1 1,1-1-1,-1 1 1,0-1-1,0 1 1,0 0-1,0 0 1,-1 1-1,1-1 1,-1 1-1,0-1 1,0 1-1,2 5 0,-2-2 18,0-1 0,-1 1 0,0-1 0,0 1 0,0 0-1,-1 0 1,0-1 0,-1 1 0,1 0 0,-4 12-1,4-6-15,1-4 127,11-20 8,17-20 1,-21 20-217,0 0 1,1 0 0,0 0-1,14-11 1,-19 19 29,-1 1 0,1-1 0,0 1 1,0-1-1,0 1 0,0 0 0,0 1 0,1-1 0,-1 1 1,0 0-1,1 0 0,-1 0 0,1 1 0,-1-1 1,1 1-1,-1 0 0,7 1 0,20 5 115,44 14-1,11 2-453,-81-21 4,21 6-1469,-25-7 1576,-1 0 1,1 0-1,-1 1 0,0-1 0,1 0 0,-1 0 0,1 1 0,-1-1 0,1 1 1,-1-1-1,0 0 0,1 1 0,-1-1 0,0 1 0,1-1 0,-1 1 0,0 0-137,0-1 0,0 1 0,0-1 0,0 1 0,0-1 0,0 1 0,0-1 0,0 1 0,0-1 0,0 1 0,0-1 0,-1 1 0,1-1 0,0 1 0,0-1 0,0 0 0,-3 3-1448,-7 8-4158,1 5 1990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7:23.5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4 10624,'-37'-4'4832,"34"4"-4192,-2 0-352,10 0-288,-2 0-1056,10 7 576,11 1-4544,2 9 2784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2:59.3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80 1728,'7'-11'760,"-1"2"5920,6 26-4670,-9-7-1783,0 1-1,0-1 1,-1 1-1,-1-1 1,1 16-1,-1-5 47,22 519 2111,-31-344-331,3-229-1962,5 28-84,-4-173 530,5 62-684,2 39 139,6-176 398,-4 215-293,-1-8 46,-4 43-111,0 1 0,0-1 1,0 1-1,1-1 1,-1 1-1,1-1 0,-1 1 1,1-1-1,0 1 0,0-1 1,0 1-1,0 0 0,0 0 1,4-4-1,0-5 238,-5 10-241,1 1 0,-1-1 0,0 0 0,1 0 0,-1 1 0,1-1 0,-1 0 0,0 1 0,1-1-1,-1 1 1,1-1 0,0 1 0,-1-1 0,2 0 0,-1 0 18,-1 1 1,1 0-1,-1 0 0,1 0 0,-1 0 1,1-1-1,0 1 0,-1 0 1,1 0-1,-1 0 0,1 0 0,0 0 1,-1 0-1,1 0 0,-1 1 1,1-1-1,-1 0 0,1 0 0,0 0 1,-1 0-1,1 1 0,-1-1 0,1 1 1,15 12 486,10 22-122,-24-32-333,2 3-21,-1 1 0,-1-1 0,1 1 0,-1-1 0,0 1 0,1 10 0,2 4 21,20 87 294,22 77 209,-35-155-388,1 0 0,29 49 0,-21-40-45,-11-22-85,0 1 0,16 17 0,13 6 149,-30-32-201,1 2 157,5-12-206,-13 1-9,0-1 0,0 0 0,0 0 0,-1 0 0,1 0 0,0 0 0,0-1 0,-1 1 0,1-1 0,-1 1 0,1-1 0,1-1 0,17-27-206,-10 14 233,5-7 26,-1-2 0,-1 1 1,-1-1-1,-1-1 1,10-35-1,26-140-248,-28 105 256,25-75 44,-32 128-283,0-5-1120,1 20-4554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7:28.8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13 959 3552,'-1'1'108,"1"-1"1,-1 0-1,0 1 0,0-1 1,1 0-1,-1 1 0,0-1 1,1 1-1,-1 0 0,0-1 1,1 1-1,-1-1 0,1 1 1,-1 0-1,1 0 0,-1-1 1,1 1-1,0 0 0,-1-1 1,1 1-1,0 0 1,0 0-1,0 0 0,-1 0 1,1-1-1,0 1 0,0 0 1,0 0-1,0 0 0,0 0 1,0-1-1,1 1 0,-1 0 1,0 0-1,0 0 0,0-1 1,1 2-1,2 4 1455,-3-5-1435,1-1-1,-1 1 1,0 0-1,0-1 1,1 1-1,-1 0 1,0-1-1,1 1 0,-1-1 1,1 1-1,-1-1 1,1 1-1,-1-1 1,1 1-1,-1-1 0,1 1 1,-1-1-1,1 1 1,0-1-1,-1 0 1,1 0-1,0 1 1,-1-1-1,1 0 0,0 0 1,-1 0-1,1 1 1,0-1-1,1 0 1,0 0 27,0-1 1,0 1 0,0 0 0,0-1-1,0 1 1,0-1 0,0 0 0,0 0-1,-1 1 1,1-1 0,0 0-1,0-1 1,-1 1 0,3-2 0,21-25 991,-8 7-588,0 7-229,-1 0-1,2 2 1,26-17-1,-4 4-47,-27 17-200,161-112 625,-155 106-642,-2-1 0,1-1-1,-2 0 1,0-1 0,-1-1-1,-1-1 1,19-31 0,-8 6 124,-2 0 0,-2-2 1,-1-1-1,-3-1 0,14-62 1,-31 109-188,1-12 72,-1 13-70,0 0-1,0-1 1,0 1 0,0 0 0,0 0-1,0-1 1,0 1 0,0 0 0,0 0-1,0-1 1,0 1 0,0 0 0,0 0-1,0 0 1,0-1 0,-1 1 0,1 0-1,0 0 1,0 0 0,0-1 0,0 1-1,-1 0 1,1 0 0,0 0 0,0 0-1,0-1 1,-1 1 0,1 0 0,0 0-1,0 0 1,-1 0 0,1 0 0,0 0-1,0 0 1,-1 0 0,1 0 0,-1 0-1,1 0 0,0 0 0,-1 0-1,1 0 1,-1 1 0,1-1-1,0 0 1,-1 0 0,1 1-1,0-1 1,-1 0 0,1 0-1,0 1 1,0-1 0,-1 0-1,1 1 1,0-1 0,0 0-1,-1 1 1,1-1 0,0 1-1,0-1 1,0 0 0,0 1-1,-12 29-14,1 0 0,2 1-1,-8 42 1,8-33 13,-7 23-25,-14 74 366,28-120-248,0-1 0,1 1 0,1 0 0,0 0 0,2-1 0,3 22 0,-4-34-54,0 0 0,0 0 0,1-1 0,-1 1 1,1 0-1,0-1 0,0 1 0,0-1 0,0 0 0,1 1 0,4 4 0,-6-7-1,1 0 1,-1 1-1,1-1 0,0 0 1,-1 0-1,1-1 0,0 1 1,0 0-1,0 0 0,-1-1 1,1 1-1,0-1 1,0 0-1,0 1 0,0-1 1,0 0-1,0 0 0,0 0 1,0-1-1,0 1 0,0 0 1,-1-1-1,1 1 1,0-1-1,3-1 0,5-3 72,-1 0 0,0 0-1,0-1 1,16-13 0,31-36 13,-16 11-74,63-89 1,126-251 18,-191 299-47,-37 84-15,-1 0 0,1-1 1,-1 1-1,0 0 0,1 0 1,-1 0-1,0 0 1,0-1-1,0 1 0,0 0 1,0 0-1,0 0 0,0 0 1,-1-2-1,1 2-6,0 1 0,0 0 1,0-1-1,-1 1 0,1 0 0,0-1 0,0 1 0,-1 0 0,1 0 0,0-1 1,-1 1-1,1 0 0,0 0 0,-1 0 0,1-1 0,0 1 0,-1 0 1,1 0-1,-1 0 0,1 0 0,0 0 0,-1 0 0,1 0 0,-1 0 0,1 0 1,0 0-1,-1 0 0,-2 0 12,1 1-1,-1-1 1,1 1 0,-1 0 0,1 0-1,0 0 1,-1 0 0,1 0 0,0 0-1,-4 4 1,-2 1 5,1 1 0,0 0-1,0 1 1,1 0 0,-6 9-1,5-7-16,-14 22 98,0 1 1,-19 47-1,16-33-50,-139 312 324,144-310-181,-21 89 0,36-125-67,-4 23-47,8-36-71,0 0 0,-1 1 0,1-1 0,0 0-1,0 0 1,0 1 0,0-1 0,0 0 0,0 1-1,0-1 1,0 0 0,0 1 0,0-1 0,1 0-1,-1 1 1,0-1 0,0 0 0,0 0 0,0 1-1,0-1 1,0 0 0,1 0 0,-1 1 0,0-1-1,0 0 1,1 1 0,0-1 18,-1-1 1,1 1 0,0 0-1,-1 0 1,1-1-1,0 1 1,-1 0-1,1-1 1,0 1-1,-1-1 1,1 1-1,-1 0 1,1-1 0,-1 1-1,1-1 1,0-1-1,19-19 258,35-29-1,14 2-399,103-52 0,-130 80 37,-25 12-37,24-14-1,-40 21 118,-1 1 1,0 0-1,1 0 0,-1 0 0,1-1 0,-1 1 1,1 0-1,-1 0 0,1 0 0,-1 0 0,1 0 1,-1 0-1,1 0 0,-1 0 0,1 0 1,-1 0-1,1 0 0,-1 0 0,1 0 0,-1 0 1,1 0-1,-1 1 0,1-1 0,-1 0 0,1 0 1,-1 1-1,0-1 0,1 1 0,1 0-8,0 0-1,-1 1 1,0-1 0,1 1-1,-1 0 1,0-1-1,2 4 1,0 1 5,0 0 1,-1 1-1,0-1 0,3 11 1,-2 15 239,0 0 0,-4 48 1,0-25-327,1-39 158,0 5 88,2 22 0,-1-37-118,-1 0 1,2-1-1,-1 1 0,1 0 0,0-1 1,0 1-1,0-1 0,5 9 0,-6-13-31,0 0 0,0 0 0,0 1 0,0-1 0,0 0 0,0 0 0,0-1 0,0 1 0,0 0 0,0 0 0,0 0 0,1-1 0,-1 1 0,0-1 0,0 1 0,1-1 0,-1 1 0,0-1 0,1 0 0,-1 0 0,1 0-1,-1 1 1,0-1 0,1 0 0,-1-1 0,1 1 0,-1 0 0,0 0 0,1-1 0,-1 1 0,0-1 0,1 1 0,-1-1 0,0 1 0,0-1 0,2-1 0,5-3 9,-1 0 0,0 0-1,-1-1 1,10-9 0,-13 12-6,9-10 2,-1-1-1,-1 1 1,14-26 0,-4 7 149,81-106 25,-91 124-208,16-27 0,-1 0-263,-19 31 367,-6 9-78,1 0-1,-1 0 0,1 0 1,-1 0-1,1 0 0,0 0 1,0 0-1,-1 0 0,1 0 1,0 0-1,0 0 0,0 1 1,0-1-1,0 0 0,0 0 1,0 1-1,0-1 0,2 0 1,0 1-36,1-1 0,-1 1 1,1 0-1,-1 0 0,0 0 1,1 0-1,-1 1 0,1-1 1,-1 1-1,0 0 0,1 0 1,-1 0-1,0 1 0,0-1 1,0 1-1,0 0 0,0-1 1,0 1-1,4 5 0,0-2 30,-1 1 0,0 0-1,0 0 1,0 1 0,-1-1-1,0 1 1,6 12 0,4 4 96,2 5 34,-9-11-122,0-1 0,2-1 1,0 0-1,1 0 0,0-1 1,1 0-1,17 15 0,-25-26 24,-1 0 0,1 0 0,-1 0-1,1-1 1,0 1 0,0-1 0,0 0-1,0 0 1,1-1 0,-1 1 0,0-1-1,1 0 1,5 1 0,-7-2-7,1 0 0,-1 0 1,0-1-1,1 1 0,-1-1 0,0 0 0,0 0 1,1 0-1,-1 0 0,0 0 0,0-1 1,0 1-1,-1-1 0,1 0 0,0 0 0,-1 0 1,1 0-1,2-3 0,3-3-18,0-1-1,-1 0 1,0 0 0,0-1-1,-1 0 1,0 0 0,-1 0-1,0-1 1,-1 0 0,0 0-1,-1 0 1,0 0 0,-1-1-1,0 1 1,1-17 0,-3 27-27,0-1 0,0 1 0,0 0 0,0-1 0,0 1 0,0-1 0,-1 1 0,1 0 0,0-1 0,-1 1 0,1 0 0,-1 0 0,1-1 1,-1 1-1,0 0 0,1 0 0,-1 0 0,0 0 0,0 0 0,0 0 0,-1-2 0,0 3 1,1-1 1,0 1-1,0-1 1,-1 1-1,1 0 1,0 0-1,-1-1 0,1 1 1,0 0-1,-1 0 1,1 0-1,0 0 1,-1 1-1,1-1 0,0 0 1,-1 1-1,-1 0 1,-4 2-2,0 0 0,0 1 0,0 0 0,0 0 0,-10 9 0,12-8 17,0 0 0,1 0 0,0 1 0,0-1 0,0 1 0,0 0 0,1 0 0,0 0 0,1 0 0,-1 1 0,1-1 0,0 1 0,1 0 0,0-1 0,-1 8 0,1 5 87,0-1 0,1 1 1,1-1-1,4 25 0,-2-24-18,1 1-1,1-1 1,10 28-1,-12-41-47,0 0-1,0 1 1,1-2-1,0 1 0,8 10 1,-9-14-1,-1 1 0,0-1 1,1 0-1,0 0 1,-1 0-1,1 0 1,0-1-1,0 1 1,0-1-1,0 0 0,0 1 1,0-2-1,4 2 1,-3-2-1,0 1 1,0-1 0,0 0-1,0-1 1,0 1 0,0-1-1,0 1 1,-1-1-1,1 0 1,0-1 0,0 1-1,-1-1 1,1 1 0,5-5-1,4-3 49,-1 0 0,17-17 0,-16 14 3,269-231 145,-148 122-517,-130 121 42,-3 7 246,-1 13 231,0-14-211,0 25 16,-9 55-1,6-69-11,0-1 0,-2 0-1,0-1 1,0 1 0,-10 17 0,11-24 12,-1-1 0,1 0 0,-2 0 0,1-1 0,-1 1 0,0-1 1,-9 7-1,13-12-57,0-1 0,0 1 0,-1-1 0,1 1 0,-1-1 0,1 0 0,-1 0 0,0 0 0,1 0 0,-1-1 0,0 1 0,1-1 0,-1 1 0,0-1 0,0 0 0,0 0 0,1 0 0,-1-1 0,0 1 0,0-1 0,1 1 0,-1-1 0,0 0 0,1 0 0,-1 0 0,1 0 0,-1-1 0,-2-1 0,-4-3-160,0-1 0,0 1-1,0-2 1,-11-12 0,-13-11-119,22 18 106,11 13 208,0 0 0,0 0 0,0 0 0,0 0 0,0-1 0,0 1 0,0 0 1,0 0-1,0 0 0,0 0 0,0-1 0,0 1 0,0 0 0,0 0 0,0 0 0,0 0 0,0-1 0,0 1 0,0 0 0,0 0 0,0 0 0,0 0 0,0 0 0,1-1 0,-1 1 1,0 0-1,0 0 0,0 0 0,0 0 0,0 0 0,0 0 0,0-1 0,1 1 0,-1 0 0,0 0 0,0 0 0,0 0 0,0 0 0,1 0 0,-1 0 0,0 0 0,4-1 15,0 1-1,0 0 0,-1 0 0,1 0 0,5 1 0,10 0 95,25-6 64,57-14 0,-82 14-235,6-1 85,1-1 0,-1-1 1,0-1-1,25-14 0,-26 9 44,-1-1 0,-1-1-1,0 0 1,-1-2-1,-1-1 1,0 0-1,-2-1 1,0-2-1,15-23 1,74-156 89,-23 42-182,-11 21 46,-57 106 47,25-52-93,-36 67 74,-5 17-46,0-1-1,-1 1 0,1 0 0,0 0 1,0 0-1,0 0 0,0 0 0,0 0 1,0 0-1,-1 0 0,1 0 0,0-1 0,0 1 1,0 0-1,0 0 0,0 0 0,-1 0 1,1 0-1,0 0 0,0 0 0,0 0 0,0 0 1,0 0-1,-1 0 0,1 0 0,0 0 1,0 0-1,0 0 0,0 1 0,-1-1 0,1 0 1,0 0-1,0 0 0,0 0 0,0 0 1,0 0-1,0 0 0,0 0 0,-1 0 1,1 1-1,0-1 0,0 0 0,0 0 0,0 0 1,0 0-1,0 0 0,0 0 0,0 1 1,-23 25-89,12-11 120,1 1 0,1 0 0,-7 18 0,4-8 37,-13 25 24,-78 169 205,54-110-18,-54 146 104,101-252-361,0 2 29,1 0 0,-1-1 0,1 1 0,-1 10 0,2-16-47,0 0 0,0 0 0,0 1 0,0-1 0,0 0 0,0 0 0,0 1 0,0-1 0,0 0-1,0 0 1,0 1 0,0-1 0,0 0 0,1 0 0,-1 1 0,0-1 0,0 0 0,0 0 0,0 0 0,0 1 0,1-1 0,-1 0 0,0 0 0,0 0 0,0 1-1,1-1 1,-1 0 0,0 0 0,0 0 0,1 0 0,-1 0 0,0 0 0,0 0 0,0 1 0,1-1 0,-1 0 0,0 0 0,1 0 0,-1 0 0,0 0 0,0 0-1,1 0 1,-1 0 0,0 0 0,0 0 0,1-1 0,-1 1 0,0 0 0,0 0 0,1 0 0,-1 0 0,0 0 0,0 0 0,0 0 0,1-1 0,-1 1 0,0 0-1,0 0 1,1-1 0,15-10-105,-14 9 89,16-11-120,1 0 1,1 2-1,-1 0 1,2 1-1,37-12 0,-51 20 81,0 0 0,0 0-1,0 0 1,0 1 0,0 0-1,0 1 1,10-1 0,-14 2 41,1-1 1,-1 1-1,1 0 1,-1 0 0,0 0-1,1 0 1,-1 1-1,0-1 1,0 1 0,0 0-1,0 0 1,0 0-1,0 0 1,-1 0 0,1 1-1,3 4 1,0-1 62,5 7 85,0 0 0,16 13 0,-23-23-108,0 0 1,0 0-1,0 0 1,1-1-1,-1 1 0,1-1 1,-1 0-1,1-1 1,0 1-1,0-1 0,10 2 1,-4-3-6,0 0 1,0-1 0,1 0-1,-1-1 1,0 0 0,0 0-1,0-2 1,-1 1 0,15-8 0,-5 2-51,-2-1 1,1-1 0,33-26 0,-47 31 12,-7 4-213,-10 6-8,3 1 235,1 2 0,0-1-1,0 1 1,0 1 0,1-1 0,0 1-1,1 1 1,-10 15 0,7-9 23,1 1 1,0 1 0,1 0 0,-5 20-1,9-26-14,1 0 0,0 0-1,1-1 1,0 14-1,0-19 15,1-1 1,1 0-1,-1 1 0,1-1 0,0 0 0,-1 0 0,2 1 1,-1-1-1,1 0 0,-1 0 0,1 0 0,0 0 1,3 4-1,-4-7-17,0 0 0,0 0 0,0 0 0,0-1 0,0 1 0,0 0 0,0 0 0,0-1 0,0 1 0,0 0 0,0-1 0,0 1 0,1-1 0,-1 0 0,0 1 0,0-1 0,1 0 0,-1 0 0,0 0 0,0 0 0,1 0 0,-1 0 0,0 0 0,1 0 0,-1 0 0,0 0 0,0-1 0,1 1 0,-1-1 0,0 1 1,0-1-1,0 1 0,0-1 0,0 0 0,2 0 0,1-2-9,0-1 0,0 1 0,0-1 1,0 0-1,-1 0 0,1 0 0,2-5 0,43-82 146,-35 63-167,-9 18-41,-1 0 0,1-1 1,3-17-1,-7 25 34,0 1 1,-1-1-1,1 0 1,-1 0 0,0 1-1,0-1 1,0 0-1,0 0 1,0 1 0,-1-1-1,1 0 1,-1 1-1,0-1 1,0 0 0,0 1-1,0-1 1,0 1-1,0-1 1,-1 1-1,-2-3 1,2 2 48,-1 0 0,0 0 0,0 1 0,0-1-1,0 1 1,0 0 0,-1 0 0,1 0 0,-1 0 0,-6-2 0,0 2-154,10 2 125,-1 0 1,1 0-1,0 0 0,-1-1 0,1 1 0,-1 0 1,1 0-1,-1 0 0,1 0 0,-1 0 0,1 0 1,-1 0-1,1 1 0,-1-1 0,1 0 1,-1 0-1,1 0 0,0 0 0,-2 1 0,-6 0 147,8-1-139,0 0 0,0 0 0,0 0 0,0-1 0,0 1 0,0 0 1,0 0-1,-1 0 0,1 0 0,0 0 0,0 0 0,0 0 0,0 0 0,0 0 0,-1 0 0,1 0 0,0 0 0,0 0 0,0 0 0,0 0 0,0 0 0,0 0 0,0 1 0,-1-1 0,1 0 0,0 0 0,0 0 0,0 0 0,0 0 0,0 0 0,0 0 0,0 0 0,-1 0 0,1 0 0,0 1 0,0-1 0,0 0 0,0 0 0,0 0 0,0 0 0,0 0 0,0 0 0,0 0 0,0 1 0,0-1 0,0 0 0,0 0 0,0 0 0,0 0 0,0 0 0,0 0 0,0 1 0,0-1 0,0 0 0,0 0 0,0 0 0,0 0 0,0 1 0,4 0-22,0 1-1,0 0 0,0-1 0,1 0 1,-1 1-1,6-1 0,0 1-82,2 0 160,0 0 0,1-1 0,-1-1 0,25-2 0,-11 0 7,5 1-10,0-2 1,0-1-1,-1-2 0,1-1 1,-1-1-1,-1-1 0,44-21 1,-64 25-35,-1 0-1,0 0 1,0-1 0,0 0 0,-1-1-1,0 1 1,0-1 0,0-1 0,10-15-1,-5 3 23,-1-1-1,17-40 0,-11 15-67,-2 0 0,-1-2-1,11-78 1,-24 119 28,5-60-70,-5 62 20,-1 0 0,-1 0 1,1 0-1,-1 0 1,1 0-1,-2 0 0,1 0 1,0 0-1,-1 1 0,-2-6 1,3 9 41,1 0 1,-1 1 0,0-1 0,1 0-1,-1 0 1,0 1 0,1-1-1,-1 0 1,0 1 0,0-1-1,0 1 1,1-1 0,-1 1 0,0 0-1,0-1 1,0 1 0,0 0-1,0-1 1,0 1 0,0 0-1,0 0 1,0 0 0,0 0 0,0 0-1,0 0 1,0 0 0,0 0-1,0 0 1,0 1 0,0-1-1,0 0 1,1 1 0,-3 0 0,-1 1 0,0 0 1,-1 0-1,1 1 1,0 0 0,1-1-1,-1 2 1,-5 4-1,-12 16-24,2 0 0,-20 31 0,-33 62 70,50-79 58,1 1 0,3 1 0,0 1 0,3 0 1,-19 83-1,30-102-46,1 0 1,2 0 0,0 0-1,1 0 1,5 37-1,-2-42-2,1 0 0,0 0 0,2-1 0,0 0 0,0 0 0,1 0 0,1-1 0,12 16 0,-15-23-10,1 0 0,0 0 1,1-1-1,0 0 0,0-1 1,13 10-1,-15-13-24,0 1 1,1-1-1,-1-1 1,1 1-1,0-1 0,0 0 1,0 0-1,0 0 1,0-1-1,13 1 0,-11-2-45,0-1 1,0 1-1,0-2 0,0 1 0,0-1 0,-1-1 0,1 1 0,0-1 0,-1 0 0,0-1 0,0 0 0,9-6 0,8-8-70,-1-1-1,21-22 0,-9 9 105,75-58-56,-66 54 85,-43 36-42,-1 0 1,1-1-1,-1 1 0,0 0 1,1-1-1,-1 1 0,0-1 0,1 1 1,-1 0-1,0-1 0,1 1 1,-1-1-1,0 1 0,0-1 1,1 1-1,-1-1 0,0 1 0,0-1 1,0 1-1,0-1 0,0 1 1,0-1-1,0 1 0,0-1 1,0 1-1,0-2 0,0 2 1,-1-1-1,1 1 1,0 0-1,-1 0 0,1-1 1,0 1-1,-1 0 1,1 0-1,-1 0 1,1-1-1,0 1 1,-1 0-1,1 0 1,-1 0-1,1 0 0,-1 0 1,1 0-1,-1 0 1,1 0-1,0 0 1,-1 0-1,1 0 1,-1 0-1,1 0 1,-1 0-1,1 0 1,0 1-1,-1-1 0,-4 2 1,0 0-1,0 1 0,0-1 1,1 1-1,-1 0 0,1 0 1,-8 7-1,3-1 47,0 0-1,-8 12 0,8-7-41,1 0 0,0 0 0,1 1 0,0 0-1,1 0 1,-3 17 0,3-15 15,-6 25 107,1 1 0,3 1 1,-5 54-1,13-93-76,-1 0-1,1 0 1,0 0 0,1 0-1,-1 0 1,3 7 0,-3-11-28,0 1 0,1-1-1,-1 0 1,1 0 0,-1 0 0,1 0 0,0 0 0,-1 0 0,1 0 0,0 0 0,0 0 0,0 0 0,0 0-1,-1 0 1,1-1 0,0 1 0,1 0 0,-1-1 0,0 1 0,0 0 0,0-1 0,0 0 0,0 1 0,1-1 0,-1 0-1,0 1 1,0-1 0,1 0 0,1 0 0,3-1-12,0 1 0,-1-1 0,1 0 1,0 0-1,-1-1 0,1 0 0,-1 0 0,0 0 0,0-1 0,0 1 1,0-1-1,0 0 0,0-1 0,4-4 0,6-6 8,0 0-1,19-26 1,59-83 86,-68 86-73,31-63-1,-4-20-117,43-152 0,-86 243 110,83-299-348,-83 260 302,-8 59 15,-3 9 34,-4 15 56,5-13-66,-7 19 64,2 0 0,-7 33 0,9-36-38,-109 563 425,105-531-759,-20 97-691,20-112-1384,-2 0 0,-16 37 0,2-17-1064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7:29.3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45 277 7968,'-36'-28'3616,"27"11"-3136,9 5 2624,9 4-1793,22-15 1505,9 3-1632,33-8 576,3 3-1024,59-7-256,5 9-320,39-5-64,-13 11-32,19 5-1728,-19 9 896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7:32.4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32 2656,'-1'-1'154,"1"1"0,-1-1 0,1 0 0,0 1 1,-1-1-1,1 0 0,0 1 0,0-1 0,0 0 0,-1 0 0,1 1 1,0-1-1,0 0 0,0 0 0,0 1 0,0-1 0,0 0 0,0 0 0,1 1 1,-1-1-1,0 0 0,0 1 0,0-1 0,1 0 0,-1 1 0,0-1 1,1 0-1,-1 1 0,1-1 0,-1 0 0,1 1 0,-1-1 0,2 0 1,-1 0 268,0 0 0,0 0 0,0 1 0,1-1 0,-1 0 0,0 1 0,1-1 0,-1 1 1,0-1-1,1 1 0,-1 0 0,2-1 0,1 2-236,1-1-1,-1 1 1,0 0-1,0 0 1,0 1 0,4 1-1,15 5 199,-13-6-201,280 51 1461,-284-53-1635,159 28 99,-143-22 41,0 1 0,0 0 0,-1 2 0,0 0 0,27 18-1,-39-22-25,-1 1-1,0 0 0,8 7 1,-13-10-78,0 0 0,0 1 1,-1-1-1,0 0 0,1 1 0,-1 0 1,0-1-1,-1 1 0,1 0 1,1 6-1,-1 3 30,0 0 0,0 0-1,-1 0 1,-1 1 0,0-1-1,-1 0 1,-1 0 0,0 1 0,-7 23-1,1-14 32,-1 0 0,0-1 0,-2 0 0,-1 0 0,0-1 0,-2-1 0,-21 26 0,13-22-33,-1-1-1,0-1 0,-2-1 1,-1-1-1,-30 18 0,50-34-6,-22 13 119,1 2 0,-32 26-1,57-43-167,0 0 0,0 1-1,0-1 1,0 0-1,0 1 1,1-1 0,-1 1-1,1 0 1,-1-1 0,1 1-1,0 0 1,0 0-1,0 0 1,0 0 0,1 0-1,0 0 1,-1 0 0,1 0-1,0 0 1,0 5-1,1-4 32,0 1 0,1-1-1,-1 1 1,1-1-1,-1 0 1,1 1 0,0-1-1,1 0 1,-1 0 0,1-1-1,0 1 1,0 0-1,4 3 1,16 13 53,1 0 0,1-2 1,0-1-1,2-1 0,29 14 0,-22-15-4,0-1-1,1-2 0,41 9 1,-54-17-61,1-1 1,0-1-1,0-1 1,23-3-1,-19 2-3,0 0-1,29 4 1,-54-4-35,2 1 1,-1-1 0,0 0-1,0 1 1,0 0-1,0 0 1,0 0-1,-1 0 1,1 0 0,0 0-1,0 1 1,2 1-1,-4-2 44,-2-1-24,0 1 0,0 0 0,0-1 0,0 1 1,0 0-1,0 0 0,1-1 0,-1 1 0,0 0 0,0 0 0,0 1 0,-11 12 152,-105 73-352,109-80 227,0 1 1,-8 9 0,8-8-53,1-1 0,-14 10 0,-81 75 300,100-91-301,0 0 1,0 0 0,0 0-1,0 1 1,0-1-1,1 1 1,-1-1 0,1 1-1,-1 0 1,1 0 0,0-1-1,0 1 1,0 0 0,1 0-1,-1 0 1,1 0 0,0 0-1,-1 0 1,1 0 0,1 3-1,1 23 76,-2-25-41,0 0 0,1 1 0,-1-1 0,1 0-1,0 0 1,0 0 0,0 1 0,3 5 0,-1-4-8,105 207 286,-100-200-251,1-1 0,0-1 0,0 1 0,1-1 0,1-1 0,-1 0 0,2 0 0,-1-1-1,2-1 1,18 11 0,10 1 81,1-1 1,45 12-1,-70-25-125,295 98 426,-41-39-109,-56-15-32,-197-46-262,-1 2-1,1 0 1,-1 1 0,0 1 0,-1 0 0,0 1-1,0 1 1,-1 0 0,0 2 0,-1-1-1,0 2 1,-1 0 0,0 0 0,-1 1-1,-1 1 1,0 0 0,10 19 0,-12-13 5,0 1 1,-1 0 0,9 41-1,-13-48-32,1 2-77,-2 1 1,0 0-1,-1 0 0,-1 0 0,0 0 0,-1 0 0,-2 0 1,1 0-1,-2 0 0,-9 32 0,-8 15-3492,-2 6 948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7:48.9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296 27 3488,'0'0'21,"-1"0"0,1 0 0,0 0 0,0 0 0,-1-1 0,1 1-1,0 0 1,0 0 0,-1-1 0,1 1 0,0 0 0,0 0 0,0-1 0,-1 1 0,1 0 0,0-1 0,0 1 0,0 0 0,0-1 0,0 1 0,0 0 0,0-1 0,0 1 0,0 0-1,0-1 1,0 1 0,0 0 0,0 0 0,0-1 0,0 1 0,0 0 0,0-1 0,0 1 0,0 0 0,0-1 0,0 1 0,1 0 0,-1-1 0,0 1 0,0 0 0,0 0 0,1-1-1,-1 1 1,0 0 0,0 0 0,1-1 0,-1 1 0,0 0 0,11-13 11683,-11 15-11521,-1 0 0,0 0 0,0 0 0,1 0 0,-1 0 0,0 0 0,-1 0-1,1-1 1,0 1 0,0 0 0,-1 0 0,1-1 0,-1 1 0,-3 2 0,-7 9 332,3 0-105,0 0 1,2 1 0,-12 27-1,-18 54 563,-16 39-516,30-84-270,-19 36-70,34-71-70,-1-1-1,0 0 1,-18 20-1,27-34-42,0 1 0,-1-1 1,1 1-1,-1-1 0,1 1 0,-1-1 0,1 1 0,-1-1 0,1 0 0,-1 1 0,1-1 0,-1 0 0,1 1 0,-1-1 0,0 0 0,1 0 1,-1 1-1,1-1 0,-1 0 0,0 0 0,1 0 0,-1 0 0,-1 0 0,2 0-108,-1-1-1,1 1 1,0 0 0,-1-1-1,1 1 1,-1 0 0,1-1-1,0 1 1,-1-1 0,1 1-1,0-1 1,-1 1 0,1-1-1,0 1 1,0-1 0,-1 0-1,1 1 1,0-1 0,0 1-1,0-1 1,-1-4-962,1 1 0,-1 0-1,1-1 1,0 1 0,2-8 0,5-12-2347,6-8-2603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7:49.2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72 176 9152,'-13'-80'3360,"0"64"-2592,3-7-224,-4 9-384,9-1-192,-3 4-128,3 2 96,2 1-736,6 20-1760,7 8 1600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7:49.8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1186 7552,'-22'-7'2448,"17"4"-1240,7 0 213,5-4-776,-1-1 0,0 0 0,0-1 0,-1 1 0,7-15 0,19-53 629,-20 48-925,22-62 389,-15 37-261,32-66-1,79-92 317,-10 17-344,-17-17 12,-64 127-234,-15 44-296,-19 36-100,-3 9 35,-2 15-29,0-11 138,-2 34 19,-14 67-1,-21 44 482,12-51-339,-1 15-87,-68 253 376,17-92-244,9-33 572,61-218-501,-2-1 1,-14 30-1,22-53-191,0-1 0,0 1 0,-1-1 0,1 1 0,-1-1 0,0 0 0,1 0 0,-6 4 0,7-7-44,1 1 1,-1 0-1,0-1 0,0 1 0,0-1 0,0 0 1,0 1-1,0-1 0,0 0 0,0 0 1,0 1-1,0-1 0,0 0 0,0 0 1,0 0-1,0 0 0,0 0 0,0 0 1,0-1-1,0 1 0,0 0 0,0 0 0,0-1 1,1 1-1,-1-1 0,0 1 0,0 0 1,0-1-1,0 0 0,0 1 0,1-1 1,-1 0-1,0 1 0,1-1 0,-1 0 0,0 0 1,1 1-1,-1-2 0,-4-7 38,0 0 0,1 0 0,0-1 0,1 1 0,0-1 0,1 0 0,-2-14 0,3 21-52,-3-17-6,0 0 1,2 0-1,0-1 0,2 1 1,0-1-1,1 1 0,1 0 1,1-1-1,7-26 0,-5 29-10,1 1 0,1-1 0,1 2 1,13-24-1,-14 31 29,-1 0 1,1 0 0,0 1-1,1 0 1,0 0 0,0 1-1,1 0 1,17-11 0,4 2 5,1 2 1,1 0 0,0 2-1,1 2 1,0 1 0,0 1-1,39-3 1,-53 9 47,1 0 0,-1 2-1,0 0 1,0 1 0,26 5 0,-31-3-360,-1 0 0,26 11 0,-28-9-892,-1 0 0,0 1 0,19 13 0,-27-17 817,4 3-1648,0 0 0,0-1 0,11 6 0,-14-9 1522,0 0-1,0 0 1,0 0-1,0-1 1,0 1 0,0-1-1,0 1 1,0-1-1,0 0 1,0-1 0,5 0-1,31-8-3401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7:50.7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376 84 4736,'-5'-5'540,"0"1"-1,0 1 1,0-1 0,-10-4-1,-13-9 4085,15 11-3125,8 3-1194,1 1 0,0 0 1,0 0-1,-1 1 0,1-1 0,-1 1 0,0 0 0,1 0 0,-1 0 0,0 1 0,1 0 1,-1 0-1,-5 1 0,2 1-53,-1 0 0,1 1 0,0 0 0,0 0 0,0 1 0,-11 8 0,4-3 81,1 1 0,-16 16-1,22-19-256,1 1-1,1 0 0,-1 1 0,2-1 1,-1 1-1,1 0 0,0 0 1,1 1-1,0 0 0,-4 14 0,1 8 96,-7 62-1,12-76-128,-1 6 8,-9 138 300,12-145-266,0 1-1,2 0 0,0-1 0,1 1 1,1-1-1,0 0 0,8 18 1,-7-26-43,0 1 1,0-1 0,1 0-1,0 0 1,1-1 0,0 1-1,0-1 1,1-1 0,0 0-1,0 0 1,0 0 0,1-1-1,0 0 1,17 7 0,-7-5 136,0 0 0,1-2 0,0 0 0,0-1 0,0-1 0,36 2 1,-40-5-99,0-1 0,0-1 0,0-1 0,0 0 0,-1-1 0,1 0 1,-1-1-1,0-1 0,0-1 0,0 0 0,-1-1 0,0 0 0,14-10 1,-9 3-27,0-1 1,-1 0 0,0-2 0,-2 0 0,0 0 0,-1-2 0,0 0 0,12-22 0,-2-1-76,-2-2 1,20-53 0,-35 75 88,0 0-1,-2-1 0,-1 1 0,0-1 1,-2-1-1,1-41 0,-5 53-55,0 0-1,-1 0 1,-1 1-1,0-1 1,0 1-1,-1-1 1,-1 1-1,0 0 1,0 1-1,-1-1 1,0 1-1,-1 0 1,0 1-1,-1-1 1,0 2-1,0-1 1,-1 1-1,-14-11 1,17 15-74,1 1 0,-1-1 0,0 1 0,0 0 1,-1 0-1,1 0 0,-1 1 0,1 0 0,-1 1 0,-9-2 0,6 2 11,0 1 0,0 0-1,0 0 1,0 1-1,0 1 1,-14 3-1,3 2-69,0 0-1,0 2 0,1 0 1,1 2-1,-32 21 0,47-30-219,-1 2-1,1-1 1,0 0-1,0 1 1,1 0-1,-1 0 1,1 0-1,0 0 1,0 1-1,0-1 1,0 1-1,1 0 1,0-1-1,0 1 1,0 0-1,1 0 1,-1 1-1,1-1 1,0 0-1,1 0 1,-1 1-1,1-1 1,0 0-1,1 1 1,-1-1-1,1 0 1,0 0-1,0 0 1,3 7-1,13 36-3140,6 11 1210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7:51.1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63 8800,'-3'-5'423,"-2"-2"285,-1 0 0,1 1-1,-1 0 1,-8-7 0,13 12-536,1 0-1,-1 1 1,0-1-1,0 0 1,1 0 0,-1 0-1,1 0 1,-1 0-1,1 0 1,-1 0-1,1 0 1,-1 0-1,1 0 1,0 0 0,-1 0-1,1 0 1,0-2-1,4 8 2576,35 59-294,21 29-746,-40-66-1427,1-1 0,2 0 0,47 40 0,-58-57-5,-8-5-802,0 0 1,1-1 0,-1 0 0,7 4-1,-8-6-232,0 0 0,-1 0 0,1-1 0,0 1-1,0-1 1,-1 1 0,1-1 0,0 0 0,0 0 0,0 0-1,4-1 1,-4 1 214,0-1-1,0 0 1,0 0-1,0 0 1,0 0-1,5-3 1,20-17-4271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7:51.8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629 0 4064,'-5'0'4247,"-1"12"3586,5-7-7531,-1 0 0,0 0 0,-1-1 1,1 1-1,-1-1 0,0 1 1,0-1-1,0 0 0,-1 0 0,1-1 1,-1 1-1,0-1 0,0 1 1,-5 2-1,-9 5-40,-1 0 1,-20 8-1,36-17-186,-287 109 1525,155-63-1026,74-27-127,61-21-449,0 0 0,-1 0 0,1 0 0,0 0 0,0 1 0,0-1 0,0 0 0,-1 0 0,1 0 0,0 1 1,0-1-1,0 0 0,0 0 0,0 0 0,0 1 0,-1-1 0,1 0 0,0 0 0,0 1 0,0-1 0,0 0 0,0 0 1,0 0-1,0 1 0,0-1 0,0 0 0,0 0 0,0 1 0,0-1 0,0 0 0,0 0 0,0 1 0,0-1 1,1 0-1,-1 0 0,0 1 0,0-1 0,0 0 0,0 0 0,0 0 0,1 1 0,-1-1 0,0 0 0,0 0 0,0 0 1,0 0-1,1 0 0,-1 1 0,11 9 24,29 14 38,1-1 0,69 27 0,-60-28 39,256 128 931,-302-148-1022,45 27 244,-35-21-179,-1 0 1,1 0-1,1-1 0,15 5 0,-14-9-1601,-13-7-1695,-3 4 2974,0 0 0,0-1 0,0 1 1,0 0-1,0-1 0,0 1 0,0 0 0,0-1 0,0 1 0,0 0 1,0-1-1,3-21-4802,14-12 901,8-5-1083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7:52.3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140 143 8128,'-2'-4'3990,"2"5"-3888,1-1 0,-1 0 1,0 1-1,0-1 0,0 0 1,0 0-1,0 1 0,0-1 0,0 0 1,0 1-1,-1-1 0,1 0 1,0 0-1,0 1 0,0-1 1,0 0-1,0 0 0,0 1 1,0-1-1,-1 0 0,1 0 0,0 1 1,0-1-1,0 0 0,-1 0 1,1 0-1,0 1 0,0-1 1,-1 0-1,1 0 0,0 0 1,-6 6 409,1-1 0,0 1 0,1 0 0,0 0 0,0 0 0,0 1 0,0-1 0,-3 13 0,0-1-107,2 0 0,-5 25 0,6-19-177,2 1 0,0-1 0,1 1 0,2 0 0,0-1 0,2 1 0,8 35 0,-8-47-96,1-1-1,0 0 0,0-1 0,1 1 1,1-1-1,0 0 0,1 0 0,0 0 1,8 9-1,-9-15-83,-1 1 0,1-1 0,0 0 0,1 0 0,-1-1 0,1 0 0,0 0 0,0 0 0,0-1-1,0 0 1,1-1 0,-1 1 0,1-1 0,0-1 0,12 2 0,6-1 97,1-2 0,0 0 0,0-2 0,-1-1 0,1-1 0,28-9 0,-35 8-120,-1-2 0,0 0-1,0-1 1,-1 0 0,0-2 0,-1 0-1,0-1 1,29-26 0,-37 28 7,0 0 1,0-1 0,-2-1 0,14-21-1,18-48 169,-38 77-192,5-10 36,-1 0 0,-1-1 0,0 0 0,-1 0 1,0 0-1,-1 0 0,-1 0 0,0 0 0,-3-29 0,1 34-50,0-1-1,-1 0 1,-1 0-1,1 1 1,-1-1-1,-1 1 1,0 0-1,0 0 0,-1 0 1,0 1-1,-1-1 1,1 1-1,-2 0 1,1 1-1,-8-7 1,-1 1-64,-1 2 0,0 0 0,0 1 0,-1 1 0,0 1 0,-1 0 0,-20-6 0,11 6-78,0 1 0,0 1 1,-1 2-1,-36-2 0,42 6 68,0 1 0,0 1 1,0 1-1,0 1 0,0 1 0,1 0 0,0 2 0,-38 17 0,39-14-879,1 1 0,-27 20 0,41-27 417,0 0-1,0 0 1,1 1-1,0 0 1,0 0-1,0 0 1,0 0-1,1 1 1,0-1-1,0 1 0,-3 9 1,1 0-881,1 1 0,1 0 0,-2 17 0,-1 37-4263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3:01.0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141 941 1984,'10'-1'4205,"-10"1"-3995,1 0-1,-1 0 0,1 0 0,-1 0 0,1 0 1,-1 0-1,1 0 0,-1 0 0,1 0 0,-1 0 0,1-1 1,-1 1-1,0 0 0,1 0 0,-1-1 0,1 1 0,-1 0 1,1 0-1,-1-1 0,0 1 0,1-1 0,-1 1 1,0 0-1,1-1 0,-1 1 0,0-1 0,0 1 0,1-1 1,-4-52 3998,3 45-4004,0 0 0,0 0 0,1 0 1,3-15-1,1-13 150,8-117 574,1-18-517,3-72 677,-14 208-741,5-27 44,-7 55-366,1 1 0,0-1 0,0 0 0,0 1-1,1 0 1,6-11 0,-7 13-20,0 0 0,1 0 0,0 0 0,0 0 0,0 0 0,0 1 0,1-1 0,-1 1 0,1 0 0,0 0 0,0 1 0,0-1 0,0 1 0,0-1 0,9-2 0,8 1-19,0 0 1,0 1-1,1 1 0,0 1 0,-1 1 1,44 6-1,-43-3 127,0 1 0,0 1 0,0 1 0,29 13 0,-49-19-90,-1 1-1,0-1 0,0 1 1,0 0-1,0-1 1,0 1-1,0 0 0,0 0 1,0 0-1,0 0 0,0 0 1,0 0-1,0 0 0,-1 0 1,1 0-1,0 0 0,-1 0 1,1 0-1,-1 1 1,1 1-1,0 0 12,-1-1 1,0 1-1,0-1 1,0 0-1,-1 1 1,1-1-1,0 1 1,-1-1 0,1 0-1,-3 4 1,0 3 61,-2-1 1,1 1 0,-1-1 0,-11 14 0,9-15-47,0 1 1,0-1 0,-1 0-1,0-1 1,0 0 0,-17 9-1,-58 24 272,43-22-342,9-2 148,1 1 1,1 2-1,-48 37 1,40-24 21,1 3 0,-31 37 1,30-32-25,22-24-145,0 1 0,-21 29 0,33-40 37,1 0 1,-1 0-1,1 0 0,0 0 0,0 1 1,1-1-1,-2 11 0,2-13-13,1-1-1,0 0 0,0 0 1,0 0-1,0 0 1,0 0-1,0 0 0,1 0 1,-1 0-1,0 0 1,1 0-1,0 0 0,0 0 1,-1 0-1,1 0 1,0 0-1,0 0 0,1-1 1,-1 1-1,0 0 1,1-1-1,-1 1 0,1-1 1,1 2-1,12 8-46,-11-8 20,0 0-1,0 0 1,0-1-1,6 3 1,0 0 30,-9-4-7,1 0-1,-1 0 1,1 0-1,-1-1 1,1 1-1,-1-1 1,1 1-1,-1-1 1,1 1-1,0-1 1,-1 0-1,1 0 1,-1 0-1,4 0 1,14-4-85,0-1 1,0 0 0,-1-2 0,19-8 0,73-29 47,-90 37 79,0 1-1,1 1 0,32-4 0,-48 9 109,0-1-1,0 1 1,0 0 0,0 1-1,0-1 1,0 1 0,0 0-1,0 0 1,0 0 0,0 1-1,0 0 1,-1 0 0,1 0-1,0 0 1,-1 1 0,0 0-1,0-1 1,0 2 0,6 5-1,0 0 70,-1 1 0,0 0-1,0 1 1,7 12 0,-15-18 270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8:42.1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223 192 3392,'0'-2'138,"-1"-1"0,1 1 0,-1 0 1,1-1-1,0 1 0,0 0 0,0-1 0,0 1 0,1 0 1,-1 0-1,0-1 0,1 1 0,0 0 0,0-3 0,15-30 2408,2-4 614,-11 24-1235,0 0-1,9-15 0,-13 26-1034,-2 3-591,0 0-1,0 0 1,-1 0 0,1 0 0,0-1 0,-1 1-1,1 0 1,0-1 0,-1 1 0,1-3 1898,-1 6-1514,-6 72 1011,2-38-1463,-1 4 221,-2 0 1,-2 0 0,-1-1-1,-2 0 1,-2-1-1,-27 53 1,-49 121 256,17-38-325,69-164-440,2-5-19,0-1 0,0 1 0,-1-1 0,1 1-1,-5 3 1,7-8 8,0 0 1,0 1-1,0-1 0,0 0 0,0 0 0,0 0 0,0 0 0,0 1 0,0-1 0,0 0 0,0 0 0,0 0 0,0 0 0,0 0 0,0 0 0,0 1 0,-1-1 0,1 0 0,0 0 0,0 0 0,0 0 0,0 0 0,0 0 0,0 0 0,-1 0 0,1 0 0,0 0 0,0 0 0,0 1 0,0-1 0,0 0 0,-1 0 0,1 0 0,0 0 0,0 0 0,0 0 0,0 0 0,-1 0 0,1 0 0,0 0 0,0-1 1,0 1-1,0 0 0,0 0 0,-1 0 0,1 0 0,0 0 0,0 0 0,0 0 0,0 0 0,0 0 0,0 0 0,-1 0 0,1-1 0,0 1 0,0 0 0,0 0 0,0 0 0,0 0 0,0 0 0,0 0 0,0-1 0,0 1 0,0 0 0,0 0 0,0 0 0,0 0 0,-1 0 0,1-1 0,0 0-449,0 0 0,0 0 0,1 0 0,-1 1-1,0-1 1,0 0 0,0 0 0,0 0 0,1 0 0,-1 0 0,1 0-1,-1 1 1,1-2 0,12-13-3302,4-1-2054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8:42.9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7 994 4064,'-6'-3'8256,"12"-1"-4388,-1-2-4776,9-15 1882,-1-1 1,-1-1 0,13-35 0,-15 33-625,1 0 1,1 2-1,17-26 1,32-35 544,87-136 604,2-106 16,-145 314-1226,-1 0 1,1 0-1,-2 0 1,0-1-1,0 1 1,1-20 0,-13 78 99,8-39-370,-28 182 329,16-124-113,-21 63 0,19-83-140,-28 96 55,-68 233 74,73-283-69,33-79-68,-1-1 0,0-1 0,-1 1 1,-1-1-1,-12 14 0,18-22-59,1 0-1,-1-1 1,1 1 0,-1-1 0,0 0 0,0 1-1,0-1 1,0 0 0,0 0 0,0 0 0,0-1-1,0 1 1,0 0 0,0-1 0,-4 1 0,5-1-23,-1 0 0,1 0 0,-1-1 0,1 1 0,-1-1 0,1 1 0,0-1 0,-1 1 0,1-1 0,0 0 0,-1 0 0,1 0 0,0 0 0,0 0 0,0 0 0,-1 0 0,1 0 0,0 0 0,1 0 0,-1-1 0,0 1 0,-1-3 0,-1-2-8,0 0-1,1 0 1,0-1 0,0 1 0,1-1 0,0 1 0,0-1-1,0 0 1,1 1 0,0-1 0,1-9 0,1 0 42,0 0-1,1 1 1,8-26 0,-7 31-4,0 1 1,0 0-1,0 1 0,1-1 1,0 1-1,1 0 0,0 0 1,0 1-1,12-11 0,-7 8 22,1 2 0,-1-1 0,2 1 0,-1 1 0,27-11 0,-14 8-13,0 2 0,1 2 0,0 0 0,0 1 0,1 2 0,45-1 0,-61 4-77,0 1 0,0-1 1,0 2-1,-1 0 1,19 5-1,-23-4-319,0-1-1,1 1 1,-1 0 0,6 5-1,-6-4-777,-1 0-1,0 0 0,-1 1 1,9 9-1,10 17-3674,3 4-4741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8:43.9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248 206 2304,'0'-3'275,"-1"0"-1,1 0 1,0 1 0,0-1-1,0 0 1,0 0 0,1 0-1,-1 1 1,1-1 0,0 0-1,-1 1 1,1-1 0,1 0 0,-1 1-1,0-1 1,0 1 0,3-3-1,7-21 2494,-9 21-2069,-1-1-1,0 0 1,0 1 0,-1-1 0,1 0 0,-1 1 0,0-1 0,-2-10 0,1 14-442,0-1 0,1 1 0,-1 0 0,-1-1 0,1 1 0,0 0 0,0 0 0,-1-1 0,1 1 0,-1 0 0,0 0 0,0 1 0,0-1 0,0 0 1,0 1-1,0-1 0,0 1 0,0-1 0,0 1 0,-1 0 0,1 0 0,-3-1 0,2 2-119,-1-1 0,1 0 1,-1 1-1,1-1 0,0 1 0,-1 0 1,1 0-1,-1 1 0,1-1 0,0 1 1,-1-1-1,1 1 0,0 0 0,-1 0 1,1 1-1,0-1 0,0 1 0,0-1 0,0 1 1,-4 3-1,1 0 24,-1 1 0,1 0-1,0-1 1,0 2 0,1-1 0,0 1-1,-6 9 1,-6 14 120,2 1 0,0 0 0,3 0 0,0 2 1,2-1-1,2 1 0,1 1 0,-5 53 0,12-67-215,0-1 0,1 0 0,1 1 0,0-1 0,2 0 0,0 0 0,1 0-1,14 31 1,-17-47-53,-1 1 0,1 0 0,1-1 0,-1 1 0,0-1 0,1 0 0,0 0 0,0 0 0,0 0 0,0 0-1,0-1 1,0 0 0,1 1 0,-1-1 0,1 0 0,6 2 0,-4-2 20,0-1 0,0 0 0,1 0 0,-1 0 0,0-1 0,0 1 0,1-2 0,-1 1 0,12-3 0,5-3 45,-1 0 0,0-2-1,0-1 1,34-19 0,-31 15-53,17-9 55,-1-2 1,40-29 0,-71 45-61,1 0 0,-2-1 0,1 0 0,-1 0 0,-1-1 0,0 0 0,0-1 0,-1 0 0,0 0 0,-1 0 0,0-1 0,6-18 0,-8 13-20,0 0 0,-1-1 0,-1 1-1,-1-1 1,0 0 0,-1 1 0,-1-1 0,-1 0-1,0 1 1,-1 0 0,-1-1 0,-9-22 0,10 32 1,-2 0 1,1 0-1,-1 0 1,0 1-1,-1-1 1,1 1-1,-2 0 1,1 1-1,-1-1 1,0 1-1,0 1 1,0-1-1,-1 1 1,0 1-1,0-1 1,0 2-1,-1-1 1,1 1 0,-1 0-1,-12-2 1,9 2-24,0 1 1,0 1 0,0 0-1,0 1 1,0 0 0,0 1-1,0 1 1,0-1 0,1 2 0,-1 0-1,0 0 1,1 1 0,0 0-1,0 1 1,-12 7 0,11-4-177,1 0 1,1 0-1,-1 1 1,1 0-1,1 1 1,0 0-1,0 1 1,1-1-1,0 2 1,1-1-1,0 1 1,-8 21-1,13-27-477,0 0-1,0-1 1,0 1 0,1 0-1,0 1 1,1-1-1,-1 0 1,1 0 0,0 0-1,1 7 1,0-9-38,0 0 1,0 1-1,0-1 1,0 0 0,1 0-1,0 0 1,0 0-1,0 0 1,0 0-1,0 0 1,1-1-1,0 1 1,0-1-1,6 6 1,28 19-4974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8:44.2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10 8800,'-38'-9'2842,"24"8"-86,14 2-2628,0-1 1,-1 0-1,1 0 1,0 0-1,0 0 1,0 1-1,0-1 1,0 0-1,2 3 2828,-2-3-2827,0 1-1,1-1 1,-1 0-1,0 0 1,12 8 4357,-5-4-4426,-6-3-330,103 65 4363,-69-40-3659,-1 1 1,38 41 0,8 23-547,-79-90 284,10 9-2020,-10-10 1700,-1 0 0,0 0 1,1 0-1,-1 0 0,1 0 0,-1 0 1,0 0-1,1 0 0,-1 0 1,0 0-1,1 0 0,-1 0 0,1 0 1,-1 0-1,0 0 0,1-1 0,-1 1 1,0 0-1,1 0 0,-1 0 1,0-1-1,1 1 0,-1 0 0,0 0 1,0-1-1,1 1 0,-1 0 1,0 0-1,0-1 0,1 1 0,-1 0 1,0-1-1,0 1 0,0 0 1,0-1-1,0 1 0,1-1 0,-1 1 1,0 0-1,0-1 0,0 1 0,0 0 1,0-1-1,12-52-11414,-11 29 6298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8:44.9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 7 9632,'-3'-2'1334,"1"1"-1101,1 0-1,-1 1 1,1-1-1,-1 0 0,1 1 1,-1 0-1,0-1 1,-13 7 10231,16-5-10252,-1 0 0,0 0 0,1 0 1,-1-1-1,0 1 0,1 0 0,-1 0 0,1 0 0,-1 0 1,1 0-1,0-1 0,-1 1 0,1 0 0,0-1 0,0 1 0,1 1 1,0-1 180,12 15-78,2-1 0,-1 0 1,2-1-1,0-1 0,0-1 0,2 0 1,-1-1-1,34 13 0,-27-14-188,146 52 119,-167-61-232,90 29 100,-93-30 260,-2 1-382,-1-1 0,1 0 1,-1 0-1,1 0 1,-1 1-1,1-1 0,0 0 1,-1 1-1,-2 1 1,-7 2-19,-2-1 22,1 0 0,-1 1 0,1 1 0,0 0 0,1 0 0,-1 1 0,-10 8 0,-6 6 4,-39 35 0,-29 40-85,33-31 112,-51 43-1782,112-105 1354,1-1 0,-1 1 0,1-1 0,0 1 0,-1 0 0,1-1 0,0 1 0,0 0 0,0 0 0,-1 3 0,2-4 130,0 0-1,0 0 0,0 0 0,0-1 0,0 1 0,1 0 1,-1-1-1,0 1 0,0 0 0,1 0 0,-1-1 1,0 1-1,1 0 0,-1-1 0,1 1 0,-1-1 0,1 1 1,-1 0-1,1-1 0,-1 1 0,1-1 0,-1 0 0,1 1 1,0-1-1,-1 1 0,1-1 0,0 0 0,-1 1 0,1-1 1,0 0-1,0 0 0,1 0 0,16 5-3605,8-4-2288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8:45.4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265 171 6304,'-15'-17'2032,"10"9"-814,5 8-1091,0 0 0,0-1 0,0 1 0,0 0 0,0-1 0,0 1 0,0 0 0,-1 0 0,1-1 0,0 1 0,0 0-1,0 0 1,-1 0 0,1-1 0,0 1 0,0 0 0,0 0 0,-1 0 0,1 0 0,0-1 0,0 1 0,-1 0 0,1 0-1,0 0 1,0 0 0,-1 0 0,1 0 0,0 0 0,-1 0 0,1 0 0,0 0 0,0 0 0,-1 0 0,1 0 0,0 0-1,-1 0 1,1 0 0,0 0 0,0 0 0,-1 0 0,1 0 0,0 1 0,0-1 0,-1 0 0,1 0 0,0 0 0,0 0-1,-1 1 1,1-1 0,0 0 0,0 0 0,-3 3 208,0-1 0,0 1 0,0 0 0,0 0 0,1-1 0,-1 2 0,1-1 0,0 0 0,0 0 0,0 1 0,1-1-1,-1 1 1,1 0 0,-2 4 0,1-2-63,-9 24 430,1 1 1,1 1-1,2-1 1,1 1-1,2 0 1,-1 37-1,5-61-613,1 1 0,0-1-1,0 1 1,1-1 0,0 0 0,0 0-1,1 1 1,0-2 0,0 1-1,1 0 1,0-1 0,1 1 0,-1-1-1,10 10 1,-10-12-29,1 0 0,0-1 1,0 1-1,0-1 0,1 0 0,0-1 0,-1 1 1,1-1-1,1 0 0,-1 0 0,0-1 0,1 0 1,-1 0-1,1-1 0,-1 1 0,1-1 0,0-1 1,11 0-1,-10 0-14,0-2-1,0 1 1,1-1 0,-1 0 0,0-1-1,-1 0 1,1 0 0,-1-1 0,1 1-1,-1-2 1,0 1 0,0-1 0,-1 0-1,1-1 1,-1 1 0,-1-1 0,7-8-1,7-10-22,-1-2 0,-1 0 0,15-33 0,-25 45-5,-6 13-19,19-36-25,-1-1 1,15-47-1,-30 71 25,0 0 1,-1 0-1,-1-1 1,1-15 0,-2 22 3,-2 0 1,1-1-1,-1 1 1,0 0 0,-1-1-1,1 1 1,-2 0-1,-3-9 1,4 12-4,0 0 1,-1 0-1,1 0 1,-2 0-1,1 0 0,0 1 1,-1-1-1,0 1 1,0 0-1,0 0 0,0 0 1,-1 1-1,1 0 1,-1 0-1,0 0 1,0 0-1,0 1 0,-1-1 1,-8-1-1,3 1-4,0 1-1,-1 1 1,1 0-1,-1 1 1,1 0-1,-1 0 1,0 1 0,-21 6-1,-11 2-53,0 3 1,0 1-1,1 3 1,-73 37-1,98-43-139,-32 25 0,45-32-208,0 1-1,1 1 1,-1-1 0,1 0-1,0 1 1,1 0-1,-1 0 1,1 0 0,0 1-1,-5 10 1,8-14 159,-1 0 0,0 0 1,1-1-1,0 1 0,-1 1 0,1-1 0,0 0 1,0 0-1,0 0 0,1 0 0,-1 0 1,0 0-1,1 0 0,-1 0 0,2 3 0,0-3-224,-1 1 0,1-1-1,-1 0 1,1 1-1,0-1 1,0 0 0,0 0-1,0 0 1,1-1-1,-1 1 1,0 0 0,4 1-1,12 5-1726,25 9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8:46.7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64 2496,'-1'-1'135,"0"-1"-1,0 0 1,0 0 0,-1 0 0,1 1-1,0-1 1,-3-1 0,0-1 307,4 3-173,0 1 1,-1-1-1,1 0 1,0 0-1,0 0 0,0 1 1,0-1-1,0 0 1,0 0-1,0 0 0,0 0 1,0 1-1,0-1 1,0 0-1,0 0 1,0 0-1,1 1 0,-1-1 1,0 0-1,1 0 1,-1 1-1,0-1 0,1 0 1,-1 1-1,1-1 1,-1 0-1,2 0 1,0-3 1071,-2 3-992,1 0-1,-1 0 1,1 0-1,-1 0 1,1 0 0,-1 0-1,1 0 1,0 0-1,0 0 1,-1 0-1,1 0 1,0 0 0,0 0-1,0 0 1,0 1-1,0-1 1,0 0 0,0 1-1,0-1 1,0 1-1,4 0 1233,0 8-1036,1 0 0,-1 0 1,0 1-1,-1-1 0,0 1 0,0 0 0,-1 0 0,4 17 1,-5-17-286,-1 0 1,0 0 0,0 0-1,-1 0 1,0 0-1,-1 0 1,0 0 0,-3 16-1,3-20-242,-1 0 0,1 0-1,-1 0 1,0-1 0,-1 1-1,1 0 1,-1-1-1,0 0 1,0 1 0,0-1-1,0 0 1,-1-1-1,0 1 1,0 0 0,0-1-1,-5 4 1,7-6-249,0-1 0,0 1-1,0 0 1,0 0 0,-1-1 0,1 1 0,0-1 0,0 0 0,0 0 0,0 0 0,0 0 0,-1 0-1,1 0 1,0 0 0,0-1 0,0 1 0,0-1 0,0 0 0,0 1 0,0-1 0,-2-2-1,0 1-680,1 0 0,0 0 0,0 0-1,0 0 1,0-1 0,0 0-1,0 1 1,1-1 0,-1 0 0,-3-7-1,5 10 524,1-1 0,0 0 0,-1 1 0,1-1 0,0 0 0,-1 0 0,1 1 0,0-1 0,0 0 0,-1 0 0,1 1 0,0-1 0,0 0 0,0 0 0,0-1 0,1 2 164,-1-1-1,1 0 1,-1 1-1,1-1 1,-1 1 0,1-1-1,-1 1 1,1 0-1,0-1 1,-1 1-1,1 0 1,0-1 0,-1 1-1,1 0 1,0 0-1,-1-1 1,1 1-1,0 0 1,-1 0-1,1 0 1,1 0 0,30-5-2058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8:47.8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89 52 3712,'-1'-2'294,"0"0"1,0 0-1,0 0 1,0-1-1,0 1 1,0 0-1,0-4 1,1 4 428,0 0 0,0 0 1,0 0-1,0 0 0,0 0 1,0 0-1,0 0 0,1 0 1,1-10 7959,-3 11-8409,1 2-186,0-1-1,0 0 0,0 0 1,-1 0-1,1 0 1,0 1-1,0-1 0,0 0 1,0 0-1,-1 0 1,1 1-1,0-1 0,0 0 1,0 0-1,0 0 1,0 1-1,0-1 0,0 0 1,0 0-1,-1 1 1,1-1-1,0 0 0,0 1 1,0-1-1,0 0 1,0 0-1,0 1 0,1-1 1,-1 0-1,0 1 1,-1 6 672,0 1 0,-3 15 1,0-4-168,-15 149 957,12-86-1271,-1 8 14,-16 119-31,21-193-121,2 1-1,0 19 0,1-36-191,0 1-1,0-1 1,0 1-1,0-1 0,0 1 1,0-1-1,-1 1 0,1-1 1,0 1-1,0-1 1,0 1-1,0-1 0,-1 1 1,1-1-1,0 1 0,-1-1 1,1 1-1,0-1 1,-1 1-1,1-1 0,0 0 1,-1 1-1,-2-2-1952,3-5 102,2 0 363,0-6-2209,2 0 0,5-14 0,0 6-1420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8:48.2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36 5888,'-4'-2'754,"-29"-12"495,7 10 10486,41 4-8684,72 0 468,207-4-505,307-7-1862,-565 13-1196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8:48.9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232 74 640,'0'-1'57,"1"0"0,-1 0 0,0 1 0,0-1 0,1 0 0,-1 1 0,0-1 0,1 0 0,-1 1 0,1-1 0,-1 0 0,1 1 0,-1-1 0,1 1 0,0-1 0,-1 1 0,1-1 0,0 1 0,-1 0 0,1-1-1,0 1 1,-1 0 0,1-1 0,0 1 0,0 0 0,-1 0 0,1 0 0,0 0 0,0 0 0,0 0 0,15-7 2390,-11 3-2019,-2 2 353,-1 0 0,1 0 1,-1-1-1,0 1 0,0 0 0,0-1 0,3-3 0,-5 5-598,0 1-1,0-1 1,0 1 0,0-1-1,1 1 1,-1-1-1,0 1 1,0-1-1,0 1 1,0-1-1,0 1 1,0-1-1,0 1 1,0-1-1,0 1 1,-1-1 0,1 1-1,0-1 1,0 1-1,0-1 1,-1 0-1,0 1 68,1-1 0,-1 0 0,0 0 0,0 0-1,0 0 1,0 0 0,0 1 0,0-1 0,-1 0 0,1 1-1,0-1 1,-2 0 0,-1 0 204,0 0 0,-1 0 0,1 0-1,0 1 1,-1-1 0,1 1 0,-9 1 0,-32 6 1119,34-5-1262,-1 0-21,1 1 1,-1 1 0,1 0 0,0 0 0,0 1 0,-20 12 0,25-13-229,1 0 1,-1 0 0,1 0 0,-1 1 0,1 0 0,1 0 0,-1 1 0,1-1 0,0 1 0,0 0 0,0 0 0,1 0 0,-3 8 0,4-9-15,0 0 7,1 0 0,-1 1 0,1-1 0,-2 10 0,3-13-47,0-1-1,0 0 1,0 1 0,0-1 0,1 0 0,-1 0-1,0 0 1,0 1 0,1-1 0,-1 0-1,1 0 1,-1 0 0,1 1 0,-1-1 0,1 0-1,0 0 1,0 0 0,-1 0 0,1 0 0,0-1-1,0 1 1,0 0 0,0 0 0,0 0 0,0-1-1,3 2 1,-2-1 9,2 0-1,-1 0 1,0-1-1,0 1 1,0-1-1,0 1 1,0-1-1,0 0 1,0 0-1,1-1 1,-1 1 0,0-1-1,0 1 1,0-1-1,0 0 1,4-2-1,7-3 30,0-1 0,14-10 0,-16 10-54,146-97-946,-106 68 857,-50 34 121,0 0-1,1 1 0,-1 0 1,0-1-1,1 1 0,0 0 1,-1 0-1,1 0 0,-1 1 1,6-2-1,-6 2 19,-1 0-1,0 1 1,1-1-1,-1 0 1,0 1 0,0-1-1,1 0 1,-1 1-1,0 0 1,0-1-1,0 1 1,0 0-1,0-1 1,0 1 0,0 0-1,0 0 1,0 0-1,0 0 1,0 0-1,0 0 1,-1 0-1,1 0 1,0 0 0,0 2-1,8 15 285,-1 1-1,7 25 1,-6-18-204,-1 1-139,-7-21-185,1 0 1,0 1 0,0-1 0,1 0 0,-1 0-1,1 0 1,5 6 0,-7-11-27,-1 0-1,1-1 0,-1 1 1,1-1-1,-1 1 1,1-1-1,-1 1 1,1-1-1,-1 0 0,1 1 1,0-1-1,-1 0 1,1 1-1,0-1 0,-1 0 1,1 0-1,0 0 1,-1 1-1,1-1 1,0 0-1,0 0 0,-1 0 1,1 0-1,0 0 1,0-1-1,19-7-5632,-7 1 2407,32-13-1703,8-5 565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3:01.8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103 24 3072,'4'-23'16859,"-3"23"-16508,-1 21 1116,-31 393 1023,16-315-1933,-7 94-415,15-122 99,1 17-1922,6-88 1615,0 0 0,0 0 0,0 0 0,-9-5-4843,7-2 3742,0 1 1,0-1 0,0 0 0,-1-11-1,1 5-606,-3-8-179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8:50.9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245 158 2816,'0'-1'69,"0"1"1,0-1-1,0 1 0,0-1 1,0 1-1,0-1 0,0 1 1,0-1-1,0 1 0,0-1 1,0 1-1,0-1 0,0 1 1,1 0-1,-1-1 0,0 1 1,0-1-1,1 1 0,-1 0 1,0-1-1,1 1 0,-1-1 1,1 1-1,8-14 3483,-7 11-3131,0 0-1,0 0 1,0 0 0,-1 0 0,1 0-1,-1 0 1,0-1 0,0 1 0,0 0 0,0-1-1,-1 1 1,1 0 0,-1-1 0,0 1 0,0-1-1,0 1 1,-1-1 0,1 1 0,-2-7-1,-2 0 485,4 8-759,0 0-1,-1 1 1,1-1-1,-1 0 1,1 1 0,-1-1-1,0 1 1,0-1-1,0 1 1,0-1-1,0 1 1,0 0-1,0-1 1,-3-1-1,1 0-35,0 1-1,-1-1 1,1 1-1,-1 0 1,1 0-1,-1 0 1,0 0-1,0 1 1,0-1-1,0 1 1,0 0-1,-1 0 1,1 1-1,0-1 0,0 1 1,0 0-1,-1 0 1,-7 1-1,3 0-26,0 1 0,0 0-1,0 0 1,0 1-1,0 0 1,-14 7 0,18-7-4,0 0-1,0 0 1,0 1 0,0 0 0,1 0 0,0 0 0,0 1 0,0-1 0,0 1 0,1 0 0,-6 9 0,3-1 13,0 0 0,1 1 0,0-1 0,1 1 1,1 0-1,0 1 0,1-1 0,0 0 0,1 1 0,1 0 1,0-1-1,1 1 0,4 20 0,-3-25-47,0-1 0,1 1 0,0 0 0,0-1 0,1 0 0,1 0 0,-1 0 0,2 0 0,-1-1 0,1 1 0,0-1 0,1-1 0,-1 1 0,2-1 0,-1-1-1,1 1 1,0-1 0,0 0 0,1-1 0,11 6 0,-14-9-18,0 1-1,1-1 0,-1-1 1,1 1-1,-1-1 0,1 0 1,-1 0-1,1-1 1,0 0-1,-1 0 0,1-1 1,0 1-1,-1-1 1,12-4-1,-9 2-52,-1 0 0,0-1 1,0 0-1,0 0 0,0-1 0,-1 0 0,0-1 1,0 1-1,0-1 0,10-13 0,56-83 118,-51 69-183,39-47 0,-41 58-28,25-20 0,-37 35 110,0 1 0,1 0 1,0 0-1,0 1 0,0 0 1,15-5-1,-21 9 15,1 0 0,0 0 1,0 1-1,0 0 0,-1-1 1,1 1-1,0 1 0,0-1 0,0 0 1,0 1-1,0 0 0,-1 0 0,1 0 1,0 0-1,-1 1 0,1-1 1,-1 1-1,0 0 0,1 0 0,-1 0 1,0 1-1,4 3 0,5 5 41,0 1-1,-1 1 0,16 23 1,-24-31-36,50 69 987,-53-91-108,-3-3-900,-8-31-1,8 43-4,1 1 1,-2-1-1,1 1 0,-1 0 0,1 0 1,-2 0-1,-6-8 1,7 10-3,-1 0 1,1 0 0,-1 0-1,-1 0 1,1 1 0,0 0-1,-10-5 1,12 7 9,0 1 1,0 0 0,0 0-1,0 1 1,-1-1 0,1 0-1,0 1 1,0 0 0,-1 0-1,1 0 1,0 0-1,0 0 1,-1 1 0,1-1-1,0 1 1,0 0 0,-6 2-1,2 1 11,0-1 0,1 1 0,-1 0 1,1 1-1,0-1 0,0 1 0,0 0 0,1 1 0,0 0 0,0-1 0,0 2 0,1-1 0,0 0 0,-6 13 1,1 2 137,1 0 0,0 1 0,-7 38-1,13-50-101,0 0 0,1-1 0,0 1 0,1 0 0,0 0 0,0 0 0,1 0 0,3 15 0,-3-21-35,0-1 0,0 1 0,1-1 0,-1 0 0,1 1 0,-1-1 0,1 0 0,0 0 0,0 0 1,1 0-1,-1-1 0,1 1 0,-1-1 0,1 1 0,0-1 0,0 0 0,0 0 0,0 0 0,0 0 0,0-1 0,0 1 0,1-1 0,-1 0 0,0 0 0,1 0 0,5 1 0,-3-2 18,0 1 0,0-1-1,0 0 1,0 0-1,0-1 1,0 0-1,0 0 1,0 0-1,0-1 1,11-4-1,-9 2-3,0 0 1,-1-1-1,1 0 0,-1 0 0,0-1 0,11-10 0,-3-1-28,-2-1 0,1 0-1,-2 0 1,0-1-1,9-22 1,42-99-61,-58 126 20,-4 12 28,-1 0-1,1 1 0,0-1 0,-1 0 1,1 1-1,0-1 0,0 1 1,0-1-1,1-1 0,-1 21-185,5 32 331,16 113 533,-19-151-462,1-1 1,0 1 0,8 17-1,-12-29-183,0 1-1,0 0 0,1 0 0,-1 0 1,0 0-1,1-1 0,-1 1 0,1 0 1,-1 0-1,1-1 0,-1 1 1,1 0-1,0-1 0,-1 1 0,1-1 1,0 1-1,-1 0 0,1-1 0,0 0 1,0 1-1,0-1 0,-1 1 0,1-1 1,0 0-1,0 0 0,0 1 0,0-1 1,0 0-1,0 0 0,-1 0 0,1 0 1,0 0-1,0 0 0,0 0 0,0-1 1,0 1-1,0 0 0,0 0 0,-1-1 1,1 1-1,0 0 0,0-1 0,0 1 1,-1-1-1,1 1 0,0-1 0,-1 1 1,1-1-1,0 0 0,0 0 0,4-4-21,0 0-1,-1 0 1,0-1-1,0 1 0,5-10 1,16-35-86,18-32 28,-35 69 106,1 1 1,0 0-1,1 0 1,12-12-1,-13 16-47,1-1 1,-1 1-1,1 1 1,15-9-1,-22 15 0,-1 0 0,0 0 0,1 0 0,0 0-1,-1 0 1,1 0 0,-1 1 0,1-1 0,0 1 0,0 0 0,4 0 0,-5 1 12,0-1 1,-1 1-1,1-1 1,0 1-1,-1 0 1,1-1-1,-1 1 1,1 0-1,-1 0 1,1 0-1,-1 0 1,0 0-1,1 1 0,-1-1 1,0 0-1,0 1 1,0-1-1,0 1 1,0-1-1,1 3 1,1 5 62,1 0 0,-1 0 0,-1 1 0,0-1-1,0 1 1,-1 0 0,1 19 0,-2-17 1,1-1-1,0 0 1,1 1-1,0-1 0,5 15 1,-7-26-66,0 1 0,0-1 0,1 1 0,-1-1 0,0 1 0,0-1 0,1 0 0,-1 1 0,0-1 0,1 1 0,-1-1 0,1 1 0,-1-1 0,0 0 0,1 1 0,-1-1 0,1 0 0,-1 0 0,1 1 0,-1-1 0,1 0 0,-1 0 0,1 0 0,-1 0 1,1 1-1,0-1 0,0 0 0,0 0 0,1-1 0,-1 1 0,0 0 1,0-1-1,1 1 0,-1 0 0,0-1 1,0 1-1,0-1 0,1-1 0,5-2 3,-1-1-1,0 0 1,5-6-1,-8 8 1,11-12-5,40-36 76,-46 44-60,0 1-1,1 0 0,0 0 0,18-8 0,-24 13-11,-1 0-1,0 1 1,1-1-1,-1 1 1,1 0-1,-1-1 0,1 1 1,-1 1-1,1-1 1,-1 0-1,1 0 1,-1 1-1,0 0 1,1-1-1,-1 1 0,0 0 1,1 0-1,-1 0 1,0 0-1,0 1 1,0-1-1,0 0 1,0 1-1,0 0 0,2 1 1,4 6 110,0 0 0,0 0-1,11 18 1,-15-22-53,-2-1-96,4 6 169,1-1 0,0 0 0,15 15 0,-20-22-202,0 0 0,0 0 0,0-1 0,0 1 0,1-1 0,-1 0 0,0 0 0,0 0 0,1 0 0,-1 0 0,1 0 0,-1 0 0,1-1 0,-1 1 0,1-1 0,0 0 0,-1 0 0,1 0-1,-1 0 1,1 0 0,-1-1 0,5 0 0,-1-1-937,-1-1-1,0 1 0,-1-1 0,1 1 1,0-1-1,-1-1 0,6-4 0,7-6-2076,17-8-5934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8:51.9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66 8960,'-2'-16'1047,"2"9"-450,-1 0 0,0 0 0,0 0 0,-3-9 0,2 11 571,3 8 1168,3 14-102,-2 39 515,-8 80-1,2-83-1760,-28 197 1744,2-17-1747,30-220-830,0-13-151,0 0-1,0 0 1,0 0-1,0 0 1,0 0 0,0 0-1,0 0 1,0 0 0,0 0-1,0 0 1,0 0-1,0 0 1,0 0 0,0 0-1,0 1 1,0-1 0,0 0-1,0 0 1,0 0-1,0 0 1,0 0 0,0 0-1,0 0 1,0 0 0,0 0-1,0 0 1,0 0-1,0 0 1,0 0 0,0 0-1,0 0 1,0 0-1,0 0 1,0 0 0,0 0-1,0 0 1,0 0 0,1 0-1,-1 0 1,0 0-1,0 0 1,0 0 0,0 0-1,0 0 1,0 0 0,0 0-1,0 0 1,0 0-1,0 0 1,0 0 0,0 0-1,0 0 1,0 0 0,0 0-1,0 0 1,1 0-1,-1 0 1,0 0 0,0 0-1,0 0 1,0 0-1,0 0 1,0 0 0,0 0-1,0 0 1,0 0 0,0 0-1,0 0 1,9-18 449,-2 2-473,2 0-37,0 1 0,1 0 0,1 0 0,0 1 0,16-14 0,-19 20 9,0 0-1,1 1 1,1 0-1,-1 1 1,1 0-1,0 0 1,1 1-1,-1 0 1,15-4-1,-20 8 68,-1-1 0,0 1 0,0 1 0,1-1 0,-1 1 0,1-1 0,-1 1 0,0 0 0,1 1 0,-1-1 0,1 1-1,-1 0 1,0 0 0,1 0 0,-1 1 0,0-1 0,0 1 0,0 0 0,0 0 0,-1 1 0,1-1 0,0 1 0,-1 0 0,0 0 0,0 0 0,0 0 0,0 0 0,0 1 0,0-1 0,-1 1-1,0 0 1,0 0 0,0 0 0,0 0 0,0 0 0,-1 0 0,2 6 0,-1 5 79,0-1 0,0 1-1,-2-1 1,0 1 0,0 0 0,-1-1 0,-1 1-1,-1-1 1,0 0 0,0 1 0,-2-1-1,1-1 1,-2 1 0,0-1 0,-1 0-1,0 0 1,-13 17 0,14-23-54,0 0 1,-1 0-1,1 0 1,-2-1-1,1 0 0,-1-1 1,0 1-1,0-1 1,0-1-1,-17 7 0,19-9-29,0 0-1,0-1 0,0 0 0,0 0 0,0 0 0,0-1 0,0 0 0,-1 0 0,1-1 0,0 1 0,0-1 0,0-1 0,0 1 0,0-1 0,1 0 0,-1-1 0,-10-5 0,7 2-21,0 0 0,0-1 0,1-1 0,0 1 0,0-1 0,1 0 0,0-1-1,-9-14 1,11 10 10,5 12-12,-1 0 1,1 0-1,0 0 1,-1 0-1,1 0 1,-1 0-1,1 0 1,-1 0-1,1 0 1,-1 0-1,1 0 1,-1 0-1,0 1 1,0-1 0,0-1-1,-5-2-277,12 4 73,13 9 109,-10-5 123,-1 0 0,1-1 0,0 1 0,0-2 0,12 3 0,50 5 111,-46-7-96,-2-1-29,0-1 1,0 0 0,0-2 0,0-1-1,0-1 1,0 0 0,0-2 0,-1-1-1,0 0 1,0-2 0,-1-1 0,31-16-1,-39 16 50,0-1 0,-1 0 0,1-1 0,-2 0-1,0-1 1,0 0 0,-1-1 0,-1 0-1,0 0 1,8-16 0,-15 24-94,0 0 0,0 1 0,0-1 0,0 0 0,0 0 0,-1 0 0,0 0 1,0 0-1,0-10 0,-1 15 35,0-1 1,0 1 0,0 0-1,0-1 1,0 1-1,0-1 1,0 1 0,0 0-1,-1-1 1,1 1 0,0 0-1,0-1 1,0 1 0,0-1-1,-1 1 1,1 0-1,0-1 1,0 1 0,0 0-1,-1 0 1,1-1 0,0 1-1,-1 0 1,1 0-1,0-1 1,-1 1 0,1 0-1,0 0 1,-1 0 0,1-1-1,0 1 1,-1 0 0,1 0-1,0 0 1,-1 0-1,1 0 1,-1 0 0,1 0-1,0 0 1,-1 0 0,1 0-1,-1 0 1,1 0-1,0 0 1,-1 0 0,1 0-1,0 0 1,-1 1 0,1-1-1,-1 0 1,1 0 0,0 0-1,0 1 1,-1-1-1,0 1 1,-1 0 3,-1 0 1,0 1-1,1 0 0,-1 0 0,1 0 1,-4 3-1,1 2 25,1 0-1,-1-1 1,1 2 0,1-1 0,-1 0-1,1 1 1,0-1 0,-2 11-1,0 8 138,-3 30 1,7-52-150,0 7 9,0 0 1,0 0-1,1 0 1,1 0-1,0 0 0,0 0 1,1 0-1,1-1 1,0 1-1,0-1 0,1 1 1,0-1-1,0 0 1,11 16-1,-12-23-31,0 0 1,0 0-1,0 0 1,0-1-1,1 1 1,-1-1-1,1 1 1,-1-1-1,1 0 1,0-1-1,0 1 0,0-1 1,0 1-1,0-1 1,0 0-1,0-1 1,8 1-1,7 0-722,-1-1-1,33-4 1,-49 3 636,29-3-1638,0-1 0,-1-2 0,0-1-1,0-1 1,0-2 0,33-17-1,21-18-7625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8:53.1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450 27 4224,'-21'-12'1789,"19"11"-1366,-1-1 0,1 0 0,-1 1 0,0-1 0,1 1 0,-1 0-1,0 0 1,0 0 0,0 0 0,0 1 0,1-1 0,-1 1 0,0-1 0,0 1 0,0 0 0,0 0-1,0 1 1,0-1 0,0 1 0,0-1 0,-3 2 0,-26 11 2665,-39 23-1,33-16-1966,20-11-786,1 1 1,0 1 0,1 1-1,0 0 1,1 1 0,1 1-1,0 0 1,0 1 0,-12 18-1,19-23-257,0 1 1,1 0-1,0 0 0,1 0 0,0 1 0,1-1 1,0 1-1,1 0 0,0 1 0,1-1 0,0 0 1,1 1-1,0-1 0,1 1 0,3 21 1,-1-25-32,0 0 0,1 0 0,0 0 1,0 0-1,1-1 0,0 1 1,0-1-1,1 0 0,0-1 0,0 1 1,1-1-1,0 0 0,1 0 1,-1-1-1,1 0 0,1 0 0,10 7 1,-10-8-2,1 0 1,0-1-1,0 0 1,0 0-1,0-1 1,0 0 0,1-1-1,-1 0 1,1 0-1,-1-1 1,1 0-1,0-1 1,0 0-1,-1-1 1,1 0 0,15-3-1,-8-2-33,-1 0-1,1-1 1,-1 0-1,-1-1 1,1-1 0,-2-1-1,1 0 1,-1-1-1,17-16 1,5-10-116,60-78 0,-86 103 82,9-13-19,25-41 0,-40 59 39,-1 1 0,0-1 0,0 0 0,0 0 1,-1 0-1,0 0 0,0 0 0,-1-1 0,0 1 1,0 0-1,-1-1 0,0-8 0,0 12 2,-1 0 1,0 0-1,0 0 1,-1 0-1,1 0 0,-1 1 1,0-1-1,0 1 0,0-1 1,0 1-1,-5-6 1,2 4-10,0 0 0,0 0 0,-1 0 1,0 1-1,1 0 0,-10-4 0,2 2-41,-1 0-1,-1 0 0,1 2 1,-1-1-1,-24-2 0,22 5-39,1 1-1,0 1 1,-1 0-1,1 2 1,0 0-1,-21 5 0,16-2-549,0 1 0,1 1-1,0 1 1,-23 12-1,39-17-144,-1-1 0,1 1 0,0 0-1,-6 6 1,9-9 459,0 1-1,0 0 1,0 0-1,0 0 1,1 0-1,-1 0 1,0 1-1,1-1 1,-1 0-1,1 0 1,-1 0-1,1 0 1,-1 1-1,1-1 1,0 0-1,0 1 1,-1-1-1,1 0 1,0 0-1,0 1 1,1-1-1,-1 3 1,7 12-2763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8:53.5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706 1 10880,'-31'3'4032,"17"22"-3136,-9 18-257,5-9 3201,-14 9-2240,-3 8 1376,-10 17-1728,-4 25 320,-15 10-960,-2-3-480,-7-12-96,6-16 64,8-11-32,14-14-864,5-3 416,13-9-5696,9-6 3360,26 4-7871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8:55.3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260 31 2976,'2'-2'4212,"-2"1"-4124,-3-5 2416,-9-5-172,10 10-2125,0 0 1,0-1-1,0 1 1,0 0-1,0 0 1,0 1 0,-1-1-1,1 0 1,0 1-1,0-1 1,-1 1-1,1 0 1,0-1 0,0 1-1,-1 0 1,1 1-1,0-1 1,-1 0-1,1 1 1,0-1-1,0 1 1,-4 1 0,2 0-85,0 1 0,1 0 0,-1-1 0,1 1 0,0 0 0,0 0 0,0 1 0,0-1 0,1 1 0,0-1 0,-4 8 0,-18 38 1402,-33 103 1,40-96-696,3 0 0,-13 102 0,13 114 189,14-237-862,2 0 0,1 1 0,2-1 0,1 0 0,2-1 0,22 60 0,-21-62-1795,-9-32 1546,0 0 0,0 1 0,0-1-1,0 0 1,0 1 0,0-1 0,0 1 0,0-1-1,0 0 1,0 1 0,0-1 0,0 0 0,0 1-1,0-1 1,1 0 0,-1 1 0,0-1 0,0 0-1,0 0 1,1 1 0,-1-1 0,0 0 0,1 0-1,-1 1 1,0-1 0,0 0 0,1 0 0,-1 0 0,0 1-1,1-1 1,-1 0 0,0 0 0,1 0 0,-1 0-1,0 0 1,1 0 0,-1 0 0,0 0 0,1 0-1,-1 0 1,0 0 0,1 0 0,14-10-6167,-6 3 1213,12-6 988,5-8 858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8:56.4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77 709 5984,'-4'-3'594,"1"1"-376,1 0 0,0 1 0,-1-1 0,1 0 0,0 0 1,-2-3-1,4 4-130,-1 1 1,1-1-1,0 0 1,-1 0-1,1 1 0,0-1 1,0 0-1,-1 0 1,1 0-1,0 0 1,0 1-1,0-1 0,0 0 1,0 0-1,0 0 1,0 0-1,0 1 1,0-1-1,1 0 1,-1 0-1,0 0 0,0 1 1,1-1-1,-1 0 1,1 0-1,-1 1 1,1-2-1,27-37 2200,37-42 0,97-77-75,-134 134-1863,-2-1 0,-1-1 0,-1-1 0,34-50-1,31-80 806,-79 138-1019,0-6 191,-7 17 141,-7 14 572,-19 48-66,15-33-657,-1 0-1,-1 0 0,-13 20 1,-42 45 380,1-2-200,-145 224 282,142-208-663,-20 28 237,85-126-357,0 1-1,1-1 0,-1 1 1,0 0-1,1 0 1,-2 6-1,3-9 4,-1 0 0,1 0-1,0 0 1,0 0 0,0 1 0,0-1-1,0 0 1,0 0 0,0 0-1,0 0 1,0 1 0,0-1 0,0 0-1,0 0 1,0 0 0,0 0-1,0 1 1,0-1 0,0 0 0,0 0-1,0 0 1,0 0 0,0 1-1,0-1 1,0 0 0,0 0 0,0 0-1,0 0 1,0 0 0,0 1 0,1-1-1,-1 0 1,0 0 0,0 0-1,0 0 1,0 0 0,0 0 0,0 0-1,1 1 1,-1-1 0,0 0-1,0 0 1,0 0 0,0 0 0,0 0-1,1 0 1,-1 0 0,0 0 0,0 0-1,0 0 1,0 0 0,1 0-1,-1 0 1,0 0 0,7-2 12,-7 1-16,37-16-287,-1-2-1,41-30 1,-53 34 359,20-14-73,-2-1 1,-1-3 0,-1-1-1,-3-2 1,50-59 0,-6 2 223,-73 76-15,-2 5 79,-7 21-153,-9 46 111,-11 80 373,19-115-559,1-1 1,1 1-1,1 0 0,6 37 1,-5-53-34,-1 1 0,1 0-1,-1 0 1,5 6 0,1 4 136,-7-15-148,0 1-1,0-1 1,0 1 0,1-1-1,-1 1 1,0-1-1,0 1 1,0-1 0,1 0-1,-1 1 1,0-1 0,1 1-1,-1-1 1,0 0-1,1 1 1,-1-1 0,1 0-1,-1 0 1,0 1 0,1-1-1,-1 0 1,1 0-1,-1 0 1,1 1 0,-1-1-1,1 0 1,0 0 0,0 0-1,0 0 1,-1-1 0,1 1 0,0 0-1,0-1 1,0 1 0,-1 0 0,1-1 0,0 1-1,0-1 1,-1 1 0,1-1 0,0 0-1,0 0 1,2-2 0,-1 0 1,0 0-1,1 0 0,-1 0 0,0-1 0,1-4 0,1-7 21,0 1 0,-2-1 0,0 0-1,0 0 1,-1 0 0,-3-27-1,1 19-40,-2-1-1,-1 1 1,0 0-1,-2 0 1,-15-39-1,21 60-4,-1 1 0,1 0 0,-1-1 0,1 1 0,0-1 0,0 1-1,0 0 1,-1-1 0,2 1 0,-1 0 0,0-1 0,0 1 0,0-1 0,1 1 0,-1 0 0,0-1-1,1 1 1,-1 0 0,1 0 0,1-3 0,0 1 27,1 0 0,-1 0 0,1 0 0,-1 1 0,1-1 0,0 1 0,6-4 0,0 1-4,1-1-1,-1 2 0,1-1 0,18-4 0,-6 4 37,1 1-1,0 1 0,0 0 0,27 2 0,-32 1 115,0 2 0,0 0 0,0 1 0,-1 0 0,33 12-1,-43-12-85,1 0 0,-1 1 0,0 0 0,-1 1 0,1-1-1,-1 1 1,0 0 0,0 1 0,0-1 0,-1 1 0,0 0-1,0 1 1,4 6 0,3 9 154,0 1 0,14 42 0,-18-43-124,0 0 0,2 0-1,15 24 1,-24-44-100,0 0 0,1-1 0,-1 1 0,1 0 0,-1 0 1,1-1-1,0 1 0,-1-1 0,1 1 0,0-1 0,0 0 0,0 0 1,0 0-1,0 0 0,1 0 0,-1 0 0,0 0 0,0-1 0,1 1 0,-1-1 1,0 0-1,1 1 0,-1-1 0,0 0 0,1 0 0,2-1 0,3-1-232,0 0 0,0-1-1,-1 0 1,1-1-1,0 1 1,8-7-1,219-112-15447,-129 75 10068,9-11 225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8:59.9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51 975 2496,'-11'-1'741,"2"1"-47,2 7 2692,5-4-2360,1-1 0,-1 0-1,-1 0 1,1 0 0,0 0 0,0 0-1,-1 0 1,-3 2 0,6-17 2350,1-1-3040,1 1 0,1 0 0,0 0 1,0 0-1,10-22 0,-5 13-172,0 1-49,1 1 1,0 0-1,2 0 1,0 1-1,1 1 1,1 0-1,1 1 0,0 0 1,2 1-1,-1 0 1,2 2-1,0 0 1,23-14-1,12-4 813,101-45 0,-151 76-877,1 0 0,-1 0 0,0 1-1,1-1 1,-1 0 0,1 1 0,0-1 0,-1 1 0,1 0 0,3 0 0,-6 0-34,1 1 1,0-1 0,-1 0 0,1 0 0,-1 0 0,1 1 0,0-1 0,-1 0 0,1 1 0,-1-1 0,1 1 0,-1-1 0,1 1 0,-1-1 0,1 0 0,-1 1 0,0 0 0,1-1 0,-1 1 0,0-1 0,1 1 0,-1-1 0,0 1 0,0 0 0,1-1 0,-1 1 0,0 0 0,0-1 0,0 1 0,0 0 0,0-1 0,0 1 0,0 0 0,0-1 0,0 1 0,0 0 0,0-1 0,-1 1 0,1-1 0,0 1 0,0 0 0,-1 0 0,-8 28 222,-2 0 0,-15 31 1,5-14 51,-82 161 635,78-160-851,25-46-74,0-1-1,-1 0 1,1 1 0,0-1-1,-1 1 1,1-1-1,0 1 1,0-1 0,-1 1-1,1-1 1,0 1 0,0-1-1,0 1 1,-1-1-1,1 1 1,0-1 0,0 1-1,0-1 1,0 1 0,0-1-1,0 1 1,1 0-1,12-11 69,11-17-60,37-54 0,6-7-254,60-44-306,-117 123 579,1 0 0,0 0 0,0 1 0,23-12-1,-32 19-19,-1 0 0,0 1 0,0-1 0,0 1 0,1-1 0,-1 1-1,0 0 1,0 0 0,1-1 0,-1 1 0,0 0 0,1 0-1,-1 0 1,0 0 0,2 1 0,-2-1-9,0 1-1,0-1 1,-1 0-1,1 1 1,0-1-1,-1 1 1,1-1-1,0 1 1,-1 0-1,1-1 1,-1 1-1,1-1 1,-1 1-1,1 0 1,-1-1-1,0 1 1,1 0-1,-1 1 1,2 4-15,-1-1-1,0 1 1,-1 0 0,0-1-1,0 11 1,0-5 49,-9 155 406,5-110-309,4-37 25,3 33 0,-1-27-58,-2-23-95,0 1 0,1 0-1,-1-1 1,1 1 0,0-1-1,0 1 1,0-1 0,0 1-1,0-1 1,0 1 0,1-1-1,-1 0 1,1 0 0,3 4-1,-4-5 6,0 0 0,0 0 0,1 0 1,-1 0-1,0 0 0,1-1 0,-1 1 0,1 0 0,-1-1 0,1 1 0,-1-1 1,1 0-1,-1 1 0,1-1 0,-1 0 0,1 0 0,0 0 0,-1 0 0,1 0 0,-1 0 1,1-1-1,-1 1 0,1 0 0,-1-1 0,3 0 0,8-5 6,0 0 0,-1-1 0,1 0 1,-1-1-1,18-17 0,44-51-14,-63 64-58,70-84 30,-67 79-23,-1 0 1,-1-2 0,16-34-1,-26 51 45,0-1 0,0 1 0,0-1 0,0 1 0,-1-1 0,1 1 0,-1-1 0,0 0 0,0 1 0,0-1 0,0 0 0,0 1 0,-1-1 0,1 0 0,-2-3 0,2 4-4,-1 1 0,0-1 1,0 1-1,0-1 0,-1 1 0,1 0 0,0-1 1,0 1-1,-1 0 0,1 0 0,-1 0 0,1 0 1,-1 0-1,1 0 0,-1 0 0,0 1 0,1-1 1,-1 0-1,0 1 0,0-1 0,1 1 0,-1 0 1,0 0-1,-2 0 0,-2-1-11,1 2-1,0-1 1,0 0 0,0 1-1,0 0 1,0 1-1,0-1 1,0 1 0,0-1-1,1 2 1,-1-1-1,1 0 1,-1 1 0,1 0-1,0 0 1,0 0-1,0 0 1,0 1 0,1 0-1,-1 0 1,1 0-1,-3 5 1,-2 3 24,1 0 1,0 1-1,0-1 0,2 2 0,-1-1 1,-5 27-1,8-28 13,1 1 0,0 0 0,1-1 1,0 1-1,1 0 0,0-1 0,5 25 0,-4-32 4,0 0 0,0 0-1,1 0 1,0 0 0,0 0-1,0 0 1,0-1-1,1 1 1,0-1 0,0 1-1,0-1 1,1 0 0,-1 0-1,1-1 1,0 1 0,0-1-1,0 0 1,0 0 0,1 0-1,-1 0 1,1-1-1,5 2 1,-2-1 11,0-1-1,0 0 1,0-1 0,1 0-1,-1 0 1,0-1 0,1 0-1,-1 0 1,1-1-1,-1 0 1,0 0 0,0-1-1,0 0 1,12-5 0,-7 1-9,0 0 1,0-1-1,0 0 1,-1-1-1,0 0 1,0-1 0,15-16-1,-8 4 21,0 0 1,27-43-1,22-52 71,-64 109-86,-9 21-122,0-1 0,1 1 0,1 0 0,-3 23 0,0 0 127,-21 137 319,26-172-337,1 0-1,0 0 1,0 0 0,1 0 0,-1 0 0,0 0-1,1 0 1,-1 0 0,1 0 0,-1 0-1,1 0 1,0 0 0,0 0 0,0-1 0,1 3-1,-2-4-5,1 1 0,-1-1 0,1 0 0,-1 1 0,0-1 0,1 1 0,-1-1 0,1 0 0,-1 0 0,1 1 0,-1-1 0,1 0 0,-1 0 0,1 1 0,-1-1 0,1 0 0,-1 0-1,1 0 1,-1 0 0,1 0 0,0 0 0,0 0 0,0 0 4,0-1 0,0 1 0,0-1 0,0 1 0,0-1 0,0 1 0,0-1 0,0 0 0,0 0 0,0 1 0,0-1 0,-1 0 0,1 0 0,0 0 0,0-1 0,11-16-71,-2 0 0,0-1 0,14-39 0,-14 30-74,20-34 0,45-61 154,-69 115-188,-5 10-7,-5 17-74,0-5 257,-35 238 214,38-245-239,1 1 0,0-1 0,1 0 1,1 14-1,-1-19 18,-1 0 0,1 0-1,-1 0 1,1 0 0,0 0 0,-1 0 0,1 0 0,0 0 0,0-1-1,0 1 1,1 0 0,-1-1 0,0 1 0,1-1 0,-1 1 0,1-1-1,-1 0 1,1 0 0,0 0 0,-1 1 0,1-2 0,0 1 0,2 1-1,3-1 15,0 0 0,-1 0 0,1-1 0,0 0-1,0 0 1,0-1 0,0 0 0,-1 0-1,1 0 1,0-1 0,-1 0 0,1 0 0,7-5-1,6-3 12,-1 0 0,-1-1 0,19-14 0,-11 4-80,-1-1 0,-1-1 0,33-40 0,54-90-124,-88 116 96,-1-2 0,-2 0 0,-2-1 0,17-57 0,31-172-80,-64 259 167,10-56 44,-11 57-63,0 0 1,-1 0-1,0 0 1,-1 1 0,-1-11-1,2 19 12,0 1 0,0-1 0,0 0 0,0 0 0,0 0 0,0 0 0,0 0 0,0 0 0,0 0 0,-1 1-1,1-1 1,0 0 0,0 0 0,0 0 0,0 0 0,0 0 0,0 0 0,-1 0 0,1 0 0,0 0 0,0 0-1,0 0 1,0 0 0,0 0 0,-1 0 0,1 0 0,0 0 0,0 0 0,0 0 0,0 0 0,0 0-1,-1 0 1,1 0 0,0 0 0,0 0 0,0 0 0,0 0 0,0 0 0,0 0 0,-1 0 0,1 0 0,0 0-1,0-1 1,0 1 0,0 0 0,0 0 0,0 0 0,0 0 0,0 0 0,0 0 0,-1 0 0,1-1 0,0 1-1,0 0 1,0 0 0,0 0 0,0 0 0,0 0 0,0-1 0,0 1 0,0 0 0,0 0 0,-6 14 0,-33 142 0,24-88 11,-9 39 183,-16 161 1,34-56 109,7-207-306,2 30-111,-3-32 129,1-1 1,0 1 0,-1-1 0,1 1 0,0-1-1,0 1 1,1-1 0,-1 1 0,0-1 0,3 3-1,-3-4-10,-1-1-1,1 1 1,0-1-1,-1 0 1,1 1-1,-1-1 1,1 0-1,0 1 1,-1-1-1,1 0 1,0 0-1,0 0 1,-1 0 0,1 0-1,0 0 1,-1 0-1,1 0 1,0 0-1,-1 0 1,1 0-1,0 0 1,0 0-1,-1 0 1,1-1-1,0 1 1,-1 0-1,1-1 1,-1 1-1,1 0 1,0-1-1,-1 1 1,1-1-1,-1 1 1,1 0-1,0-2 1,19-20 51,-20 22-57,40-53 64,59-70-181,-59 82 81,31-34 19,-64 68 78,-6 7-64,-1 0-1,1 0 0,-1-1 1,0 1-1,1 0 0,-1-1 1,1 1-1,-1 0 0,0-1 1,1 1-1,-1-1 0,0 1 1,0 0-1,1-1 0,-1 1 1,0-1-1,0 1 0,0-1 1,1 1-1,-1-1 0,0 1 0,0-1 1,0 0-1,10 5 79,-7-2-73,-1 1 0,1-1 0,0 1 0,-1 0 0,1 0 0,-1 0 0,0 0 0,0 0 0,0 0 0,0 0 0,-1 1 0,1-1 0,-1 1 0,2 5 0,0 6-23,0 0 0,1 18 1,-3-19 57,3 21-80,4 37 58,-6-64 26,-1-1 0,2 1 1,-1 0-1,1-1 1,0 0-1,7 12 0,-9-17-33,0 0 0,1-1-1,-1 1 1,1-1-1,-1 1 1,1-1 0,0 0-1,-1 0 1,1 1-1,0-1 1,0 0 0,0-1-1,0 1 1,0 0-1,0 0 1,0-1 0,0 1-1,0-1 1,0 0-1,0 0 1,0 0 0,0 0-1,1 0 1,-1 0-1,0 0 1,0-1 0,2 0-1,4-1-25,0 0 1,0-1-1,0 0 0,-1-1 1,13-7-1,-7 2 29,0 0-1,0-2 1,-1 1-1,15-17 1,39-55-103,0 2 19,-58 71 55,33-39-60,-47 76-50,1-10 66,-3 27-1,2-8 12,1-16 56,1 1-1,1-1 1,1 1-1,1 0 1,1 0 0,3 23-1,-2-40 62,0-1 0,0 1 0,0-1 0,0 0 0,1 0-1,0 0 1,2 5 0,-3-8-77,-1 0 0,1-1 0,0 1 0,-1 0 0,1 0 0,0 0-1,0-1 1,-1 1 0,1 0 0,0-1 0,0 1 0,0-1 0,0 1 0,0-1 0,0 1 0,0-1 0,0 0-1,0 1 1,0-1 0,0 0 0,0 0 0,0 0 0,0 0 0,1 0 0,-1 0 0,0 0 0,0 0-1,0 0 1,0-1 0,0 1 0,0 0 0,0-1 0,0 1 0,2-2 0,1 0 6,1-1 0,-1-1 0,1 1 1,-1 0-1,0-1 0,-1 0 0,1 0 0,0 0 1,3-7-1,1-2 19,0 0 0,7-17 0,-8 15-87,-1 0 0,-1 0 0,0 0 0,-1-1-1,-1 1 1,2-19 0,-5 28 60,1 0-1,-2 0 1,1 1 0,0-1 0,-1 0 0,0 1 0,-1-1-1,1 1 1,-1-1 0,0 1 0,0 0 0,-1 0 0,1 0-1,-1 0 1,0 0 0,-1 0 0,1 1 0,-1-1-1,0 1 1,-7-6 0,7 8 11,1-1 1,-1 1-1,0 0 0,0 1 0,1-1 0,-1 1 1,0-1-1,-1 1 0,-6-1 0,-35-1-359,112-3 733,-15 1-104,-16 2-263,125-2-138,-145 5 132,1 2-1,0 0 1,0 1 0,-1 0 0,0 1-1,0 1 1,29 13 0,-41-17 32,0 1 1,0 0-1,0 0 0,-1 0 1,1 0-1,0 0 1,-1 1-1,0-1 1,0 1-1,0 0 0,0-1 1,0 1-1,0 0 1,0 0-1,-1 0 1,0 0-1,0 1 0,1-1 1,-2 0-1,1 0 1,0 1-1,-1-1 1,1 1-1,-1-1 0,0 0 1,0 1-1,-1-1 1,1 1-1,-1-1 1,0 4-1,-2 3 20,0 0 0,-1 0 0,0 0 1,-1 0-1,0 0 0,0-1 0,-1 0 0,-8 10 0,4-6-6,4-4 22,-1-1 0,0 0 1,0 0-1,0-1 0,-10 8 0,17-15-64,0 0-1,0 0 0,-1 0 1,1 0-1,0 0 0,0 0 1,0 0-1,0 1 0,0-1 1,0 0-1,0 0 1,0 0-1,-1 0 0,1 0 1,0 0-1,0 0 0,0 0 1,0 0-1,0 0 0,-1 0 1,1 0-1,0 0 0,0 0 1,0 0-1,0 0 0,0 0 1,0 0-1,-1 0 0,1 0 1,0 0-1,0 0 0,0 0 1,0-1-1,0 1 1,0 0-1,0 0 0,0 0 1,-1 0-1,1 0 0,0 0 1,0 0-1,0 0 0,0 0 1,0-1-1,0 1 0,0 0 1,0 0-1,0 0 0,0 0 1,0 0-1,0 0 0,0-1 1,0 1-1,0 0 0,0 0 1,0 0-1,0 0 1,0-1-1,1-9 3,3-5-128,0 0 0,1 1 0,1 0 1,1 0-1,10-17 0,-3 9-72,1 0 0,24-26 0,-24 31 207,1 1 0,1 0 0,32-23 0,-48 38-9,0 1 1,0-1 0,0 1-1,0-1 1,0 1-1,0-1 1,0 1-1,0 0 1,0-1 0,0 1-1,0 0 1,0 0-1,0 0 1,0 0 0,0 0-1,0 0 1,0 0-1,0 0 1,0 0-1,0 1 1,0-1 0,0 0-1,0 1 1,0-1-1,0 0 1,0 1 0,0-1-1,0 1 1,-1 0-1,1-1 1,0 1 0,0 0-1,0-1 1,-1 1-1,1 0 1,-1 0-1,1 0 1,0 0 0,-1-1-1,1 1 1,-1 0-1,1 2 1,2 4 6,-1 0-1,0-1 1,0 1 0,2 13-1,5 49 275,-7-41-60,1-1-1,2 0 1,1 0 0,14 40 0,-20-65-221,1-1 1,-1 0-1,1 1 0,0-1 1,-1 0-1,1 0 1,0 0-1,0 1 0,-1-1 1,1 0-1,0 0 0,0 0 1,0 0-1,0-1 1,1 1-1,-1 0 0,0 0 1,0-1-1,2 2 0,-2-2 5,0 0 0,0 0 0,0 0-1,0 0 1,0 0 0,0 0 0,1 0-1,-1-1 1,0 1 0,0 0 0,0-1-1,0 1 1,0-1 0,0 1 0,0-1-1,0 1 1,0-1 0,1-1 0,4-3 26,0-1 1,-1 0-1,0 0 0,0 0 1,5-9-1,69-95-141,-60 87 121,1 1 1,36-32-1,-24 29-64,62-37-1,-90 60 43,0 0 0,0 0 1,0 0-1,1 1 0,6-2 0,-10 3 7,0-1 1,0 1-1,1 0 0,-1 0 0,0 0 0,0 0 0,1 0 0,-1 0 0,0 0 0,0 0 0,0 0 0,1 1 1,-1-1-1,0 0 0,0 1 0,0-1 0,0 1 0,1-1 0,-1 1 0,0 0 0,0-1 0,0 1 1,-1 0-1,3 1 0,-2 1 4,1 0 1,-1 0-1,0 0 1,1 0-1,-1 0 1,-1 0-1,1 0 1,0 0-1,-1 1 1,0-1-1,0 5 1,-5 38 39,-3 5 89,-20 60-1,21-89-113,-1 0-1,-1 0 1,-1-1-1,0 0 1,-16 21-1,25-40-17,0-1 0,0 1 0,-1 0 0,1-1 0,-1 1 0,1-1 0,-1 1 0,1-1 0,-1 0 0,0 1 0,1-1 0,-1 0 0,0 0 0,0-1 0,0 1 0,0 0 0,0 0 0,-2-1 0,2 0 0,0 0 0,0 0 0,0 0 0,0-1 0,0 1 0,1-1 0,-1 1 0,0-1 0,0 0 0,1 1 0,-1-1 0,0 0 0,1 0 0,-1-1 0,1 1 0,0 0 0,-1 0 0,1-1 0,0 1 0,-2-2 0,-2-4 0,0 0 0,0 0 0,1-1 0,0 1 0,1-1 0,-1 0 0,-2-10 0,-12-62 0,5 19 0,13 60 0,0 0 0,-1 0 0,1 0 0,0-1 0,0 1 1,0 0-1,0-1 0,0 1 0,0 0 0,0 0 0,0-1 0,1 1 0,-1 0 0,0 0 0,2-2 0,-2 2 0,1 0-1,-1 1 1,1-1-1,-1 1 1,1-1-1,-1 1 0,1-1 1,0 1-1,-1 0 1,1-1-1,0 1 0,-1 0 1,1-1-1,0 1 1,0 0-1,-1 0 1,1 0-1,0 0 0,0 0 1,-1 0-1,1 0 1,0 0-1,0 0 0,-1 0 1,1 0-1,0 0 1,0 0-1,-1 1 1,2-1-1,9 4-22,0 0 1,0 1-1,14 8 1,5 2 59,-3-2-40,23 10 51,71 25-1,-103-43-79,0 0 1,0-1-1,0-1 1,0-1-1,0-1 0,1 0 1,-1-1-1,22-3 1,-26 1-807,0-1 0,-1 0 0,0-1 0,19-7 1,-27 9-57,0 0 1,-1-1 0,1 0-1,-1 1 1,0-1 0,1-1-1,-2 1 1,1-1 0,0 1-1,-1-1 1,1 0 0,-1-1-1,0 1 1,4-9 0,-6 11-38,0-1-1,0 1 1,0 0 0,-1-1 0,1 0-1,0-3 1,-1 5 707,0 0 0,0 0-1,0 0 1,0 0 0,0 0 0,-1 0 0,1 0 0,0 0-1,-1 0 1,1 0 0,0 0 0,-1 0 0,1 0 0,-1 0-1,0 0 1,1 1 0,-1-1 0,0 0 0,-1-1 0,-1 0-297,-1 0 1,1 0-1,-1 0 0,-7-3 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9:00.4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18 193 7712,'-17'-24'4266,"25"20"-1012,4 0-1372,0 1 0,15-3 1,50 0 1027,-55 5-2438,311-21 3876,169-27-3310,-329 28-1163,55-4-2877,-3 10-7054,-128 12 5026,-20-6-1476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9:00.8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459 0 9312,'4'3'3774,"9"5"-3019,-3-2-127,0 2 131,-1 0 1,0 0-1,-1 1 1,0 0-1,0 0 1,-1 1-1,0 0 0,0 0 1,7 17-1,17 34 1182,29 49 945,11-7-1137,-43-66-1077,-2 2 0,29 57 0,-45-74-499,-1 0 0,-1 0 0,-1 1 0,-1 0 0,-1 0-1,-1 1 1,-1-1 0,-1 44 0,-3-46-137,-1 0 0,-1-1 0,-1 1 0,0-1 0,-2 0 0,0 0 0,-2 0 0,0-1 0,-1 0 0,-16 25 0,15-29-81,-1-1 0,-1-1 0,0 0 0,-1 0 0,0-1 0,-1-1-1,0 0 1,-1-1 0,-22 12 0,-15 4-1285,-84 29 0,100-42 302,-53 20-1053,-57 22-6467,36-12 2938,9-11-1403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4:2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313 125 2400,'4'-8'919,"-1"1"-1,1-1 1,9-11-1,-9 13-59,18-19 1314,-18 20-1736,1 1 0,-1-1 0,0 0-1,6-10 1,-9 11-259,7-9 362,-5 13-424,-2 9-86,-1 1 158,-1 0-1,-1-1 1,1 1-1,-2 0 1,1 0 0,-5 10-1,-28 57 586,10-27-501,-27 81 291,-30 65 490,53-139-773,-78 183 586,91-202-704,9-20-8,-9 30-1,8-24 93,6-19-27,0 0 1,1 0-1,0 0 1,-1 0 0,0 10-1,3-15-165,0 0 0,0 0-1,0-1 1,0 1 0,0 0-1,-1 0 1,1-1 0,0 1 0,0-1-1,0 1 1,-1-1 0,1 1 0,0-1-1,-1 1 1,1-1 0,0 1 0,0-2-1,7-4 79,19-11-62,-1 2 0,2 1 0,0 1 0,55-16 1,-20 12-95,84-11 1,-43 17-106,-88 11 172,0 0 0,0 2 0,0-1-1,22 7 1,-21-6 356,23-3-15064,-23 0 11817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3:02.2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58 366 6048,'-10'-15'683,"5"9"-342,1-1-1,0 0 0,0 0 1,1-1-1,-5-12 0,4 7 104,0 0-1,0 0 1,2 0 0,-1 0 0,0-18-1,3 25-197,0 0 0,0 1 0,1-1 0,0 1 0,0-1 0,0 1 0,1-1 0,-1 1 0,1 0 0,1-1 0,-1 1-1,1 0 1,0 1 0,0-1 0,7-8 0,-1 4 11,1 0 0,0 1-1,1 1 1,0-1 0,0 2-1,0 0 1,1 0 0,0 1 0,15-5-1,4 1 405,0 2 0,49-7-1,-68 13-445,0 0-1,1 0 0,-1 1 1,0 1-1,0 0 1,1 1-1,-1 0 0,0 1 1,17 6-1,-23-6-103,1 0 0,0 0-1,-1 1 1,0 0 0,0 0 0,0 0-1,0 1 1,-1 0 0,1 0 0,-1 1-1,-1-1 1,1 1 0,-1 0 0,0 0-1,0 1 1,4 11 0,-2-1 79,0 0-1,-2 0 1,0 1 0,-1-1-1,-1 1 1,0 0 0,-1 0 0,-1 0-1,-1 0 1,-1 0 0,0 0-1,-2 0 1,-10 33 0,12-45-102,-1 1-1,0-1 1,-1 0 0,0 0 0,0 0 0,0 0-1,-1-1 1,1 0 0,-1 1 0,0-2 0,-10 8-1,10-9-142,0 0 1,0 0-1,0 0 0,0-1 0,0 0 0,-1 0 0,1 0 0,-1-1 0,1 1 0,-1-1 0,0-1 0,1 1 0,-1-1 0,-10 0 0,-6-4-816,0 0 0,0-1-1,0-1 1,-24-11 0,7 0-3740,-46-28 0,57 28 1886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4:2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 7648,'-7'-12'2453,"7"11"-2406,0 1 0,0 0 0,0 0 0,-1 0 0,1 0 0,0-1 0,0 1 0,0 0 0,0 0 0,0 0 0,0-1 0,0 1 0,0 0 0,0 0 0,0 0 0,0-1 0,0 1 0,0 0 0,0 0 0,0 0 0,0-1 0,0 1 0,0 0 0,0 0 0,0 0 0,0-1 0,0 1 0,0 0 0,0 0 0,0 0 0,0-1 0,1 1 0,-1 0 0,0 0 0,0 0 0,0 0 0,0 0 0,0-1 0,1 1 0,-1 0 0,0 0 0,0 0 0,0 0-1,1 0 1,-1 0 0,0 0 0,0 0 0,0 0 0,0 0 0,1-1 0,-1 1 0,0 0 0,1 0 0,7 1 1715,-5-1-1542,-1 1 0,1-1 0,0 1 0,0-1 0,0 0 0,0 0 0,0 0 0,3-1 0,6 0 210,63 0 410,91 3-416,-117 6-4552,-29-4 1670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4:29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115 830 4224,'0'-4'4171,"0"4"-4084,8-7 2142,17-10-817,-15 11-751,0-1-406,-1-1 1,0 0 0,0 0 0,0-1 0,8-12-1,-14 17-195,26-32 311,-2-2-1,25-48 0,38-87 111,-32 58-105,82-155-67,-135 258-781,-12 26-426,-30 70 482,-7 31 398,-30 72 249,-81 115 701,119-237-749,-203 374 1923,207-385-511,31-50-1082,3-4-143,8-8 49,21-22-116,275-276 124,-134 130-566,74-124 337,-241 293-218,0-1-15,1 0 0,0 1 0,0 0 0,1 0 0,7-7 0,-14 14 34,0 0 0,1 0 0,-1 0 0,0 0 0,0 0 0,0 0 0,0 0 0,0 0 0,1 0 0,-1 0 0,0-1 0,0 1 0,0 0 0,0 0 0,0 0 0,0 0 0,0 0 0,1 0 0,-1 0 0,0 0 0,0 0-1,0-1 1,0 1 0,0 0 0,0 0 0,0 0 0,0 0 0,0 0 0,0 0 0,0-1 0,0 1 0,0 0 0,0 0 0,0 0 0,0 0 0,0 0 0,0-1 0,0 1 0,0 0 0,0 0 0,0 0 0,0 0 0,0 0 0,0 0 0,0-1 0,0 1 0,0 0-1,0 0 1,0 0 0,0 0 0,0 0 0,0 0 0,0-1 0,-1 1 0,1 0 0,0 0 0,0 0 0,0-1-24,-1 21-258,-7 47-16,-6 31 257,9-75 74,-2 5 13,1 1 1,2 0-1,-1 30 0,5-56-24,0 0-1,0 1 1,1-1-1,-1 1 1,1-1-1,0 0 1,0 1-1,0-1 1,3 6-1,-3-7-5,0-1 0,0 1-1,1-1 1,-1 1 0,0-1 0,1 1-1,-1-1 1,1 0 0,-1 0 0,1 0 0,0 0-1,-1 0 1,1 0 0,0 0 0,0 0-1,0-1 1,-1 1 0,4 0 0,8 1 66,-1-1 0,1-1 0,-1 0 0,1 0 0,-1-1 0,1-1 0,-1 0 1,0-1-1,0 0 0,21-8 0,-15 3-27,-1-1 0,1 0-1,-1-1 1,-1 0 0,0-2 0,15-14 0,28-32-19,60-77 0,-40 43 156,-37 49-148,-24 26-238,29-38 1,-58 73-219,-10 22 0,2-2 279,-52 108 79,64-128 103,1 0 0,1 1 0,0 0 1,2 0-1,0 0 0,-1 25 0,4-39-18,0 0-1,1 0 0,0 0 1,0 0-1,1 6 0,-1-10-21,-1 0 0,1 1 0,-1-1 0,1 0 0,-1 0 0,1 1 0,0-1-1,-1 0 1,1 0 0,0 0 0,0 0 0,0 0 0,0 0 0,0 0 0,0 0 0,0 0-1,0 0 1,1-1 0,-1 1 0,0 0 0,0-1 0,3 1 0,-1 0 57,1-1 0,-1 0 1,1 0-1,-1 0 1,0-1-1,1 1 0,-1-1 1,0 0-1,1 0 0,-1 0 1,0 0-1,0-1 1,0 1-1,0-1 0,5-3 1,2-3 8,-1 0 1,0 0-1,8-10 1,-4 4-53,-1-1 0,-1 0 0,0-1 0,-1 0 0,-1-1 1,0 0-1,-2-1 0,0 0 0,-1 0 0,0 0 0,-2 0 0,4-28 1,-8 44-62,1 0 1,-1 0-1,0 0 0,0 0 1,0 0-1,0 0 1,-1 0-1,1 0 1,-1-3-1,0 5 29,1 0-1,0 0 1,0 0-1,0-1 1,0 1-1,0 0 0,-1 0 1,1 0-1,0-1 1,0 1-1,0 0 1,-1 0-1,1 0 1,0 0-1,0 0 1,-1 0-1,1 0 1,0-1-1,0 1 1,-1 0-1,1 0 1,0 0-1,0 0 1,-1 0-1,1 0 0,-11 5-188,7-2 164,1 0 0,0 0 0,0 1 0,0-1-1,0 1 1,1-1 0,-1 1 0,-2 6 0,1-1 16,0 0 0,-5 18 0,7-18-16,0 1 1,1-1-1,0 1 1,0-1-1,1 18 1,0-25 57,0 0 1,1 0-1,-1 0 0,0 0 1,1 0-1,-1 0 1,1 0-1,0 0 0,-1 0 1,1 0-1,0 0 1,0 0-1,0-1 0,1 1 1,-1 0-1,0-1 1,1 1-1,-1-1 0,1 1 1,-1-1-1,1 0 1,0 1-1,-1-1 0,1 0 1,0 0-1,0 0 1,0 0-1,0-1 0,0 1 1,0-1-1,0 1 1,3 0-1,1-1 34,0-1-1,0 1 1,-1-1-1,1 0 1,0-1-1,0 1 1,-1-1 0,1 0-1,-1 0 1,10-6-1,3-2 49,27-22 0,55-55 32,-39 32-194,-57 51 42,0 0-7,0 0 0,1 1-1,-1 0 1,9-5 0,-12 7 10,-1 1 0,1 0 0,0-1 0,0 1 0,0 0 0,-1 0 0,1-1 0,0 1 0,0 0 0,0 0 0,0 0 0,-1 0 0,1 0 0,0 0 0,0 0 0,0 0 0,0 0 0,0 1 0,-1-1 0,1 0 0,0 0 0,0 1 0,-1-1 0,1 1 0,0-1 0,0 1 0,-1-1 0,1 1 0,0-1 0,-1 1 0,1-1 0,-1 1 0,1 0 1,-1-1-1,1 1 0,-1 0 0,1 1 0,2 5 10,0 0 0,0 0 0,-1 1 0,0-1 0,-1 1 0,2 12 0,-1 46 144,-2-62-148,-1 38 36,0-17 131,1 0-1,6 43 1,-6-68-131,0 1 0,0 0 0,1 0 0,-1 0 0,0-1 0,0 1-1,1 0 1,-1 0 0,0-1 0,1 1 0,-1 0 0,0-1 0,1 1 0,-1 0-1,2 0 1,-2-1-17,0 0 0,1 0 0,-1 0 1,0 0-1,1 1 0,-1-1 0,0 0 0,0 0 0,1 0 0,-1-1 0,0 1 0,1 0 0,-1 0 0,0 0 0,0 0 1,1 0-1,-1 0 0,0 0 0,0 0 0,1 0 0,-1-1 0,0 1 0,0 0 0,1 0 0,-1 0 0,0-1 0,0 1 0,1 0 1,2-4 100,0-1-1,0 1 1,4-9 0,0 2-40,7-10-195,1 2 1,1 0-1,0 0 1,29-23-1,-40 38 86,-1 1 0,1 0 0,-1 0 0,1 1 0,0-1 0,8-2-1,-12 5 29,0 0 0,0-1 0,0 1 0,1 0-1,-1-1 1,0 1 0,0 0 0,1 0 0,-1 0-1,0 0 1,0 0 0,1 1 0,-1-1 0,0 0-1,0 0 1,0 1 0,1-1 0,-1 1 0,0-1-1,0 1 1,0-1 0,0 1 0,0 0 0,0 0-1,0 0 1,0-1 0,0 1 0,0 0 0,-1 0-1,1 0 1,0 0 0,0 0 0,0 2 0,3 8 7,-2-1 0,1 1 1,-1-1-1,-1 1 0,0 0 0,0 0 1,-2 17-1,1-12 14,0-16-8,0 0 0,0 1 1,0-1-1,0 1 0,0-1 1,0 0-1,0 1 1,0-1-1,0 0 0,0 1 1,0-1-1,0 1 0,0-1 1,0 0-1,1 1 0,-1-1 1,0 0-1,0 1 1,0-1-1,1 0 0,-1 0 1,0 1-1,0-1 0,1 0 1,-1 0-1,0 1 0,1-1 1,-1 0-1,0 0 1,1 0-1,-1 1 0,0-1 1,1 0-1,-1 0 0,1 0 1,-1 0-1,0 0 0,1 0 1,-1 0-1,0 0 1,1 0-1,-1 0 0,1 0 1,-1 0-1,0 0 0,1 0 1,-1 0-1,0 0 0,1-1 1,-1 1-1,0 0 1,1 0-1,-1 0 0,1-1 1,20-12 261,-19 12-262,15-12 75,-1-1 0,19-21 0,10-10-276,-42 42 151,1 0-1,0 0 1,0 0 0,0 0 0,0 1 0,0-1 0,5-1 0,-8 4 32,0-1 0,1 1 1,-1 0-1,0 0 0,0 0 0,0 0 0,0 0 0,0 0 1,1 0-1,-1 0 0,0 0 0,0 1 0,0-1 0,0 0 0,0 1 1,0-1-1,0 1 0,0-1 0,0 1 0,0 0 0,0-1 1,0 1-1,0 0 0,0-1 0,0 1 0,-1 0 0,1 0 1,0 0-1,-1 0 0,1 0 0,0 0 0,-1 0 0,1 0 1,-1 0-1,1 1 0,2 7 1,1 1-1,-2-1 1,4 15 0,-4-13 11,0-1 1,7 17 0,-9-25 12,1 0 0,0-1 0,-1 1-1,1 0 1,0-1 0,0 1 0,0-1 0,0 1-1,0-1 1,1 1 0,-1-1 0,0 0 0,1 0-1,-1 1 1,1-1 0,-1 0 0,1 0 0,-1-1-1,1 1 1,0 0 0,0 0 0,-1-1 0,1 1-1,0-1 1,0 0 0,0 1 0,-1-1 0,1 0-1,0 0 1,0 0 0,0 0 0,0 0 0,-1-1-1,1 1 1,0-1 0,0 1 0,0-1 0,2-1-1,3-1 31,-1 0-1,0-1 0,0 0 1,0 0-1,0 0 0,-1-1 1,0 0-1,9-9 0,-3-2-4,-1 0 0,0-1 0,-1 0 0,-1 0 0,0-1 0,-2 0 0,9-34 0,-8 14-87,-9 19-44,2 18 81,-1 1-1,1-1 1,0 1 0,0-1 0,-1 1 0,1-1 0,0 1 0,-1-1 0,1 1-1,0-1 1,-1 1 0,1-1 0,-1 1 0,1-1 0,0 1 0,-1 0 0,0-1-1,1 1 1,-1 0 0,1-1 0,-1 1 0,0 0 0,0 0-11,0 1 0,0-1 0,0 1 0,0 0 1,0-1-1,1 1 0,-1 0 0,0-1 0,0 1 0,1 0 0,-1 0 0,0 0 1,1 0-1,-1 0 0,0 1 0,0 0-27,-5 7-13,1 1-1,0-1 1,0 1 0,1 1-1,0-1 1,1 0 0,-4 22-1,6-23 99,0 1 1,0-1-1,1 0 0,0 1 0,0-1 0,1 0 1,1 0-1,0 0 0,5 17 0,-5-22 6,0 0-1,0 0 1,0 0-1,1-1 1,-1 1-1,1 0 1,0-1-1,0 0 1,1 0-1,-1 0 1,1 0-1,-1 0 1,1-1-1,0 1 1,0-1-1,0 0 1,0-1-1,0 1 1,0 0-1,8 0 1,0 1-462,0-1 1,0-1 0,0 0 0,0-1 0,1 0 0,18-3 0,0-2-1426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4:3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234 580 4224,'1'-5'491,"0"-1"-1,0 0 1,1 1 0,2-7-1,1 1 3633,-4 11-4050,-1 0 0,0 0 0,0 0 0,0-1 1,0 1-1,1 0 0,-1-1 0,0 1 0,0 0 1,0 0-1,0-1 0,0 1 0,0 0 0,0-1 0,0 1 1,0 0-1,0-1 0,0 1 0,0 0 0,0 0 1,0-1-1,0 1 0,0 0 0,0-1 0,0 1 1,0 0-1,0-1 0,-1 1 0,1 0 0,0 0 0,0-1 1,0 1-1,0 0 0,-1 0 0,1-1 0,0 1 1,-1 0-1,-14-4 1256,10 4-1211,0 0 0,0 1-1,0-1 1,-8 3-1,6 0-92,1 0 1,0 0-1,0 1 0,1 0 0,-1 0 0,1 0 0,0 1 1,0 0-1,0 0 0,-4 7 0,-5 4 13,-2 0 61,1 2-1,1 0 1,1 1 0,0 0-1,2 1 1,0 1-1,-10 26 1,20-44 18,0 1 0,0 0 0,0 0 0,1 0 0,-1-1-1,1 1 1,0 7 0,0-10-76,0-1 0,0 1 1,0 0-1,0 0 0,0 0 0,1 0 0,-1-1 0,0 1 0,1 0 0,-1 0 0,0 0 1,1-1-1,-1 1 0,1 0 0,-1-1 0,1 1 0,-1 0 0,1-1 0,0 1 1,-1-1-1,1 1 0,0-1 0,-1 1 0,1-1 0,0 1 0,0-1 0,0 0 0,-1 1 1,1-1-1,0 0 0,0 0 0,0 0 0,0 0 0,-1 0 0,1 0 0,0 0 0,0 0 1,1 0-1,2-1 33,-1 0 1,1 0-1,-1 0 1,1 0 0,-1-1-1,0 1 1,0-1-1,0 0 1,0 0 0,0 0-1,0 0 1,0-1-1,-1 1 1,4-5-1,5-7 122,16-24 0,-22 30-186,20-35-217,-2 0 1,19-51 0,-42 94 196,0 1 0,1-1 1,-1 0-1,0 0 0,0 0 0,0 0 0,0 0 1,0 0-1,0 0 0,0 0 0,0 0 0,0 0 1,0 1-1,1-1 0,-1 0 0,0 0 0,0 0 0,0 0 1,0 0-1,0 0 0,0 0 0,0 0 0,1 0 1,-1 0-1,0 0 0,0 0 0,0 0 0,0 0 1,0 0-1,0 0 0,0 0 0,1 0 0,-1 0 0,0 0 1,0 0-1,0 0 0,0 0 0,0 0 0,0-1 1,0 1-1,0 0 0,1 0 0,-1 0 0,0 0 1,0 0-1,0 0 0,0 0 0,0 0 0,0 0 0,0 0 1,0-1-1,0 1 0,0 0 0,0 0 0,0 0 1,0 0-1,0 0 0,0 0 0,0 0 0,0-1 1,0 1-1,0 0 0,0 0 0,0 0 0,0 0 0,2 10-302,-4 39 55,0 24 130,3-65 123,-1 6 23,1-1-1,6 27 1,-7-36 15,1-1-1,0 0 1,1 1-1,-1-1 1,0 0-1,1 0 1,0 0 0,0 0-1,0 0 1,0-1-1,0 1 1,0 0-1,1-1 1,0 0-1,-1 0 1,1 1 0,3 0-1,-4-2 2,0 0 0,1 0 0,-1 0 0,0-1 0,1 1 0,-1-1 0,1 0 0,-1 0 0,0 0-1,1 0 1,-1 0 0,1 0 0,-1-1 0,0 1 0,1-1 0,2-1 0,3 0 52,0-2 0,-1 1 0,1-1 0,6-5 0,34-26 401,68-66 0,-65 52-259,-3-1 1,54-71-1,-82 94-190,-1-2 1,-2 0 0,0-1 0,-2-1-1,-2 0 1,17-55 0,-24 64-55,1-2 75,-1-1 0,-1 0-1,3-43 1,-9 58-291,-4 14-85,-3 20-60,-10 37 274,3 2 0,-7 71 0,17-89 181,3 1 0,1 0 0,10 86 1,-2-88-202,17 110 952,0-53-4402,-22-93 2521,1 5-3221,0-10 2246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4:3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89 7808,'-10'-20'3520,"20"15"-3040,-2 1 992,10-1-896,19-1 832,3 1-800,26-7-192,2 4-257,9-4-63,-9 9-32,3-5-192,-8 8 65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4:34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1283 1888,'-23'12'3477,"37"-13"-453,-10 0-2707,-1 0 1,1 0-1,0-1 1,-1 1-1,1-1 0,-1 0 1,0 0-1,1 0 0,-1-1 1,0 1-1,0-1 1,-1 0-1,4-3 0,4-6 389,15-25 0,-19 27-401,40-62 738,105-122-1,37-9-263,-161 172-648,-2-1-1,36-59 1,-47 66-76,-1-1 0,-1 0 0,-1-1 0,12-44-1,-21 63-63,-1 5-29,0 1 0,-1-1 0,1 1 0,-1-1 0,1 0 0,-1 1 0,0-1 0,-1-5-1,1 8 33,0 0-1,0 0 0,0 0 0,0 0 1,0 0-1,0 0 0,0 0 0,0-1 1,0 1-1,0 0 0,0 0 0,0 0 0,0 0 1,0 0-1,0 0 0,0 0 0,-1 0 1,1 0-1,0 0 0,0 0 0,0-1 0,0 1 1,0 0-1,0 0 0,0 0 0,0 0 1,0 0-1,-1 0 0,1 0 0,0 0 1,0 0-1,0 0 0,0 0 0,0 0 0,0 0 1,0 0-1,0 0 0,-1 0 0,1 0 1,0 0-1,0 0 0,0 0 0,0 0 1,0 0-1,0 0 0,0 0 0,0 0 0,0 1 1,-1-1-1,1 0 0,0 0 0,0 0 1,0 0-1,0 0 0,0 0 0,0 0 0,0 0 1,0 0-1,0 0 0,0 0 0,0 1 1,0-1-1,0 0 0,0 0 0,0 0 1,0 0-1,0 0 0,-6 9-274,-33 66-388,-25 52 310,53-100 384,0-1 0,2 1 0,-5 30 0,8-26 63,1 1 0,1-1 0,2 1 0,1 0 0,6 55 0,-4-79 5,0-1-1,1 1 0,0-1 1,1 0-1,2 8 0,-3-12-9,-1 0 0,1 0-1,0 0 1,0-1 0,0 1 0,0 0-1,1-1 1,-1 0 0,1 1-1,-1-1 1,1 0 0,0 0-1,4 2 1,-5-3-38,-1-1-1,1 1 1,0-1 0,0 1-1,0-1 1,0 1 0,-1-1-1,1 0 1,0 0-1,0 0 1,0 0 0,0 0-1,0 0 1,0-1 0,3 0-1,-2 0 18,1-1-1,0 0 1,0 1 0,-1-1-1,1-1 1,5-4-1,3-4 102,-1 0-1,19-24 1,-26 29-105,70-89 323,52-64 80,-78 100-413,54-86 0,21-72-101,-57 84 85,-49 96-136,18-64 0,-34 100 87,-1 0 0,0 0-1,0 0 1,1 0 0,-1 0-1,0-1 1,0 1 0,0 0 0,0 0-1,0 0 1,0 0 0,0 0 0,0 0-1,-1 0 1,1 0 0,0 0-1,-1-1 1,1 1 0,-2-1 0,2 2 7,0 0 0,0-1 0,-1 1 0,1 0 0,0 0 0,-1 0 0,1 0 0,0-1 0,0 1 0,-1 0 0,1 0 0,0 0 0,-1 0 0,1 0 0,0 0 0,-1 0 0,1 0 0,0 0 0,-1 0 0,1 0 0,0 0 0,-1 0 0,1 0 0,-1 1 0,-12 8-184,3 1 71,0 1 0,-15 23 1,1 5 112,-26 58 0,-14 52-46,26-58 46,8-20 16,-32 114-1,-18 148 656,67-284 347,10-42-573,2-9 41,4-20 139,3-8-532,1 1 0,2 0-1,19-45 1,-19 55-118,1 0 0,1 1 0,1 0 0,0 1-1,1 0 1,17-16 0,-26 29-31,-1 1 1,1-1 0,0 1-1,0 0 1,0 1-1,0-1 1,9-3-1,-11 5 28,0 1-1,0-1 1,0 1-1,1-1 0,-1 1 1,0 0-1,0 0 1,0 0-1,1 0 1,-1 0-1,0 0 1,0 1-1,1-1 0,-1 1 1,0-1-1,0 1 1,0 0-1,0 0 1,0 0-1,2 2 1,2 1 5,0 1 0,-1 1 1,0-1-1,0 1 1,0 0-1,-1 0 0,0 0 1,6 11-1,-3-4 17,24 43-66,-24-40 206,0-1 0,1-1 0,1 0 0,1 0 0,18 21 0,-26-33-96,0-1 0,0 1 0,0 0 0,0-1 0,0 1 0,0-1 0,0 1 0,0-1 0,1 0 0,-1 0 0,0 0 0,1 0 0,-1-1 0,1 1 0,-1-1 0,1 1 1,-1-1-1,1 0 0,-1 0 0,1 0 0,0 0 0,-1 0 0,1-1 0,-1 1 0,1-1 0,4-1 0,0-3 11,0-1 0,-1 1 0,1-1 0,-1-1 0,0 1 0,-1-1-1,1 0 1,6-13 0,-2 6 43,64-92 137,-47 65-116,-20 28-349,1 1 0,1 0 1,10-12-1,-19 24 234,1 0 1,-1 0-1,0 0 1,0 0 0,0 0-1,0 0 1,1 0-1,-1 0 1,0 0 0,0 0-1,0 0 1,0 0-1,1 0 1,-1 0-1,0 0 1,0 0 0,0 0-1,0 0 1,0 0-1,1 0 1,-1 0 0,0 1-1,0-1 1,0 0-1,0 0 1,0 0-1,0 0 1,1 0 0,-1 0-1,0 1 1,0-1-1,0 0 1,0 0 0,0 0-1,0 0 1,0 1-1,0-1 1,0 0-1,0 0 1,0 0 0,0 0-1,0 1 1,0-1-1,0 0 1,0 0 0,0 0-1,0 0 1,0 1-1,2 10-143,0 32 74,-2-29 89,4 24 1,-3-32 2,17 86 135,-15-82-101,0 1 0,1-2-1,0 1 1,0 0-1,1-1 1,12 17-1,-15-23-6,1 0-1,0 0 1,0-1 0,0 1-1,0-1 1,1 1-1,-1-1 1,1 0 0,0 0-1,-1 0 1,1-1-1,0 1 1,0-1-1,0 0 1,0 0 0,0-1-1,0 1 1,0-1-1,0 1 1,0-2-1,7 1 1,0-3 22,0 0 0,-1-1 0,0 0-1,1 0 1,-2-1 0,1-1 0,0 0 0,12-10 0,65-62 169,-62 53-159,-2-1 1,33-48-1,-42 53-40,-1 0 1,-1-1-1,-2-1 0,12-33 1,-21 54-75,0-1 0,0 1 0,-1-1 0,1 1 0,-1-1 0,0 0 0,0 1 0,0-1 0,0 1 0,0-1 0,-1-3 0,0 6 6,0-1 1,1 1 0,-1 0 0,1 0 0,-1 0 0,1 0-1,-1-1 1,0 1 0,1 0 0,-1 0 0,1 0-1,-1 0 1,0 0 0,1 0 0,-1 1 0,1-1-1,-1 0 1,1 0 0,-1 0 0,0 0 0,1 1 0,-1-1-1,0 1 1,-12 5-132,6 0 137,1 1 0,0-1 0,1 1 0,0 0 0,0 0 0,-5 12 0,7-13 24,1 0 0,0 1 0,0-1-1,1 0 1,0 1 0,0-1 0,1 1-1,-1 0 1,1-1 0,2 12 0,2 4 88,11 38 0,-12-49-35,-2-5-8,1 1 0,-1-1 0,2 1 0,-1-1 0,1 0 0,0 0 0,0 0 1,0-1-1,1 1 0,9 9 0,-13-14-10,1 0-1,0-1 1,0 1-1,0-1 1,0 1-1,0-1 1,-1 1-1,1-1 1,0 1-1,0-1 1,0 0 0,0 0-1,0 1 1,0-1-1,0 0 1,1 0-1,-1 0 1,0 0-1,0 0 1,1-1 0,1 1 15,-1-1 0,1 0 1,-1 0-1,1 0 1,-1 0-1,0-1 0,0 1 1,3-2-1,2-3 39,-1 0 0,1 0 0,-1 0 0,6-10 0,30-46 319,12-16-245,-29 46-120,-13 15-145,2 0 0,0 1 0,18-15-1,-29 28-113,-2 2-84,1 6-29,0 4 249,0 0 1,-1 1 0,1-1-1,-2 0 1,0 17-1,-9 48 95,7-61-65,-28 164 479,28-166-348,-3 25 113,5-34-128,-1 1 1,0-1-1,1 0 1,-1 1-1,0-1 0,0 0 1,0 0-1,0 0 1,-1 0-1,-1 2 1,2-4-27,0-1 0,1 0 1,-1 1-1,0-1 0,0 0 1,0 0-1,0 0 0,1 0 1,-1 0-1,0 0 0,1 0 1,-1 0-1,1 0 0,-1 0 1,1 0-1,0 0 0,-1-2 1,-10-26 35,3-33-10,7 48-111,0 0 0,-1 0 0,-8-25 0,10 38 37,0 1 0,-1 0 1,1-1-1,0 1 1,0 0-1,0-1 1,0 1-1,-1 0 0,1-1 1,0 1-1,0 0 1,0-1-1,0 1 0,0 0 1,0-1-1,0 1 1,0 0-1,0-1 1,0 1-1,0-1 0,0 1 1,1 0-1,-1-1 1,0 1-1,0 0 1,0-1-1,0 1 0,1 0 1,-1 0-1,0-1 1,0 1-1,0 0 0,1-1 1,-1 1-1,0 0 1,1 0-1,-1 0 1,0-1-1,0 1 0,1 0 1,-1 0-1,1 0 1,19-1-231,-4 2 239,34-10 107,-1-1-1,0-2 1,-1-3-1,0-2 1,85-43-1,-118 53-85,0-1-1,0-1 0,-1 0 1,0-1-1,-1-1 0,0 0 1,18-21-1,-1-7-4,-3-2 0,32-61 0,13-34 133,59-101-188,-125 227-25,-4 8 18,0-1-1,0 0 0,0 0 0,0 0 0,-1 0 1,1-1-1,-1 1 0,0 0 0,2-7 1,-6 11-225,-3 5 206,1-1 0,0 1 0,1 0 0,-1 1 0,-3 6 0,-21 44-45,2 0 0,-19 62 1,20-51 56,-107 312 433,119-325 86,13-46 184,7-12-315,13-18-186,-11 12-109,36-31-75,-44 39 22,1 0-1,-1 1 1,1-1 0,-1 1 0,1-1 0,-1 1 0,1 0 0,0-1 0,-1 1 0,1 0 0,0-1 0,-1 1 0,1 0 0,0 0 0,0-1 0,-1 1 0,1 0 0,0 0 0,0 0-1,-1 0 1,1 0 0,0 0 0,0 0 0,-1 0 0,1 1 0,0-1 0,-1 0 0,1 0 0,0 0 0,0 1 0,-1-1 0,1 0 0,-1 1 0,1-1 0,0 1 0,-1-1 0,1 1-1,-1-1 1,1 1 0,-1-1 0,1 1 0,-1 0 0,1-1 0,-1 1 0,1 1 0,1 2-21,-1-1-1,0 1 1,0 0 0,0 0-1,0 0 1,0 0 0,-1 4-1,2 36 6,-3-32 79,1 1-1,0-1 1,1 0-1,1 0 1,0 0-1,1 0 1,0 0-1,7 17 1,-10-28-27,1 0 0,0 1 1,0-1-1,0 0 0,0 0 0,0 0 0,0 0 0,0 0 1,0 0-1,0-1 0,0 1 0,0 0 0,1 0 1,-1-1-1,0 1 0,0-1 0,1 1 0,-1-1 1,0 1-1,1-1 0,-1 0 0,1 0 0,-1 0 1,0 0-1,1 0 0,-1 0 0,1 0 0,-1 0 1,0 0-1,3-2 0,5 0 63,-1-1 0,0 0 0,15-8 0,-16 7-38,29-15 76,38-29 1,-5 3-44,49-29-74,-98 56-238,-17 15-129,-10 11-89,-4 5 424,0 0 0,1 1 0,1 0 0,-11 22 0,15-26 20,1-1 1,0 1 0,0 1 0,2-1-1,-1 0 1,1 1 0,0-1 0,1 14-1,1-17 37,0-1 0,1 1 0,0 0-1,1-1 1,-1 1 0,1-1 0,1 1 0,4 10-1,-6-15 0,0 0-1,1-1 1,-1 1-1,0 0 0,1 0 1,-1-1-1,1 1 0,0-1 1,-1 1-1,1-1 0,0 1 1,3 0-1,-3-1 3,-1-1-1,1 1 0,-1-1 1,1 0-1,-1 1 1,1-1-1,-1 0 0,1 0 1,0 0-1,-1 0 0,1-1 1,-1 1-1,1 0 1,-1-1-1,1 1 0,-1-1 1,1 1-1,-1-1 1,3-1-1,-1 0 10,1 0 0,-1-1 0,0 1 0,0-1 0,-1 0 1,1 1-1,-1-1 0,1 0 0,-1-1 0,2-3 0,16-36 113,-14 30-85,0-4-72,0 0-1,-2 0 0,0-1 1,3-26-1,-6 39-12,-1 0 0,0 0 0,0 0-1,-1 0 1,0 1 0,1-1 0,-2 0-1,1 0 1,-2-5 0,2 9 2,1 0 1,-1-1-1,1 1 0,-1 0 1,1 0-1,-1-1 0,0 1 1,0 0-1,0 0 0,1 0 1,-1 0-1,0 0 0,0 0 1,-1 0-1,1 0 0,0 1 1,0-1-1,0 0 1,0 1-1,-1-1 0,1 0 1,0 1-1,-1 0 0,1-1 1,0 1-1,-1 0 0,1 0 1,0 0-1,-1-1 0,1 2 1,-1-1-1,1 0 1,0 0-1,-1 0 0,1 1 1,-2-1-1,3 0 16,0 0 1,0 1-1,0-1 1,0 0-1,0 0 1,0 0-1,0 0 1,-1 0-1,1 0 0,0 0 1,0 0-1,0 0 1,0 0-1,0 1 1,0-1-1,0 0 1,0 0-1,0 0 1,0 0-1,0 0 0,0 0 1,0 0-1,0 0 1,0 1-1,0-1 1,0 0-1,0 0 1,0 0-1,0 0 1,0 0-1,0 0 1,0 0-1,0 0 0,0 0 1,0 1-1,0-1 1,0 0-1,1 0 1,-1 0-1,0 0 1,0 0-1,0 0 1,0 0-1,0 0 0,0 0 1,0 0-1,0 0 1,0 0-1,0 1 1,1-1-1,-1 0 1,0 0-1,0 0 1,0 0-1,0 0 0,0 0 1,0 0-1,0 0 1,0 0-1,1 0 1,-1 0-1,13 6-51,16 5 63,-21-10 29,1 0-1,0-1 1,0 0 0,0 0-1,0-1 1,0 0-1,0-1 1,-1 0-1,17-5 1,2-4 104,41-22 0,-55 26-175,-2 1 37,9-4 64,-1 0 0,0-2 0,-1 0 0,0-1 0,25-23 0,-19 9-40,-1 0-1,-1-2 1,-1 0 0,31-62-1,-22 25 25,35-111 0,-63 172-95,-1 1 0,0-1 0,0 0 1,0 0-1,0 1 0,-1-1 0,0 0 1,0 0-1,-1-6 0,1 11 26,0-1 0,0 0 0,0 0 0,0 1 0,0-1 0,0 0 0,0 1 0,0-1 0,-1 0 0,1 1 0,0-1 0,-1 0 0,1 1 0,0-1 0,-1 0 0,1 1 0,-1-1 0,1 1 0,-1-1 0,1 1 0,-1-1 0,1 1 0,-1-1 0,1 1 0,-1 0 0,0-1 0,1 1 0,-1 0 0,0-1 0,1 1 0,-1 0 0,0 0 0,1 0 0,-1 0 0,0 0 0,0-1 0,-2 2-19,1 0 1,-1-1-1,1 1 1,-1 0-1,1 0 1,0 0-1,-1 0 1,1 1-1,0-1 1,0 1-1,0-1 0,-3 4 1,-20 20-28,1 1 1,1 1-1,-34 54 1,-47 101-142,82-139 230,2 1 0,-16 53 0,33-87-13,0-1 1,1 1-1,0-1 1,1 1-1,0-1 1,1 1-1,0 0 1,2 19-1,-1-24 6,0-1 0,0 1 0,0-1 1,1 1-1,0-1 0,0 1 0,0-1 0,1 0 0,-1 0 0,1 0 0,0 0 0,0-1 0,0 1 0,0-1 0,1 0 0,0 0 0,-1 0 0,1 0 0,0 0 0,5 1 0,1 0 19,-1 0 0,1-1 0,-1 0 0,1-1 1,0 0-1,0-1 0,0 0 0,0-1 1,0 0-1,12-1 0,11-3 124,56-13-1,-14-4-96,0-4 0,-1-2 0,81-44 0,-169 72-469,1 4 356,1 0-1,1 1 1,-1 1-1,1 0 1,0 0 0,0 1-1,1 1 1,0-1-1,1 2 1,0-1-1,1 1 1,-1 1 0,2 0-1,0 0 1,0 0-1,1 1 1,0 0 0,-8 25-1,11-23 81,0 0-1,1 1 1,1 0-1,0 25 1,1-35-2,0 1 1,1-1 0,-1 0-1,1 1 1,1-1-1,-1 0 1,1 0 0,0 1-1,0-1 1,0-1 0,1 1-1,-1 0 1,1 0-1,0-1 1,1 0 0,3 4-1,-6-7-11,0 0 0,0 0 0,0-1 0,0 1 0,1-1 0,-1 1 0,0-1 0,0 0 0,0 1 0,1-1-1,-1 0 1,0 0 0,0 0 0,1 0 0,-1 0 0,0 0 0,0 0 0,1 0 0,-1 0 0,0-1 0,0 1 0,0 0 0,1-1 0,-1 1 0,0-1-1,0 0 1,0 1 0,0-1 0,0 0 0,0 0 0,0 1 0,0-1 0,1-2 0,5-4 74,0 0 1,0-1-1,7-10 0,-7 8-57,158-213 754,-124 168-693,-2-1 0,47-96 0,53-164-533,-135 305 368,10-28-138,-13 36 176,-1 0-1,1 0 0,-1 0 1,1 0-1,-1-1 0,0 1 0,0 0 1,0 0-1,-1 0 0,0-4 1,1 7 27,0 0 0,0 0 1,0 0-1,0-1 0,0 1 1,0 0-1,0 0 1,0-1-1,0 1 0,0 0 1,0 0-1,0-1 0,0 1 1,-1 0-1,1 0 0,0 0 1,0-1-1,0 1 1,0 0-1,0 0 0,-1 0 1,1 0-1,0-1 0,0 1 1,0 0-1,-1 0 1,1 0-1,0 0 0,0 0 1,0 0-1,-1 0 0,1 0 1,0 0-1,0-1 0,-1 1 1,1 0-1,0 0 1,0 0-1,-1 0 0,1 0 1,0 0-1,0 1 0,-1-1 1,1 0-1,0 0 1,-1 0-1,-3 3-34,-1 1-1,0 0 1,1 0-1,0 0 1,0 1 0,0-1-1,0 1 1,1 0-1,-4 6 1,-9 16-97,1 0 0,-20 51 0,-14 68-79,38-108 285,2 1 0,2 0-1,2 0 1,-1 41-1,5-26 97,3 0 0,13 73 0,-1-37-3927,-6-58 1482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4:3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21 3808,'-19'-9'1728,"9"9"-1504,7-3 1376,6 3-928,-3-3 1472,0 6-1184,5-3 128,9 3-640,22-3 992,9 5-800,37-1 832,11 1-833,25-10-63,-10 1-352,26-7 64,-4 6-160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4:46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211 174 2912,'0'-6'1569,"1"2"-672,-1-1 0,0 1 0,0-1 0,-1 1-1,1 0 1,-1-1 0,0 1 0,0-1 0,-1 1-1,-2-6 1,3 8-719,-1 0 1,1 0-1,-1 1 0,0-1 0,1 0 0,-1 1 0,0-1 0,0 1 0,0 0 1,0 0-1,0-1 0,-1 1 0,1 1 0,0-1 0,0 0 0,-1 0 1,1 1-1,0 0 0,-1-1 0,1 1 0,0 0 0,-1 0 0,-4 1 1,1-1-90,1 1 1,-1 0 0,0 1-1,1-1 1,-1 1 0,1 0-1,-1 0 1,-8 6 0,11-5-55,-1-1-1,1 1 1,-1 0 0,1 1 0,0-1 0,0 1 0,1-1 0,-1 1 0,1 0-1,0 0 1,0 0 0,0 0 0,-2 8 0,3-10-18,1 0 0,-1-1 0,1 1 0,0 0-1,-1 0 1,1-1 0,0 1 0,0 0 0,0 0 0,1-1 0,-1 1 0,0 0-1,1 0 1,-1-1 0,1 1 0,-1 0 0,1-1 0,0 1 0,0-1 0,0 1 0,0-1-1,0 1 1,0-1 0,0 0 0,0 1 0,1-1 0,-1 0 0,0 0 0,1 0-1,-1 0 1,1 0 0,-1 0 0,1 0 0,-1-1 0,1 1 0,0 0 0,-1-1 0,4 1-1,-2-1 22,1 1 0,-1-1-1,1 0 1,-1 0 0,1 0-1,-1 0 1,1-1-1,-1 1 1,0-1 0,1 0-1,-1 0 1,0 0-1,1-1 1,-1 1 0,0-1-1,0 0 1,5-4 0,3-1 122,-2-2 0,1 1 0,13-17 0,-20 21-97,0 0-1,0 0 1,0-1 0,0 1 0,3-9 0,-5 11-42,-1 1 0,1-1 1,-1 1-1,1-1 0,-1 1 0,0-1 0,0 0 0,1 1 1,-1-1-1,0 0 0,-1 1 0,1-1 0,0 1 0,0-1 1,-1 0-1,1 1 0,-1-1 0,1 1 0,-1-1 0,0 1 1,1 0-1,-1-1 0,0 1 0,-2-2 0,1 1-21,1 0 0,-1 0 1,-1 0-1,1 0 0,0 1 0,0-1 0,-1 1 0,1 0 0,0 0 0,-1 0 0,1 0 0,-1 0 0,0 0 1,1 1-1,-1-1 0,0 1 0,-4-1 0,1 2 38,0-1 0,0 1-1,0 1 1,0-1 0,0 1 0,0 0 0,-9 4-1,9-3 13,1 0-1,-1 1 1,1 0-1,-1 0 1,1 0-1,0 0 1,1 1-1,-1 0 1,1 0-1,0 0 1,0 1-1,1-1 1,-1 1-1,1 0 1,0 0-1,-2 7 1,3-8-25,1-1 1,0 1 0,0 0-1,0 0 1,0-1-1,1 1 1,-1 0 0,1 0-1,1-1 1,-1 1-1,1 0 1,-1 0 0,1-1-1,1 1 1,-1 0-1,1-1 1,-1 1 0,1-1-1,1 0 1,-1 0-1,1 0 1,-1 0 0,6 6-1,-6-8-11,0-1 1,-1 1-1,1-1 0,0 1 0,0-1 0,0 0 0,0 0 0,0 0 1,0 0-1,0 0 0,0 0 0,0 0 0,1-1 0,-1 1 1,0-1-1,1 0 0,-1 0 0,0 1 0,0-1 0,1-1 0,-1 1 1,0 0-1,1-1 0,-1 1 0,4-2 0,2-1 46,0-1 0,0 1 0,-1-1 0,1-1-1,-1 0 1,0 0 0,0 0 0,0-1 0,8-9 0,-10 9-13,0 1 0,-1-1 0,0 0 0,0 0 0,0 0 0,-1-1 0,0 1 0,0-1 0,-1 0 0,0 0 0,3-13 0,-5 18-47,0 0 0,0-1 0,0 1 0,0 0 0,0 0 0,0 0 1,0 0-1,-1-1 0,1 1 0,-1 0 0,0 0 0,0 0 0,1 0 0,-1 0 0,0 0 0,-1 0 1,1 1-1,-3-4 0,2 3-25,0 0 0,0 0-1,0 1 1,-1-1 0,1 1 0,-1-1 0,1 1 0,-1 0 0,0 0 0,1 0-1,-1 1 1,0-1 0,0 0 0,0 1 0,-3 0 0,-1 0 11,1 0 0,-1 1 0,0-1 1,0 2-1,1-1 0,-1 1 0,1 0 0,-1 0 1,1 1-1,0 0 0,0 0 0,0 0 0,0 1 0,1 0 1,0 0-1,-1 0 0,-5 8 0,4-6 46,1 1 1,0 0-1,1 1 0,-1-1 0,2 1 1,-1 0-1,1 0 0,0 1 0,1-1 1,0 1-1,0 0 0,-2 13 1,5-20-18,-2 7 28,1 0 1,1 0-1,0-1 1,1 13-1,-1-20-36,0 1-1,0-1 1,0 0 0,0 0-1,0 1 1,1-1-1,-1 0 1,0 0 0,1 1-1,0-1 1,-1 0-1,1 0 1,-1 0 0,1 0-1,0 0 1,0 0 0,0 0-1,0 0 1,0 0-1,0 0 1,0 0 0,0-1-1,0 1 1,0 0 0,0-1-1,0 1 1,0-1-1,1 1 1,-1-1 0,0 1-1,0-1 1,1 0-1,-1 0 1,0 0 0,0 0-1,1 0 1,-1 0 0,2 0-1,2-1 17,0 0 1,0-1-1,-1 0 0,1 0 1,-1 0-1,1 0 0,-1-1 0,0 0 1,0 0-1,0 0 0,5-5 1,4-5 89,19-24 1,-26 27-81,0 1 1,0-1-1,0 0 1,4-15-1,-8 22-24,0-3 4,0-1 0,0 1-1,0 0 1,-1-1 0,0 1 0,0-1 0,0 0-1,-1 1 1,0-1 0,-1 0 0,-1-10 0,1 15-24,1-1 1,-1 0-1,0 1 1,0-1-1,0 1 1,0 0-1,0-1 1,0 1-1,-1 0 1,1 0 0,-1 0-1,0 0 1,1 0-1,-1 0 1,0 0-1,0 1 1,0-1-1,-1 0 1,1 1-1,0 0 1,-1 0-1,1 0 1,0 0-1,-1 0 1,1 0-1,-1 0 1,1 1-1,-1-1 1,0 1-1,1 0 1,-5 0 0,5 0-8,0 0 0,0 0 0,0 1 0,0-1 0,0 1 0,0-1 0,0 1 0,1 0 0,-1 0 1,0 0-1,0 0 0,1 0 0,-1 0 0,1 0 0,-1 0 0,1 1 0,-1-1 0,1 0 1,0 1-1,0-1 0,-1 1 0,1 0 0,0-1 0,0 3 0,0-2 17,0-1 1,1 1-1,0-1 0,-1 0 0,1 1 0,0-1 0,-1 1 1,1-1-1,0 1 0,0-1 0,0 1 0,1-1 0,-1 1 1,0-1-1,0 1 0,1-1 0,-1 1 0,1-1 0,-1 0 1,1 1-1,0-1 0,-1 0 0,1 1 0,0-1 1,0 0-1,0 0 0,0 0 0,0 0 0,0 0 0,0 0 1,1 0-1,1 1 0,41 22 129,-43-24-171,-12 8-703,10-6 601,-1-1 1,1 0 0,-1 0-1,0 0 1,1 0 0,-1 0-1,0 0 1,0-1 0,1 1 0,-1-1-1,0 1 1,0-1 0,0 0-1,-2 1 1,-13 3-219,6 1 539,9-5-160,1 0 1,-1 1-1,1-1 1,0 1-1,-1 0 1,1-1-1,0 1 1,-1 0-1,0 1 1,-4-1 134,4-1-75,5 0-36,-3 0 333,0 0-367,0 0 0,0-1 1,0 1-1,0 0 0,0 0 0,0 0 1,0 0-1,0 0 0,0 0 0,0-1 1,0 1-1,0 0 0,0 0 0,0 0 1,0 0-1,0 0 0,0 0 0,0 0 1,0-1-1,0 1 0,0 0 0,0 0 1,0 0-1,0 0 0,0 0 0,1 0 1,-1 0-1,0-1 0,0 1 0,0 0 0,0 0 1,0 0-1,0 0 0,0 0 0,0 0 1,0 0-1,1 0 0,-1 0 0,0 0 1,0 0-1,3-2 94,1 1 0,-1 0 0,0 1 0,1-1 0,5 0 0,-5 1-19,0-1 1,0 0-1,0 0 0,0 0 1,7-2-1,-4-1 1,0 2 1,0-1-1,0 1 1,1 0-1,-1 1 0,1 0 1,-1 0-1,1 0 1,-1 1-1,13 1 1,0 1-97,-1-1 0,22-1 1,20 1 198,-17 4-73,51 2-32,-10-2-150,-8-8 233,28 1-267,38-1 76,-41-1-83,-64 5 68,47-2 257,87-24-142,-98 12-63,80-2 1,115 6-64,-220 7 94,58-4-53,-78 5 181,32 1 0,-14 2-211,78-2 726,-135-4-619,-45-13 192,20 10-237,1-2 1,-43-16-1,28 12-13,43 10-139,8-1 107,20-2 164,-10 4-106,0 1 0,0 0 0,14 1-1,9 1 103,-21-1-182,23 4 0,1 2 130,-24-5-165,0 2 1,27 7-1,-38-9 110,0 0 0,0 0-1,-1 0 1,1 0 0,-1 0-1,1 1 1,-1-1-1,1 1 1,-1 0 0,4 3-1,-6-4-17,1 0 1,-1 1-1,1-1 0,-1 0 0,0 0 0,1 0 1,-1 0-1,0 0 0,0 1 0,0-1 1,0 0-1,0 0 0,0 0 0,0 0 0,0 1 1,0-1-1,-1 0 0,1 0 0,0 0 0,-1 0 1,1 0-1,-1 0 0,1 0 0,-1 0 1,0 0-1,1 0 0,-1 0 0,-2 2 0,-41 48 194,32-33-208,-23 23 0,-8 12-2534,23-25-1168,5 0 1083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4:4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299 230 2720,'-6'-10'1327,"5"10"-1240,1 0 0,0 0 0,0-1 0,0 1 0,-1 0 0,1 0 0,0 0 0,0 0 0,0-1 0,-1 1 0,1 0 0,0 0 0,0-1 0,0 1 0,0 0 0,0 0 0,0-1 0,0 1 0,0 0 0,0 0 0,0-1 0,0 1 0,0 0 0,0 0 0,0-1 0,0 1 0,0 0 0,0-1 0,0-2 556,0-1 0,0 0-1,0 0 1,-1 1 0,1-1-1,-1 1 1,0-1 0,0 0-1,-3-5 1,3 7-440,0 1 0,-1-1-1,1 0 1,-1 1 0,1-1 0,-1 1 0,1-1 0,-1 1 0,0 0-1,0 0 1,0 0 0,0 0 0,1 0 0,-1 0 0,0 0 0,-1 1-1,1-1 1,-2 0 0,1 1-38,-1-1 0,1 1 0,0 0 0,0 0 0,-1 0 0,1 1 0,0-1 0,0 1 0,0-1 0,0 1 0,-6 2 0,6-1 37,-7 2 85,0 1 0,1 0-1,-1 0 1,1 1 0,1 0 0,-1 1 0,-10 10-1,3 2 92,2-1 53,-1 0-1,-21 39 1,31-48-282,1 0 0,-1 0 1,1 1-1,1-1 0,0 1 1,0 0-1,-1 16 0,2-12-47,1 1-1,1 0 0,0 0 1,1 0-1,1 0 0,6 24 1,3 0 9,-3-10 281,12 29 1,-16-49-288,1 0 0,0 1 0,0-2 0,1 1 0,0-1 0,13 15 1,-16-21-71,0 1 1,0-1-1,0 0 1,0 0-1,0 0 1,0-1 0,0 1-1,1-1 1,-1 0-1,1 0 1,-1 0 0,1 0-1,-1 0 1,1-1-1,0 0 1,-1 1 0,1-2-1,-1 1 1,1 0-1,0-1 1,-1 1 0,1-1-1,6-2 1,6-3 66,0-1-1,0-1 1,26-16 0,-25 14 39,125-77 16,-61 36-15,-56 36-67,0-1 1,-2 0-1,0-2 1,25-26-1,-41 37-48,0-1-1,-1 0 0,0 0 1,-1-1-1,1 0 1,-2 0-1,1 0 0,-1 0 1,-1-1-1,0 1 1,0-1-1,-1 0 1,0 0-1,0 0 0,-1-18 1,-1 10-28,0 1 0,-2-1 1,0 1-1,-1-1 0,-1 1 0,-1 0 1,-9-24-1,11 33-12,-1 0 0,-1 0 0,0 0-1,0 1 1,0 0 0,-1-1 0,0 2 0,0-1 0,0 1 0,-1 0-1,0 0 1,0 1 0,-1 0 0,0 0 0,0 1 0,-11-5-1,6 5 0,0 0 0,-1 0 0,1 2 0,-1-1-1,0 2 1,0 0 0,0 0 0,0 1 0,0 1-1,1 1 1,-1 0 0,-23 6 0,25-4 25,-1 0 0,1 0 0,0 1-1,1 1 1,-1 0 0,1 1 0,0 0 0,1 0 0,0 1 0,0 1 0,0 0 0,1 0 0,-10 15-1,5-4-11,1 0 0,1 2 0,0-1 0,-7 26-1,14-36 32,1 1 0,1 0 0,0 1 0,1-1 0,0 0 0,1 1 0,0-1 0,1 1 0,3 23 0,-2-32-11,0 1 0,0 0 0,0-1-1,1 1 1,0-1 0,0 0 0,0 1 0,0-1 0,1 0 0,-1 0 0,1 0 0,0-1 0,0 1 0,1-1 0,-1 1 0,1-1-1,0 0 1,0-1 0,0 1 0,0-1 0,0 1 0,0-1 0,1 0 0,-1-1 0,1 1 0,-1-1 0,1 0 0,-1 0 0,1 0-1,5-1 1,12 0 14,-1 0-1,1-2 0,25-6 0,64-19-17,-94 23 17,-1-2-1,1 0 1,-1-1-1,16-10 1,-27 15-50,-1-1-1,0 1 1,0-1 0,0 0-1,-1 0 1,1 0 0,-1-1 0,0 1-1,1-1 1,-2 0 0,1 0 0,0 0-1,-1 0 1,0 0 0,0 0 0,0-1-1,0 1 1,-1-1 0,2-5-1,-3 7 4,0 0-1,0 0 0,0 0 0,-1 1 0,1-1 0,-1 0 0,1 1 0,-1-1 1,0 0-1,0 1 0,0-1 0,-1 1 0,1-1 0,-1 1 0,1 0 0,-1-1 1,0 1-1,-3-3 0,2 1-9,-1 1 1,0 0-1,-1 0 1,1 0-1,0 0 0,-1 1 1,0 0-1,-8-3 1,2 2-13,0 0 0,-1 1-1,1 1 1,-1 0 0,1 1 0,-1 0 0,0 0 0,1 1 0,-21 5 0,-4 3-119,-59 24 0,66-21 221,-53 30 0,66-33-23,1 1 1,1 1-1,0 0 0,-24 25 0,34-32-22,1 0-1,0 0 0,0 0 0,0 1 0,1-1 0,0 1 1,-1 0-1,2 0 0,-1 0 0,0 0 0,1 0 0,0 0 0,0 0 1,0 9-1,1-10 2,1-1 0,-1 0 0,1 0 0,-1 1 0,1-1 1,0 0-1,0 0 0,0 0 0,0 0 0,1 0 0,0 0 0,-1 0 1,1 0-1,0-1 0,0 1 0,0-1 0,1 1 0,-1-1 0,0 0 1,1 0-1,0 0 0,-1 0 0,6 2 0,-3-2 6,-1 0 0,0 0 0,1-1 0,0 0 0,-1 0 0,1 0 1,0-1-1,-1 0 0,1 0 0,0 0 0,0 0 0,-1-1 0,7-1 0,7-2 21,-1-1 0,19-8 0,-33 12-48,12-5 8,114-48 195,-107 44-164,-1-1 0,-1-2 0,34-26 1,-47 34-71,-1-1 0,-1 0 1,1 0-1,-1 0 0,0-1 1,0 0-1,-1 0 0,0 0 1,5-12-1,-8 15 12,1 0-1,-1 0 1,0-1 0,0 1-1,-1 0 1,1 0 0,-1-1-1,0 1 1,0 0 0,0-1-1,-1 1 1,1 0 0,-1 0-1,0-1 1,0 1 0,-1 0-1,1 0 1,-1 0 0,-3-4-1,3 5 5,0 0 0,0 0-1,0 1 1,-1-1-1,0 1 1,1 0 0,-1-1-1,0 1 1,0 1-1,0-1 1,0 0-1,0 1 1,-1-1 0,1 1-1,0 0 1,-1 0-1,1 1 1,-1-1 0,-3 0-1,-2 1-14,1-1-1,0 1 0,-1 1 1,1 0-1,0 0 0,-15 4 1,5 2 27,0 1 0,1 0 0,0 1 0,1 0 0,0 2 0,0 0 0,1 1 1,1 0-1,0 1 0,-18 22 0,27-30 31,1 0-1,0 0 1,0 0 0,1 1-1,0-1 1,0 1 0,0 0 0,0 0-1,1 0 1,0 0 0,0 1 0,1-1-1,0 0 1,0 1 0,0-1-1,1 1 1,0-1 0,0 1 0,3 11-1,-3-16-9,0-1-1,1 1 0,-1 0 1,1-1-1,-1 1 0,1-1 1,0 1-1,0-1 0,-1 1 1,1-1-1,0 0 0,0 1 0,0-1 1,1 0-1,-1 0 0,0 0 1,0 0-1,1 0 0,2 2 1,-2-2 3,0-1-1,1 1 1,-1 0 0,1-1 0,0 1 0,-1-1 0,1 0 0,-1 0 0,1 0 0,0 0-1,3-1 1,7-2 68,0 0 0,-1-1-1,0-1 1,14-6 0,-15 6 33,2-1-141,0-1 0,-1 0 0,0 0 0,-1-2 0,1 1 0,-2-1 1,1-1-1,-1 0 0,-1 0 0,9-12 0,-13 15-49,-1 0 0,0 0 0,0 0 0,-1 0-1,0 0 1,0-1 0,-1 0 0,3-10 0,-5 12 31,1 1-1,-1-1 0,0 1 0,0-1 1,0 1-1,-1-1 0,0 1 0,0-1 1,-1 1-1,1 0 0,-1-1 0,0 1 1,-3-5-1,4 7 28,-1 1 1,0-1-1,1 1 1,-1-1-1,0 1 1,0 0-1,-1 0 0,1 0 1,0 0-1,-1 0 1,1 0-1,-1 0 1,0 1-1,1-1 1,-1 1-1,0 0 1,0 0-1,0 0 1,0 0-1,0 1 1,0-1-1,0 1 0,0 0 1,0 0-1,0 0 1,0 0-1,0 0 1,-6 2-1,-4 1-33,0 0 1,1 1-1,0 1 0,0 0 0,-18 11 0,13-6 79,2 0-1,-1 2 0,1 0 0,1 0 0,0 2 1,1-1-1,0 2 0,1 0 0,-15 24 0,24-33 7,0 0 0,1 0 0,-1 0 0,1 0 0,1 0 0,-1 0 0,1 0 0,0 0 0,0 11 0,1-16-29,-1 1-1,1 0 1,1 0 0,-1 0 0,0-1 0,0 1 0,1 0 0,-1 0 0,1-1 0,-1 1-1,1 0 1,0 0 0,0-1 0,-1 1 0,1-1 0,0 1 0,1-1 0,-1 1-1,0-1 1,0 0 0,0 0 0,1 1 0,-1-1 0,1 0 0,-1 0 0,1 0 0,-1-1-1,1 1 1,0 0 0,-1 0 0,1-1 0,0 1 0,0-1 0,-1 0 0,1 0 0,2 1-1,6-1 26,-1-1 0,1 1 0,-1-2 0,0 1-1,0-1 1,16-6 0,51-24 18,-72 30-57,16-7 54,0-1 0,-1-2 0,0 0-1,-1-1 1,32-29 0,-42 35-87,-1-1 0,0 0 0,0 0 0,-1-1 0,0 0 1,0 0-1,-1-1 0,0 1 0,-1-1 0,0 0 0,-1 0 0,0-1 0,0 1 0,1-14 0,-4 22 21,0 0 0,0 0 0,0 1-1,0-1 1,0 0 0,0 0-1,0 0 1,0 1 0,-1-1 0,1 0-1,-1 0 1,1 1 0,-1-1-1,0 0 1,0 1 0,0-1 0,0 0-1,0 1 1,0 0 0,-1-3-1,0 3-1,0 0 0,1 1 0,-1-1-1,0 0 1,1 0 0,-1 1-1,0-1 1,0 1 0,0-1-1,0 1 1,1 0 0,-1 0-1,0 0 1,0 0 0,0 0-1,0 0 1,-3 1 0,-4 1-20,0 1 1,1 0-1,-1 0 1,1 1-1,0 0 1,0 0-1,-10 8 1,10-7 11,-18 11 14,2 2-1,0 0 1,0 2 0,2 1-1,1 0 1,1 2 0,-31 42-1,43-52 21,1-1 0,0 1 0,-7 19 0,12-27 19,0 0-1,1 0 1,0 0 0,0 0-1,0 0 1,0 1 0,1-1-1,0 0 1,0 0-1,0 0 1,1 1 0,0-1-1,1 6 1,-1-9-25,-1-1 0,1 0 0,0 0 0,-1 1 0,1-1 1,0 0-1,0 0 0,-1 0 0,1 0 0,0 0 0,0 0 0,0 0 0,0 0 0,0 0 0,1-1 0,-1 1 0,0 0 0,0-1 1,0 1-1,1-1 0,-1 1 0,0-1 0,1 0 0,-1 1 0,0-1 0,1 0 0,-1 0 0,0 0 0,1 0 0,-1 0 0,0 0 0,1-1 1,1 1-1,6-2 25,-1-1 0,1 1 1,-1-1-1,9-5 0,-13 6-2,7-3-15,36-16 101,47-28-1,-81 41-168,0-1 1,-1 0-1,0-1 0,0 0 1,-1-1-1,0 0 0,18-25 1,-25 29-18,-1 0 1,1 0 0,-1 0 0,0 0-1,-1-1 1,1 1 0,-2-1 0,1 0-1,-1 1 1,1-12 0,-2 13 17,1 0 1,-1-1-1,-1 1 1,1-1-1,-1 1 1,0 0-1,-3-10 1,3 12 33,-1 1 1,1-1-1,-1 1 0,0 0 1,0 0-1,0 0 1,0 0-1,0 0 1,-1 1-1,1-1 0,-1 1 1,0-1-1,0 1 1,0 0-1,-3-2 0,1 1-5,-1 1 0,1 0-1,-1 1 1,1-1-1,-1 1 1,0 0 0,1 1-1,-1-1 1,0 1-1,0 0 1,1 1 0,-1-1-1,0 1 1,1 0-1,-1 0 1,-9 4-1,-3 2-50,0 0 0,0 2 0,-31 19 0,28-14 204,0 1 0,1 0 0,0 2 0,-25 29 0,34-34-46,1 1 0,0 1 0,1-1 0,0 2-1,2-1 1,-1 1 0,2 0 0,-7 22-1,11-29-52,0 1 0,1 0 0,0-1 0,1 1 0,0 0 0,0-1-1,1 1 1,1 9 0,-1-15-12,-1 0 0,1 1 1,0-1-1,0 0 0,0 0 0,0 0 0,0 0 0,1 0 0,-1 0 1,1-1-1,0 1 0,0 0 0,0-1 0,0 1 0,1-1 0,-1 0 0,0 0 1,1 0-1,0 0 0,-1 0 0,1 0 0,0-1 0,0 1 0,6 1 0,-5-2 9,0-1 0,0 0 0,0 0-1,0 0 1,1 0 0,-1 0-1,0-1 1,0 0 0,0 0 0,0 0-1,0-1 1,6-2 0,-2 1 18,14-6 21,0-1 0,38-24 0,33-32 23,-78 55-75,-1-1 1,16-17-1,-24 22-15,0 0 0,0 0 0,-1-1 0,0 0 0,-1 0 0,6-13 0,-6 10-50,-1 0 0,0 0 0,3-20 0,-5 25-3,-1-1 0,1 1-1,-1-1 1,-1 1 0,1-1-1,-1 0 1,-4-12 0,5 17 32,-1-1 1,-1 1-1,1-1 0,0 1 1,-1-1-1,1 1 1,-1 0-1,1-1 0,-1 1 1,0 0-1,0 0 1,0 0-1,-1 1 0,1-1 1,0 0-1,0 1 1,-1 0-1,1-1 0,-1 1 1,0 0-1,1 0 1,-1 1-1,0-1 1,1 0-1,-5 1 0,1-1-7,0 1 0,0 0-1,0 0 1,-1 1 0,1 0-1,0 0 1,0 1 0,0-1-1,-11 6 1,2 1 10,0 1 0,0 0 0,1 1 0,1 0 1,-1 1-1,2 1 0,-1 0 0,2 1 0,0 0 0,0 1 0,1 0 0,1 0 0,0 1 0,-12 31 0,19-41 35,0 1-1,0-1 1,1 1 0,0-1-1,0 1 1,0-1-1,1 1 1,0 0-1,0-1 1,0 1-1,1 0 1,1 7-1,-1-10 11,0 0-1,0 0 0,1 0 1,-1 0-1,1 0 0,-1 0 1,1-1-1,0 1 0,0 0 1,0-1-1,1 1 0,-1-1 1,0 0-1,1 0 1,0 0-1,-1 0 0,1 0 1,0-1-1,0 1 0,0-1 1,0 0-1,0 0 0,5 1 1,4 1 42,0-1 1,0-1 0,0 0-1,1-1 1,-1 0 0,0-1-1,0 0 1,0-1-1,19-5 1,-1-3 0,1 0 0,42-22 0,-56 24-100,-1-1 0,21-15 1,-30 19 11,1-2 0,-1 1 0,-1-1 0,1 0 0,-1 0 0,9-15 0,-8 9-17,0-2 1,-1 1-1,-1-1 0,0 0 0,-1 0 1,0 0-1,-1 0 0,1-30 0,-3 38-2,-1 0-1,0 1 0,-1-1 0,1 0 0,-1 1 1,-1-1-1,1 1 0,-1-1 0,0 1 0,-1 0 1,1 0-1,-5-7 0,6 11 21,-1-1-1,1 1 1,-1 0 0,1 0-1,-1 1 1,0-1-1,0 0 1,0 1 0,0-1-1,0 1 1,0-1-1,0 1 1,0 0 0,-1 0-1,1 0 1,0 0 0,-5-1-1,2 2-9,0-1-1,0 1 0,0 0 1,0 0-1,0 0 0,0 1 1,0-1-1,-7 3 0,-5 2-11,1 1 0,0 0 0,0 2 0,-16 9 0,1 0 87,1 2 0,0 2 0,2 0 1,0 2-1,-27 29 0,48-44 10,-1 1 0,1 1 0,-6 11 0,11-19-52,1 0 0,0 0 1,0 0-1,0 0 0,0 0 0,0 0 0,1 0 1,-1 0-1,0 1 0,1-1 0,0 0 0,-1 0 0,1 1 1,0-1-1,0 0 0,1 0 0,-1 1 0,0-1 0,1 0 1,-1 0-1,1 1 0,1 1 0,-1-2-2,0-1-1,1 1 0,-1-1 1,1 0-1,-1 0 1,1 0-1,-1 0 0,1 0 1,0 0-1,-1 0 1,1 0-1,0-1 0,0 1 1,0-1-1,-1 1 1,1-1-1,0 0 0,4 1 1,2-1 39,0 0 0,17-3-1,-3 0 139,0-2-1,-1 0 1,41-17-1,-51 18-127,0-1 0,-1-1 0,1 0 0,-1-1 0,-1 0 1,1 0-1,-1-1 0,16-17 0,-23 22-55,1-1 1,-1 0 0,0 0 0,0 1-1,0-1 1,-1 0 0,1-1 0,1-7-1,-3 11 0,0 0 0,0 0-1,1-1 1,-1 1 0,0 0-1,0 0 1,0 0 0,0 0 0,0 0-1,-1-1 1,1 1 0,0 0-1,0 0 1,-1 0 0,1 0-1,-1 0 1,1 0 0,-1 0-1,1 0 1,-1 0 0,0 0 0,1 0-1,-1 0 1,0 0 0,0 0-1,0 1 1,0-1 0,0 0-1,0 1 1,0-1 0,0 0 0,0 1-1,0-1 1,0 1 0,0 0-1,0-1 1,0 1 0,-2 0-1,-5-1-28,0 1 0,-1 0 0,1 1 0,0 0 0,0 0 0,-1 1 0,1 0 0,0 1 0,1-1 0,-1 1 0,-8 5 0,-14 8-84,-36 24 1,46-27-465,-26 24-1,38-31-692,1 2-1,0-1 0,0 1 1,1 0-1,-10 17 1,15-22 606,-1 0 1,1 0-1,0 0 1,0 0-1,0 0 0,0 0 1,1 1-1,-1-1 1,1 0-1,0 1 1,0-1-1,0 0 1,0 1-1,0-1 1,1 0-1,0 0 1,1 6-1,14 20-4249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4:5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45 2144,'0'0'31,"0"0"0,0 0 0,0 0 0,0 0 1,0 0-1,0 1 0,0-1 0,-1 0 0,1 0 0,0 0 0,0 0 1,0 0-1,0 0 0,0 0 0,0 0 0,-1 0 0,1 0 0,0 0 1,0 0-1,0 0 0,0 0 0,0 0 0,-1 0 0,1 0 0,0 0 0,0 0 1,0 0-1,0 0 0,-1 0 0,1 0 0,0 0 0,0 0 0,0 0 1,0 0-1,0 0 0,0 0 0,-1 0 0,1 0 0,0 0 0,0-1 1,0 1-1,0 0 0,0 0 0,0 0 0,0 0 0,-1 0 0,-1-2 295,5 4 845,-2-2-954,-1 0 1,1 0-1,-1 0 0,1 0 1,-1 0-1,1-1 0,-1 1 1,0 0-1,1 0 1,-1 0-1,1 0 0,-1-1 1,1 1-1,-1 0 1,0 0-1,1-1 0,-1 1 1,0 0-1,1-1 0,-1 1 1,0 0-1,0-1 1,1 1-1,-1-1 0,0 1 1,0 0-1,1-1 0,-1 1 1,0-1-1,0 0 101,1-1 0,-1 1-1,0 0 1,0 0 0,0-1-1,0 1 1,0 0 0,0 0 0,-1-1-1,1 1 1,-1-2 0,1 2-199,0 0 0,-1 0-1,1 0 1,-1 0 0,1 0 0,-1 0 0,1 0 0,-1 0 0,1 0 0,-1 0 0,0 0 0,0 1 0,1-1 0,-1 0 0,0 0 0,0 1 0,0-1 0,0 1 0,0-1 0,0 1 0,0-1 0,0 1 0,0-1 0,0 1-1,0 0 1,0 0 0,0-1 0,0 1 0,0 0 0,0 0 0,0 0 0,0 0 0,-2 1 0,-1-1-46,1 1 0,0 0 0,0 0 0,0 0 1,-1 0-1,1 0 0,0 1 0,0 0 0,1-1 0,-1 1 0,0 0 0,0 0 0,1 1 0,-1-1 1,1 0-1,-4 6 0,-1 3-19,2-5-13,1 0 1,0 0 0,0 1 0,-3 7 0,6-13-37,1 1 1,-1 0-1,1-1 1,-1 1-1,1 0 1,0-1-1,0 1 1,0 0-1,0 0 1,0-1-1,0 1 1,0 0-1,0 0 1,1-1-1,-1 1 1,1 0-1,-1-1 1,1 1-1,0-1 1,-1 1-1,1-1 1,2 3-1,-2-2 13,0-1 0,0 0 0,0 1 0,0-1-1,1 0 1,-1 0 0,0 0 0,0 0 0,1 0 0,-1 0 0,1-1 0,-1 1 0,1 0 0,-1-1-1,1 1 1,-1-1 0,1 0 0,0 1 0,-1-1 0,1 0 0,-1 0 0,4 0 0,-2-1 36,1 1 1,-1-1 0,0-1 0,0 1 0,0 0 0,1-1-1,-1 1 1,-1-1 0,6-4 0,-4 3 11,0-1 1,0 0 0,0 0-1,-1-1 1,0 1-1,0-1 1,0 0-1,0 1 1,-1-1-1,0-1 1,0 1-1,0 0 1,-1 0-1,1-1 1,-1 1-1,0-7 1,-1 12-62,0 0 0,0 0 0,0 0 0,0-1 0,0 1 0,0 0 0,0 0 1,0 0-1,0-1 0,0 1 0,0 0 0,0 0 0,0 0 0,0-1 0,0 1 1,0 0-1,0 0 0,0-1 0,0 1 0,0 0 0,0 0 0,-1 0 0,1 0 0,0-1 1,0 1-1,0 0 0,0 0 0,0 0 0,-1 0 0,1 0 0,0-1 0,0 1 1,0 0-1,0 0 0,-1 0 0,1 0 0,0 0 0,0 0 0,-1 0 0,1 0 1,0 0-1,0 0 0,0 0 0,-1 0 0,1 0 0,0 0 0,0 0 0,0 0 0,-1 0 1,1 0-1,0 0 0,0 0 0,0 0 0,-1 0 0,1 0 0,0 0 0,0 0 1,0 1-1,-1-1 0,1 0 0,0 0 0,0 0 0,0 0 0,0 1 0,0-1 0,-1 0 1,1 0-1,0 0 0,-13 14 308,4-2-82,0 1 0,1 0 0,0 0 0,1 1 0,1 0-1,-9 29 1,15-43-221,0 1-1,0-1 0,0 0 1,0 0-1,0 1 0,-1-1 1,1 0-1,0 0 0,0 1 1,0-1-1,0 0 0,0 0 1,0 1-1,0-1 1,0 0-1,0 0 0,0 0 1,0 1-1,1-1 0,-1 0 1,0 0-1,0 1 0,0-1 1,0 0-1,0 0 0,0 0 1,0 1-1,1-1 1,-1 0-1,0 0 0,0 0 1,0 1-1,0-1 0,1 0 1,-1 0-1,0 0 0,0 0 1,0 0-1,1 0 0,-1 1 1,0-1-1,0 0 0,1 0 1,-1 0-1,0 0 1,0 0-1,1 0 0,-1 0 1,0 0-1,0 0 0,1 0 1,-1 0-1,0 0 0,0 0 1,1 0-1,-1 0 0,0-1 1,0 1-1,1 0 1,0 0 22,1-1 1,-1 1 0,0-1 0,0 0 0,1 1 0,-1-1-1,0 0 1,0 0 0,0 0 0,2-1 0,2-7 100,1 1 0,-1-2 0,4-10 1,-8 18-102,2-2-40,-1-1 0,-1 0 0,1 1-1,-1-1 1,0 0 0,0 1 0,0-1 0,0 0 0,-1 0-1,0 0 1,0 0 0,0 0 0,-1 1 0,-2-11 0,3 15-2,0 0 0,0 0 0,0 0 0,0-1 0,0 1 0,0 0 0,0 0 0,0 0 0,0 0 1,0 0-1,0-1 0,-1 1 0,1 0 0,0 0 0,0 0 0,0 0 0,0 0 0,0 0 0,0 0 1,-1-1-1,1 1 0,0 0 0,0 0 0,0 0 0,0 0 0,0 0 0,-1 0 0,1 0 1,0 0-1,0 0 0,0 0 0,0 0 0,-1 0 0,1 0 0,0 0 0,0 0 0,-6 5-310,0 10-12,5-12 275,0-2 24,1 0-1,-1 0 1,1 0 0,0 0-1,0 1 1,-1-1 0,1 0 0,0 0-1,0 0 1,0 1 0,0-1-1,0 0 1,0 0 0,0 0 0,1 1-1,-1-1 1,0 0 0,1 0-1,-1 0 1,1 0 0,-1 0-1,1 0 1,0 1 0,-1-1 0,3 1-1,-3-2-23,0 1-1,0-1 1,0 0 0,0 0-1,0 0 1,0 0 0,0 0-1,0 1 1,0-1-1,1 0 1,-1 0 0,0 0-1,0 0 1,0 0 0,0 0-1,0 0 1,1 1-1,-1-1 1,0 0 0,0 0-1,0 0 1,0 0 0,1 0-1,-1 0 1,0 0-1,0 0 1,0 0 0,1 0-1,-1 0 1,0 0 0,0 0-1,0 0 1,0 0-1,1 0 1,-1 0 0,0 0-1,0-1 1,0 1 0,5-1-1706,6 0-461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4:58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59 1248,'0'-1'136,"1"1"-1,0-1 1,-1 0-1,1 0 1,-1 0-1,1 1 1,-1-1-1,1 0 1,-1 0 0,0 0-1,1 0 1,-1 0-1,0-2 1,5-7 4291,-5 10-4328,0 0 0,0 0 0,0-1 0,0 1 0,1 0 0,-1 0 0,0 0-1,0 0 1,0-1 0,0 1 0,0 0 0,1 0 0,-1 0 0,0-1 0,0 1 0,0 0 0,0 0 0,0-1-1,0 1 1,0 0 0,0 0 0,0-1 0,0 1 0,0 0 0,0 0 0,0-1 0,0 1 0,0 0 0,0 0 0,0 0-1,0-1 1,-1 1 0,1 0 0,0 0 0,0 0 0,0-1 0,0 1 0,0 0 0,0 0 0,-1 0 0,1-1 0,0 1-1,0 0 1,0 0 0,-1 0 0,1 0 0,0 0 0,0 0 0,0-1 0,-1 1 0,1 0 0,0 0 0,0 0 0,-1 0-1,-3-3 51,1 0 203,-1 1-1,0 0 1,1-1-1,-1 2 1,0-1-1,0 0 1,0 1-1,0 0 0,-1 0 1,1 0-1,0 0 1,-6 0-1,-7 1 525,-29 1-1,34 0-475,-9 1-105,1 2 0,-1 0 0,1 1 0,1 0 1,-1 2-1,1 0 0,0 2 0,-19 11 0,28-14-213,1 1 1,0-1-1,0 2 0,1 0 1,0 0-1,0 0 1,1 1-1,-9 12 0,8-7 18,-1 0 0,2 0 1,0 1-1,1 0 0,0 0 0,1 0 0,1 1 0,1 0 0,0 0 0,1 0 0,0 0 0,2 24 1,0-34-75,1-1 0,0 0 1,0 0-1,0 1 1,1-1-1,0 0 0,0 0 1,0 0-1,0-1 1,1 1-1,0 0 0,0-1 1,0 0-1,0 0 1,1 0-1,0 0 0,0 0 1,0-1-1,0 1 1,0-1-1,1 0 1,0-1-1,6 4 0,6 1 75,-1-1 0,1-1-1,0-1 1,0 0-1,31 2 1,-23-4-45,0-1 1,-1-1-1,1-1 0,-1-2 1,1 0-1,37-10 1,-50 10-47,0-1 0,-1 0 0,1-1 0,-1 0 0,0-1 0,-1 0 0,1-1 0,-1 0 0,0 0 0,-1-1 1,0-1-1,0 1 0,-1-2 0,0 1 0,0-1 0,-1 0 0,0 0 0,-1-1 0,-1 0 0,1 0 1,-2-1-1,1 1 0,-2-1 0,1 0 0,-2 0 0,0 0 0,1-13 0,-2 12-21,-1 0-1,-1 1 1,0-1-1,-5-22 0,5 30 3,-1 0-1,1 1 0,0-1 0,-1 1 1,0-1-1,0 1 0,-1-1 0,1 1 0,-1 0 1,0 0-1,0 1 0,0-1 0,0 0 1,-1 1-1,1 0 0,-6-4 0,-1 2 63,-1 1-1,1 0 0,-1 0 1,0 1-1,0 0 0,0 1 1,0 0-1,0 1 0,-18 0 1,4 2 127,0 1-1,1 1 1,-36 9 0,48-9-142,0 1 0,0 0 0,1 1 0,0 0 0,0 1 0,0 0 0,1 1 0,0 0 0,0 1 0,1 0 0,-10 10 0,14-12-27,-1 0 0,1 0 0,1 1-1,-1-1 1,1 1 0,0 0 0,1 1 0,0-1-1,0 1 1,0-1 0,1 1 0,0 0-1,1 0 1,-1 0 0,2 0 0,-1 0 0,1 0-1,1 8 1,0-7 0,1 0-1,0 1 0,0-1 1,1 0-1,0-1 1,1 1-1,0 0 1,0-1-1,1 0 0,0 0 1,0 0-1,1-1 1,0 0-1,0 0 0,1 0 1,0-1-1,0 0 1,1 0-1,-1-1 1,1 0-1,10 5 0,-5-3 10,1-2 0,0 1-1,0-1 1,0-1 0,0-1-1,0 0 1,1 0 0,0-2-1,23 1 1,-31-3-15,1 1 0,-1-1 0,0-1 0,1 1 0,-1-1 0,0-1 0,0 1 0,0-1 0,7-4 0,-9 4-7,0 0-1,-1-1 0,1 1 0,-1-1 0,0 0 1,0 0-1,-1-1 0,1 1 0,-1-1 1,0 1-1,0-1 0,0 0 0,2-8 0,1-2-89,-1-1 0,0-1 0,-1 1-1,-1 0 1,-1-1 0,0 0-1,-1 0 1,-1 0 0,0 1-1,-1-1 1,-1 0 0,-5-18 0,6 30 57,0 1 1,-1-1-1,0 1 1,0 0-1,0 0 1,0 0-1,0 0 1,-1 0 0,0 0-1,-5-5 1,5 7 36,0-1 0,0 1 1,0 0-1,0 0 0,-1 1 1,1-1-1,0 1 0,-1 0 1,1-1-1,-1 2 0,0-1 1,1 0-1,-1 1 0,1-1 1,-7 1-1,-13 2 48,0 1 0,0 0 0,0 2-1,0 0 1,-31 13 0,31-8 32,-1 1 1,2 1-1,0 1 0,0 1 1,1 0-1,1 2 0,0 1 1,-21 23-1,32-30-13,1 0 1,0 1-1,-12 22 0,17-29-57,1 0 0,0 0 1,0 0-1,1 0 0,-1 1 0,1-1 0,0 1 0,0-1 0,1 1 0,-1-1 0,1 1 0,0-1 1,0 1-1,2 5 0,-1-6-10,0-1 0,1 0 0,-1 0 0,1 0 1,0 0-1,0 0 0,0 0 0,1 0 0,-1-1 1,1 1-1,-1-1 0,1 0 0,0 0 0,0 0 0,0 0 1,0 0-1,0 0 0,5 1 0,2 1 32,0 0 1,1-1-1,-1 0 1,20 2-1,-13-4-3,1 0-1,0-1 0,0 0 1,-1-2-1,1 0 1,0-1-1,-1-1 0,0 0 1,25-11-1,-32 10-33,-1 0-1,1-1 1,-1 0-1,0-1 1,-1 0 0,0 0-1,0-1 1,0 0-1,-1-1 1,0 1-1,-1-1 1,8-14 0,-10 16-48,-1 0 0,1 0 0,-1 0 0,0-1 0,-1 0 0,0 1 1,0-1-1,0 0 0,-1 0 0,0 0 0,-1 0 0,0 0 0,0-1 1,-1 1-1,0 0 0,0 0 0,-4-9 0,4 14 38,0 0-1,0 1 1,0-1-1,-1 1 1,1-1 0,-1 1-1,1-1 1,-1 1-1,0 0 1,0 0 0,0 0-1,-1 0 1,1 0-1,0 0 1,-1 1-1,1-1 1,-1 1 0,1 0-1,-1-1 1,0 1-1,0 0 1,-2 0-1,-3 0 17,0 0-1,0 0 0,1 1 0,-1 0 0,0 0 1,-12 3-1,-2 0 74,1 2 0,0 1 0,1 1 0,-1 0 0,1 2 0,1 0 0,0 1 0,0 1 0,1 1 0,0 0 0,-20 19 0,31-24-42,-1 1 1,1-1 0,0 1-1,1 0 1,0 1-1,-9 17 1,14-24-29,0 0-1,0 0 0,0 0 1,0 0-1,1 0 1,-1 0-1,0 1 0,1-1 1,0 0-1,0 0 1,0 0-1,0 1 0,0-1 1,0 0-1,0 0 1,1 1-1,-1-1 0,1 0 1,-1 0-1,1 0 1,0 0-1,0 0 1,0 0-1,0 0 0,0 0 1,1 0-1,-1 0 1,1-1-1,-1 1 0,1 0 1,-1-1-1,1 1 1,0-1-1,0 0 0,0 0 1,0 1-1,0-1 1,3 1-1,5 2 24,-1-1-1,1 0 1,0 0-1,0-1 1,1 0-1,-1-1 1,0 0-1,1-1 1,13 0-1,-3-2 52,0-1-1,0 0 0,34-12 1,-44 12-102,-1-1 0,1 0 0,-1-1 1,0 0-1,0-1 0,0 0 0,12-11 0,-17 13-42,0-1 0,0 0 0,-1 0 0,0 0 0,0-1 0,0 1 0,-1-1-1,0 0 1,0 0 0,0 0 0,-1 0 0,0 0 0,2-12 0,-3 15 28,0 0 0,-1 0 0,0 0 0,0 0 0,0 0 0,0 0 0,0 0 0,-1 0 0,1 0 0,-1 0 0,0 0 0,0 0 0,0 1 0,0-1 0,-2-3 0,2 4 20,0 0 1,0 0-1,-1 1 0,1-1 1,0 0-1,-1 1 0,1 0 1,-1-1-1,1 1 0,-1 0 1,0 0-1,1-1 0,-1 1 1,0 1-1,-4-3 0,2 2 1,0 0 0,0 0-1,0 1 1,0-1-1,0 1 1,0 0-1,-6 1 1,-3 0 30,1 1 0,0 1 0,0 0 0,-12 5 0,-10 5 84,0 2 1,-46 27-1,63-31 21,0 1 0,0 0 0,1 1 1,1 1-1,-25 29 0,38-40-93,-1 0 1,1 1 0,0-1-1,0 1 1,0-1 0,-2 8-1,4-10-19,-1 0-1,1 1 1,0-1 0,0 0-1,-1 1 1,1-1-1,0 0 1,0 1 0,0-1-1,0 1 1,1-1-1,-1 0 1,0 1-1,0-1 1,1 0 0,-1 1-1,1-1 1,-1 0-1,1 0 1,0 0 0,0 1-1,1 0 1,0 1-1,1-1 0,0 0 0,1 1 0,-1-2 0,0 1 0,1 0 0,-1-1 0,1 1 0,-1-1 0,1 0 0,6 1 0,5 0 103,24 1 0,-21-3-56,0 0 0,0-1 1,0-1-1,0-1 0,-1 0 1,1-2-1,23-8 0,-33 10-76,1-1 0,-1 0 0,1-1 0,-1 1 0,0-2-1,-1 1 1,1-1 0,-1 0 0,-1-1 0,1 1 0,-1-1-1,0-1 1,0 1 0,-1-1 0,8-14 0,-12 19-18,0 1 0,0-1 0,0 1 0,-1-1 0,1 1 0,-1-1 0,1 1 0,-1-1 0,0 0 0,0 1 0,0-1 0,0 0 0,-1-3 0,1 5 31,0 0 1,-1 0-1,1 1 0,0-1 1,0 0-1,0 1 1,-1-1-1,1 0 0,0 0 1,-1 1-1,1-1 1,-1 1-1,1-1 0,-1 0 1,1 1-1,-1-1 0,1 1 1,-1-1-1,0 1 1,1-1-1,-1 1 0,1 0 1,-1-1-1,0 1 1,0 0-1,1-1 0,-1 1 1,0 0-1,0 0 1,1 0-1,-1 0 0,0 0 1,0 0-1,1 0 1,-1 0-1,0 0 0,0 0 1,1 0-1,-1 0 1,0 0-1,0 1 0,1-1 1,-1 0-1,-1 1 1,-4 2 21,-1 0 0,1 0 0,-11 7 0,13-8-14,-29 19 15,2 1 1,0 1 0,-43 42-1,72-63-3,0 0-1,0 0 0,1 1 1,-1-1-1,1 1 1,0-1-1,0 1 0,0-1 1,-1 4-1,2-6-9,-1 1 0,1 0 0,0-1 0,0 1 0,0 0 0,0-1 1,0 1-1,0 0 0,0-1 0,0 1 0,0 0 0,0-1 0,0 1 0,0-1 0,0 1 0,1 0 0,-1-1 1,0 1-1,0 0 0,1-1 0,-1 1 0,0-1 0,1 1 0,-1-1 0,1 1 0,-1-1 0,1 1 0,-1-1 1,1 0-1,-1 1 0,1-1 0,-1 1 0,1-1 0,-1 0 0,1 0 0,0 1 0,-1-1 0,1 0 0,0 0 1,-1 0-1,2 1 0,4-1-4,0 0 1,0 0-1,0 0 1,1 0-1,-1-1 1,0 0-1,-1 0 1,1-1-1,0 0 1,0 0-1,0 0 1,-1-1-1,0 1 1,1-1-1,-1-1 1,0 1-1,0-1 0,-1 0 1,1 0-1,-1 0 1,0 0-1,0-1 1,0 0-1,0 0 1,-1 0-1,0 0 1,0-1-1,-1 1 1,1-1-1,-1 1 1,0-1-1,-1 0 1,1 0-1,-1 0 1,0-9-1,-1 9-42,0 0 1,0 1-1,-1-1 1,0 0-1,-1 1 0,1-1 1,-4-7-1,4 11 33,1 0-1,-1 1 1,0-1 0,0 0-1,0 0 1,-1 1 0,1-1 0,0 1-1,0-1 1,-1 1 0,1 0-1,-1 0 1,1-1 0,-1 1-1,0 0 1,0 0 0,1 0-1,-1 1 1,0-1 0,0 0-1,0 1 1,0-1 0,0 1-1,0 0 1,-3-1 0,1 1 15,-1 1 1,1-1-1,0 1 1,0 0-1,-1 0 0,1 0 1,0 0-1,0 1 1,0 0-1,-6 3 0,3-1 29,-2 2-91,7-4 34,5-2 2,0-2 6,0 1 0,0 0 0,0 0 0,1 0 0,-1 0-1,0 1 1,4-1 0,17-3 138,-17 1-97,0 1-1,0 0 0,0 1 1,0-1-1,1 1 0,-1 1 1,13-1-1,-19 2-18,0-1 0,0 1 0,0-1 0,0 1 0,0 0 0,1-1 0,-1 1 0,0 0 0,-1 0 0,1 0 0,0 0 0,0 0 0,0 0 0,0 0 0,-1 0 0,1 0 0,0 0 0,-1 1 0,1-1 0,-1 0 0,0 0 0,1 0 0,-1 1 0,0-1 0,0 0 0,1 1 0,-1-1 0,0 0 0,-1 0 0,1 3 0,0 1 51,-1 1 0,0-1 0,0 1 0,0-1 0,-3 9 0,1-8-22,1-1 0,-1 0 0,1 0 1,-2-1-1,1 1 0,-7 7 0,9-11-21,-1 1-1,1-1 1,-1 1-1,0-1 1,0 1-1,0-1 1,1 0-1,-1 0 0,0 0 1,-1 0-1,1-1 1,0 1-1,0 0 1,0-1-1,0 1 1,-1-1-1,1 0 1,0 0-1,0 0 1,-4 0-1,2-1-22,-1-1 0,1 1 0,0-1 0,0 0 0,0 0 1,0 0-1,0-1 0,0 1 0,1-1 0,-1 0 0,1 0 0,0 0 0,0 0 0,0-1 0,-3-4 0,-7-10-290,-19-38-1,16 28 282,15 25 0,-1-1 0,0 0 0,-1 0 1,1 0-1,-1 0 0,1 1 0,-1-1 0,-1 1 0,1 0 1,0 0-1,-1 0 0,-3-3 0,6 6 17,1 0 1,-1 0-1,1 0 0,-1 0 1,1 0-1,-1 0 1,1 0-1,-1 0 0,1 0 1,-1 0-1,1 0 0,-1 0 1,1 0-1,-1 0 0,1 0 1,-1 0-1,1 0 0,-1 1 1,1-1-1,-1 0 0,1 0 1,-1 1-1,1-1 0,0 0 1,-1 1-1,1-1 0,0 0 1,-1 1-1,1-1 0,0 0 1,-1 1-1,1-1 0,0 1 1,0-1-1,-1 1 0,1-1 1,0 1-1,0-1 0,0 1 1,-1 0-1,1 1-2,0-1 1,-1 1-1,1 0 0,0 0 1,0-1-1,0 1 0,0 0 1,0 0-1,0 0 0,1-1 1,0 3-1,0-1 5,0-1 0,0 1 1,1-1-1,0 1 0,-1-1 0,1 0 0,0 1 0,0-1 1,0 0-1,0 0 0,1-1 0,-1 1 0,1 0 0,2 1 0,3 1 10,0 0-1,1 0 0,9 2 1,-6-3 24,0 0 0,1-1 0,-1-1 0,0 0 0,0 0 0,1-1 0,-1-1 1,0 0-1,1-1 0,-1 0 0,0-1 0,0 0 0,0-1 0,-1 0 0,1-1 0,-1 0 0,0-1 0,11-8 0,-18 11 5,0-1 0,0 1 0,0-1 0,0 0 0,-1-1 0,0 1 0,0 0 0,5-10 0,-7 11-32,0 1 0,0 0 0,0-1-1,0 0 1,-1 1 0,1-1 0,-1 1-1,0-1 1,1-3 0,-2 5-20,1 0 1,0 0 0,0-1-1,0 1 1,-1 0-1,1 0 1,-1 0-1,1-1 1,-1 1-1,1 0 1,-1 0-1,0 0 1,1 0-1,-1 0 1,0 0-1,0 0 1,0 0-1,0 1 1,-1-3-1,0 3-11,0-1-1,0 0 0,-1 0 0,1 1 1,0-1-1,0 1 0,0-1 0,0 1 1,-1 0-1,1 0 0,0 0 0,0 0 1,-5 1-1,-27 7-53,33-7 76,-12 3-3,0 1 0,0 0 1,1 1-1,0 1 0,0 0 1,0 1-1,1 0 0,0 0 1,1 1-1,0 1 0,0 0 0,-13 17 1,20-23 0,0 1 0,0-1 0,1 1 0,0 0 0,-1 0 0,1 0 0,1 0 0,-1 0 1,1 0-1,0 0 0,0 1 0,0 6 0,1-10 8,0 1-1,1-1 1,-1 1 0,1-1 0,0 1 0,-1-1-1,1 1 1,0-1 0,0 1 0,1-1-1,-1 0 1,0 0 0,1 0 0,0 0 0,-1 0-1,1 0 1,0 0 0,0 0 0,0-1 0,0 1-1,0-1 1,0 1 0,0-1 0,1 0-1,-1 0 1,1 0 0,3 1 0,2 0 77,1 0 0,-1 0 0,1-1 0,-1-1 0,1 1 1,0-1-1,0-1 0,-1 0 0,15-3 0,-16 3-104,0-1-1,0 0 1,-1 0-1,1-1 1,-1 0-1,0 0 1,0-1-1,0 0 1,0 0-1,-1 0 1,1 0 0,-1-1-1,0 0 1,0 0-1,-1-1 1,0 1-1,0-1 1,0 0-1,-1 0 1,1 0-1,-1-1 1,-1 1-1,1-1 1,-1 1-1,0-1 1,-1 0 0,0 0-1,0 0 1,0 0-1,-1 0 1,0 0-1,-2-13 1,2 16-12,-1 1 1,1-1 0,-1 1-1,0 0 1,0-1 0,0 1-1,0 0 1,-1 0 0,0 0-1,1 0 1,-1 0-1,0 0 1,0 0 0,-1 1-1,1-1 1,0 1 0,-1-1-1,1 1 1,-6-3 0,4 3 25,0 0 0,0 1 0,-1-1 0,1 1 0,0 0 0,0 1 0,-1-1 0,1 1 0,0-1 0,-1 1 0,1 1 0,-1-1 0,1 1 0,0-1 0,-5 2 0,-10 3 33,0 1 0,1 1 0,-1 0 0,1 2 0,1 0-1,0 0 1,0 2 0,1 0 0,0 1 0,1 0 0,-25 28 0,37-37-2,1 0-1,0 1 1,-1-1 0,1 0-1,0 1 1,1 0 0,-1-1 0,1 1-1,-2 4 1,3-6-17,0-1-1,-1 1 1,1-1 0,0 1-1,0 0 1,0-1-1,0 1 1,0 0 0,1-1-1,-1 1 1,0-1-1,1 1 1,-1 0 0,1-1-1,0 1 1,-1-1 0,1 1-1,0-1 1,0 0-1,0 1 1,0-1 0,0 0-1,0 0 1,0 1-1,2 0 1,1 0 9,-1 0 0,1 0 0,0 0-1,1 0 1,-1-1 0,0 0 0,0 0 0,1 0-1,-1 0 1,1 0 0,-1-1 0,0 0 0,1 0-1,-1 0 1,1-1 0,-1 1 0,6-3 0,5 0 3,0-1 1,0-1 0,21-10-1,-28 11-17,0 0-1,0-1 1,0 0-1,-1 0 1,0-1-1,0 0 1,0-1-1,-1 1 1,0-1-1,0 0 1,-1-1-1,9-13 1,-12 17-67,0 0 0,0-1 0,0 1 0,-1 0 1,1-1-1,-1 1 0,0-1 0,-1 1 0,1-1 1,-1 0-1,0 1 0,0-1 0,0 0 0,0 1 1,-1-1-1,0 1 0,0-1 0,0 1 0,-1-1 0,0 1 1,1 0-1,-1-1 0,-1 1 0,1 0 0,-1 0 1,-3-4-1,2 3-97,-1 1 0,1-1 0,-1 1 0,0 1 0,0-1 0,0 1 0,-1 0 0,-9-5 0,1 3-1435,-1 0 0,-19-4 0,18 7-2424,11 5 127,10 6-2188,11 5 1806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3:07.6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213 511 1984,'2'0'372,"0"0"0,1 0 0,-1 0 0,0 0 0,0-1 0,1 1 0,-1-1 0,0 0 0,0 1 0,0-1 0,0 0 0,0 0 0,0-1 0,0 1 0,0 0 0,0-1 0,0 1 0,-1-1 0,4-3 0,-5 4-219,0 1 1,1-1 0,-1 0-1,0 0 1,1 0 0,-1 0-1,0 0 1,0 0 0,0 0-1,0 0 1,0 0 0,0 0-1,0-1 1,-1 1 0,1 1-1,0-1 1,0 0 0,-1 0-1,1 0 1,-1 0 0,1 0-1,-1 0 1,1 0 0,-2-1-1,1 0 47,-1-1-1,0 1 1,1 0-1,-1 0 1,0 1-1,0-1 1,0 0-1,-3-2 1,0 2-52,-1 0 0,1 0 0,0 0 0,-1 0 0,1 1 0,-1 0 0,0 0 0,1 0 0,-1 1 0,0 0 1,1 0-1,-10 2 0,4 0 48,0 1 1,1 0-1,0 1 1,0 0-1,-18 10 1,23-11-102,1 0 0,-1 0 0,1 0 0,0 1 0,0-1 0,0 1 0,0 0 0,1 1 0,0-1 0,0 1 0,0-1 0,-3 7 0,2-2-11,1 0 0,-1 0 0,2 0 0,-1 1 0,1-1 1,0 11-1,2-14-62,0 0 0,0 1-1,1-1 1,0 1 0,0-1 0,1 0 0,-1 0 0,5 10 0,0-2 21,1 0-1,13 20 1,-17-29-33,1-1 1,0 1-1,0 0 1,1-1-1,-1 0 1,1 0-1,0 0 1,0-1-1,0 0 0,1 0 1,-1 0-1,1 0 1,-1-1-1,8 2 1,-4-2 2,0 0 0,-1 0 0,1-1 0,0-1 0,0 1 0,-1-1 1,1-1-1,0 0 0,14-2 0,6-6-98,1-1-1,39-18 1,-50 18 93,0-1-1,-1-1 1,-1 0 0,0-1 0,0-1-1,-1 0 1,-1-2 0,18-22-1,-31 35 67,0 0 0,0 0-1,0 0 1,0 0-1,-1 0 1,1-1 0,-1 1-1,0-1 1,0 1-1,0-1 1,0 1 0,-1-1-1,1 0 1,-1-4-1,-1 8-64,0 1 0,1-1 0,-1 0 0,0 0 0,1 1 0,-1-1 0,0 1 0,1-1 0,-1 1 0,0-1 0,1 1 0,-1-1 0,1 1 0,-1-1 0,0 2 0,-3 3 58,-1 0 0,1 1 0,0 0 0,1 0 0,-1 0 0,1 1 0,0-1 0,1 1 0,-1 0-1,1-1 1,1 1 0,-1 0 0,0 12 0,2-9-74,0 0 0,1 0 0,0 1 0,1-1 1,0 0-1,1 0 0,0 0 0,6 15 0,-8-23 13,1 0 0,-1 0-1,0 0 1,1 0 0,0 0 0,-1 0 0,3 2 0,-3-3-5,-1-1 1,0 1-1,1-1 1,-1 0-1,1 1 1,-1-1-1,1 1 1,-1-1-1,1 0 1,-1 0-1,1 1 1,-1-1-1,1 0 1,0 0-1,-1 1 1,1-1-1,-1 0 1,1 0-1,0 0 1,-1 0-1,1 0 1,0 0 0,-1 0-1,1 0 1,-1 0-1,1 0 1,0-1-1,0 1 1,1-2-9,0 1 1,-1-1-1,1 1 1,-1-1-1,1 0 1,-1 0 0,0 0-1,1 0 1,-1 0-1,0 0 1,0 0-1,0 0 1,-1 0-1,2-3 1,-1-2-20,0 0 1,-1 0-1,0-10 1,1-12-6,1 15 100,-2 1-1,0-1 1,-1 0-1,0 0 1,-4-16-1,4 26-56,0 1-1,0-1 1,-1 1 0,1-1-1,-1 1 1,0-1 0,0 1-1,-3-3 1,-8-16-117,13 21 233,-1 3-252,1-1 111,0 1 1,0 0-1,0 0 1,1-1 0,-1 1-1,0 0 1,1-1-1,-1 1 1,1 0 0,-1-1-1,1 1 1,0 0-1,-1-1 1,1 1 0,0-1-1,0 0 1,0 1 0,1-1-1,-1 0 1,0 1-1,0-1 1,1 0 0,-1 0-1,0 0 1,1 0-1,-1 0 1,1-1 0,0 1-1,-1 0 1,1-1-1,0 1 1,1 0 0,8 1 23,0-1 0,0 0 0,0 0 0,19-2 0,-18 0 50,1 1 0,-1 0 0,19 4-1,-15-1 49,-12-3-64,1 1 1,0 0 0,0 0-1,-1 0 1,1 1 0,-1-1-1,1 1 1,-1 0 0,6 4 0,-9-5 7,0 0 1,-1 0 0,1 0 0,0 0-1,-1 0 1,1 0 0,-1 1-1,1-1 1,-1 0 0,1 0 0,-1 1-1,0-1 1,1 0 0,-1 1 0,0-1-1,0 0 1,0 1 0,-1 1-1,-4 27 629,4-24-587,0 0-52,-3 15 165,-1 0 0,-1-1 0,-9 24 0,13-41-274,1 1 1,-1 0 0,1 0-1,0 0 1,1-1 0,-1 1-1,0 8 1,1-11-175,2-1-69,0-2 203,1 0-1,-1 0 1,1 0 0,-1-1 0,0 1 0,0 0 0,0-1 0,0 1 0,-1-1 0,3-5 0,5-6-71,10-8 91,0 1 1,2 0 0,1 1-1,0 1 1,1 2 0,1 0-1,46-24 1,-64 37 134,0 2-1,0-1 1,0 1-1,0-1 1,0 2 0,0-1-1,9-1 1,-13 3-14,0 0 0,0 0 0,0 0 1,-1 0-1,1 1 0,0-1 0,0 0 0,0 1 0,-1-1 1,1 1-1,0 0 0,-1-1 0,1 1 0,0 0 1,-1 0-1,1 0 0,-1 0 0,0 0 0,1 1 0,-1-1 1,0 0-1,0 0 0,1 1 0,-1-1 0,0 1 1,0-1-1,-1 1 0,1 0 0,0-1 0,-1 1 0,2 2 1,1 11 110,1 0 1,-2 1 0,0-1 0,-1 19 0,5 34 180,-2-50-425,-1 0 0,12 29 1,-15-47 76,1 0 0,0 0 0,-1 0-1,1 0 1,-1 0 0,1-1 0,0 1 0,-1 0 0,1 0 0,0-1 0,-1 1 0,1 0 0,-1-1 0,1 1 0,-1-1 0,2 0 0,3-5-43,0-1-1,0 1 1,0-1-1,-1 0 1,0 0 0,0-1-1,-1 1 1,4-12-1,3-6-48,1 0 73,29-59-187,-32 69 209,0 1 1,1 1 0,18-22 0,-24 33 49,-1 0 1,0 0-1,0 0 1,1 0-1,-1 0 1,1 1-1,-1-1 0,1 1 1,0 0-1,0 0 1,4-2-1,-5 4-8,-1-1 0,0 1 0,0 0 0,0 0 0,1 0-1,-1-1 1,0 1 0,0 0 0,0 0 0,0 0 0,-1 0 0,1 1-1,0-1 1,0 0 0,-1 0 0,1 0 0,-1 1 0,2 1 0,1 10 177,-1 1 1,0-1 0,-1 1 0,-1 0 0,-1 20 0,0 2-229,1-35 10,0 0 1,0 0 0,0-1-1,0 1 1,0 0 0,0 0 0,0-1-1,0 1 1,0 0 0,0 0 0,-1-1-1,1 1 1,0 0 0,0-1 0,-1 1-1,1 0 1,-1-1 0,1 1 0,0 0-1,-1-1 1,1 1 0,-1-1-1,0 1 1,1-1 0,-2 2 0,1-2-31,0 0 0,0 0 0,0 0 1,0 0-1,0 0 0,0 0 1,0 0-1,0 0 0,0 0 0,-1 0 1,1-1-1,0 1 0,0 0 0,0-1 1,0 1-1,0-1 0,-6-3-172,0 0-1,1 0 1,0-1-1,-6-5 1,6 5 86,1 0-1,-2 1 1,1 0 0,0 0-1,-13-5 1,19 9 126,0 0-1,0 0 1,0 0 0,0 0-1,0 0 1,0 0 0,-1 0-1,1 0 1,0 0 0,0 0-1,0 0 1,0 0 0,0 0-1,0 0 1,0 0 0,0 1-1,0-1 1,0 0 0,0 0-1,0 0 1,0 0 0,0 0-1,0 0 1,0 0 0,0 0 0,0 0-1,-1 0 1,1 0 0,0 0-1,0 0 1,0 0 0,0 0-1,0 1 1,0-1 0,0 0-1,0 0 1,0 0 0,0 0-1,0 0 1,0 0 0,0 0-1,0 0 1,0 0 0,0 0-1,0 0 1,1 0 0,-1 0-1,0 1 1,0-1 0,0 0-1,0 0 1,0 0 0,0 0-1,0 0 1,0 0 0,0 0-1,0 0 1,0 0 0,0 0-1,0 0 1,0 0 0,0 0-1,5 10-65,9 11 326,-13-20-243,9 15 163,1-2 1,0 1-1,1-2 1,0 1-1,15 11 1,-21-21-163,-1 0 1,1 0-1,0 0 1,0-1-1,0 0 1,0 0 0,0 0-1,1-1 1,-1 0-1,1 0 1,0-1-1,-1 0 1,1 0 0,0 0-1,0-1 1,12-1-1,-6-1-96,0-1-1,0 0 0,0-1 0,0 0 1,-1-1-1,1-1 0,18-11 1,-12 5-13,-1-1 0,-1-1 0,30-30 0,-39 36 163,-1 0-1,0 0 1,6-12 0,-11 17-40,0-1 0,0 0 0,0 0 0,0-1-1,-1 1 1,1 0 0,-1 0 0,0-1 0,-1 1 0,1-6 0,-1 8-30,0 0-1,0 0 1,0 0-1,0 0 1,0 0-1,-1 0 0,1 0 1,-1 0-1,0 0 1,1 0-1,-3-2 1,3 3-1,-1 0 1,0 0 0,0 1 0,1-1 0,-1 0-1,0 1 1,0-1 0,0 0 0,0 1 0,0-1-1,0 1 1,0 0 0,0-1 0,0 1-1,0 0 1,-1 0 0,1-1 0,0 1 0,0 0-1,0 0 1,-1 1 0,-4-2 24,0 2-1,1-1 1,-1 1 0,1 0-1,-1 0 1,1 0 0,0 1-1,-1 0 1,1 0 0,0 0-1,0 1 1,0-1 0,1 1-1,-1 0 1,1 1 0,-1-1-1,1 1 1,0 0 0,0 0-1,1 0 1,-1 0 0,1 1-1,0 0 1,0-1 0,1 1-1,-1 0 1,1 0 0,0 1-1,-2 8 1,2-6-5,1 1 0,0-1 0,1 0 0,0 1 0,0-1 0,1 1-1,0-1 1,1 0 0,-1 0 0,1 0 0,6 14 0,-5-15 1,0-1-1,0 0 0,0 1 1,1-1-1,0 0 1,0-1-1,1 1 1,-1-1-1,1 0 1,0 0-1,1 0 1,-1-1-1,1 0 0,8 5 1,-11-7-20,1-1 0,-1 0 1,1 1-1,-1-1 0,1 0 0,0-1 0,-1 1 1,1-1-1,0 0 0,0 0 0,-1 0 1,1 0-1,4-1 0,-2 0-12,-1-1 0,1 0 0,-1 0-1,0 0 1,0 0 0,0-1 0,9-6 0,-3 0-16,0 0 1,-1-1-1,0-1 0,0 1 1,15-25-1,-2 1 253,-1-2 1,23-50-1,-41 64 48,-4 20-274,0 0 0,0 0 1,0 0-1,0 0 0,0 0 1,1 0-1,-1 0 0,1 0 0,0 0 1,-1 1-1,1-1 0,0 0 0,0 0 1,0 1-1,2-4 0,-2 5-266,12-5-154,-10 5 437,-1 0 1,1 0-1,0 1 1,-1-1-1,1 1 1,0 0 0,-1 0-1,1 0 1,-1 0-1,0 0 1,1 0-1,-1 1 1,0-1 0,0 1-1,0-1 1,0 1-1,0 0 1,0 0-1,0 0 1,0 0 0,-1 0-1,1 0 1,-1 1-1,2 3 1,2 6 76,0 0 0,-1 0 0,-1 0 0,3 14 0,0 2-12,-2-2-32,-4-22-46,1-1-1,-1 0 0,0 1 0,1-1 0,0 1 1,-1-1-1,2 0 0,-1 0 0,0 1 1,0-1-1,1 0 0,0 0 0,0 0 0,0 0 1,2 2-1,-3-5-5,-1 1 1,1 0-1,0-1 1,-1 0-1,1 1 1,0-1-1,0 1 1,-1-1-1,1 0 1,0 0-1,0 1 1,0-1-1,-1 0 1,1 0-1,0 0 1,0 0 0,0 0-1,0 0 1,-1 0-1,1 0 1,0 0-1,0-1 1,0 1-1,0 0 1,-1-1-1,1 1 1,0 0-1,0-1 1,3-2-69,0 1 0,0-1 1,-1 0-1,5-4 0,-1-1-75,158-127-137,-129 107 1142,-35 27-657,-10 19 198,6-10-366,0 0 1,1 0-1,0 1 1,0-1-1,1 0 1,0 1-1,1 0 1,0-1-1,1 10 1,-1-13-50,1 0 0,0-1 1,0 1-1,0-1 0,0 1 0,1-1 1,-1 1-1,1-1 0,0 0 0,1 0 1,-1 0-1,1 0 0,0 0 0,-1-1 1,2 1-1,-1-1 0,0 0 0,6 4 1,-8-6-13,1 0 0,-1-1 0,1 1 0,-1-1 0,0 1 0,1-1 0,-1 0 0,1 0 0,-1 0 0,1 0 0,-1 0 1,1 0-1,-1 0 0,1 0 0,-1 0 0,1-1 0,-1 1 0,0 0 0,1-1 0,-1 0 0,1 1 0,-1-1 0,0 0 0,0 1 1,1-1-1,-1 0 0,0 0 0,0 0 0,1-1 0,5-5-72,-1 0 1,0 0 0,8-12-1,-8 11 105,106-131-161,-103 128 212,18-21 632,-21 36 47,56 71-145,-48-59-576,-6-7 9,1 1 0,0-1 0,17 13 0,-24-20-25,0-1 0,1 1 1,-1-1-1,0 0 0,0 0 0,1 0 0,-1 0 1,1 0-1,-1 0 0,1-1 0,-1 1 0,1-1 1,0 0-1,-1 1 0,1-1 0,-1 0 0,1-1 1,0 1-1,-1 0 0,1-1 0,-1 1 0,1-1 1,3-2-1,-2 1-28,0-1 0,-1 1 0,0-1 0,1 0 0,-1 0 0,0-1 0,-1 1 0,1 0 0,3-7 0,-2 4 36,-1 1 1,0-1-1,-1 0 1,1 0-1,2-11 1,-5 15 19,1-1 0,-1 1 0,0 0 0,0-1 0,0 1 0,0 0 1,0-1-1,0 1 0,-1 0 0,1 0 0,-1-1 0,0 1 1,1 0-1,-1 0 0,0 0 0,0 0 0,-1 0 0,1 0 0,0 0 1,-1 0-1,1 0 0,-1 0 0,1 1 0,-1-1 0,-3-2 1,3 3-13,1 1 0,0-1 0,-1 1 0,1-1 1,0 1-1,-1 0 0,1-1 0,-1 1 0,1 0 1,-1 0-1,1 0 0,0 0 0,-1 0 0,1 0 1,-3 1-1,2 0 18,0 0 0,0 0 0,0 0 0,0 0-1,1 0 1,-1 1 0,0-1 0,0 1 0,-1 2 0,-1 1-3,0 0-1,1-1 0,0 1 1,0 1-1,1-1 0,0 0 1,0 1-1,0-1 0,0 1 0,1-1 1,0 1-1,0 0 0,0 0 1,1-1-1,0 1 0,0 0 1,0 0-1,1 0 0,0-1 1,0 1-1,2 6 0,-1-6-35,0 0-1,0 0 1,0 0-1,1-1 1,-1 1-1,1-1 1,1 1-1,-1-1 1,1 0-1,0-1 1,0 1-1,0 0 1,1-1-1,0 0 1,0 0-1,0-1 1,0 1-1,0-1 1,1 0-1,5 2 1,-2-2-35,0-1 0,-1-1 1,1 1-1,0-1 1,0-1-1,0 0 0,0 0 1,0-1-1,0 0 0,10-2 1,11-5-194,47-18 0,-43 14 120,86-38 60,-101 41 237,-2-1 1,1-1-1,-1 0 0,20-19 0,-36 30-165,-1 0 0,1-1 1,-1 1-1,1 0 0,-1-1 1,0 1-1,1 0 0,-1-1 1,1 1-1,-1-1 0,0 1 0,1-1 1,-1 1-1,0-1 0,1 1 1,-1-1-1,0 0 0,0 1 1,0-1-1,0 1 0,0-1 0,1 1 1,-1-1-1,0 0 0,0 1 1,0-1-1,0 1 0,-1-1 1,1 0-1,0 1 0,0-1 0,0 1 1,0-1-1,-1 1 0,1-1 1,0 0-1,0 1 0,-1-1 1,1 1-1,0-1 0,-1 0 1,0 1-28,0-1 1,0 0 0,0 1-1,-1-1 1,1 1 0,0-1 0,0 1-1,0 0 1,0-1 0,-1 1 0,1 0-1,0 0 1,0 0 0,0-1 0,-1 2-1,1-1 1,0 0 0,0 0-1,-2 0 1,-27 9 92,-54 22 1,71-25-81,0 1 0,1 0 1,0 0-1,0 2 1,0-1-1,-14 15 1,23-19-42,0-1-1,0 1 1,0 0-1,0 1 1,1-1 0,-1 0-1,1 1 1,0-1 0,0 1-1,1 0 1,0-1 0,-2 9-1,3-11 22,0 0 0,0 0 0,0 0 0,0 1 1,0-1-1,0 0 0,1 0 0,-1 0 0,1 0 0,-1 0 0,1 0 0,0 0 0,0 0 0,0 0 0,0 0 0,0 0 0,0 0 0,1-1 0,-1 1 0,1-1 0,-1 1 0,1-1 0,-1 1 1,1-1-1,0 0 0,0 1 0,-1-1 0,1 0 0,0 0 0,4 1 0,-2-1 7,0 0 1,-1 0 0,1 0-1,0-1 1,0 1-1,0-1 1,0 0 0,0 0-1,0 0 1,0-1-1,0 1 1,4-2 0,-1 0-9,-1 0 1,0-1-1,0 0 1,0 0-1,0 0 1,9-7-1,-2-1 6,0 0 0,-1-1 0,-1-1 0,0 1 0,10-16 0,13-20 70,-2-1 0,-3-2 1,-1-1-1,27-76 1,45-202 707,-99 327-727,-1 0-1,1-1 0,-1 1 0,0 0 1,0-1-1,0 1 0,0-1 1,-2-5-1,2 8-26,0 0-1,0 1 0,-1-1 1,1 0-1,0 1 1,-1-1-1,1 0 1,0 1-1,-1-1 1,1 1-1,-1-1 1,1 1-1,-1-1 1,1 0-1,-1 1 1,1 0-1,-1-1 1,1 1-1,-2-1 1,1 1 4,0 0 1,0 0-1,0 0 1,1 0-1,-1 0 1,0 0-1,0 0 1,0 0-1,0 0 1,0 0 0,0 1-1,0-1 1,0 0-1,1 1 1,-1-1-1,0 0 1,0 1-1,0-1 1,-1 2 0,-3 3 43,1-1 0,-1 1 0,1 1 0,0-1 0,0 0 0,0 1 0,1 0 0,-1 0 0,-3 11 0,-19 42 771,-28 93 1,42-110-452,2 0-1,2 1 0,-3 54 1,11-81-474,1-1-1,0 1 1,1-1 0,1 0 0,0 0-1,1 0 1,1 0 0,0-1 0,1 1 0,0-1-1,10 14 1,-9-18-412,1 1 0,0-1 0,0 0 0,1 0 0,1-1 0,0 0 0,0-1 0,0 0 0,1-1 0,0 0 0,1 0 0,0-2 0,16 7 0,-8-4-1675,1-2-1,36 7 1,-32-9-2798,46 0-1,-35-6 1368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5:0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1664,'0'-7'8704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5:1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1 415 2560,'7'-1'8781,"5"-2"-6835,21-5-2748,-13 5 990,29-11 1,-4 2-6,-1 0 123,-23 6-94,30-5 1,182-9 507,-71 8-256,-125 9-355,1-1 1,-1-2 0,0-1 0,40-15 0,-28 10 37,95-12 0,-41 8 66,-52 7-181,-1 3 0,56-1 0,113 9 869,-190 3 1093,-51-21-1130,-1-1-655,-21-18 391,-55-31-1,60 43-415,-54-21 0,91 42-64,6 1-143,13 1 12,5 1 166,-1 1 1,1 0-1,26 8 1,64 22-202,-79-23 7,-26-7 39,0-1 0,0 1 1,0 1-1,0-1 0,0 1 0,8 5 0,-13-7 15,1 1-1,0 0 0,-1 0 1,1 0-1,-1 0 1,1 1-1,-1-1 0,0 0 1,2 4-1,-3-4-4,0-1 1,0 1-1,-1 0 1,1 0-1,-1 0 0,1 0 1,-1 0-1,0 0 0,1 0 1,-1 0-1,0 0 0,0 0 1,-1 1-1,1-1 1,0 0-1,-2 2 0,-4 16 235,-1-1-1,-1 0 1,-16 26-1,4-5 85,-40 59-79,52-86-292,-58 76-5265,51-66 3531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5:1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26 305 2976,'-13'0'7029,"11"-5"-3526,0-3-1056,2 8-2424,0 0 1,-1 0-1,1 0 1,0 0-1,0-1 1,0 1-1,0 0 1,0 0-1,0 0 1,0 0-1,0 0 1,-1 0-1,1 0 1,0 0-1,0 0 1,-6-2 5122,6 2-5024,11-5 80,1 1 0,0 0 0,0 0 0,0 1 0,18-1 0,68-4 17,-79 7-66,200 0 117,-107 3-278,147-14 911,-51 1-996,-171 10 110,134 1 36,59 1 193,-118-1 441,-111 0-84,-5-17-497,-1 5-59,0 1 1,0 0-1,-1 0 0,0 0 0,-1 1 0,-15-18 0,-10-15 18,14 24-193,14 16 135,1 0 1,0-1-1,-1 0 1,-2-4-1,5 5-17,-3-3-42,2 6 43,0-1 0,0 0 1,1 0-1,-1 0 0,1 0 1,-1 0-1,1-1 0,-1 1 1,-1-2-1,-7-4 58,2 1 12,8 6-61,0 0 0,-1 0 0,1 0 0,0 0-1,0 0 1,0 0 0,0 0 0,0 0 0,0 0 0,0-1-1,0 1 1,-1 0 0,1 0 0,0 0 0,0 0-1,0 0 1,0 0 0,0 0 0,0 0 0,0-1-1,0 1 1,0 0 0,0 0 0,0 0 0,0 0-1,0 0 1,0 0 0,0 0 0,0-1 0,0 1-1,0 0 1,0 0 0,0 0 0,0 0 0,0 0-1,0 0 1,0-1 0,0 1 0,0 0 0,0 0 0,0 0-1,0 0 1,0 0 0,1 0 0,-1 0 0,0 0-1,0-1 1,2 2 9,0 0 0,0-1 0,0 1 1,0 0-1,0 0 0,0 0 0,0 1 0,0-1 0,2 2 0,23 18 220,-8-4-197,-2 0 0,0 1 0,24 34 0,-39-50-28,0 1 0,-1-1 1,1 1-1,0-1 0,-1 1 0,0 0 0,0 0 0,0 0 0,0 0 0,0 0 1,-1 0-1,1 0 0,-1 0 0,0 0 0,0 0 0,0 0 0,0 0 0,0 0 0,-1 0 1,1 0-1,-3 5 0,-2 3 51,-1-1 1,0 1-1,-1-2 1,-14 18-1,-54 49 226,19-20-82,4 3-167,47-55 205,6-8 335,1-7-138,6-33-122,5-38-539,-3-19-302,-7 32-3544,-3 67 3475,0 0 0,0-1 0,0 1 0,0 0 0,0 0 0,1 0 0,-1-1 1,1 1-1,-1 0 0,1 0 0,0 0 0,0 0 0,0 0 0,0 0 0,0 0 1,0 0-1,0 0 0,4-2 0,8-5-2719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5:1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33 188 2720,'0'0'891,"-4"8"725,-2-7 223,6 0-1759,0-1 1,0 0-1,-1 0 1,1 0-1,0 0 1,0 0-1,-1 0 0,1 0 1,0 0-1,-1 0 1,1 0-1,0 1 1,0-1-1,-1-1 0,1 1 1,0 0-1,0 0 1,-1 0-1,1 0 1,0 0-1,-1 0 0,1 0 1,0 0-1,0 0 1,-1 0-1,1-1 1,0 1-1,0 0 0,-1 0 1,1 0-1,0 0 1,0-1-1,0 1 1,0 0-1,-1 0 1,1-1-1,0 1 0,-3-4 809,2 5-267,1-1-513,-1 1 0,1-1 0,0 0 0,-1 1 0,1-1 1,0 0-1,-1 1 0,1-1 0,0 0 0,-1 0 0,1 0 1,0 1-1,-1-1 0,1 0 0,-1 0 0,1 0 1,-1 0-1,1 0 0,0 0 0,-1 0 0,1 0 0,-1 0 1,8-7 3965,22-9-2913,-24 14-1075,9-3 104,0 0 1,-1 0 0,1 2 0,1 0-1,21-2 1,-35 5-191,0 0 0,0 0-1,0 1 1,0-1 0,0 0 0,-1 1 0,1-1-1,0 1 1,0-1 0,0 1 0,0-1 0,-1 1 0,1 0-1,0-1 1,0 1 0,-1 0 0,1 0 0,-1-1-1,1 1 1,-1 0 0,1 0 0,-1 0 0,1 0-1,-1 0 1,0 0 0,1 0 0,-1 0 0,0 0-1,0 0 1,0 0 0,0 0 0,0 1 0,1 4 131,-1 1 0,0-1 0,-1 10 0,-8 30 481,5-30-453,-2 23 0,6-35-139,-4 39 322,3 43 1,2-72-266,0-1 0,0 0 0,2 0 1,0 0-1,0 0 0,1 0 0,9 19 0,-12-31-53,-1 0 0,0 0-1,1 0 1,-1 0 0,1 0-1,-1 0 1,1 0-1,0 0 1,-1 0 0,1 0-1,0-1 1,0 1 0,0 0-1,-1 0 1,1-1 0,0 1-1,0 0 1,0-1 0,0 1-1,0-1 1,0 0-1,0 1 1,1-1 0,-1 0-1,0 1 1,0-1 0,0 0-1,0 0 1,0 0 0,0 0-1,1 0 1,-1 0 0,0 0-1,0 0 1,0-1 0,0 1-1,0 0 1,0-1-1,2 0 1,2-2 69,0 0 0,-1-1 0,1 1-1,-1-1 1,1 0 0,3-5 0,-5 5-94,48-52 221,67-98 1,-4-41-212,-91 151-138,-19 36 76,1 1 0,-1 0 0,1 0 0,0 0 1,1 1-1,0-1 0,0 1 0,11-8 0,-12 11 96,1-1 1,-1 1 0,1 1-1,0-1 1,-1 1-1,1 0 1,0 0-1,0 0 1,0 1 0,1 0-1,-1 1 1,8-1-1,-8 1 28,-1 1 0,1 0 1,-1 0-1,1 0 0,-1 1 0,0 0 0,0-1 0,0 2 0,0-1 1,0 1-1,0 0 0,4 4 0,7 5 73,27 28 1,-35-31-127,2-1 61,-9-8-101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5:2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3968,'-6'5'1635,"5"-5"-1390,0 0 0,0 1 0,1-1 0,-1 1 1,0-1-1,1 1 0,-1 0 0,0-1 0,1 1 0,-1 0 1,1-1-1,-1 1 0,1 0 0,-1 0 0,1-1 0,0 1 1,-1 2-1,-27 91 5461,18-64-4525,1 0-1,-7 45 0,15-65-1028,-2 29 813,3-37-828,0 1 0,0 0 0,0 0 1,1 0-1,-1-1 0,1 1 0,0 0 0,0 0 0,0-1 1,0 1-1,2 2 0,-3-4-93,1 0-1,0-1 1,0 1-1,0 0 1,-1-1-1,1 1 1,0-1 0,0 1-1,0-1 1,0 0-1,0 1 1,0-1-1,0 0 1,0 0 0,0 1-1,0-1 1,0 0-1,0 0 1,0 0-1,0 0 1,0-1 0,0 1-1,0 0 1,0 0-1,0-1 1,0 1 0,0 0-1,0-1 1,0 1-1,1-1 1,4-2 73,-1 0 0,1 0 0,9-8 0,-9 6-39,0-1 1,0-1 0,0 1-1,0-1 1,-1 0 0,0 0-1,-1-1 1,0 1-1,0-1 1,3-10 0,-5 13-81,0-1 1,0 1 0,-1 0-1,0-1 1,0 1 0,0-1 0,-1 0-1,0 1 1,0-1 0,0 0-1,-1 1 1,1-1 0,-2 1-1,1-1 1,0 1 0,-5-10-1,5 13-24,0 1 0,0-1 1,0 0-1,0 1 0,0-1 0,0 1 0,-1 0 0,1-1 0,0 1 0,-1 0 0,0 0 0,1 0 0,-1 0 0,1 0 1,-1 0-1,0 0 0,0 0 0,-2 0 0,1 1 0,0-1-1,1 1 1,-1 0 0,0 0 0,0 0 0,0 0 0,0 1-1,1-1 1,-1 1 0,0 0 0,-3 1 0,0 0-377,0 1-1,0 0 1,1 0 0,-1 1-1,1-1 1,0 1 0,0 1 0,0-1-1,0 1 1,-4 6 0,4-3-1896,0-1 1,-7 18-1,5-2-650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5:2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14 268 3072,'-3'-1'339,"3"1"-291,-1 0 1,1 0 0,-1 0-1,1 0 1,-1 0-1,1-1 1,0 1 0,-1 0-1,1 0 1,-1 0 0,1 0-1,0-1 1,-1 1 0,1 0-1,-1 0 1,1-1 0,0 1-1,-1 0 1,1-1-1,0 1 1,0 0 0,-1-1-1,1 1 1,0-1 0,0 1-1,-1 0 1,1-1 0,0 0-1,0-10 8303,1-3-3710,-1 9-4405,1-1 0,0 1 0,0-1 0,1 1 0,-1 0 0,1-1 0,0 1 0,0 0 0,1 0 0,0 0 0,5-7 0,96-98 901,-100 107-1117,4-5 70,0 0-1,1 1 1,0 0-1,19-9 1,-28 15-65,1 1 0,0-1 0,0 1 1,0-1-1,0 1 0,-1 0 0,1-1 0,0 1 0,0 0 1,0 0-1,0 0 0,0 0 0,0 0 0,0 0 0,0 0 1,-1 0-1,1 0 0,0 0 0,0 0 0,0 1 0,0-1 1,0 0-1,0 1 0,-1-1 0,1 0 0,1 2 0,0-1 13,-1 0-1,0 1 1,0-1-1,0 1 0,0 0 1,0-1-1,0 1 0,0 0 1,0 0-1,-1 0 0,1-1 1,0 3-1,1 7 127,-1 0 0,0 0 0,0 15 1,-1-26-152,-9 126 487,0-37-168,8-72-302,0-2 17,1-1 0,1 20-1,0-11 138,-1-19-161,0 0 0,0 0 1,0 0-1,1 0 0,-1-1 0,1 1 0,0 0 1,0 0-1,1-1 0,-1 1 0,1-1 0,3 6 1,-4-7 25,0 0 0,0-1 1,1 1-1,-1-1 0,0 1 1,1-1-1,-1 1 0,1-1 1,2 1-1,-3-1-36,-1-1 1,1 0-1,0 1 1,0-1-1,0 0 1,0 0-1,0 1 0,0-1 1,0 0-1,0 0 1,0 0-1,0 0 1,0 0-1,0-1 1,0 1-1,0 0 0,0 0 1,-1-1-1,1 1 1,0 0-1,0-1 1,0 1-1,1-2 1,8-4 25,-1-2 1,-1 1 0,1-1 0,-1-1-1,12-16 1,32-52 207,-46 68-242,50-91 42,-5 11-14,-43 75-62,1 1 0,0 0-1,1 1 1,21-21 0,-27 29 51,1 1 0,-1-1 0,0 1 0,1 0 0,-1 1 0,1-1 0,0 1 0,0 0 0,0 0 0,0 0 0,1 1 0,-1 0 0,0 0 0,0 0 0,1 1 0,-1 0 0,1 0 0,4 0 0,-1 2 28,0 0-1,0 1 1,-1-1 0,1 1-1,-1 1 1,1 0 0,-1 0-1,-1 1 1,1 0 0,-1 0-1,9 8 1,-2 0 5,0 0-1,-2 2 1,1-1 0,11 20-1,-10-12-2629,-21 3-14401,6-10 14091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5:21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13 7552,'-8'3'896,"6"-2"-687,0 0-1,0 0 1,0 0-1,0 0 0,0 0 1,0 0-1,1 1 0,-1-1 1,0 0-1,1 1 1,-2 1-1,2-2-239,-4 3 418,1 1-1,0-1 1,1 0 0,-1 1-1,1 0 1,0 0-1,0 0 1,0 0-1,1 1 1,-1-1-1,0 7 1,-1 1 344,1 1 0,1 0 0,0 0 0,1 0 0,1 0 0,2 23 0,-2-30-554,1-1 1,1 0 0,-1 0-1,1 0 1,0 0 0,0 0-1,1 0 1,0-1 0,0 1-1,0-1 1,1 0-1,-1 0 1,1 0 0,1 0-1,-1-1 1,1 1 0,8 5-1,-10-8-94,0 0 0,0 0 0,1 0 1,-1-1-1,0 1 0,1-1 0,-1 0 0,1 0 0,0 0 0,-1-1 0,1 1 0,0-1 0,-1 0 0,1 0 0,0 0 0,0 0 0,-1-1 0,1 0 0,-1 1 0,1-1 0,0-1 1,4-1-1,-1 0-11,0-1-1,-1-1 1,1 1 0,-1-1 0,0 0 0,0 0 0,0-1 0,-1 1 0,9-13 0,-2 2 161,-2-1 1,0 0 0,12-30 0,-17 37-153,-2-1 1,1 1-1,-2-1 1,1 0 0,-2 0-1,1 1 1,-1-2-1,-1-11 1,0 20-118,-1 0-1,0 0 1,1 0 0,-1 0-1,0 1 1,0-1 0,-1 0-1,1 1 1,0-1 0,-1 1 0,0-1-1,1 1 1,-1 0 0,0-1-1,0 1 1,0 0 0,-1 0 0,1 1-1,0-1 1,-1 0 0,0 1-1,1-1 1,-1 1 0,1 0 0,-1 0-1,0 0 1,0 0 0,-3 0-1,0 0-430,0 0 0,1 0 0,-1 1 0,0-1 0,0 1 0,-6 1 0,8 0-428,-1-1 0,1 1 0,0 0 0,-1 1 0,1-1 0,0 1 0,-6 3-1,-2 5-1967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5:32.6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142 110 2560,'0'-39'6554,"0"39"-6541,0 0-1,0 0 1,0 0-1,0 0 1,-1 0-1,1 0 1,0 0-1,0-1 1,0 1-1,0 0 1,0 0-1,0 0 1,0 0-1,0 0 1,0 0-1,0 0 1,-1 0-1,1 0 1,0 0-1,0 0 1,0 0-1,0 0 1,0 0-1,0 0 1,0 0-1,0 0 1,0 0-1,0 0 1,-1 0-1,1 0 1,0 0-1,0 0 0,0 1 1,0-1-1,0 0 1,0 0-1,0 0 1,0 0-1,0 0 1,0 0-1,0 0 1,0 0-1,0 0 1,-1 0-1,1 0 1,0 0-1,0 0 1,0 1-1,0-1 1,0 0-1,0 0 1,0 0-1,0 0 1,0 0-1,0 0 1,0 0-1,0 0 1,0 0-1,0 1 1,-4 5 155,-9 34 611,-8 34-12,-35 191 913,52-245-1593,-27 143 358,27-132-166,1-1 0,2 1 0,3 41 0,-1-67-118,-1 0 0,1 0 0,0 0 0,2 5-1,-3-9-118,1-1-1,-1 1 0,0-1 0,0 1 0,0-1 0,0 1 0,0-1 0,1 1 0,-1-1 0,0 1 0,1-1 0,-1 0 0,0 1 0,0-1 1,1 1-1,-1-1 0,1 0 0,-1 1 0,0-1 0,1 0 0,-1 0 0,1 1 0,-1-1 0,1 0 0,-1 0 0,1 0 0,-1 1 1,1-1-1,-1 0 0,1 0 0,-1 0 0,1 0 0,-1 0 0,1 0 0,-1 0 0,1 0 0,-1 0 0,1 0 0,-1-1 0,1 1 1,-1 0-1,0 0 0,1 0 0,-1 0 0,1-1 0,-1 1 0,1 0 0,-1-1 0,0 1 0,1 0 0,-1-1 0,1 1 0,4-6 151,0 1 0,0 0 0,-1-1 0,0 0-1,0 0 1,3-7 0,18-39 209,-15 22-785,-1-1-1,-1 0 0,-2-1 0,-1 1 0,2-38 0,-7 73 372,0 0 0,0 1 0,1-1 1,-1 0-1,1 0 0,0 0 0,1 0 0,-1-1 0,1 1 0,-1 0 0,1 0 1,0-1-1,0 1 0,1-1 0,-1 0 0,1 0 0,0 0 0,3 4 0,-1-4 54,0 1 0,-1-1 0,1 0 0,1-1 0,-1 1 0,0-1 0,0 0 0,1 0 0,0 0 0,-1-1 0,1 0 0,6 1 0,5-2 87,1 0 0,-1-1 0,0 0 0,0-1 0,0-1 0,0-1 0,-1-1 0,1 0 0,-1-1 0,0 0 0,-1-2 0,1 0 0,-2 0 0,25-19 0,-33 22-82,1 0-1,-1-1 1,0 0 0,-1 0 0,0 0-1,1-1 1,-2 0 0,5-7-1,-7 10-54,0 1 1,-1 0-1,0 0 0,1-1 0,-1 1 0,0-1 0,-1 1 1,1-1-1,0 1 0,-1-1 0,0 0 0,0 1 1,0-1-1,0 1 0,-1-1 0,0 1 0,1-1 0,-1 1 1,-3-7-1,3 8-11,0 1 0,0-1 1,0 1-1,0-1 0,0 1 1,0 0-1,-1-1 0,1 1 1,-1 0-1,1 0 0,-1 0 0,1 0 1,-1 0-1,1 1 0,-1-1 1,0 0-1,1 1 0,-1-1 1,0 1-1,0 0 0,1-1 1,-1 1-1,0 0 0,0 0 0,-3 0 1,0 1-25,0 0 1,-1 0 0,1 0-1,0 0 1,0 1 0,0 0-1,-5 2 1,-3 3-22,1 1 1,-1 0-1,2 0 0,-1 2 0,1-1 1,-17 20-1,17-16-12,1-1 1,0 1 0,-13 24-1,19-30 75,1 1-1,-1 0 1,1-1-1,0 1 1,1 0-1,0 0 1,0 1-1,1-1 1,-1 9-1,3-14 14,-1 0 0,0 0-1,1 0 1,0 0 0,0 0 0,0 0 0,0 0-1,0 0 1,0 0 0,1-1 0,-1 1-1,1-1 1,0 1 0,0-1 0,0 0 0,0 1-1,0-1 1,1 0 0,-1 0 0,1 0-1,-1-1 1,6 4 0,-1-2 53,1 1 1,-1-1-1,1-1 0,-1 1 1,1-1-1,0-1 0,15 2 1,-3-2 135,0-2 0,0 0 0,0-1 0,0-1 0,26-8 0,-33 7-148,0-1 1,-1 0 0,0-1-1,0-1 1,0 1 0,-1-2-1,0 0 1,0 0-1,-1-1 1,0 0 0,-1-1-1,0 0 1,0 0 0,11-18-1,5-14 34,-2-2 0,30-75-1,-50 111-81,55-153 68,-52 142-115,-2 0 0,0 0 0,-1-1 0,0 0 0,-2 1 0,-2-33 0,1 51 21,0-1 1,0 1-1,0-1 1,-1 1-1,1-1 1,-1 1-1,1-1 1,-1 1-1,1 0 0,-1-1 1,0 1-1,1 0 1,-1 0-1,-1-2 1,1 3-3,1 0 0,-1-1 0,1 1 0,-1 0 0,1 0 0,-1 0 0,0 0 0,1 0 0,-1 0 0,1 0 0,-1 0 0,1 0 0,-1 0 0,0 0 0,1 0 0,-1 0 0,1 0 0,-1 0 0,1 1 0,-1-1 0,1 0 0,-1 0 0,1 1 0,-1-1 0,1 0 0,-1 1 0,1-1 0,-1 0 0,1 1 0,-1-1 0,1 1 0,0-1 0,-1 1 0,1 0 0,-12 18-306,-3 11 232,-20 62-1,-2 38 175,6-20-67,-95 263 95,-27-15 181,142-334-187,6-12 196,-1 1 0,-1-1 1,-10 14-1,11-21 315,5-9-89,5-10-183,91-141-105,-84 139-261,24-34-3,3 2 0,1 1 0,3 2 0,1 1 0,2 3 0,2 2 0,65-42 0,-103 75 14,147-100 31,-139 95 14,-15 10-17,1 0-1,-1 0 1,0-1 0,0 1-1,0-1 1,0 1 0,0-1 0,0 0-1,0 0 1,0 0 0,1-2 0,-34 28-960,17-12 875,-57 50-229,64-54 295,1-1 1,-1 1-1,1 0 1,0 0-1,1 0 1,0 1-1,-5 11 0,9-18 13,1 1 0,-1-1-1,0 0 1,1 0 0,0 1-1,-1-1 1,1 0 0,0 1-1,0-1 1,0 0 0,0 0-1,1 1 1,-1-1 0,1 0-1,-1 1 1,1-1 0,0 0-1,0 0 1,0 0-1,0 0 1,0 0 0,0 0-1,1 0 1,-1 0 0,3 2-1,-1-1 46,0-1-1,0 0 1,0 0-1,0 0 0,0 0 1,0 0-1,1-1 1,-1 1-1,1-1 0,-1 0 1,1 0-1,0 0 0,-1-1 1,1 1-1,6-1 1,0 0 60,1-1 0,-1-1 0,0 1 1,0-2-1,0 1 0,18-9 0,-21 8-56,0 0 0,0 0-1,-1-1 1,1 0-1,-1-1 1,0 1 0,0-1-1,0-1 1,9-10-1,-13 13-43,-1 1 0,1-1 0,0 0 0,-1 0-1,0-1 1,0 1 0,0 0 0,0 0 0,0 0 0,0-1 0,-1 1-1,0 0 1,0-1 0,0 1 0,0 0 0,0-1 0,0 1-1,-1 0 1,0-1 0,0 1 0,0 0 0,0 0 0,-2-4 0,1 4-14,0-1 0,0 0 1,0 1-1,-1-1 0,0 1 0,1 0 1,-1 0-1,-1 0 0,1 0 1,0 0-1,-1 1 0,1-1 1,-1 1-1,0 0 0,0 0 1,1 0-1,-9-2 0,0 1-147,-1 1 0,1 0 0,-20-1 0,26 3 65,9 1 66,10 2 103,17-2-88,1-2 0,0 0 0,55-11 1,-36 4-106,16-3 46,-46 6 80,0 1 0,1 1 1,0 1-1,37 2 0,-46 1 47,1 2 0,-1 0 0,1 0-1,15 7 1,-21-8-45,0 0-1,1-1 0,-1 1 1,0-2-1,1 1 0,6-1 0,-8-1-18,0 1-1,0 0 1,-1 1-1,1-1 0,0 1 1,-1 0-1,1 1 0,-1-1 1,1 1-1,7 4 1,-11-5 3,-1 0 1,0 0 0,1 0 0,-1 0 0,0 0-1,0 0 1,0 0 0,0 1 0,0-1 0,0 0-1,0 1 1,-1-1 0,1 1 0,0-1 0,-1 1-1,1-1 1,-1 1 0,0 0 0,1-1 0,-1 1 0,0-1-1,0 1 1,0 0 0,0-1 0,0 1 0,0-1-1,-1 1 1,1 0 0,0-1 0,-1 1 0,0 1-1,-2 3 28,0 1 0,0-1-1,0 1 1,-1-1-1,-9 10 1,-58 80 147,70-95-150,0 1 1,0-1-1,0 1 0,0 0 1,0 0-1,0 0 0,1-1 1,-1 1-1,0 2 1,1-3-13,0-1 1,0 0-1,0 1 1,0-1-1,0 0 1,0 0-1,0 1 1,0-1-1,0 0 1,1 0-1,-1 1 1,0-1-1,0 0 1,0 0-1,0 0 1,0 1-1,1-1 1,-1 0-1,0 0 1,0 0-1,0 1 1,1-1-1,-1 0 1,0 0-1,13 2 469,13-3-311,52-10 1,-22 2-139,6-4 95,-16 2-194,-33 9 108,0-1-1,0-1 1,0 0 0,0 0 0,13-8 0,-21 9-11,0 0 1,0 0 0,-1 0-1,1-1 1,-1 1 0,0-1-1,0 0 1,0 0 0,0-1-1,-1 1 1,0-1 0,1 0-1,-2 0 1,5-9 0,1-6 62,7-32 1,-14 46-110,0 0-1,0 0 1,0 0-1,-1 0 1,1 0-1,-2 0 1,1 0-1,-1 0 1,0 0-1,-2-8 1,3 13 3,0 1 0,-1-1 1,1 1-1,0-1 1,0 1-1,-1-1 1,1 1-1,0-1 1,-1 1-1,1-1 0,0 1 1,-1-1-1,1 1 1,-1 0-1,1-1 1,-1 1-1,1 0 0,0 0 1,-1-1-1,0 1 1,1 0-1,-1 0 1,1 0-1,-1-1 1,1 1-1,-1 0 0,1 0 1,-1 0-1,1 0 1,-1 0-1,0 0 1,1 0-1,-1 0 1,1 0-1,-1 0 0,1 1 1,-1-1-1,1 0 1,-1 0-1,1 0 1,-1 1-1,1-1 0,-1 0 1,1 1-1,-1-1 1,1 0-1,-1 1 1,-3 2-49,1 0 0,0-1 1,-1 1-1,-4 7 1,2-3 43,0 1 0,0 1 0,1-1 1,0 1-1,1 0 0,0 0 1,0 0-1,1 1 0,0-1 1,1 1-1,-1 10 0,2-15 29,1-1 1,0 0-1,0 0 0,0 0 0,0 1 0,1-1 0,0 0 1,0 0-1,0 0 0,0 0 0,1 0 0,-1 0 0,1 0 1,0 0-1,0-1 0,1 1 0,-1-1 0,1 0 0,0 1 1,0-1-1,0 0 0,0-1 0,0 1 0,0 0 1,1-1-1,-1 0 0,1 0 0,6 3 0,-2-2 68,-1 0 0,1-1 0,0 0 1,0 0-1,-1-1 0,15 1 0,45-5 297,-55 2-314,49-5-512,-1-3 1,66-19-1,32-23-4896,-24-7 853,19-27-3691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5:35.3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337 623 2720,'14'-6'-225,"4"3"4464,-12 3 27,-20 0-2690,-5 1-1424,0 0 1,0 2 0,0 0-1,1 0 1,-1 2 0,1 1 0,0 0-1,0 1 1,1 1 0,-23 13-1,30-14-98,-1-1-1,1 2 0,1-1 1,0 1-1,0 1 0,0 0 1,1 0-1,0 0 0,1 1 1,0 0-1,0 1 0,1 0 1,1 0-1,0 0 1,0 0-1,1 1 0,-2 13 1,5-23 10,1 1 1,0-1-1,0 1 1,0-1 0,0 1-1,0-1 1,0 1 0,1-1-1,1 6 1,-2-7-17,1 0-1,-1 0 1,1 0 0,0 1-1,-1-1 1,1 0 0,0 0-1,0 0 1,-1 0 0,1 0 0,0 0-1,0 0 1,0 0 0,0-1-1,0 1 1,0 0 0,1-1-1,-1 1 1,0 0 0,3 0-1,0-1 71,0 0-1,1 0 0,-1-1 1,0 0-1,1 0 0,-1 0 1,0 0-1,0 0 0,0-1 1,6-3-1,6-3 44,0-1 1,0-1-1,-1-1 0,-1 0 0,26-25 0,-14 8 33,41-57 0,-67 84-191,17-25-146,-13 13-210,-4 13 339,0 0-1,0 0 0,0 0 0,0-1 0,0 1 1,0 0-1,0 0 0,0 0 0,0-1 0,0 1 0,0 0 1,0 0-1,0 0 0,0-1 0,0 1 0,0 0 1,-1 0-1,1 0 0,0-1 0,0 1 0,0 0 0,0 0 1,0 0-1,-1 0 0,1 0 0,0 0 0,0-1 1,0 1-1,0 0 0,-1 0 0,1 0 0,0 0 0,0 0 1,0 0-1,-1 0 0,1 0 0,0 0 0,0 0 1,0 0-1,-1 0 0,1 0 0,-1 0-24,-1 1 0,1-1 0,0 1 0,0 0 0,0-1 1,0 1-1,-1 0 0,1 0 0,0 0 0,1 0 0,-1 0 0,0 0 0,-1 1 0,-1 2-45,-2 1 68,1 1 1,0 0-1,0 0 1,1 0-1,0 1 0,0-1 1,0 1-1,1 0 1,0 0-1,0 0 1,1 0-1,0 0 1,0 0-1,0 0 0,1 0 1,0 0-1,1 0 1,0 0-1,0 1 1,0-1-1,1 0 1,0-1-1,3 8 0,-3-8 55,0 0-1,1-1 0,0 1 0,0-1 0,1 0 0,0 1 0,-1-2 0,2 1 0,-1 0 0,1-1 1,8 7-1,-9-8 12,1 0 1,0-1 0,-1 0 0,1 0-1,0 0 1,0 0 0,0-1 0,0 0-1,0 0 1,0 0 0,0-1 0,0 1 0,1-1-1,-1-1 1,8 0 0,-3-1 40,-1-1 1,0 0 0,0 0 0,0-1-1,0 0 1,-1-1 0,0 1-1,1-2 1,-2 1 0,11-10 0,8-9 186,32-37 0,-54 56-270,61-64 231,-35 38-170,-1 0 1,-2-2 0,41-63-1,-45 52-85,-1 0 0,-3-2 0,-1 0 0,19-80 0,-36 118-28,1 0-1,-1 0 1,0 0 0,-1 0-1,-1-16 1,1 23 35,0 1-1,0-1 1,0 0 0,0 1 0,0-1 0,0 0 0,0 1 0,0-1-1,-1 0 1,1 1 0,0-1 0,0 0 0,-1 1 0,1-1 0,0 1-1,-1-1 1,1 0 0,-1 1 0,1-1 0,0 1 0,-1-1 0,1 1-1,-1 0 1,0-1 0,1 1 0,-1-1 0,1 1 0,-1 0 0,0-1 0,1 1-1,-1 0 1,1 0 0,-2-1 0,0 2-10,1-1 0,-1 1 0,0-1 0,1 1 0,-1 0 0,1-1 0,-1 1 0,1 0-1,-1 0 1,1 0 0,-1 0 0,1 0 0,0 0 0,0 1 0,0-1 0,-2 2 0,-20 29-187,0 0 0,-34 70-1,-73 190 159,77-148 218,-59 138-270,6-89 311,50-94 500,51-85 334,5-14-1032,0 0 0,0 0-1,0 0 1,0 0 0,1 0 0,-1 0-1,0 0 1,0 0 0,0 0-1,0 0 1,0 0 0,1 1 0,-1-1-1,0 0 1,0 0 0,0 0 0,0 0-1,0 0 1,1 0 0,-1 0-1,0 0 1,0-1 0,0 1 0,0 0-1,1 0 1,-1 0 0,0 0 0,0 0-1,0 0 1,0 0 0,0 0-1,0 0 1,1 0 0,-1 0 0,0-1-1,0 1 1,0 0 0,0 0 0,0 0-1,0 0 1,0 0 0,1-1-1,24-21 275,-17 14-224,6-4-42,106-104-128,-37 29 148,3 3 0,177-133 0,-261 216-39,196-156-164,-163 123 131,-2-1 0,-1-2 1,44-67-1,62-132 341,-136 232-305,16-26 5,-6 9-54,0-1 0,-1 0 1,12-36-1,-21 36-164,-2 22 193,0-1 0,0 1 0,0 0 0,0-1 1,0 1-1,0-1 0,0 1 0,0 0 0,0-1 0,0 1 0,0 0 0,-1-1 0,1 1 0,0-1 0,0 1 0,0 0 1,0-1-1,-1 1 0,1 0 0,0-1 0,0 1 0,-1 0 0,1 0 0,0-1 0,-1 1 0,1 0 0,0 0 0,-1-1 0,1 1 1,0 0-1,-1 0 0,1 0 0,0 0 0,-1 0 0,1-1 0,-1 1 0,1 0 0,0 0 0,-1 0 0,1 0 0,-1 0 0,1 0 1,0 0-1,-1 0 0,1 0 0,-1 1 0,1-1 0,0 0 0,-1 0 0,1 0 0,0 0 0,-1 1 0,0-1 0,-3 3-26,-1-1 0,0 1 0,1 0 0,0 1 0,-1-1 0,1 1 0,1 0 0,-1 0 0,-6 9 0,-11 19-35,1 2 1,-17 38 0,-27 79-99,41-96 158,0 2 60,-27 106 0,42-128 10,2 1-1,1 0 1,2 0 0,2 46 0,1-75 6,1 1-1,0 0 1,0-1-1,0 1 1,1-1-1,5 11 1,-7-16-31,1 0 0,0 0 0,0 0 0,0-1 0,0 1 0,0 0 0,0-1 0,1 1 0,-1-1 0,0 1 1,1-1-1,-1 0 0,1 0 0,0 1 0,-1-1 0,1 0 0,0 0 0,0-1 0,-1 1 0,1 0 0,0-1 0,0 1 0,0-1 0,0 1 0,0-1 0,0 0 0,0 0 0,0 0 0,0 0 0,3-1 0,8-2 45,-1-1-1,0-1 0,0 0 1,-1-1-1,1 0 1,16-13-1,-9 7-11,69-40 64,132-91 106,-207 133-128,-1 0 0,0 0 0,13-18 0,-24 27-110,0 1 0,-1-1 0,1 0 0,0 0 0,-1 1 0,1-1 0,-1 0 0,1 0 0,-1 0 0,1 0 0,-1 1 1,0-1-1,0 0 0,1 0 0,-1 0 0,0 0 0,0 0 0,0 0 0,0 0 0,0-2 0,0 3-7,-1-1 0,1 0 0,-1 1 0,1-1 0,0 1 0,-1-1 0,1 1 0,-1-1 0,0 1 0,1 0 0,-1-1 0,1 1 0,-1 0 0,0-1 0,1 1 0,-1 0 0,0-1 0,1 1 0,-1 0 0,0 0 0,0 0 0,-4-1-77,0 1 0,0 0 1,-1 0-1,1 0 0,-9 2 0,-1 1 46,0 1-1,1 0 1,-1 1 0,1 1-1,1 0 1,-1 1-1,1 1 1,0 0-1,0 0 1,1 1-1,1 1 1,-1 0 0,2 1-1,-13 14 1,20-20 46,-1 0 1,1 1-1,0-1 1,1 0 0,0 1-1,-1 0 1,2 0-1,-1-1 1,1 1-1,-2 11 1,3-15 14,0 1 0,0-1 1,0 1-1,0-1 0,0 1 0,1-1 1,-1 1-1,1-1 0,-1 1 0,1-1 1,0 0-1,0 1 0,0-1 0,0 0 0,1 0 1,-1 0-1,1 0 0,-1 0 0,1 0 1,0 0-1,-1 0 0,1-1 0,0 1 1,0-1-1,0 1 0,0-1 0,1 0 0,3 2 1,-1-1 15,0-1 0,0 1 0,0-1 0,0-1 1,1 1-1,-1-1 0,0 0 0,1 0 0,-1 0 0,6-2 1,7-1 91,28-10 1,-39 11-92,39-15 58,-1-2 0,67-39 0,-11 6-165,-86 44 32,0 1-1,1 1 1,23-6 0,-36 12 21,-1-1 0,1 1 0,-1 0 0,1 0 0,-1 0 0,1 0 0,-1 0 0,1 1 0,-1-1 1,1 1-1,-1 0 0,0 0 0,1-1 0,-1 1 0,0 1 0,1-1 0,-1 0 0,0 1 0,0-1 0,0 1 1,0-1-1,0 1 0,-1 0 0,1 0 0,-1 0 0,3 4 0,3 4 52,-2 1-1,1 0 1,-1 0-1,4 16 1,-3-9-74,2 2 87,0-1 0,1 0-1,1 0 1,1-1-1,20 26 1,-20-31 65,0-1 0,1 0 0,1-1-1,-1 0 1,2-1 0,-1 0 0,26 12 0,-27-16-104,0-1 1,0 0-1,1-1 0,20 5 0,-25-8-863,-1 0-1,1 0 0,0-1 1,0 0-1,10-1 0,0 0-1381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5:35.6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69 5984,'-19'-20'3040,"19"16"-672,5 4-1376,9-5 928,9 10-1120,40-10 352,8 2-673,32-9-63,0 7-256,5-3-96,-8 5-32,8-5 96,-13 8-64,0 0-6015,-16 5 3263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4:1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55 2240,'10'-15'3994,"-11"29"-3702,0 0-1,-4 16 0,2-16-82,-59 436 2986,30-219-2273,30-219-723,-3 30 1117,5-36-580,2-11 44,-1-12-291,10-161 13,-5 99-614,30-245 576,1 116 330,-36 201-771,-1 5-83,0-1 1,1 1-1,-1 0 0,1-1 1,-1 1-1,1 0 1,0-1-1,0 1 1,0 0-1,0 0 0,0 0 1,3-4-1,-4 6 44,1 0-1,-1 0 1,0 0-1,0-1 1,0 1-1,1 0 1,-1 0-1,0 0 1,0 0-1,0 0 1,1 0-1,-1 0 1,0 0-1,0 0 1,1 0 0,-1 0-1,0 0 1,0 0-1,0 0 1,1 0-1,-1 0 1,0 0-1,0 0 1,1 0-1,-1 0 1,0 1-1,0-1 1,0 0-1,1 0 1,-1 0-1,0 0 1,0 0-1,0 1 1,0-1-1,1 0 1,-1 0-1,0 0 1,0 0 0,0 1-1,0-1 1,0 0-1,0 1 1,5 9-98,-5-9 104,40 112 74,-3-10 260,29 127 0,-37-121-214,37 94 535,-65-199-591,2 3 127,0 1 1,0 0 0,1-1 0,0 0 0,0 1 0,1-2 0,0 1 0,9 9-1,-14-15-123,1-1 0,-1 0 0,1 1-1,-1-1 1,1 0 0,0 1 0,-1-1-1,1 0 1,-1 0 0,1 1 0,-1-1-1,1 0 1,0 0 0,-1 0 0,1 0-1,-1 0 1,1 0 0,0 0 0,-1 0-1,1 0 1,-1 0 0,1 0 0,1-1-1,-1 1 40,0-1 0,1 0-1,-1 0 1,0 1-1,1-1 1,-1 0 0,0 0-1,0 0 1,2-2-1,1-2 55,-1 0-1,1-1 1,-1 1-1,4-8 0,8-25 32,-2 0-1,13-65 0,-22 88-138,7-36-23,12-48-30,45-124 0,-60 204-62,-2-1 0,5-25-1,-8 10-2782,-2 51-9779,3-5 9450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6:11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10 941 2816,'-10'10'10854,"22"-12"-8565,16-9-1795,-9 0-226,0-1 0,0-1 0,-1 0-1,22-23 1,60-71 88,-56 59 13,100-122 1172,-124 153-1397,-30 42-178,-8 33 1,-4 13 164,5-23-81,-86 222 513,-2-9 29,75-175-379,-35 115 508,61-185-671,-21 63 950,18-68-232,7-11-752,0 0-1,0 0 1,-1 0 0,1 0 0,0-1 0,0 1-1,0 0 1,0 0 0,-1 0 0,1 0 0,0 0-1,0-1 1,0 1 0,0 0 0,0 0 0,0 0-1,-1 0 1,1-1 0,0 1 0,0 0 0,0 0-1,0 0 1,0-1 0,0 1 0,0 0-1,0 0 1,0-1 0,0 1 0,0 0 0,0 0-1,0 0 1,0-1 0,0-4 83,0-1 0,0 1 0,2-11 1,10-39-66,1 1 1,4 0 0,40-91-1,60-78 4,-44 73-77,20-39 113,-65 141-260,60-83 1,-82 124 181,-1 0-84,1-1 1,-1 2-1,12-11 1,-16 16 62,1 0 0,-1 0 1,0 0-1,0 0 1,0 0-1,1 1 1,-1-1-1,0 0 0,1 1 1,-1-1-1,1 1 1,-1-1-1,1 1 1,-1 0-1,1 0 0,-1-1 1,1 1-1,-1 0 1,1 0-1,-1 0 1,1 1-1,-1-1 0,1 0 1,-1 1-1,1-1 1,-1 1-1,1-1 1,1 2-1,-1 0 19,-1 0 1,1 0-1,0 0 1,-1 0-1,0 0 0,1 0 1,-1 0-1,0 1 1,0-1-1,0 1 1,-1-1-1,1 1 0,0-1 1,-1 1-1,0-1 1,0 1-1,1-1 1,-1 1-1,-1 4 0,0 10 37,-6 29-1,6-42-27,-9 52 32,-36 106-1,41-148 49,-1 0 0,0 0 0,-1-1 0,-15 22 0,19-31-25,0 0 0,-1 0-1,1 0 1,-1 0 0,0 0 0,0-1 0,0 0-1,-1 0 1,1 0 0,-1 0 0,0-1 0,1 0-1,-1 0 1,0 0 0,0 0 0,-9 1 0,11-3-48,-1 0 0,1 0 0,0 0 0,0-1 0,-1 1 0,1-1 0,0 0 0,0 0 0,0 0 0,0 0 1,0-1-1,-3-1 0,4 2-24,0 0 0,0 0 0,0-1 0,0 1 0,0-1 0,1 1 0,-1-1 0,0 0 0,1 0 0,-1 1 0,1-1 0,0 0 0,0 0 0,-1-1 0,1 1 0,-1-3 0,2 5 6,0-1 0,0 1 0,0-1 0,0 1 0,0-1 0,0 1 0,0-1 0,0 1 0,0-1 0,0 1 0,0-1 0,1 1 0,-1 0 0,0-1 0,0 1 0,0-1 0,1 1 0,-1-1 0,0 1 0,0 0-1,1-1 1,-1 1 0,0 0 0,1-1 0,-1 1 0,0 0 0,1-1 0,-1 1 0,1 0 0,-1 0 0,0-1 0,1 1 0,-1 0 0,1 0 0,-1 0 0,1 0 0,22-3-91,-14 2 74,6 0-35,0 0 0,17 2 1,24 0 99,29-6 19,136-25 0,-194 25-51,0-2-1,-1-2 0,0 0 1,0-1-1,-1-2 1,-1 0-1,0-2 0,0-1 1,27-22-1,-34 22 40,0-1 0,0-1 1,-2 0-1,0-1 0,-1-1 0,12-21 1,-16 15-6,-10 25-52,1-1 1,-1 0-1,0 0 1,1 0-1,-1 1 1,0-1-1,0 0 1,0 0-1,0 0 1,0 1-1,0-1 1,0 0-1,0 0 1,0 0-1,0 0 1,0 1-1,0-1 1,-1 0-1,1 0 1,0 0 0,0 1-1,-1-2 1,0 2-5,0 0 0,0 0 0,0 0 0,0 0 1,-1 0-1,1 1 0,0-1 0,0 0 1,0 1-1,0-1 0,1 0 0,-1 1 0,0-1 1,0 1-1,0 0 0,0-1 0,0 1 1,-1 1-1,1-1-18,-18 15 11,1 2 1,0-1-1,2 2 0,-15 21 1,15-20 38,-5 7 8,-59 80-4,71-93 1,1 1 0,1-1 0,0 2 0,0-1 0,-7 32 1,13-43-6,1-1 1,-1 0 0,1 0 0,0 1-1,0-1 1,0 0 0,0 1 0,1-1-1,-1 0 1,1 0 0,0 0 0,0 1-1,0-1 1,3 5 0,-3-6-1,0-1-1,0 1 1,0-1-1,0 1 1,1-1 0,-1 0-1,1 1 1,-1-1 0,1 0-1,-1 0 1,1 0-1,0 0 1,0 0 0,-1 0-1,1-1 1,0 1 0,0-1-1,0 1 1,0-1-1,0 0 1,0 1 0,0-1-1,0 0 1,0 0 0,0-1-1,2 1 1,3-2 36,0 1 0,-1-1 0,1 0 1,-1 0-1,0-1 0,0 0 0,0 0 0,0 0 1,0-1-1,-1 0 0,0 0 0,0 0 0,0-1 0,0 0 1,0 0-1,6-10 0,3-6-28,-1-1-1,-1 0 1,11-30 0,18-68 116,-29 81-81,-5 19-69,-2 7-57,-1 0 0,0-1 1,-1 1-1,2-27 1,-4 40 37,-1-1 1,0 0-1,0 1 0,0-1 1,0 1-1,0-1 1,0 1-1,-1-1 0,1 0 1,0 1-1,0-1 1,0 1-1,0-1 0,-1 1 1,1-1-1,0 1 1,-1-1-1,1 1 0,-1-1 1,1 1 9,-1 0 0,1 0 0,0 0 1,-1 0-1,1 1 0,0-1 0,-1 0 0,1 0 1,0 1-1,-1-1 0,1 0 0,0 0 0,-1 1 1,1-1-1,0 0 0,0 1 0,-1-1 0,1 0 0,0 1 1,0-1-1,0 0 0,-1 1 0,1-1 0,0 1 1,0-1-1,0 0 0,0 1 0,-8 21-67,0 0-1,2 0 0,-5 32 1,-3 70 321,13-115-226,-1 10 132,1 0 0,3 26 0,-2-39-121,1 0 0,0 0 0,0 0 0,0 0 0,1 0 0,0 0 0,1-1 0,-1 1 0,1-1 0,0 0 0,6 9 0,-8-13 1,0 0-1,0 1 1,0-1-1,0 0 1,1 0 0,-1 0-1,0 0 1,1 0 0,-1-1-1,1 1 1,-1 0-1,1-1 1,-1 1 0,1-1-1,-1 1 1,1-1 0,-1 0-1,1 1 1,0-1 0,-1 0-1,1 0 1,0 0-1,-1-1 1,1 1 0,-1 0-1,4-1 1,1-2 22,0 1 1,0-1-1,0 0 0,0-1 0,5-4 1,-9 7-44,56-43 147,79-76 0,-5 1-143,-111 103-9,-1-1-214,35-22 0,-54 39 208,0-1 0,-1 1 0,1-1 0,0 1 0,0-1 0,0 1 1,0 0-1,0 0 0,-1-1 0,1 1 0,0 0 0,2 0 0,-3 0 5,0 0-1,1 0 0,-1 0 1,0 0-1,1 1 1,-1-1-1,0 0 1,0 0-1,1 0 0,-1 0 1,0 0-1,0 1 1,0-1-1,1 0 1,-1 0-1,0 1 0,0-1 1,0 0-1,0 0 1,1 1-1,-1-1 1,0 0-1,0 0 0,0 1 1,0-1-1,0 0 1,0 1-1,0 2-18,1 1-1,-2-1 1,1 0-1,0 1 1,-2 5-1,1-5 30,-4 20-192,-17 44-1,-1 2 134,17-46 82,1 1 0,1 0 1,-1 36-1,6-59-13,-1 1 0,0-1-1,1 0 1,-1 0 0,1 0 0,-1 1 0,1-1 0,0 0 0,0 0 0,0 0-1,0 0 1,1 0 0,-1-1 0,0 1 0,1 0 0,-1 0 0,1-1 0,0 1-1,-1-1 1,1 0 0,0 1 0,0-1 0,0 0 0,0 0 0,0 0-1,0 0 1,0-1 0,1 1 0,-1 0 0,0-1 0,0 0 0,0 1 0,1-1-1,-1 0 1,0 0 0,0 0 0,1-1 0,-1 1 0,0 0 0,4-2 0,2-1 18,0 0 1,0-1-1,-1 0 1,1 0 0,-1 0-1,0-1 1,0 0-1,-1-1 1,1 1 0,-1-1-1,9-12 1,3-6-51,29-51 1,-26 40 15,17-23 122,2 1 1,55-58-1,-54 68-168,-2 0-1,-2-3 0,-2-1 0,28-56 0,2-38 148,-64 142-109,1-1-43,-1 0 1,0 1-1,1-1 0,-1 0 0,-1 0 0,1 0 0,0 0 0,-1 0 0,0-7 0,0 11 43,0 0 0,0 0-1,0 0 1,0-1 0,0 1 0,0 0 0,0 0-1,0 0 1,0-1 0,0 1 0,0 0 0,0 0 0,0 0-1,0 0 1,0-1 0,-1 1 0,1 0 0,0 0 0,0 0-1,0-1 1,0 1 0,0 0 0,0 0 0,-1 0 0,1 0-1,0 0 1,0 0 0,0-1 0,0 1 0,-1 0 0,1 0-1,0 0 1,0 0 0,0 0 0,-1 0 0,1 0 0,0 0-1,0 0 1,0 0 0,-1 0 0,1 0 0,0 0 0,0 0-1,-1 0 1,-10 7-177,-12 20-14,-94 117-324,-6 18 587,109-140-54,0 1-1,1 0 1,1 0 0,1 2-1,2-1 1,0 1-1,1 1 1,2-1 0,-5 39-1,8-41 49,-5 67 83,8-82-96,0 0 1,1-1-1,-1 1 1,2 0-1,-1 0 1,1-1-1,0 1 1,6 13-1,-7-19-30,0 0 0,0-1 0,0 1 0,1 0-1,-1 0 1,0 0 0,1-1 0,-1 1 0,1-1 0,0 1 0,0-1-1,-1 0 1,1 0 0,0 0 0,0 0 0,0 0 0,0 0-1,0 0 1,0 0 0,0-1 0,1 1 0,-1-1 0,0 0 0,0 0-1,0 0 1,1 0 0,-1 0 0,3 0 0,3-2 42,0 0 0,0 0 0,0-1 0,0 0 0,13-7 1,6-5-43,-1-1 0,0-1 1,-1-2-1,35-32 1,76-97 77,-124 135-352,-17 23-235,-5 12 426,-1 5 56,-15 45-13,16-38-52,3-13 85,1 1 0,0 0 0,2 0-1,-2 39 1,5-59 16,1-1 0,0 1 0,0 0-1,0-1 1,1 1 0,-1 0 0,0 0-1,1-1 1,-1 1 0,1 0 0,-1-1 0,1 1-1,0-1 1,-1 1 0,1-1 0,0 1-1,0-1 1,0 0 0,1 1 0,-1-1-1,2 2 1,0-2 0,-1 0-1,0 0 1,1 0 0,-1 0-1,1-1 1,0 1-1,-1-1 1,1 0 0,-1 0-1,1 0 1,0 0-1,-1 0 1,5-1-1,1 0-20,1-1-1,-1-1 1,1 1-1,-1-1 1,0-1-1,0 1 1,0-1-1,0-1 0,-1 1 1,10-9-1,8-9 45,34-36 0,-4 3-194,-40 41 172,1 2 0,0 0 1,22-12-1,-38 24-28,1-1-11,-1 1-1,1 0 1,0-1 0,-1 1 0,1-1-1,-1 1 1,1-1 0,-1 1 0,1-1-1,-1 1 1,1-1 0,-1 0 0,1 1 0,-1-1-1,0 0 1,1-1 0,-7 8-61,1 0 1,-1 0-1,-7 13 0,-3 13 1,-14 23-44,-5 10 116,32-58 3,0 0 1,0 1 0,1-1-1,0 1 1,0 0 0,0-1-1,0 11 1,2-18 6,0 1 1,0 0 0,0 0-1,0-1 1,0 1 0,0 0-1,0 0 1,0-1-1,0 1 1,1 0 0,-1 0-1,0-1 1,0 1 0,1 0-1,-1 0 1,0-1-1,1 1 1,-1-1 0,1 1-1,-1 0 1,1-1 0,-1 1-1,1-1 1,-1 1-1,1-1 1,0 1 0,-1-1-1,2 1 1,-1-1 5,0 0 0,1 0 0,-1 0 0,0 0 0,1 0 0,-1 0 0,0 0 0,1 0 0,-1-1 0,0 1 0,0 0 0,1-1 0,-1 0 0,2 0 0,6-5 64,0 1-1,-1-1 0,9-8 0,-14 12-52,121-108 85,120-135-1,-224 222-107,-2-1 0,0 0-1,-2-1 1,0-1 0,11-29 0,3-16-6,-3-1 1,25-111-1,-46 163-34,-3 8-66,0 1 0,-1-1 1,2-21-1,-6 26-196,-3 12 67,-4 13-29,-154 320-202,148-312 469,2 1-1,1 1 0,0 0 0,3 0 1,0 1-1,-5 30 0,11-40 26,1 0 0,1 0 0,0 0-1,1 0 1,1 0 0,1 0 0,1 0-1,0 0 1,1-1 0,12 30 0,-14-41-5,1 0 0,1-1 0,-1 1 0,1-1 0,0 0 0,0 0 0,1-1 0,0 1 0,0-1 1,0 0-1,7 5 0,-9-8 9,1 0 0,-1 0 0,1 0 1,-1-1-1,1 1 0,0-1 0,-1 0 0,1 0 1,0 0-1,0 0 0,0-1 0,0 0 0,-1 0 1,1 0-1,0 0 0,0 0 0,0-1 0,0 1 1,0-1-1,-1 0 0,1-1 0,6-2 0,-5 2-33,0-1 0,0-1 0,0 1-1,-1-1 1,1 1 0,-1-1-1,0 0 1,0-1 0,0 1-1,-1-1 1,4-6 0,2-5 39,0 0 0,7-21-1,-8 19-45,8-38 0,-14 48 14,0 0 0,-1 0 0,-1-1-1,1 1 1,-1 0 0,-2-16 0,2 24-19,0-1 1,0 1-1,0-1 0,0 1 0,0 0 1,0-1-1,0 1 0,0-1 1,-1 1-1,1 0 0,0-1 0,0 1 1,0-1-1,0 1 0,0 0 0,-1-1 1,1 1-1,0 0 0,0-1 0,-1 1 1,1 0-1,0-1 0,-1 1 1,1 0-1,0 0 0,-1-1 0,1 1 1,0 0-1,-1 0 0,1 0 0,0 0 1,-2-1-1,2 2-9,-1-1 0,0 0-1,0 1 1,0-1 0,1 1 0,-1-1-1,0 1 1,1-1 0,-1 1 0,0-1-1,1 1 1,-1 0 0,1 0 0,-1 0 0,-4 5-64,2 1 0,-1-1 1,-3 9-1,-3 13 30,1 1-1,-9 41 1,16-55 65,0-1 0,1 1 0,0-1 0,2 1 0,-1-1 0,2 1 0,3 18 1,-4-28 12,1-1 0,-1 1 0,1 0 0,0-1 1,0 0-1,0 1 0,1-1 0,0 0 1,-1 0-1,2 0 0,4 5 0,-5-7 3,-1 1-1,1-1 1,0 0-1,0-1 1,0 1 0,0 0-1,0-1 1,1 0-1,-1 0 1,0 0-1,1 0 1,-1 0-1,0-1 1,1 1-1,-1-1 1,1 0-1,-1 0 1,5-1-1,9-2 7,0 0-1,0-1 1,-1-1-1,0-1 1,0 0 0,0-1-1,-1-1 1,24-16-1,-3-2 11,-1-1 0,36-37-1,36-37-362,-107 102 312,0-1-1,0 0 0,0 0 1,0 0-1,0 0 0,0 0 1,0 1-1,1-1 0,-1 0 1,0 0-1,0 0 0,0 0 0,0 0 1,0 1-1,0-1 0,0 0 1,0 0-1,0 0 0,0 0 1,0 1-1,0-1 0,0 0 1,0 0-1,0 0 0,0 0 0,-1 0 1,1 1-1,0-1 0,0 0 1,0 0-1,0 0 0,0 0 1,0 0-1,0 1 0,0-1 0,0 0 1,-1 0-1,1 0 0,0 0 1,0 0-1,0 0 0,0 0 1,0 0-1,-1 0 0,1 1 1,-10 12-43,-16 16 0,-12 7 34,-1-3 0,-2-1-1,-51 29 1,68-46 50,6-3 159,-31 22-1,48-33-187,0 0 1,0-1-1,0 1 1,1 0-1,-1 0 1,0 0-1,0 0 1,1 0-1,-1 0 1,1 0-1,-1 0 1,0 1-1,1-1 0,0-1 1,0 0-1,0 1 0,0-1 0,0 0 0,0 1 1,0-1-1,0 0 0,0 1 0,0-1 1,0 0-1,1 0 0,-1 1 0,0-1 0,0 0 1,0 1-1,0-1 0,1 0 0,-1 0 1,0 0-1,0 1 0,0-1 0,1 0 1,-1 0-1,0 0 0,1 1 0,-1-1 0,0 0 1,1 0-1,4 2 26,-1-1-1,1 0 1,0 0-1,0-1 1,6 1-1,48 0 5,0-3 0,83-12 0,-134 13-99,9-1-1147,25-7 0,-38 8 395,-1 0-1,1 0 0,0-1 0,-1 1 0,1-1 1,-1 0-1,1 0 0,-1 0 0,0-1 1,0 1-1,0-1 0,3-3 0,3-3-2872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6:11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15 7712,'-10'-15'3520,"28"22"-3072,-8-11 192,-2 4-448,11 0-512,2 4 160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6:12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0 153 9568,'0'-20'4320,"53"-5"-3776,-3 10 1056,5 7-993,56-17-287,11 10-256,44-10 0,-9 13-32,10 4-1151,-23 13 607,-1 3-7168,-20 12 4224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6:20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56 11296,'-95'-49'5120,"87"46"-4449,16 0-2398,11 6 799,17-3-1408,4 0 1376,23 3-4384,4 6 2976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6:30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400 438 6048,'-2'-3'553,"-1"0"1,1 0-1,-1 0 1,0 1-1,0-1 1,0 1-1,0 0 1,-5-3-1,6 5-356,1-1 1,-1 1-1,0 0 0,0-1 1,0 1-1,0 0 0,0 0 0,1 1 1,-1-1-1,0 0 0,0 0 1,0 1-1,-3 1 0,-2 0 177,-31 9 487,0 3 1,0 1-1,-36 21 0,59-28-625,0 1 0,0 1 0,1 0-1,1 1 1,-17 16 0,26-23-194,0 0 1,0 0-1,0 1 0,1 0 1,0 0-1,0 0 0,0 0 1,0 0-1,1 0 0,0 1 0,0-1 1,0 1-1,1-1 0,0 1 1,0 0-1,0 0 0,1-1 1,0 1-1,0 7 0,1-9 12,-1-1-1,1 0 0,0 1 1,0-1-1,0 0 0,1 0 1,-1 0-1,1 1 0,-1-2 1,1 1-1,0 0 0,0 0 1,0 0-1,1-1 0,-1 1 1,1-1-1,-1 0 0,1 0 1,0 0-1,0 0 0,0 0 1,0-1-1,0 1 0,6 1 1,-3-1 29,0-1 0,0 0 0,1 0 1,-1-1-1,0 0 0,1 0 1,-1 0-1,0-1 0,1 0 0,-1 0 1,0-1-1,11-3 0,10-7 75,1-2-1,-2 0 0,31-22 1,-45 28-199,-1-1 1,0 0 0,0 0 0,0-1-1,-1-1 1,-1 0 0,0 0 0,0-1-1,-1 0 1,12-25 0,4-20-13,-3-1-1,15-65 1,10-99 128,-45 216-59,0 2-28,0 0 0,-1 0 0,1 1 0,-1-1 0,0 0 0,0 0 0,0 0 0,-1 0 0,1 0 0,-1 0 0,-2-8 0,3 12 3,-1 0 1,1 0 0,0-1-1,0 1 1,0 0-1,0 0 1,0 0 0,0-1-1,-1 1 1,1 0 0,0 0-1,0 0 1,0 0-1,-1-1 1,1 1 0,0 0-1,0 0 1,0 0 0,-1 0-1,1 0 1,0 0-1,0 0 1,0 0 0,-1 0-1,1 0 1,0 0 0,0 0-1,-1 0 1,1 0-1,0 0 1,0 0 0,-1 0-1,-6 6-103,-4 11 95,5-3 62,1 0 0,1 0-1,0 0 1,1 1 0,-3 23-1,1-2 24,-3 16 110,-3 92-1,11-125-56,1 0 0,0 0-1,1 0 1,2-1-1,0 1 1,0-1-1,2 0 1,11 26-1,-15-40-81,0 0 1,1 0-1,-1 0 0,1 0 0,0 0 0,0-1 0,0 1 1,1-1-1,-1 0 0,1 0 0,0 0 0,0 0 1,0-1-1,0 0 0,0 1 0,0-2 0,1 1 0,-1 0 1,1-1-1,-1 0 0,9 1 0,2-1 17,-1-1 1,1 0-1,-1-1 1,1-1-1,22-5 0,10-5 32,78-29 0,-104 32-86,-1 0 0,0-1 0,-1-1-1,0-1 1,21-17 0,-38 28-25,-1 0 0,1-1 0,-1 1 0,1-1 0,-1 0 0,0 1 0,1-1 0,-1 0 0,0 0 0,0 0 0,1-3 0,-2 4 14,0 1 1,0 0-1,0-1 0,0 1 0,0-1 0,0 1 1,0 0-1,0-1 0,0 1 0,0 0 0,0-1 1,0 1-1,0 0 0,0 0 0,-1-1 0,1 1 0,0 0 1,0-1-1,0 1 0,0 0 0,-1 0 0,1-1 1,0 1-1,0 0 0,-1 0 0,1-1 0,-1 1 0,0-1-12,0 1-1,0 0 0,0-1 0,-1 1 0,1 0 1,0 0-1,0-1 0,-1 1 0,1 0 1,0 0-1,-3 1 0,-7 0-62,0 1 1,0 0 0,1 1-1,-1 1 1,0 0-1,1 0 1,-17 10-1,13-6 105,0 1-1,1 0 1,1 1-1,-24 22 1,32-27 7,0 0 1,0-1-1,0 1 1,0 1 0,1-1-1,0 0 1,0 1-1,-2 7 1,4-11-10,1 0-1,-1 1 1,1-1 0,-1 0 0,1 1 0,0-1 0,0 1-1,1-1 1,-1 0 0,0 1 0,1-1 0,-1 0 0,1 1-1,0-1 1,0 0 0,0 0 0,0 0 0,0 1-1,0-1 1,0 0 0,1-1 0,-1 1 0,1 0 0,0 0-1,2 1 1,1 1 49,1 1-1,-1-2 1,1 1-1,0-1 0,1 0 1,-1 0-1,0-1 1,1 0-1,0 0 0,-1 0 1,1-1-1,0 0 1,0 0-1,12-1 1,-5 0 39,0-1 0,0 0-1,-1-1 1,1-1 0,-1 0 0,21-8 0,-27 8-84,0 0 0,0-1 1,0 0-1,-1 0 0,0-1 0,0 0 0,0 0 0,0 0 0,-1 0 0,0-1 1,7-9-1,-11 13-59,1 0 0,-1-1 1,1 1-1,-1 0 0,0-1 1,0 0-1,0 1 0,-1-1 1,1 0-1,0 1 0,-1-1 1,0 0-1,0 1 0,1-1 1,-2 0-1,1 0 0,0 1 1,0-1-1,-1 0 0,0 0 1,1 1-1,-1-1 0,0 1 1,-1-1-1,1 1 1,0-1-1,-1 1 0,1 0 1,-1-1-1,1 1 0,-1 0 1,0 0-1,0 0 0,-3-1 1,1-1-48,-1 1 0,1 1 1,-1-1-1,0 1 1,0 0-1,0 0 1,0 0-1,-1 1 0,1-1 1,-8 0-1,-6 0-12,-29 0 0,42 2 87,1 0 1,-1 1-1,0-1 0,0 1 1,0 0-1,-8 3 1,15-2 41,5 0-76,10 1 28,24-1 190,0-1 0,1-1 0,-1-3 0,0-1 0,63-16 0,-87 16 116,-1-1-1,0 0 1,0-1-1,0-1 1,13-9 0,-2 4-239,-25 11-54,0 0 1,0 0 0,0 1-1,0-1 1,0 1-1,0-1 1,0 1-1,0-1 1,0 1-1,0-1 1,0 1 0,0 0-1,0-1 1,0 1-1,0 0 1,1 0-1,-1 0 1,0 0 0,0 0-1,0 0 1,0 0-1,0 1 1,0-1-1,1 0 1,-1 1-1,0-1 1,0 0 0,0 1-1,0-1 1,1 2-1,-1-1-23,1 0 1,-1 0-1,0 1 0,1-1 0,-1 1 0,0-1 0,0 1 1,0-1-1,0 1 0,0 0 0,0 0 0,-1-1 0,1 1 1,-1 0-1,1 0 0,-1 0 0,1 2 0,-1 3 28,0 1-1,0 0 0,0 0 1,-1-1-1,0 1 1,-1 0-1,-3 12 0,-3 1 159,-14 26 0,1-3 85,10-26-127,6-9 324,19-17 111,27-17-523,84-37 0,-65 35-101,-37 15 51,0 1 0,1 1 0,0 2 0,40-10-1,-63 18 14,1 0 0,-1 0 0,0-1 0,0 1 0,0 0 0,0 0 0,0 1 0,0-1 0,0 0 0,0 0 0,1 0 0,-1 1 0,0-1 0,0 1 0,0-1-1,0 1 1,0-1 0,0 1 0,-1-1 0,1 1 0,1 1 0,-1-1 0,1 1 0,-1-1 0,0 1-1,-1-1 1,1 1 0,0 0 0,0 0 0,-1-1-1,1 1 1,-1 0 0,1 3 0,0 3-14,-1 1 1,0 0-1,-1-1 0,-1 11 1,1-8 148,0 0 0,2 20 1,1 0-3711,-2-30 3395,0-1 1,0 0 0,0 1-1,0-1 1,0 0-1,0 0 1,1 1 0,-1-1-1,0 0 1,0 0 0,0 1-1,0-1 1,1 0 0,-1 0-185,0 1 184,0-1 1,1 0 0,-1 0-1,0 0 1,0 0 0,1 1-1,-1-1 1,0 0 0,1 0-1,-1 0 1,0 0 0,0 0-1,1 0 1,-1 0-1,0 0 1,1 0 0,-1 0-1,0 0 1,0 0 0,1 0-1,-1 0 1,0 0 0,1 0-1,-1 0 1,0 0-1,0-1 1,1 1 0,-1 0-1,0 0 1,0 0 0,1-1-1,14-6-4629,-1-2 1737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6:31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8064,'19'-17'2592,"-11"13"-1568,-2 3-1046,-1 0 905,0 0 0,-1 0 1,1 1-1,0-1 1,0 1-1,0 0 0,10 2 1,-14-2-740,1 1 0,0-1 0,-1 0 0,1 1 0,-1 0 0,1-1 1,-1 1-1,1 0 0,-1 0 0,1 0 0,-1 0 0,0 0 0,0 0 0,1 0 0,-1 0 0,0 1 1,0-1-1,0 0 0,0 1 0,-1-1 0,1 1 0,0-1 0,0 1 0,-1-1 0,1 1 0,-1 1 1,1 3-5,0-1 1,-1 1-1,0 0 1,0-1-1,-1 1 1,-2 10-1,-17 58 98,2-17-2454,13-30 914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6:31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0 6880,'-4'3'8804,"-8"13"-6478,-16 23-1334,11-11-251,2 1-1,1 1 1,-15 49 0,-20 99 394,33-114-700,9-39-231,2-1-1,-4 49 0,9-62-118,0-1-1,0 0 1,1 0-1,1 0 1,-1 0 0,2 0-1,-1 0 1,1 0 0,9 18-1,-10-25-266,-1-1-1,1 0 1,-1 0 0,1 1-1,0-1 1,0 0-1,0-1 1,0 1 0,1 0-1,-1-1 1,0 1 0,1-1-1,-1 1 1,1-1-1,-1 0 1,1 0 0,-1-1-1,1 1 1,0 0-1,-1-1 1,1 1 0,0-1-1,0 0 1,2 0-1,16 0-1561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6:32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77 11040,'-9'-20'5024,"23"12"-4385,-1 0 1921,9 8-1536,14-9 800,4 9-1088,28-6-256,4 6-320,22-9-128,-4 4 0,0-1-2368,-14 1 1280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6:35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0 886 6048,'2'-4'10842,"10"3"-9269,5-4-715,0-1 0,0 0 0,25-15-1,42-32-152,-68 43-483,46-32 151,-29 15-71,-2-2-1,37-44 1,49-74 124,-21 24-189,-91 117-268,-1 1-1,1-1 1,1 1 0,-1 0-1,1 0 1,-1 0 0,9-4-1,-13 9 18,-1 0 1,1 0-1,-1-1 0,1 1 0,-1 0 0,1 0 0,-1 0 1,1 0-1,-1 0 0,1 0 0,-1 0 0,1 0 0,0 0 1,-1 0-1,1 0 0,-1 0 0,1 1 0,-1-1 0,1 0 1,-1 0-1,1 1 0,-1-1 0,1 0 0,-1 0 0,0 1 1,1-1-1,-1 0 0,1 1 0,-1-1 0,0 1 0,1-1 1,-1 1-1,0-1 0,0 1 0,1-1 0,-1 0 0,0 1 1,0-1-1,0 1 0,1 0 0,-1-1 0,0 1 0,5 27-21,-4-23 31,1 18 16,-1 0 1,-3 41 0,0-26 2,0 13 43,-2 0-1,-3 0 1,-1-1-1,-21 65 1,28-110-10,-1 1 0,-1 0 0,1-1 0,-1 1 0,0-1 0,0 0 0,0 0 0,-1 0 0,-7 7 0,11-11-40,-1 0 1,0-1-1,0 1 1,0-1-1,0 1 0,0 0 1,0-1-1,0 0 1,0 1-1,0-1 0,0 0 1,0 1-1,0-1 1,0 0-1,0 0 1,0 0-1,0 0 0,0 0 1,0 0-1,0 0 1,-1 0-1,-1-1-14,1 0 0,-1 0 0,1 0 0,0 0 0,0 0 0,0 0 0,-1-1 0,1 1-1,-1-3 1,-2 0-60,0-1-1,1 1 1,0-1-1,0-1 1,0 1-1,-5-11 1,-14-19-942,86 75-70,-51-35 1181,0 0-1,0-1 0,0 0 1,0-1-1,0 0 1,1-1-1,0 0 0,-1-1 1,1-1-1,0 0 1,16-2-1,11-3 77,-1-3-1,45-14 1,-84 22-178,23-7 87,0 0 1,-1-2 0,-1 0 0,1-1-1,28-20 1,-37 21-27,0-1 0,0-1-1,-1 0 1,0-1 0,-1 0-1,-1 0 1,0-2 0,14-22 0,-16 22-18,-1-1 0,11-28 0,-16 35-87,0-1 0,0 0-1,0 1 1,-1-1 0,-1 0-1,0-14 1,0 21 6,0 1 0,0-1 0,0 1 1,0 0-1,-1-1 0,1 1 0,0-1 0,-1 1 0,1-1 1,-1 1-1,0 0 0,1-1 0,-1 1 0,0 0 0,0 0 0,0-1 1,0 1-1,0 0 0,0 0 0,0 0 0,0 0 0,0 0 1,-1 1-1,1-1 0,0 0 0,-3 0 0,2 0-9,0 0 0,0 1 0,-1 0 0,1 0 0,0 0 0,-1 0 1,1 0-1,0 0 0,-1 0 0,1 1 0,0-1 0,0 1 0,0 0 0,-1 0 0,1-1 0,-2 3 0,-4 2 29,1 0 0,0 0 0,0 1 0,0 0 1,1 1-1,0-1 0,0 1 0,0 1 0,-7 13 0,3-7 26,10-14-4,-8 12 13,0-1 0,1 1-1,0 0 1,-8 23 0,14-32-3,0 0 0,0 0 1,1-1-1,-1 1 0,1 0 1,0 0-1,0 0 0,0 0 0,0-1 1,0 1-1,1 0 0,1 5 0,-1-6 22,0 0-1,0 0 0,0 0 0,1 0 1,-1 0-1,0 0 0,1-1 0,0 1 1,-1-1-1,1 1 0,0-1 0,0 1 1,0-1-1,0 0 0,0 0 0,0 0 1,0 0-1,4 1 0,1 0 21,0 0 0,0-1 1,0 0-1,0 0 0,1 0 0,-1-1 0,0 0 0,0-1 0,1 1 0,-1-2 0,7-1 1,9-3 1,-1-2 0,24-10 0,10-4-111,-55 21 36,1 0 1,0 1-1,0-1 1,0 1-1,-1-1 1,1 1-1,0 0 0,0 0 1,0 0-1,0 0 1,0 0-1,0 0 1,-1 0-1,1 1 0,0-1 1,0 1-1,0-1 1,0 1-1,2 1 1,-2 0 7,0-1 1,0 1 0,-1 0 0,1-1 0,-1 1 0,1 0 0,-1 0 0,0 0 0,0 0 0,0 0-1,0 0 1,0 1 0,1 3 0,0 5-10,0 0 0,-1 0 1,0 1-1,-1-1 0,-1 14 0,-4 26 33,-3-1 0,-20 69 0,20-87-69,-47 164 167,36-141 242,-38 78 0,31-89 972,19-38-739,5-9-176,6-27 20,19-76-304,42-117 0,57-105-393,-115 310 211,33-75-201,-35 84 216,0 0 1,0 1-1,1-1 1,1 1-1,-1 1 1,1-1-1,14-11 1,-18 17 15,0 0 0,0-1-1,1 1 1,-1 1 0,1-1 0,0 0 0,-1 1 0,1 0 0,0 0 0,0 0 0,0 0 0,0 1 0,0-1 0,0 1 0,8 1 0,-7 0-10,0 0-1,1 0 1,-1 1-1,0-1 1,0 1-1,0 1 1,0-1-1,0 1 1,0 0-1,7 6 1,-6-5 16,-1 1 0,1 1 0,-1-1 0,0 1 0,-1-1 0,1 1 0,-1 1 0,0-1 0,-1 0 0,0 1 0,0 0 0,0 0 0,-1 0 0,0 0 0,0 0 0,-1 1 0,2 9 0,-4-11 50,1 0-1,-1 0 0,0-1 1,0 1-1,0 0 0,-1-1 1,0 1-1,0-1 0,0 0 1,-1 0-1,0 0 0,-6 9 1,6-10-2,0-1 0,1 0-1,-1 0 1,0 0 0,-1-1 0,1 1 0,0-1 0,-1 0 0,1 0 0,-1 0 0,0 0 0,0 0 0,0-1 0,0 0 0,0 0-1,0 0 1,0 0 0,0-1 0,-4 1 0,3-1-11,1 0 0,0-1 1,0 0-1,0 1 0,0-1 0,0 0 0,0-1 0,0 1 0,0-1 1,0 0-1,-4-3 0,6 4-37,1 0 0,-1 0 0,1 0-1,0 0 1,0 0 0,0-1 0,0 1 0,0 0 0,0-1 0,0 1 0,0-1 0,0 1 0,1-1 0,-1 1-1,1-1 1,-1 0 0,1 1 0,-1-1 0,1 0 0,0 1 0,0-1 0,0 0 0,0 1 0,0-1 0,0 0-1,1 0 1,-1 1 0,0-1 0,1 1 0,-1-1 0,1 0 0,1-1 0,0-1-3,-1 1 0,2-1 0,-1 1 0,0-1 0,1 1 0,0 0 0,0 0 0,0 0 0,0 1 0,7-6-1,4-1-22,23-10 0,-26 13 21,182-74-191,-77 34 286,120-36-251,-40 16 588,-186 61-441,-10 5 29,0 0 1,0 0 0,0 0 0,0 0 0,0 0 0,0 0-1,-1 0 1,1 0 0,0 0 0,0 1 0,0-1-1,0 0 1,0 0 0,0-1 0,0 1 0,0 0-1,0 0 1,0 0 0,0 0 0,0 0 0,0 0-1,0 0 1,0 0 0,0 0 0,0 0 0,0 0-1,0 0 1,0 0 0,-1 0 0,1 0 0,0 0-1,0 0 1,0 0 0,0 0 0,0 0 0,0 0-1,0 0 1,0 0 0,0 0 0,0 0 0,0 0-1,0 0 1,0 0 0,0 0 0,0 0 0,0-1-1,0 1 1,0 0 0,0 0 0,0 0 0,0 0-1,0 0 1,0 0 0,0 0 0,0 0 0,0 0-1,0 0 1,0 0 0,0 0 0,0 0 0,0 0-1,-23 5 66,13-1-38,-1 1 0,0 1 1,1-1-1,0 2 0,1-1 1,-1 2-1,1-1 0,-8 9 1,-6 9-18,-30 39 0,-47 87 92,94-142-102,1-2 49,1 0 0,0 0 0,0 1 0,1-1 0,-1 1 0,2-1 0,-1 1 0,1 0 0,-2 14 0,4-22-41,0 1 1,0-1-1,0 1 0,0-1 0,0 0 1,0 1-1,0-1 0,0 1 0,0-1 1,0 0-1,0 1 0,0-1 0,0 1 1,0-1-1,0 0 0,1 1 0,-1-1 1,0 0-1,0 1 0,0-1 0,1 0 0,-1 1 1,0-1-1,0 0 0,1 1 0,-1-1 1,0 0-1,1 0 0,-1 1 0,0-1 1,1 0-1,-1 0 0,0 0 0,1 1 1,-1-1-1,0 0 0,1 0 0,-1 0 1,1 0-1,-1 0 0,0 0 0,1 0 1,-1 0-1,1 0 0,-1 0 0,0 0 1,1 0-1,0 0 0,1-1 26,-1 1 0,1-1 0,-1 0 0,1 0 0,-1 0 0,1 0 1,-1 0-1,1 0 0,-1 0 0,2-2 0,4-7 33,0 1 1,-1-1-1,0 0 1,8-20-1,0 0-10,124-205-398,-126 216 250,-10 15 49,0 0 0,0 0 0,1 0 0,-1 0 0,1 0 0,0 1 0,0-1 0,4-2 0,-7 6 38,1 0 1,-1-1-1,0 1 1,0 0-1,0 0 1,0 0-1,1 0 1,-1 0-1,0 0 1,0 0-1,0-1 1,1 1-1,-1 0 1,0 0-1,0 0 1,1 0-1,-1 0 1,0 0-1,0 0 1,0 0-1,1 0 1,-1 0-1,0 0 1,0 0-1,0 0 1,1 1-1,-1-1 0,0 0 1,0 0-1,0 0 1,1 0-1,-1 0 1,0 0-1,0 0 1,0 1-1,1-1 1,-1 0-1,2 10-76,-3 2-9,0 1 0,-5 15 0,-1 20 68,5-25-8,1 1 0,4 45 0,-3-62 36,1 0 0,0-1 0,1 1 0,0-1 0,0 1 1,0-1-1,1 0 0,-1 0 0,1 0 0,1 0 0,-1 0 1,1-1-1,0 1 0,1-1 0,6 6 0,-6-7 27,0-1 0,0 0 1,0 0-1,1-1 0,-1 0 0,1 0 0,-1 0 0,1 0 0,0-1 1,0 0-1,0 0 0,0-1 0,0 1 0,0-1 0,0-1 0,0 1 0,0-1 1,9-2-1,-4 0 0,1-1 0,0 0 0,-1 0 0,0-1 0,0 0 0,0-1 0,-1-1 0,12-9 0,-4 1-25,-1-1 1,0-1-1,-1 0 0,24-35 1,41-84 75,-64 106-68,-1-1-140,19-46 1,-34 76 115,-1 0 1,1 1 0,0-1-1,0 0 1,-1 0 0,1 1-1,0-1 1,0 1 0,0-1-1,0 1 1,0-1-1,0 1 1,0-1 0,0 1-1,0 0 1,0-1 0,0 1-1,0 0 1,0 0 0,0 0-1,0 0 1,0 0-1,0 0 1,0 0 0,0 0-1,0 0 1,0 1 0,2 0-1,2 0-1,0 0 0,0 0 1,1 1-1,7 4 0,-7-3-13,1 1 0,-2 0 1,1 0-1,0 1 0,-1-1 1,0 1-1,0 0 0,0 1 0,-1-1 1,0 1-1,0 0 0,0 0 1,-1 0-1,0 1 0,4 9 0,-3-3 10,-1 1-1,0-1 0,-1 1 0,0 0 0,-1 0 0,-1 0 0,-1 13 0,-10 110 76,6-90-48,4-41 9,1-1-1,-1 0 1,1 0-1,1 0 1,-1 1-1,2 6 1,-1-10-7,-1-1 0,1 1 1,-1-1-1,1 1 0,0-1 0,0 0 0,0 1 1,-1-1-1,1 0 0,0 1 0,1-1 1,-1 0-1,0 0 0,0 0 0,0 0 0,1 0 1,-1 0-1,0-1 0,1 1 0,-1 0 0,1-1 1,-1 1-1,1-1 0,-1 1 0,3-1 0,7 2 5,0-2-1,0 1 0,0-1 0,1-1 1,-1 0-1,0-1 0,16-4 0,1-2 9,43-18 0,-50 16-11,-1 0 0,1-2 0,-2 0 0,0-2 0,32-28 0,74-90-52,-73 74 142,-42 48-85,13-18 19,-22 23-84,-4 6-55,-11 8-95,-6 12 65,0 0 1,-32 48-1,4-6 179,11-20-15,18-22-47,1 0-1,0 2 1,-21 37-1,38-58 35,0 0-1,0 1 1,0-1 0,0 1-1,0-1 1,0 1 0,1-1-1,0 1 1,-1 0-1,1 4 1,0-7-17,0 1 0,0 0-1,1-1 1,-1 1 0,0-1 0,0 1 0,0 0 0,1-1-1,-1 1 1,0-1 0,1 1 0,-1-1 0,0 1-1,1-1 1,-1 1 0,1-1 0,-1 1 0,1-1-1,0 1 1,0-1 2,0 1 0,0-1 0,1 1 0,-1-1 1,0 0-1,0 0 0,0 0 0,1 0 0,-1 0 0,0 0 0,0 0 0,0 0 0,1 0 0,0-1 0,5 0 28,0-1 0,0-1 0,0 1 0,0-1 0,0 0 0,-1-1 0,0 0 0,1 0 0,-1 0 0,-1-1 0,1 1 0,6-9 0,6-7-89,-2-1 1,17-25-1,3-5 92,21-17-309,-57 67 252,1 0 0,-1 1-1,1-1 1,-1 0 0,1 1-1,0-1 1,-1 1-1,1-1 1,-1 1 0,1-1-1,0 1 1,0-1 0,-1 1-1,1 0 1,0 0-1,0-1 1,-1 1 0,1 0-1,0 0 1,0 0 0,1 0-1,-1 0 9,-1 0 0,1 1 0,-1-1 0,1 0 0,-1 1 0,1-1 0,-1 1 0,1-1 0,-1 1 0,1-1 0,-1 1 0,0-1 0,1 1 0,-1-1 0,0 1 0,0 0 0,1-1 0,-1 1 1,0 0-1,0 0 0,2 7-33,-1 0 0,-1 0 0,0 11 0,0-14-20,0 23 64,-1-12 17,1-1 0,0 1 1,1-1-1,1 1 0,5 18 1,-6-30-10,0 0 0,1 0 0,-1 0 0,1-1 0,0 1-1,0-1 1,1 1 0,-1-1 0,1 0 0,-1 0 0,1 0 0,0 0 0,0 0 0,0-1 0,1 1 0,-1-1 0,1 0 0,-1 0 0,1 0 0,0 0 0,-1-1 0,1 0 0,0 0 0,0 0 0,6 1 0,2 0 23,1-1-1,0-1 1,0 0 0,0 0-1,-1-2 1,1 1 0,0-1-1,-1-1 1,1-1 0,-1 0-1,0 0 1,0-1 0,12-7-1,-6 1-4,0-1 0,-1-1-1,0 0 1,-1-2 0,-1 1-1,0-2 1,-1 0-1,20-31 1,52-94 3,-35 54-50,-44 76-5,46-76-4,57-126-1,-106 202 17,-2 6-26,0 0 0,0 0 0,0 0 0,0 0 0,-1 0 0,0 0 0,1-9 0,-2 14 28,0 0 0,0 0 1,0 0-1,0-1 0,0 1 0,0 0 1,0 0-1,0 0 0,0-1 0,0 1 1,0 0-1,0 0 0,0 0 1,0-1-1,0 1 0,0 0 0,-1 0 1,1 0-1,0-1 0,0 1 0,0 0 1,0 0-1,0 0 0,0 0 0,0 0 1,-1-1-1,1 1 0,0 0 1,0 0-1,0 0 0,0 0 0,0 0 1,-1 0-1,1 0 0,0-1 0,0 1 1,0 0-1,-1 0 0,1 0 0,0 0 1,0 0-1,0 0 0,-1 0 1,-9 6-282,-12 18-48,5-1 301,1 1 0,1 0 0,1 1 0,1 1-1,-9 29 1,-38 142-29,15 4 254,7-24 32,33-159-393,-10 50 101,11-23-3477,5-36 857,2-15-1744,-2 5 3993,-1-1-1,0 1 0,0-1 1,0 1-1,0-1 1,-1-2-1,0-2-359,-7-39-2309,5 32 2993,-1-1 1,0 1-1,-10-19 0,-4-2 1622,-2 1 0,-40-52 0,52 74-1137,-13-13 1393,2-1 0,-25-43 1,42 64-1536,1 1 1,-1 0 0,0-1-1,1 0 1,0 1 0,0-1-1,0 0 1,0 0 0,0 0-1,1 1 1,0-1 0,-1 0-1,2-6 1,0 8-111,0-1 1,0 0-1,0 1 0,0-1 0,0 1 1,1-1-1,-1 1 0,1-1 0,0 1 1,0 0-1,-1 0 0,1 0 0,1 0 1,-1 0-1,0 1 0,0-1 0,1 0 1,4-1-1,10-5 193,-1 1 1,1 0-1,0 2 1,35-8-1,75-4-21,-110 15-276,62-5-675,102 6 0,-176 1 536,13 0-1048,0 1 0,27 6 0,-41-7 634,-1 1 0,1 0 0,0 0 0,-1 0 1,1 0-1,-1 1 0,1 0 0,-1-1 0,0 1 0,0 1 0,0-1 0,0 0 1,0 1-1,0-1 0,-1 1 0,1 0 0,-1 0 0,3 4 0,5 21-3340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6:35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0 253 9056,'56'-1'7188,"4"-2"-3826,-22 0-2584,0-2 1,70-18-1,-97 19-599,0 1 1,-1-1-1,18-11 1,-22 12-91,-1-1 0,0 0 0,0 0 0,0 0 0,-1-1 0,0 1 0,1-1 1,3-7-1,-4 6-37,0 0 0,-1 0 0,1 0 0,-2-1 1,1 1-1,-1-1 0,0 0 0,0 0 0,-1 1 1,1-1-1,-2 0 0,1 0 0,-1-12 0,-1 17-54,1 0 0,-1-1 1,1 1-1,-1 0 0,0 0 0,0 0 0,0 0 0,0 1 0,0-1 0,0 0 0,0 0 1,-1 1-1,1-1 0,-1 0 0,1 1 0,-1 0 0,0-1 0,0 1 0,1 0 0,-1 0 1,0 0-1,0 0 0,0 0 0,0 0 0,0 0 0,0 1 0,0-1 0,0 1 0,-1 0 1,1 0-1,-4-1 0,-3 1 46,0 0 1,0 1-1,0 0 1,0 0-1,0 1 0,-11 3 1,6 0 102,0 0 0,0 1-1,0 0 1,1 1 0,0 1 0,0 0 0,1 1-1,0 0 1,0 1 0,1 0 0,1 0 0,0 2 0,0-1-1,1 1 1,0 0 0,-11 23 0,17-30-54,1 1-1,0-1 1,0 0 0,1 1 0,-1 0-1,1-1 1,1 1 0,-1 10 0,1-12-48,0 0 1,1 0 0,0-1-1,0 1 1,0 0 0,0-1-1,1 1 1,-1-1 0,1 1-1,0-1 1,0 0 0,0 1-1,0-1 1,3 3 0,2 1 28,1 0 1,-1-1-1,1 1 1,0-1-1,1-1 0,17 9 1,0-2-2,31 9-1,-27-12-548,0-1 0,56 8 0,-44-13-1956,71-2-1,-5-7-4036,5 2 1947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6:16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9 6560,'-15'-7'2769,"14"7"-2723,1-1 0,-1 1-1,1 0 1,-1 0 0,0 0-1,1 0 1,-1 0 0,1 0-1,-1 0 1,1 0 0,-1 0 0,0 0-1,1 0 1,-1 0 0,1 1-1,-1-1 1,1 0 0,-1 0-1,1 1 1,-1-1 0,1 0-1,-1 0 1,1 1 0,-1-1-1,0 1 1,-6 9 329,0 0 0,0 0 0,1 1 0,0 0 0,1 0 0,-8 23-1,3 1 288,-5 36-1,1 15 146,4 0 0,1 106 0,9-169-598,1 1 1,1-1-1,7 28 1,-7-43-47,0 0 0,0 0 0,1 0 1,0 0-1,0-1 0,1 1 0,0-1 1,0 0-1,1 0 0,0 0 0,0-1 1,9 9-1,-11-13-86,0 0 1,0 0 0,0-1-1,0 1 1,0-1-1,0 0 1,0 1-1,0-2 1,1 1 0,-1 0-1,0-1 1,1 1-1,-1-1 1,0 0 0,1 0-1,5-1 1,5-1 104,-1-1-1,23-9 1,-29 10-121,11-4 0,0-1 1,0-1-1,-1 0 0,0-2 1,-1 0-1,0-1 0,-1 0 1,0-1-1,14-15 0,-12 6-36,-1-1 1,-2 0-1,0-1 0,-1 0 0,-1-1 0,10-30 0,-9 16-41,15-74 0,-23 88-17,-2 0 1,1-31-1,-4 45-19,0-1 0,-1 1 1,-1-1-1,1 1 0,-2-1 1,1 1-1,-6-11 0,6 16 24,-1 0 0,1 0 0,-1 0-1,0 1 1,-1-1 0,1 1 0,-1 0 0,0 0-1,0 0 1,0 0 0,-1 1 0,1 0-1,-1 0 1,0 0 0,0 1 0,0-1-1,0 1 1,0 0 0,0 0 0,-9-1 0,-3 0-86,1 1 0,-1 1 1,1 0-1,-1 1 0,-26 4 1,25-2-775,0 1 0,1 1 0,-31 11 0,27-4-429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4:2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0 905 3072,'23'5'5002,"-19"-5"-4653,0-1 0,0 1 0,0-1-1,0 0 1,0-1 0,0 1 0,-1-1-1,1 1 1,-1-1 0,1 0 0,-1 0-1,1 0 1,4-6 0,1 1-12,-2-1-1,1 0 1,10-16 0,0-3-48,-2 0 1,16-38 0,20-63 140,-50 122-407,0 1-87,0 1-62,0 0 0,-1 0 0,0 0-1,0 0 1,1-5 0,-9 34-1074,-11 50 926,10-46 666,1 0 1,1 1-1,-3 55 1,12-52 298,-3-32-633,0 0 0,0 0 0,0 0 0,1 0 0,-1 0 0,0 0 1,1 0-1,-1 0 0,1 0 0,-1 0 0,1 0 0,-1 0 0,1 0 0,0 0 1,-1 0-1,1 0 0,0-1 0,0 1 0,0 0 0,0 0 0,-1-1 0,1 1 1,0-1-1,2 2 0,0-2 84,0 0 1,1 0-1,-1-1 0,0 1 1,0-1-1,0 1 0,0-1 1,0 0-1,0 0 0,3-2 1,2 0 39,-1-1 0,14-10 0,0-1-41,-3 3-75,-1-1 0,-1-1 0,27-27 0,59-90-327,-97 119-187,-8 13-116,-3 8 13,-27 57 219,29-58 314,1 0 0,1 1 0,-1-1 0,1 1 0,1-1 0,-2 16-1,3-21 52,0-1 0,0 1 0,1 0-1,-1 0 1,0-1 0,1 1 0,0 0-1,0-1 1,0 1 0,0 0 0,0-1-1,0 1 1,0-1 0,1 0 0,0 1-1,-1-1 1,1 0 0,0 0-1,0 0 1,0 0 0,0 0 0,0-1-1,1 1 1,-1-1 0,0 1 0,1-1-1,-1 0 1,4 2 0,0-2 130,0 0 0,0-1 0,0 0 1,1 0-1,-1 0 0,0 0 0,0-1 1,0 0-1,0 0 0,7-3 0,-5 1-62,1-1 0,0 0 0,-1 0 0,1-1 0,13-11 0,-2-1-75,-2-1 1,1-1-1,27-38 0,-32 38-46,-9 10-49,1 1 1,1 0-1,0 0 0,0 1 1,13-11-1,-19 17 52,-1 1 0,0 0 0,1-1 0,-1 1 0,1 0 0,-1 0 0,0-1-1,1 1 1,-1 0 0,1 0 0,-1 0 0,1 0 0,-1 0 0,1 0 0,-1-1-1,1 1 1,-1 0 0,0 0 0,1 0 0,-1 1 0,1-1 0,-1 0 0,1 0-1,-1 0 1,1 0 0,0 1 0,-1-1 1,1 1 1,0-1-1,-1 1 0,1 0 0,-1-1 0,1 1 1,-1 0-1,0-1 0,1 1 0,-1 0 1,1 0-1,-1 0 0,0 1 0,2 5-21,-1-1-1,-1 1 0,1 8 0,-1-8-34,1 116 268,-1-69 653,0-57-694,1 0 0,0 0 0,0 0 0,0 0 1,1 0-1,-1 1 0,3-5 0,3-6-4,2-4-66,1 1-1,18-25 1,-22 33-147,0 1 1,0 0-1,1 0 0,0 1 0,1 0 1,-1 0-1,11-6 0,-17 12 46,-1 0 0,1-1 0,-1 1 0,1 0 0,0 0 0,-1-1 0,1 1 0,-1 0 0,1 0 0,0 0 0,-1 0 0,1 0 0,0 0 0,-1 0 1,1 0-1,0 0 0,-1 0 0,1 0 0,-1 0 0,1 0 0,0 0 0,-1 0 0,1 1 0,0-1 0,0 1 0,0 0-12,0 0 1,0 0-1,-1-1 0,1 1 1,0 0-1,-1 0 0,1 0 0,-1 1 1,1-1-1,-1 0 0,1 0 1,-1 0-1,0 2 0,1 2-24,0 1 0,-1-1 0,1 1 0,-1 0 0,-1 5 0,-2 15-44,2-11 226,-1 0 0,-6 20 0,8-35-115,0 1-1,0-1 1,0 0 0,0 0 0,0 0 0,0 0-1,0 0 1,0 0 0,0 0 0,0 0 0,0 1-1,0-1 1,0 0 0,0 0 0,0 0 0,0 0-1,0 0 1,0 0 0,0 0 0,0 0 0,0 1 0,0-1-1,0 0 1,0 0 0,0 0 0,0 0 0,0 0-1,0 0 1,0 0 0,0 0 0,0 1 0,0-1-1,0 0 1,1 0 0,-1 0 0,0 0 0,0 0-1,0 0 1,0 0 0,0 0 0,0 0 0,0 0 0,0 0-1,0 0 1,1 0 0,-1 0 0,0 0 0,0 0-1,0 0 1,0 0 0,0 0 0,0 0 0,0 0-1,0 0 1,1 0 0,-1 0 0,0 0 0,0 0-1,0 0 1,0 0 0,0 0 0,0 0 0,12-6 361,20-16-368,-23 16 45,7-6-107,9-6-56,1 0 0,37-17 0,-61 34 85,0 0 0,0 0-1,0 0 1,1 0-1,-1 1 1,0-1 0,0 1-1,1 0 1,-1-1-1,0 1 1,1 0 0,-1 0-1,0 1 1,1-1-1,-1 0 1,4 2 0,-4-1-7,-1-1 1,0 1-1,1 0 0,-1 0 1,0 0-1,1 1 1,-1-1-1,0 0 1,0 0-1,0 1 0,0-1 1,0 1-1,0-1 1,-1 1-1,1-1 1,0 1-1,-1-1 0,1 1 1,-1-1-1,1 1 1,-1 0-1,0-1 1,0 4-1,2 23-86,-2-20 132,0 1 0,1 0 0,0-1 0,1 1 0,0-1 0,0 0 1,6 15-1,-8-23 9,1 1 1,0 0-1,0 0 1,-1 0-1,1-1 1,0 1-1,0 0 1,0 0 0,0-1-1,0 1 1,0-1-1,0 1 1,0-1-1,0 0 1,0 1-1,0-1 1,0 0-1,0 0 1,0 1-1,0-1 1,0 0 0,0 0-1,1 0 1,-1 0-1,0-1 1,0 1-1,1 0 1,28-9 314,-25 7-289,-1-1 0,1 1 0,-1-1 0,0 0 0,0 0-1,0 0 1,0-1 0,6-6 0,0-4 111,12-17 0,-17 23-136,8-14 32,0 0-1,-2-1 1,9-25-1,19-75-47,-19 58-51,61-222-48,-73 263 42,-2 6-92,-1 0-1,0 1 0,-1-2 0,3-33 1,-9 48-440,-1 10 317,-4 10 85,2 2 24,-11 33-122,-16 88-1,16 3 260,1 162-1,15-287 185,1 1 1,0-1-1,1 1 1,6 23-1,-8-41-152,0 0-1,0 0 1,0 1 0,0-1-1,0 0 1,0 0 0,0 0-1,0 1 1,0-1 0,0 0-1,0 0 1,0 0 0,0 1-1,0-1 1,0 0 0,1 0-1,-1 0 1,0 0 0,0 1-1,0-1 1,0 0 0,0 0-1,1 0 1,-1 0 0,0 0-1,0 1 1,0-1 0,1 0-1,-1 0 1,0 0-1,0 0 1,0 0 0,1 0-1,-1 0 1,0 0 0,0 0-1,0 0 1,1 0 0,-1 0-1,0 0 1,0 0 0,0 0-1,1 0 1,-1 0 0,0 0-1,0 0 1,0 0 0,1 0-1,-1 0 1,0-1 0,0 1-1,0 0 1,1 0 0,-1 0-1,9-11 292,-7 8-172,6-9-26,-1 0 0,0 0-1,-1 0 1,-1-1 0,0 0-1,5-20 1,0 1-107,-5 18-22,39-105 31,-32 92-185,1 1 1,21-32 0,-20 42-205,-14 15 366,0 1-1,1 0 0,-1 0 1,0-1-1,1 1 1,-1 0-1,1 0 0,-1-1 1,0 1-1,1 0 0,-1 0 1,1 0-1,-1 0 0,1-1 1,-1 1-1,1 0 1,-1 0-1,1 0 0,-1 0 1,0 0-1,1 0 0,-1 0 1,1 1-1,-1-1 0,1 0 1,-1 0-1,1 0 1,-1 0-1,0 1 0,1-1 1,-1 0-1,1 0 0,-1 1 1,0-1-1,1 0 0,-1 0 1,0 1-1,1-1 1,-1 0-1,0 1 0,1-1 1,-1 1-1,0-1 0,9 16-134,-1 1-1,10 25 0,-11-23 148,19 35 0,-16-37 14,2-1 0,0 0 1,16 16-1,-20-24 51,0 0 0,1 0 0,1-1 0,-1 0 0,1-1 1,17 9-1,-23-14-34,0 1 0,0-1 0,0 1 1,0-1-1,0 0 0,0-1 0,1 1 1,-1-1-1,0 0 0,0 0 0,0 0 1,1 0-1,-1-1 0,0 1 0,0-1 1,6-2-1,-4 0 13,-1 0 0,1 0 0,-1 0 0,0 0 0,0-1 0,0 0 0,-1 0 0,1 0 0,-1-1 0,5-6 0,0-2 1,-1 1 0,-1-1 1,0-1-1,0 1 0,-2-1 1,0 0-1,0-1 1,3-22-1,-6 26-25,0-1 0,-1-17 0,-1 25-70,0 1 0,0 0-1,-1 0 1,1-1 0,-1 1-1,0 0 1,0 0 0,0 0-1,0 0 1,-1 0 0,1 0-1,-1 0 1,0 0 0,-1-2-1,2 5 32,1-1 0,-1 1 1,1-1-1,-1 1 0,1-1 0,-1 1 0,0 0 0,1-1 0,-1 1 0,1 0 0,-1 0 0,0-1 0,1 1 0,-1 0 0,0 0 0,1 0 1,-1 0-1,0 0 0,1 0 0,-1 0 0,0 0 0,1 0 0,-2 0 0,0 1-16,0 0 0,0 0-1,0-1 1,0 1 0,0 0 0,0 1 0,-2 1-1,-2 2-11,1 0 0,0 0-1,-7 10 1,3 0-11,0 1 1,1-1-1,1 2 1,1-1-1,-9 35 1,13-43 81,0-1 0,1 1 0,0 0 0,0-1 1,1 1-1,0 0 0,0-1 0,1 1 0,0 0 0,0-1 1,1 1-1,0-1 0,0 0 0,1 1 0,0-1 1,0 0-1,1-1 0,7 12 0,-10-16 13,1 0-1,-1 0 1,1-1-1,-1 1 1,1-1-1,0 1 1,0-1-1,0 0 1,-1 1 0,1-1-1,0 0 1,0 0-1,1-1 1,-1 1-1,0 0 1,0-1-1,0 1 1,0-1-1,1 0 1,-1 1 0,0-1-1,5-1 1,-1 0 4,-1-1-1,1-1 1,0 1 0,0-1 0,-1 0 0,0 0 0,0-1 0,0 1 0,0-1-1,0 0 1,6-8 0,4-5 231,23-37 0,-8 10-130,-5 15-344,-23 27 165,0-1-1,1 1 1,-1 0-1,1 0 1,-1 0-1,1 0 0,0 1 1,4-3-1,-6 4 17,0 0-1,0 0 1,0-1 0,0 1-1,0 0 1,0 0-1,0 0 1,0 1 0,0-1-1,0 0 1,0 0-1,0 0 1,0 1-1,0-1 1,0 0 0,0 1-1,0-1 1,-1 1-1,1-1 1,0 1-1,0 0 1,-1-1 0,1 1-1,0 0 1,0-1-1,-1 1 1,1 0 0,-1 0-1,1 0 1,-1 0-1,1 1 1,2 4-31,0-1 0,-1 1 0,3 11 0,-3-10 27,2 4 95,-1-1-1,2 0 0,-1 0 0,2 0 1,-1 0-1,1-1 0,1 0 0,-1 0 1,2-1-1,-1 0 0,1 0 0,0-1 1,1 0-1,-1 0 0,2-1 0,-1 0 1,18 8-1,-15-9 56,-1 0 0,1-1 0,0 0 0,1-1 0,-1-1 0,0 0 0,1 0 0,0-1 0,-1-1-1,1 0 1,14-2 0,-20 1-204,1-1 0,0 1 0,-1-1 0,1 0 0,-1-1 0,1 0 0,-1 0 0,0-1 0,-1 0 0,1 0 0,0-1 0,-1 1 0,0-1 0,0-1 0,-1 1 0,1-1 0,-1 0 0,8-13 0,-10 13-563,1-1-1,-1 0 1,-1 0-1,0 0 1,3-10-1,-4 13 139,-1 2 154,1 0-1,0-1 1,-1 1 0,1 0 0,-1 0-1,0 0 1,0-1 0,0 1 0,0 0-1,0 0 1,0 0 0,-1-1 0,1 1-1,-1 0 1,1 0 0,-1 0 0,0 0-1,0 0 1,0 0 0,-2-3 0,-10-12-2800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7:05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446 537 1664,'3'-1'352,"-1"0"0,0 0-1,0 0 1,0-1 0,0 1 0,0 0 0,0-1 0,0 1-1,3-4 1,-4 4-112,0 0 0,0 0 0,-1 0 1,1-1-1,0 1 0,-1 0 0,1 0 0,-1 0 0,1-1 0,-1 1 0,0 0 0,1 0 0,-1-1 0,0 1 0,0 0 0,0-1 0,0 1 0,0 0 0,0 0 1,0-1-1,-1-1 0,1 0-101,-1 1 1,1 0 0,-1 0-1,0-1 1,0 1 0,0 0 0,0 0-1,0 0 1,0 0 0,0 0-1,-1 0 1,1 0 0,-1 1-1,1-1 1,-1 0 0,0 1-1,0 0 1,1-1 0,-1 1 0,0 0-1,0 0 1,0 0 0,-1 0-1,1 0 1,0 0 0,0 0-1,0 1 1,-1-1 0,1 1 0,-4 0-1,-11 0 33,0 0 0,0 1 0,1 1 0,-1 1 0,0 1 0,1 0-1,0 1 1,-27 12 0,12-3-7,2 1 1,-1 2-1,-40 32 0,59-42-134,2 2 0,-1-1-1,1 1 1,0 1 0,1-1-1,-9 14 1,15-20 6,0 0-1,0 0 1,1 0-1,-1 1 0,1-1 1,0 0-1,-1 1 1,1-1-1,1 1 1,-1-1-1,1 1 1,-1-1-1,1 1 1,0-1-1,0 1 1,0 0-1,1-1 1,0 1-1,-1-1 1,1 1-1,0-1 1,0 0-1,1 1 1,-1-1-1,1 0 1,4 6-1,-4-7 18,0 1 0,0-1 0,0 0-1,1 0 1,-1 0 0,1 0 0,0-1 0,-1 1 0,1-1-1,0 0 1,0 1 0,0-1 0,0 0 0,0-1 0,0 1-1,0 0 1,1-1 0,-1 0 0,0 0 0,0 0 0,0 0-1,0 0 1,5-2 0,7-1 99,-1 0 0,1-1 0,21-10 0,-14 5-124,1-1 0,-1-1 1,-1 0-1,0-2 0,27-22 0,-40 29-1,0-1-1,-1-1 1,1 0-1,-1 0 0,-1 0 1,0-1-1,0 0 1,-1 0-1,0 0 1,0-1-1,-1 0 0,0 0 1,-1 0-1,4-21 1,-6 19-340,-6 23 88,2-4 226,-2 7-38,0 0-1,1-1 1,-4 22-1,7-28 46,1-1 0,-1 1 0,1-1 0,0 0 0,1 1 0,0-1 0,0 1 0,0-1-1,1 0 1,2 8 0,-1-6 109,1 0-1,0 0 0,0 0 0,1-1 1,0 1-1,11 12 0,-15-18-67,1-1 0,0 1 1,0 0-1,0-1 0,0 1 0,0-1 1,1 0-1,-1 1 0,0-1 0,0 0 1,1-1-1,-1 1 0,1 0 0,-1-1 0,1 1 1,-1-1-1,1 0 0,-1 0 0,1 0 1,-1 0-1,1 0 0,-1 0 0,1-1 0,-1 1 1,1-1-1,-1 0 0,1 0 0,3-1 1,9-8 21,0 1 0,0-2 1,-1 0-1,21-21 0,-17 15-12,98-96-199,-113 110 99,1 0-1,-1 1 0,0-1 0,0 1 1,6-3-1,-9 5 39,0 0-1,1 0 1,-1-1 0,0 1-1,0 0 1,1 0 0,-1 0-1,0-1 1,1 1-1,-1 0 1,0 0 0,1 0-1,-1 0 1,1 0 0,-1 0-1,0 0 1,1-1-1,-1 1 1,0 0 0,1 0-1,-1 1 1,0-1 0,1 0-1,-1 0 1,1 0-1,-1 0 1,0 0 0,1 0-1,-1 0 1,0 1 0,1-1-1,-1 0 1,0 0 0,1 0-1,-1 1 1,0-1-1,0 0 1,1 0 0,-1 1-1,0-1 1,0 0 0,0 1-1,1-1 1,-1 0-1,0 1 1,0-1 0,0 0-1,0 1 1,0-1 0,1 0-1,-1 1 1,0-1 0,0 0-1,0 1 1,0-1-1,0 1 1,0-1 0,0 0-1,0 1 1,-1-1 0,1 0-1,0 1 1,0-1-1,0 0 1,0 1 0,0-1-1,-1 1 1,-5 20-30,0-1 0,-2 0 0,-11 24 0,-2 1 69,18-37 60,-8 19 146,11-26-231,0-1-1,0 0 1,-1 1 0,1-1-1,0 0 1,0 1-1,0-1 1,0 1 0,0-1-1,0 0 1,0 1-1,0-1 1,0 0-1,1 1 1,-1-1 0,0 0-1,0 1 1,0-1-1,0 0 1,0 1 0,1-1-1,-1 1 8,1-1 0,-1 0 0,0 0 1,1 0-1,-1 0 0,1 0 0,-1 0 0,1 0 0,-1 0 0,1 0 0,-1 0 1,0 0-1,1 0 0,-1 0 0,1-1 0,-1 1 0,1 0 0,-1 0 0,0 0 1,1 0-1,-1-1 0,1 1 0,13-7 186,20-7-1,5-1-112,192-101 196,-220 110-277,30-15-107,-37 19 56,-1 1-1,1-1 1,-1 1-1,1 0 1,0 0-1,0 1 0,-1-1 1,1 1-1,6 0 1,-9 0 22,0 1 1,1-1 0,-1 1-1,0-1 1,0 1 0,0-1-1,0 1 1,1 0 0,-1 0-1,0-1 1,0 1-1,0 0 1,-1 0 0,1 0-1,0 0 1,0 0 0,0 0-1,-1 0 1,1 0 0,-1 1-1,1-1 1,-1 0 0,1 0-1,-1 1 1,1-1 0,-1 0-1,0 0 1,0 1 0,0-1-1,0 0 1,0 2-1,0 7 57,0-1 0,0 1 0,-3 10 0,2-14-18,-3 40 99,4-41-54,1-1 0,-1 1-1,1 0 1,-1-1-1,2 1 1,-1 0 0,4 8-1,-5-12-39,1 0-1,0 0 1,-1 0-1,1 0 1,0-1-1,0 1 0,0 0 1,0 0-1,0-1 1,0 1-1,0 0 1,0-1-1,0 1 1,0-1-1,0 1 1,0-1-1,0 0 0,0 1 1,1-1-1,-1 0 1,1 0-1,28-1 231,-15-3-181,0 0-1,0-1 0,26-12 1,-1 0-37,59-18 52,67-27 39,-131 48-112,-19 8-58,-1 0-1,25-15 1,-44 23-43,1-1-1,-1 0 1,0 0-1,1 0 1,-7 1-1,-7 2-37,-131 49-370,128-45 491,0 2 0,1 1 1,0 0-1,1 2 1,-19 16-1,36-29 5,-22 24 69,21-22-55,1 0-1,0 0 0,0-1 1,0 1-1,0 0 0,0 0 1,0 0-1,1 1 0,-1-1 1,1 0-1,-1 0 0,1 0 1,0 3-1,0-5-11,0 1 1,0 0-1,0 0 1,0-1-1,1 1 1,-1 0-1,0 0 0,0-1 1,1 1-1,-1 0 1,1-1-1,-1 1 1,1 0-1,-1-1 1,1 1-1,-1-1 0,1 1 1,-1-1-1,1 1 1,0-1-1,-1 1 1,1-1-1,0 0 0,0 1 1,-1-1-1,1 0 1,0 0-1,0 1 1,-1-1-1,1 0 0,0 0 1,0 0-1,0 0 1,4 0 16,0 1 1,0-1-1,0-1 0,8 0 1,20-5 59,1-1 0,-2-2 1,1-1-1,35-16 0,-53 19-57,1-1-1,-2-1 1,1 0-1,-1-1 1,-1-1-1,0 0 1,0 0 0,-1-2-1,14-17 1,-14 13-5,-1-1 1,0-1 0,12-31-1,15-61 138,-38 111-159,45-169-58,-38 132-81,-1 0 0,2-64 1,-11 84-157,3 17 271,0-1 0,0 1 0,-1 0 0,1-1 1,0 1-1,0 0 0,-1-1 0,1 1 0,0 0 1,0 0-1,-1-1 0,1 1 0,0 0 0,-1 0 1,1-1-1,0 1 0,-1 0 0,1 0 0,-1 0 1,1 0-1,0 0 0,-1 0 0,0-1 0,0 2-13,-1-1-1,1 1 0,-1-1 0,1 1 1,0 0-1,-1-1 0,1 1 0,0 0 0,0 0 1,0 0-1,-1 0 0,1 0 0,0 0 1,0 0-1,0 0 0,1 1 0,-1-1 0,-1 3 1,-6 9 57,1 1 0,0 0 0,2 0 0,-1 1 0,2 0 0,-5 26 0,2 3 99,-1 45 0,6-58-80,2 1 0,1-1 0,10 57 0,-7-69-58,1 0-1,1 0 1,1 0-1,0-1 1,1 0-1,1 0 1,13 19-1,-17-31-1081,0 1 0,1-1 0,-1 0-1,1-1 1,8 7 0,18 11-6425,0 0 2492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7:08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26 517 2720,'-8'0'891,"6"0"-545,-14 12 6929,24-29-2251,3-7-3799,0 1-398,1 1 0,23-33 0,-9 22-661,2 1 0,51-44 0,73-46 88,-137 110-311,-3 3 36,0 0-1,0 0 0,1 1 1,1 0-1,25-10 0,-38 17 17,0 1-1,0 0 0,0 0 1,0-1-1,0 1 0,0 0 1,0 0-1,0 0 0,0 0 0,0 0 1,0 0-1,0 0 0,0 1 1,0-1-1,0 0 0,0 0 1,-1 1-1,1-1 0,0 1 0,0-1 1,0 1-1,0-1 0,-1 1 1,1-1-1,0 1 0,0 0 1,-1-1-1,1 1 0,-1 0 1,1 0-1,0-1 0,-1 1 0,1 0 1,-1 0-1,0 0 0,1 0 1,-1 1-1,2 2 0,-1 0-1,-1 0 1,1 0 0,0 0 0,-1 0-1,0 0 1,0 7 0,-2-1 27,0 0 0,0 1 0,-1-2 0,0 1 0,-1 0 0,0 0 1,-1-1-1,0 0 0,-6 9 0,-10 11 49,-31 33 1,37-45 35,-5 3 42,16-16 24,-1 0 1,1 1-1,-7 9 1,18-17 515,44-19-546,-1-3 0,-1-2 0,-1-1 1,-1-3-1,69-60 0,-109 83-187,0 2-1,1-1 1,0 1 0,1 0-1,-1 1 1,1 0 0,14-6-1,-21 11 35,-1-1-1,0 1 1,0-1-1,0 1 1,1 0 0,-1 0-1,0 0 1,0 0-1,0 0 1,1 0-1,-1 0 1,0 0-1,0 0 1,0 0-1,1 1 1,-1-1-1,0 0 1,0 1 0,0-1-1,0 1 1,0 0-1,0-1 1,0 1-1,0 0 1,0 0-1,0-1 1,0 1-1,0 0 1,0 0-1,0 0 1,-1 0 0,1 0-1,0 0 1,-1 0-1,1 0 1,-1 0-1,1 1 1,-1-1-1,1 2 1,0 3 2,0-1 1,0 0-1,-1 1 0,1-1 0,-1 1 1,0-1-1,-2 8 0,-1 2 58,-1 0 0,0 0-1,-1 0 1,-8 15 0,-3 11 278,-1-7 564,23-42-675,0 1 1,1 0 0,8-8 0,-7 7-167,263-231-205,-263 233 84,0 1 0,0-1 0,0 2 0,1-1 0,14-5 0,-22 10 53,0-1 0,0 1-1,0-1 1,1 1 0,-1 0 0,0 0 0,0-1 0,1 1 0,-1 0 0,0 0 0,1 0 0,-1 0 0,0 1 0,0-1 0,1 0 0,-1 0 0,0 1 0,0-1 0,1 1 0,-1-1 0,0 1 0,0-1 0,0 1 0,0 0 0,0 0 0,0-1-1,0 1 1,0 0 0,0 0 0,0 0 0,0 0 0,-1 0 0,1 0 0,0 0 0,-1 1 0,1-1 0,-1 0 0,1 0 0,-1 0 0,0 1 0,1-1 0,-1 0 0,0 0 0,0 1 0,0-1 0,0 2 0,-1 11-27,-1-1 1,-1 1 0,0-1 0,0 0 0,-2 0-1,-5 13 1,-20 36 81,17-37 89,-12 35-1,24-59-105,1 0-1,0 0 1,-1 0-1,1 0 0,0 0 1,0 1-1,-1-1 1,1 0-1,0 0 0,0 0 1,0 0-1,0 1 1,1-1-1,-1 0 0,0 0 1,0 0-1,1 0 1,-1 0-1,1 1 0,0 0 1,0-1 8,-1-1 0,1 1 0,0 0 0,0 0 1,0-1-1,0 1 0,0 0 0,0-1 0,0 1 0,0-1 0,0 1 0,0-1 1,1 0-1,-1 0 0,0 1 0,2-1 0,5 0 81,0 0 0,-1 0 0,1-1 0,13-3 0,-17 3-121,12-3 52,0-1 0,0 0-1,-1-2 1,1 0 0,-2 0 0,1-1 0,-1-1 0,19-16 0,2-3-81,58-65 0,-87 86 44,-4 5-43,0-1-1,0 0 0,1 1 1,-1-1-1,1 1 0,0 0 1,-1-1-1,7-2 1,-9 6 8,1 0 0,-1 0 1,0 0-1,0 1 0,0-1 1,0 0-1,0 0 1,0 0-1,0 0 0,0 0 1,0 1-1,0-1 1,-1 1-1,-7 27-199,-22 52 1,18-54 216,2 1 1,-8 32 0,16-52 68,0 0 1,1 0 0,0 0 0,1 0 0,0 14 0,0-20-31,0-1 1,1 1-1,-1-1 0,0 1 1,1-1-1,-1 1 0,1-1 1,0 1-1,-1-1 0,1 0 1,0 1-1,0-1 0,0 0 1,0 1-1,0-1 0,0 0 1,0 0-1,0 0 1,0 0-1,1 0 0,-1 0 1,0-1-1,1 1 0,-1 0 1,1 0-1,-1-1 0,1 1 1,-1-1-1,1 0 0,-1 1 1,1-1-1,-1 0 1,1 0-1,0 0 0,1 0 1,1 0 10,1-1 1,-1 1 0,0-1-1,0 0 1,0 0-1,0 0 1,-1 0 0,1-1-1,7-3 1,0-2 89,17-15 1,-23 18-96,1 0 8,0 0-1,-1-1 0,0 0 0,0 0 1,0 0-1,0-1 0,-1 0 1,0 0-1,0 0 0,5-12 1,-6 10-66,-1 1 1,1-1-1,-1 1 1,-1-1 0,1 0-1,-1 0 1,-1 0 0,1 1-1,-1-1 1,-1 0 0,0 0-1,0 0 1,0 0 0,-1 1-1,0-1 1,-4-10 0,5 16 7,0 0 0,0 0 0,0 0 0,0 0 0,0 0 0,0 0 0,-1 1 0,1-1 0,-1 0 0,1 1 0,-1-1 0,1 1 0,-1 0 0,0-1 0,0 1 0,0 0 0,0 0 0,0 0 0,0 1 0,0-1 0,0 0 0,0 1 0,0-1 0,0 1 0,0-1 0,0 1 0,-1 0 0,1 0 0,0 0 0,0 1 0,0-1 0,0 0 0,-1 1 0,1-1 0,0 1 0,-3 1 0,-2 1-2,-1 1 0,1 0 1,-1 0-1,1 1 0,0 0 0,1 0 0,-1 1 0,-5 6 0,6-5 23,0-1 1,0 1-1,1 0 0,0 1 1,0-1-1,1 1 1,0 0-1,-6 17 0,10-24 4,0-1 0,0 1 0,-1 0 0,1 0 0,0 0 0,0 0 0,0 0 0,0 0-1,0 0 1,0 0 0,0 0 0,0 0 0,1-1 0,-1 1 0,0 0 0,0 0 0,1 0 0,-1 0 0,1 0-1,-1-1 1,1 1 0,-1 0 0,1 0 0,-1-1 0,1 1 0,0 0 0,-1-1 0,1 1 0,0-1-1,-1 1 1,1 0 0,0-1 0,0 0 0,0 1 0,0-1 0,-1 0 0,1 1 0,0-1 0,0 0 0,2 0-1,3 1 62,-1-1-1,1 1 0,0-2 1,0 1-1,6-2 0,-9 2-82,20-5 114,0-1 0,-1-1 0,37-16 0,-51 20-74,119-58 208,32-12-757,-158 73 514,0-1-1,0 1 1,0-1 0,0 1-1,0 0 1,0-1 0,1 1-1,-1 0 1,0 0 0,0 0-1,0 0 1,0 0 0,0 0-1,1 0 1,-1 0 0,0 0-1,0 1 1,0-1 0,0 0-1,0 1 1,0-1 0,0 1 0,1-1-1,-2 1 1,1 0 0,0-1-1,0 1 1,0 0 0,0 0-1,0-1 1,0 1 0,-1 0-1,1 0 1,0 0 0,-1 0-1,1 0 1,-1 0 0,1 0-1,-1 0 1,1 0 0,-1 1-1,0-1 1,0 0 0,1 0-1,-1 0 1,0 2 0,1 7 2,-1 0 1,1-1-1,-2 1 1,-1 14 0,1-15 65,-5 32 43,4-31-73,1-1 0,-1 1-1,2 0 1,-1 0 0,1 0 0,1 0-1,0 0 1,2 13 0,-2-22 1,-1-1 0,0 1-1,1 0 1,-1 0 0,1 0 0,-1-1 0,1 1 0,-1 0-1,1-1 1,-1 1 0,1 0 0,0-1 0,-1 1 0,1-1-1,0 1 1,-1-1 0,1 1 0,0-1 0,0 1 0,0-1 0,0 0-1,-1 0 1,1 1 0,0-1 0,0 0 0,0 0 0,0 0-1,0 0 1,0 0 0,-1 0 0,1 0 0,0 0 0,0 0-1,1-1 1,2 0 63,0 0 0,0 0 0,0-1 0,0 1 0,6-4 0,-4 1-59,-1 0 0,1 0 0,-1-1 0,0 1 0,0-1 0,0-1 0,-1 1 0,0-1 1,4-5-1,5-12-47,10-25-1,-8 17 105,29-57-585,-44 88 473,0-1 1,0 1-1,0 0 1,0-1 0,1 1-1,-1 0 1,0-1-1,0 1 1,0 0-1,1-1 1,-1 1 0,0 0-1,0-1 1,1 1-1,-1 0 1,0 0 0,0-1-1,1 1 1,-1 0-1,0 0 1,1-1 0,-1 1-1,1 0 1,0 0-1,4 6-276,4 22 104,-7-20 135,3 11 68,1 0 0,2 0 0,9 19 0,-14-34 18,-1 1 1,1 0-1,0-1 0,0 0 1,1 1-1,-1-1 1,1-1-1,0 1 0,0 0 1,0-1-1,1 0 0,-1 0 1,1 0-1,0-1 0,-1 0 1,1 1-1,6 0 1,1 0 23,-1-1 1,1-1 0,-1 0 0,1-1 0,0 0 0,-1 0-1,1-2 1,-1 1 0,1-1 0,-1-1 0,1 0 0,-1-1-1,0 0 1,11-6 0,-16 7-36,1-1 0,0 0-1,-1 0 1,0-1 0,0 0 0,0 0 0,0 0-1,-1-1 1,0 0 0,0 0 0,-1 0 0,0-1-1,0 1 1,0-1 0,-1 0 0,1 0 0,-2 0-1,1-1 1,-1 1 0,0-1 0,1-12 0,-3 18-28,0-1 0,1 1 0,-1-1 0,0 1 0,-1 0 0,1-1 1,0 1-1,-1-1 0,1 1 0,-1 0 0,0 0 0,0-1 0,0 1 1,0 0-1,0 0 0,0 0 0,0 0 0,-1 0 0,1 0 1,-1 0-1,1 0 0,-1 1 0,-3-4 0,2 4-13,0 0-1,0 0 1,1 0-1,-1 0 1,0 0-1,0 0 1,0 1 0,0 0-1,0-1 1,0 1-1,0 0 1,0 0-1,0 1 1,0-1-1,1 1 1,-1-1 0,0 1-1,0 0 1,-3 1-1,-8 4 1,1 0-1,0 1 0,0 1 1,1 0-1,0 1 0,1 0 1,-1 0-1,2 1 0,-1 1 1,1 0-1,1 0 0,0 1 1,1 0-1,-9 17 0,15-25 48,1 0 0,-1-1-1,1 1 1,0 0-1,0 0 1,0 0 0,1 0-1,-1 0 1,1 0 0,0 0-1,1 6 1,-1-7 2,1 0 0,-1-1 1,1 1-1,0 0 0,1-1 0,-1 1 0,0-1 0,1 1 1,-1-1-1,1 1 0,0-1 0,0 0 0,0 0 0,0 0 1,0 0-1,0 0 0,0-1 0,4 3 0,5 2 85,0 0 1,1-1-1,0-1 0,0 1 0,0-2 0,21 4 1,81 5 301,-82-10-137,0-2 0,38-5 0,-50 3-635,26-8 0,-31 6-1012,0-2 0,18-7 1,-23 8-232,-1-1 1,0 0-1,0 0 1,0-1-1,0 0 0,13-16 1,19-17-3441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7:11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1131 1888,'-3'1'188,"0"1"1,1-1-1,-1 1 0,0 0 1,-3 3-1,6-5-121,-1 0 0,1 0 0,0 1 0,0-1 0,-1 0 0,1 1-1,0-1 1,0 0 0,0 0 0,-1 1 0,1-1 0,0 0 0,0 1 0,0-1 0,0 1 0,0-1 0,0 0-1,0 1 1,0-1 0,0 0 0,0 1 0,0 0 0,0-1 76,0 1 0,1-1 0,-1 1 0,1-1 0,-1 1 0,0-1 0,1 1 0,-1-1 0,1 0 0,-1 1 0,1-1 0,0 0 0,-1 1 0,1-1 0,-1 0 0,1 0 0,-1 0 0,2 1 0,0-1 213,-1 0-1,1 0 1,-1 1-1,1-1 1,-1-1-1,1 1 1,0 0-1,-1 0 1,1 0 0,-1-1-1,1 1 1,2-2-1,20-10 1285,44-35 123,-66 45-1734,209-172 1138,88-148-799,-135 91 740,-131 180-520,-30 47-547,0 0-1,0-1 0,-1 1 1,1-1-1,-1 0 0,0 1 1,-1-1-1,2-5 0,-3 9-44,0 1-1,0 0 1,0 0-1,0 0 1,0 0-1,0 0 1,1 0-1,-1-1 0,0 1 1,0 0-1,0 0 1,0 0-1,0 0 1,0 0-1,0-1 1,-1 1-1,1 0 1,0 0-1,0 0 1,0 0-1,0 0 1,0 0-1,0-1 1,0 1-1,0 0 1,0 0-1,0 0 1,0 0-1,0 0 1,0 0-1,-1 0 1,1 0-1,0 0 1,0-1-1,0 1 1,0 0-1,0 0 1,0 0-1,0 0 1,-1 0-1,1 0 1,0 0-1,0 0 1,0 0-1,0 0 1,0 0-1,0 0 1,-1 0-1,1 0 1,0 0-1,0 0 0,0 0 1,0 0-1,0 0 1,0 0-1,-1 0 1,1 0-1,-10 9-186,-8 12 216,0 1 0,2 1 0,1 0 0,0 1 1,2 1-1,1 0 0,-9 28 0,-4 20 176,-20 102-1,23-55 358,20-102-400,0 0 1,2 1-1,0-1 0,4 29 1,-3-41-49,0 0 1,1 0-1,-1 1 1,1-1-1,1 0 1,-1-1-1,5 9 0,-5-12-69,-1 0 1,0-1-1,1 1 0,-1 0 0,1-1 0,-1 1 0,1-1 0,0 1 0,0-1 0,-1 0 0,1 0 0,0 1 0,0-1 0,0-1 0,1 1 0,-1 0 0,0 0 0,0-1 0,0 0 0,0 1 0,1-1 0,-1 0 0,0 0 0,3 0 0,2-1 32,0 0 1,0-1-1,0 0 0,0 0 0,0 0 1,10-6-1,37-23 60,-44 24-112,18-10-31,-1-2 0,-1-1 0,0-1 1,-2-1-1,27-31 0,-34 29-87,-11 10-30,-6 14 116,0-1 0,0 1 0,0 0 0,0-1 0,0 1 0,0 0 0,0-1 0,0 1 0,0 0 0,0-1-1,0 1 1,0 0 0,0-1 0,0 1 0,0 0 0,0-1 0,-1 1 0,1 0 0,0 0 0,0-1 0,0 1 0,0 0 0,-1-1 0,1 1 0,0 0 0,0 0 0,-1-1 0,1 1 1,-1 0 1,1 0-1,-1 0 0,1-1 1,-1 1-1,1 0 1,-1 0-1,1 0 1,-1 0-1,0 0 1,1 0-1,-1 0 1,1 0-1,-1 1 1,1-1-1,-1 0 0,1 0 1,-2 1-1,-5 2-27,-1 1 0,1 0 0,0 0-1,0 1 1,0 0 0,1 0 0,0 1 0,-11 11-1,0 3 38,-24 36-1,35-47 37,0 1 0,0 0 0,1 0-1,1 0 1,-1 1 0,2 0-1,-1 0 1,2 0 0,-2 12 0,3-21-11,1-1 0,0 1 0,0 0 0,0 0 0,0 0 0,1 0 0,-1-1 0,1 1 1,-1 0-1,1 0 0,-1-1 0,1 1 0,0 0 0,0-1 0,0 1 0,0-1 0,0 1 1,0-1-1,2 3 0,0-2 11,-1-1 0,1 1 1,-1 0-1,1-1 0,0 0 0,-1 1 1,1-1-1,0 0 0,0 0 1,6 0-1,2 0 100,1 0 1,0-1-1,0 0 1,22-4 0,-21 2-71,1 0 0,0-2 0,-1 0 0,0 0 0,0-1 0,0-1 1,0 0-1,-1 0 0,22-18 0,-27 20-82,-2-1 0,1 0 1,-1 0-1,1 0 0,-1-1 0,-1 0 0,1 0 1,-1 0-1,0-1 0,-1 0 0,1 1 0,-1-1 1,-1 0-1,1 0 0,-1-1 0,0 1 0,-1 0 1,0-1-1,0 1 0,-1-1 0,1 1 0,-2-1 1,1 1-1,-1-1 0,-2-7 0,2 11-13,0 1 0,0 0 0,0-1 0,-1 1 0,0 0-1,1 0 1,-1 0 0,0 0 0,0 1 0,-1-1 0,1 0 0,0 1 0,-5-4-1,2 3 7,0 0-1,0 0 0,1 1 1,-2-1-1,1 1 1,0 0-1,0 0 0,-6 0 1,3 0 3,0 1 1,0 0-1,0 1 0,0-1 1,1 2-1,-1-1 1,0 1-1,0 0 1,0 1-1,1 0 1,-1 0-1,-7 3 1,14-4 18,0-1 0,0 0 0,0 1 0,0 0 0,0-1 0,0 1 0,0 0 0,0-1 0,0 1 0,0 0 0,0 0 0,1 0 0,-1-1 0,0 1 0,0 0 0,1 0 0,-2 2 0,2-2 6,0 0-1,0-1 1,0 1-1,0 0 0,0-1 1,0 1-1,1 0 1,-1-1-1,0 1 1,0 0-1,0-1 1,1 1-1,-1 0 0,0-1 1,1 1-1,-1-1 1,0 1-1,1-1 1,-1 1-1,1-1 1,-1 1-1,1 0 0,2 1 13,0 0-1,0 0 0,0 0 0,1 0 0,-1 0 0,0 0 0,1-1 0,-1 0 0,6 1 0,44 9 1,1-4 1,0-1 0,0-3-1,0-2 1,0-3-1,62-9 1,-50 4 165,-36 4-16,52-10 0,-82 12-172,0 1-1,0 0 1,0 0 0,0 0-1,0 0 1,0 0 0,0 0-1,-1 0 1,1 0 0,0 0-1,0 0 1,0 0 0,0 0-1,0 0 1,0 0 0,0-1-1,0 1 1,0 0 0,0 0-1,0 0 1,0 0 0,0 0-1,0 0 1,0 0 0,0 0-1,0 0 1,0 0 0,0-1-1,0 1 1,0 0 0,0 0-1,0 0 1,0 0 0,0 0-1,0 0 1,0 0 0,0 0-1,0 0 1,1 0 0,-1 0-1,0 0 1,0-1 0,0 1-1,0 0 1,0 0 0,-18 6-77,1 0 0,0 1 0,0 1 0,0 0 0,1 1 0,-19 15 1,11-5 86,1 0 1,1 1 0,-24 30 0,43-46 11,0 0 0,0 0 0,0 0 0,0 1 1,1-1-1,0 1 0,0 0 0,0-1 0,1 1 0,-1 0 0,0 7 0,2-10 11,0 0 0,-1 0-1,1 0 1,0 0 0,1 1 0,-1-1 0,0 0 0,1 0-1,-1 0 1,1 0 0,0 0 0,-1 0 0,1 0 0,0 0 0,0-1-1,0 1 1,1 0 0,-1 0 0,0-1 0,1 1 0,-1-1-1,1 1 1,-1-1 0,1 0 0,0 1 0,0-1 0,-1 0 0,1 0-1,3 1 1,-3-1-4,0-1 0,1 1 0,-1-1 0,1 1 0,-1-1 0,1 0 0,-1 0 0,1 0 0,-1 0-1,1 0 1,-1-1 0,1 1 0,-1-1 0,0 0 0,1 1 0,-1-1 0,0 0 0,1 0 0,-1-1 0,0 1 0,2-2 0,5-4 22,0 0 1,-1 0 0,10-10-1,-16 15-44,20-25 7,0-1 1,-2 0 0,26-50-1,-41 70-31,-1 1-50,0-1 0,0 1 0,-1-1 0,0 0 0,3-12 0,-34 67-808,-83 152 698,80-137 300,-29 83-1,48-110 130,-2 0 0,-31 55 1,45-90-236,-1 1 1,1 0 0,-1-1-1,1 1 1,-1 0 0,1-1-1,-1 1 1,1 0 0,-1-1-1,0 1 1,1-1 0,-1 1-1,0-1 1,-1 1 0,2-1-5,-1 0 0,1 0 0,-1 1 1,1-1-1,0 0 0,-1 0 0,1-1 1,-1 1-1,1 0 0,-1 0 0,1 0 1,0 0-1,-1 0 0,1 0 0,-1 0 1,1-1-1,0 1 0,-1 0 0,1 0 1,0-1-1,-1 1 0,0-2 10,-1 1-1,1-1 1,0 0 0,0 1-1,-1-1 1,1 0-1,1 0 1,-1 0 0,0 0-1,0-2 1,-1-3 37,1 1 0,0 0 0,0-1 0,1-12 0,-1-6 43,-1 11-119,2 0 1,1-26-1,0 35 6,-1 0 0,1 0-1,1-1 1,-1 1 0,1 0 0,-1 0 0,2 0-1,-1 0 1,0 1 0,6-9 0,-2 7 12,0-1 1,1 1-1,0 0 0,0 1 1,0-1-1,0 1 1,1 1-1,0 0 0,0 0 1,17-6-1,3 2-54,55-9 0,-74 15 88,92-14 7,85-17-92,-164 29 65,0-2 1,-1-1-1,1-1 1,-1 0-1,-1-2 1,0 0-1,0-1 0,-1-2 1,21-16-1,-27 18-8,0-1 0,-1-1-1,0 1 1,-1-2 0,-1 0-1,0 0 1,-1-1 0,0 0-1,-1 0 1,-1-1 0,0 0 0,6-25-1,-11 32-21,0 1 0,-1-1 0,1-16 0,-2 23 0,0 0 0,0 0 1,-1-1-1,1 1 0,0 0 1,-1 0-1,1-1 0,-1 1 0,0 0 1,1 0-1,-1 0 0,0 0 1,0 0-1,-1 0 0,1 0 0,0 0 1,-1 1-1,-1-3 0,2 3 9,0 1 0,1-1 0,-1 1 0,0-1 0,0 1 0,0 0-1,0-1 1,1 1 0,-1 0 0,0 0 0,0 0 0,0 0 0,0-1 0,0 1-1,0 0 1,0 0 0,0 1 0,1-1 0,-1 0 0,0 0 0,0 0 0,0 1-1,0-1 1,0 0 0,0 1 0,1-1 0,-1 1 0,-1 0 0,-1 1-21,0 1 0,0-1-1,0 1 1,0 0 0,-3 4 0,-8 11-26,0 1-1,2 0 1,0 1-1,2 0 1,0 1-1,1 0 1,1 1-1,-9 35 1,16-48 97,-1-1 0,2 0 0,-1 1 1,1-1-1,0 1 0,1-1 0,2 17 0,-1-20-22,-1-1-1,1 0 1,0 0-1,0 0 1,0 0-1,0 0 1,1 0-1,-1-1 1,1 1-1,0-1 1,0 0-1,1 1 1,-1-1-1,0-1 1,1 1-1,5 3 1,-5-4 26,0-1 0,0 1 1,1-1-1,-1 1 0,0-1 1,1 0-1,-1-1 1,1 1-1,-1-1 0,1 0 1,-1 0-1,6-1 0,7-1 63,31-8-1,-20 1-91,0-2 0,0-1 0,-1-1 0,26-18 0,-18 9-3,-1-2 1,-1-1 0,-1-1 0,-1-2 0,-2-2-1,-1 0 1,42-60 0,-17 9-35,-3-2 1,45-103-1,-93 182 1,9-20-278,13-38 0,-23 56 2,-2 7 51,-7 15-85,3-7 240,-34 60-322,-23 48 319,43-69 154,2 1-1,2 1 1,2 0 0,2 1-1,-7 87 1,18-126 18,0-1 1,0 0 0,4 19-1,-4-29-60,0-1 0,0 1 0,0 0 0,0 0 0,1 0 0,-1 0 0,0 0-1,0-1 1,1 1 0,-1 0 0,0 0 0,1 0 0,-1-1 0,1 1 0,-1 0 0,1-1-1,-1 1 1,1 0 0,-1-1 0,1 1 0,0-1 0,-1 1 0,1-1 0,0 1 0,0-1-1,-1 1 1,1-1 0,0 0 0,0 1 0,0-1 0,-1 0 0,1 0 0,0 1 0,0-1-1,0 0 1,0 0 0,0 0 0,-1 0 0,1 0 0,0 0 0,0-1 0,1 1 0,3-2 9,-1 0 0,1 0 0,-1 0 0,0-1 0,0 1 1,0-1-1,5-4 0,19-19 61,41-48 0,-32 32-141,166-159 429,-196 194-368,36-34-21,-2-2 1,63-87-1,-67 73-5,-2-1-1,-3-2 0,31-82 1,-38 83-526,-21 52 66,-6 14 228,-5 16-25,-13 24 164,-1 0 0,-2-2 0,-3-1 0,-34 46 0,31-48 80,-144 214 185,-28 96 556,191-332-519,1-3 641,21-35-195,4-6-367,31-41-318,3 2 0,70-69 0,-116 129 13,-1-1-22,0 1 0,1 0-1,-1 0 1,1 0 0,0 0 0,0 0 0,0 1 0,7-4 0,-10 6 42,-1 0 0,1 0 0,-1 0 1,1 0-1,-1 0 0,1 0 0,-1 0 1,1 0-1,-1 0 0,1 0 0,-1 0 1,1 0-1,-1 0 0,1 0 0,-1 0 1,1 1-1,-1-1 0,1 0 0,-1 0 1,1 1-1,-1-1 0,0 0 0,1 1 1,-1-1-1,1 0 0,-1 1 1,0-1-1,1 1 0,-1 0 0,5 14-124,-2 1 79,-2 1-1,-1 31 0,0-31 27,0 0 0,4 33 0,-3-44 53,1-1 0,-1 1 0,1 0 0,0-1 0,1 1 0,-1-1 0,1 0 0,0 0 0,0 0 0,1 0 0,0 0 0,6 5 0,-6-6 9,0 0 1,0-1-1,1 0 1,-1 0-1,1 0 1,0 0-1,0-1 0,0 0 1,0 0-1,0 0 1,1-1-1,-1 0 1,0 0-1,1 0 1,-1 0-1,1-1 0,-1 0 1,1 0-1,-1-1 1,1 1-1,-1-1 1,1 0-1,-1-1 1,0 1-1,0-1 0,1 0 1,-1-1-1,-1 1 1,10-6-1,16-15 108,-1 0 1,49-52-1,-76 73-134,102-112 30,-20 22 91,-67 74-262,15-21 0,-30 36 79,0 1 0,0-1-1,-1 0 1,1 0 0,1-5 0,-3 7 46,0 1 0,1 0 1,-1-1-1,0 1 1,0-1-1,0 1 1,0-1-1,0 1 0,0-1 1,0 1-1,0-1 1,0 1-1,-1-1 1,1 1-1,0 0 1,0-1-1,0 1 0,0-1 1,-1 1-1,1-1 1,-1 1-6,1-1-1,-1 1 1,1-1 0,-1 1 0,0 0 0,1-1-1,-1 1 1,0 0 0,0-1 0,1 1 0,-1 0-1,0 0 1,1 0 0,-1 0 0,0 0 0,0 0-1,0 0 1,-8 0-24,0 1-1,1 1 0,0-1 1,-1 1-1,1 0 0,0 1 1,0 0-1,-13 7 0,10-4 64,0 1-1,1 0 0,0 0 0,1 0 1,-16 17-1,20-19 9,1 1-1,0 0 1,-7 12-1,10-16-18,0-1 0,0 1 0,0 0 0,0 0-1,1 0 1,-1 0 0,1 0 0,-1 0-1,1 0 1,0 0 0,-1 0 0,1 0 0,0 0-1,1 0 1,-1 0 0,0 0 0,0 0-1,2 3 1,-1-4 5,-1 0-1,1 0 0,0 0 1,0 0-1,0 0 0,0-1 1,0 1-1,0 0 0,1 0 1,-1-1-1,0 1 0,0-1 1,0 1-1,1-1 1,-1 0-1,0 1 0,1-1 1,-1 0-1,0 0 0,3 0 1,30-1 199,-23 0-104,53-3 79,-37 1-255,0 1-1,0 1 1,1 2-1,26 4 1,-45-3 48,0 1 1,0 0-1,0 0 1,-1 1 0,0 0-1,1 1 1,-2 0 0,1 0-1,0 0 1,10 12-1,-4-4-1,-1 1 0,-1 0-1,0 1 1,11 20 0,-19-29-6,39 59 416,-38-58-439,1-1-1,-1 1 0,1-1 0,0 0 0,1-1 0,13 10 1,-8-10-2101,1-1 550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7:11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8 7040,'-68'-8'3648,"83"8"-1920,2 5-1024,37-2 1280,5 6-1152,25-6-1,11 5-479,23-8-256,-7 4-32,7-4 64,-20 5-64,-21-5-1439,-14 3 767,-23 2-5152,-12-2 3200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7:12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44 6048,'-32'-15'2752,"37"10"-2400,9 2 544,4 3-576,45-9 768,13 9-608,46-3-224,4 3-160,45-8-96,-2 8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7:13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472 468 3488,'3'-3'1361,"0"0"0,0-1 0,0 1 0,4-8 0,-8 10-1298,1 1-1,0-1 1,0 1-1,0-1 1,0 1 0,0 0-1,-1-1 1,1 1-1,0-1 1,0 1 0,-1-1-1,1 1 1,0 0-1,-1-1 1,1 1 0,0 0-1,-1-1 1,1 1-1,0 0 1,-1 0 0,1-1-1,-1 1 1,1 0-1,-1 0 1,1 0 0,-1-1-1,1 1 1,-1 0-1,-18-3 807,18 3-833,-19 0 301,-1 0-1,1 2 1,0 0 0,0 1-1,0 1 1,1 0 0,-1 2 0,-32 14-1,33-12-175,-1 2-1,1 0 1,1 2-1,0 0 1,1 0-1,0 2 1,1 0-1,-18 21 0,19-18 169,-13 21 0,24-31-170,0-1 0,1 1 0,-1-1 0,1 1 0,1 0 0,-4 15 0,5-20-113,1 0 0,0-1 0,-1 1 0,1 0 0,0 0 0,0 0 0,0 0 0,0 0 0,1 0 0,-1 0 0,1 0 0,-1-1 0,1 1 0,-1 0 0,1 0 0,0 0 1,0-1-1,0 1 0,0 0 0,0-1 0,0 1 0,0-1 0,1 1 0,-1-1 0,3 2 0,0-1 15,-1 0 1,1 0-1,1 0 0,-1-1 1,0 1-1,0-1 0,0 0 1,1-1-1,-1 1 1,8 0-1,14-2 27,0 0 1,0-2-1,-1 0 0,1-2 0,-1-1 1,0-1-1,-1-1 0,26-12 1,-34 12-54,0-1 0,0-1 0,0 0 0,15-14 1,50-53-327,-69 64 187,-1 3 42,-7 8-34,-4 6-151,-5 5 245,1 0 1,-1 0-1,2 1 1,0-1-1,0 1 1,0 0 0,1 0-1,1 0 1,0 0-1,0 15 1,2-22 37,-1-1 0,1 0-1,-1 0 1,1 0 0,0 1 0,0-1 0,0 0 0,0 0 0,0-1 0,1 1 0,-1 0 0,1 0 0,-1 0 0,1-1 0,0 1 0,-1-1 0,1 1 0,0-1-1,0 0 1,0 0 0,0 0 0,0 0 0,0 0 0,0 0 0,1 0 0,-1-1 0,0 1 0,0-1 0,0 0 0,1 0 0,-1 1 0,0-2 0,1 1 0,-1 0-1,0 0 1,0-1 0,1 1 0,-1-1 0,0 1 0,0-1 0,4-2 0,6-5 54,1 0-1,-1-1 1,18-18 0,-13 12-49,93-87 267,-18 16-291,-61 58-18,139-132 62,-148 136-59,-1-1 0,-1-1 0,-1-1 0,31-57 0,-46 74-60,16-34 203,-19 42-169,0 0-1,-1-1 1,1 1-1,0-1 1,-1 1-1,0-1 0,1 0 1,-1 1-1,0-1 1,0 1-1,0-1 1,-1 0-1,0-3 1,1 6 19,0 0 0,0 0 0,0 0 0,0 0 1,0-1-1,0 1 0,0 0 0,0 0 1,0 0-1,0 0 0,0 0 0,0 0 0,0 0 1,0 0-1,0 0 0,-1 0 0,1 0 0,0 0 1,0 0-1,0 0 0,0-1 0,0 1 0,0 0 1,0 0-1,0 0 0,0 0 0,0 0 0,0 0 1,0 0-1,-1 0 0,1 0 0,0 0 1,0 0-1,0 0 0,0 0 0,0 0 0,0 0 1,0 0-1,0 0 0,0 0 0,0 0 0,-1 0 1,1 0-1,0 0 0,0 0 0,0 1 0,0-1 1,0 0-1,0 0 0,0 0 0,0 0 0,0 0 1,0 0-1,0 0 0,0 0 0,0 0 1,0 0-1,-1 0 0,-9 7-79,0 0-1,0 1 1,1 0 0,0 1-1,-12 13 1,-1 1 67,5-6 19,1 1 1,1 0-1,0 1 0,-18 33 0,26-39 16,1 0-1,0 0 1,1 1-1,1 0 1,0 0 0,1 0-1,0 0 1,1 1-1,0 14 1,2-4 28,1 1-1,5 38 1,-3-50 22,0-1 0,0 1 0,1-1 0,1 0 0,0 0 0,11 17 0,-6-14 23,0 0 0,1-1-1,1 0 1,0-1 0,1 0-1,0-1 1,2-1 0,17 13-1,-21-17-228,3 1 256,-1-1 1,29 14-1,-37-21-587,-1 1-1,1-1 1,0 1 0,0-1 0,-1-1 0,1 1 0,0-1-1,0 0 1,0 0 0,0 0 0,-1-1 0,1 1 0,9-4-1,0-5-3641,-4 0 1407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7:13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21 5408,'-36'-20'2432,"31"20"-2112,10 0 800,3 0-672,15 0 832,4 7-768,31-7 544,10 5-608,35-2-32,5 5-256,14-5 32,-14 6-96,13-4-1120,-13-2 576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7:15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1098 2976,'-12'7'971,"12"-7"-963,0 0 0,0 0 0,0 0 0,0 0 0,0 0 0,0 0 0,0 0 0,0 0 0,-1 1 0,1-1 0,0 0 0,0 0 0,0 0 0,0 0 0,0 0 0,0 0 0,0 0 0,0 0 0,0 0 0,0 0 0,0 1 0,0-1 0,0 0 0,0 0 0,0 0 0,0 0 0,0 0 0,-1 0 0,1 0 0,0 1 0,0-1 0,0 0 0,1 0 0,-1 0 0,0 0 0,0 0 0,0 0 0,0 0 0,0 1 0,0-1 0,0 0 0,0 0 0,0 0 0,0 0 0,0 0 0,2 11 240,-2-8 388,0 1 1,1-1 0,-1 1 0,1-1 0,2 5 0,-3-7-519,0 0 0,1 0 0,-1-1 0,0 1 0,1 0 0,-1-1 0,1 1 0,0 0 0,-1-1 0,1 1 0,-1-1 0,1 1 0,0-1 0,-1 1 0,1-1 0,0 1 0,0-1 1,-1 0-1,1 1 0,0-1 0,0 0 0,0 0 0,-1 0 0,1 1 0,0-1 0,0 0 0,0 0 0,0 0 0,1-1 0,6 0 322,1-1 1,-1 0-1,0 0 1,1-1-1,-1 0 1,0 0-1,7-5 0,57-38 677,154-140-35,-52 39-1066,9-14 205,-143 120-72,-2-2 0,42-61-1,-77 100-137,14-21 82,15-30 0,-59 97-679,-50 77 490,-29 49-3,91-141 262,2 1 1,0 0 0,3 0 0,-12 45 0,20-65-74,1 0 0,-1 0-1,2 0 1,-1 0 0,1 0 0,1 10 0,-1-16-53,0 0 1,1 0-1,-1-1 0,0 1 1,1 0-1,0 0 0,-1-1 1,1 1-1,0-1 0,0 1 1,0 0-1,0-1 0,0 0 1,0 1-1,0-1 0,0 1 1,1-1-1,-1 0 0,0 0 1,1 0-1,-1 0 0,1 0 1,0 0-1,-1 0 0,1-1 1,0 1-1,-1 0 0,1-1 1,0 0-1,-1 1 0,1-1 1,0 0-1,0 0 0,2 0 1,10-2 122,-1 0 0,1-1 0,-1-1 0,0 0 0,16-7 0,18-9-8,-1-2 1,52-32 0,-70 36-181,-1-2 1,-1-1-1,0 0 0,36-42 1,93-148 325,-141 190-255,22-32 9,147-208-35,-123 171-65,-58 87 33,-1 0-1,1 0 0,-1 0 0,0 0 0,0-1 0,0-3 1,1 1-77,-2 5 88,0 1 0,0 0 1,0 0-1,0 0 0,0 0 1,0 0-1,0-1 0,0 1 1,0 0-1,0 0 0,0 0 0,0 0 1,0 0-1,0-1 0,0 1 1,0 0-1,-1 0 0,1 0 1,0 0-1,0 0 0,0-1 1,0 1-1,0 0 0,0 0 1,0 0-1,0 0 0,0 0 0,0 0 1,-1 0-1,1-1 0,0 1 1,0 0-1,0 0 0,0 0 1,0 0-1,-1 0 0,1 0 1,0 0-1,0 0 0,0 0 1,0 0-1,0 0 0,-1 0 1,1 0-1,0 0 0,0 0 0,0 0 1,0 0-1,0 0 0,-1 0 1,1 0-1,0 0 0,0 0 1,0 0-1,0 0 0,-16 6-122,-14 12-112,16-7 189,1 1 0,1 0 0,-1 1 0,-18 27 0,-33 64 161,-30 96 386,20-38 182,-15 26 186,66-137-324,5-14 616,17-37-705,1-5-353,2-10-99,3 6 15,0-1-1,1 1 1,7-10-1,2-2 206,-8 10-348,0 1 1,11-12-1,-16 20 98,0 0 0,0 0 0,0 0 0,0 0 0,1 0 1,-1 0-1,0 1 0,1-1 0,-1 1 0,1 0 0,0 0 0,-1 0 0,1 0 0,0 0 0,4-1 0,-5 3 21,-1-1 0,0 0-1,0 0 1,1 1 0,-1-1 0,0 0-1,0 1 1,0-1 0,1 1 0,-1 0-1,0-1 1,0 1 0,0 0 0,0 0-1,0-1 1,0 1 0,-1 0 0,1 0-1,0 0 1,0 0 0,-1 0 0,2 2-1,2 4-1,-1 0 0,4 14 0,1 0-42,-6-17 76,0 0 0,0 1 1,1-1-1,0 0 0,0 0 0,0-1 0,0 1 0,0-1 0,6 5 0,-7-6 2,1-1-1,-1 1 0,1-1 0,-1 0 0,1 0 0,0 0 0,0 0 0,-1 0 1,1-1-1,0 1 0,0-1 0,0 1 0,0-1 0,0 0 0,0-1 0,0 1 0,4-1 1,24-7 156,-1 0 0,0-2 1,0-2-1,31-16 1,-46 20-144,0-1 0,0 0 1,-1 0-1,22-22 1,-27 23-37,-2 0 0,1-1 1,-1 0-1,-1-1 0,1 1 1,-2-1-1,9-19 1,-13 27-40,0-1 1,0 1 0,-1 0 0,1 0 0,-1 0-1,0-1 1,1 1 0,-1 0 0,0 0-1,0-1 1,-1-3 0,1 6 18,0-1 1,0 0-1,-1 1 1,1-1-1,0 1 0,-1-1 1,1 1-1,0-1 0,-1 0 1,1 1-1,0-1 0,-1 1 1,1 0-1,-1-1 0,1 1 1,-1-1-1,1 1 1,-1 0-1,0-1 0,1 1 1,-1 0-1,1 0 0,-1-1 1,0 1-1,1 0 0,-1 0 1,0 0-1,1 0 1,-1 0-1,1 0 0,-1 0 1,0 0-1,1 0 0,-1 0 1,0 0-1,1 0 0,-1 0 1,0 1-1,0-1 1,-8 4-12,1-1 1,-1 1-1,1 1 1,0-1-1,0 2 1,0-1-1,1 1 1,0 0-1,0 0 1,0 1-1,1 0 1,-7 9-1,12-14 31,0 0 0,0-1 0,-1 1 0,1 0 0,1 0-1,-1 0 1,0 0 0,0 0 0,1 0 0,-1 0 0,1 1 0,-1-1-1,1 0 1,0 0 0,0 0 0,0 0 0,0 0 0,1 1 0,-1-1-1,1 3 1,1-1 18,0 0 1,0 0-1,0 0 0,0 0 0,1-1 0,-1 1 1,1-1-1,0 1 0,5 3 0,4 4 126,1-1 0,0 0-1,0-1 1,24 11 0,61 23 319,-89-40-740,0 0 1,0 0-1,0-1 0,0 0 1,0-1-1,10 0 0,-13-1-653,-1 0 0,0-1 0,0 1-1,10-4 1,-11 3-42,-1 0 0,0 0 0,0 0 0,0-1-1,0 0 1,0 1 0,0-1 0,3-4 0,3-1-2508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7:15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17 6240,'-29'-16'3168,"39"21"-2144,9 3-640,25-1 1056,5 6-832,59-6 224,0 1-512,41-3-32,-6-2-192,28-3-1248,-13 0 608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7:16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580 93 3072,'5'-6'362,"-4"5"-262,0 0 1,1-1-1,-1 1 0,0 0 1,1 0-1,-1 0 0,1 0 1,0 0-1,2-1 0,36-14 1623,-38 15-1347,1 0 1,-1 0 0,0 0-1,0-1 1,1 1 0,-1-1-1,3-3 1,-4 5-262,-1 0-1,1-1 1,-1 1-1,1 0 1,-1-1 0,1 1-1,-1-1 1,0 1-1,1-1 1,-1 1-1,0 0 1,1-1 0,-1 0-1,0 1 1,0-1-1,1 1 1,-1-1-1,0 1 1,0-1 0,0 1-1,0-1 1,0 0-1,0 1 1,0-1-1,0 1 1,0-1 0,0 0-1,0 1 1,0-1-1,-1 0 1,-1-1 119,-1-1-1,1 1 1,-1 0 0,0 0-1,0 0 1,0 0 0,0 0-1,-1 1 1,1-1 0,0 1-1,-1 0 1,-5-1 0,-2 0 33,-1 0 1,-21 1-1,13 2-117,1 0-1,-1 1 1,0 1 0,0 1 0,1 1-1,0 0 1,0 2 0,0 0 0,1 1 0,0 1-1,-31 21 1,-9 11 258,-105 96 0,153-127-343,1 0 1,0 0-1,1 1 0,0 0 1,1 0-1,0 1 0,-9 20 1,13-25-8,1-1 0,0 0 0,1 1 0,-1-1 0,1 1 0,0 0 0,1-1 0,0 1 0,0 0 0,0-1 0,1 1 1,0-1-1,0 1 0,1 0 0,-1-1 0,2 0 0,2 7 0,0-3 66,0-1-1,0 0 1,1 0-1,1-1 1,-1 1 0,1-1-1,1-1 1,-1 0-1,1 0 1,1 0 0,14 8-1,-12-9 19,0 0 1,1-1-1,0 0 1,0-1-1,0 0 0,0-1 1,1-1-1,-1 0 0,18 1 1,1-3 41,0-1 0,0-2 0,38-8 0,91-27 102,-39 8-220,-114 28-221,-1 0 0,1 1 0,-1-2 1,0 1-1,0-1 0,6-3 0,16-15-9038,-20 16 5865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4:2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158 575 2144,'0'-2'194,"1"0"-1,-1 1 1,0-1 0,1 0-1,-1 0 1,1 0-1,0 1 1,0-1 0,-1 0-1,1 1 1,3-4 0,-4 5-25,1-1 1,-1 1-1,1-1 1,0 0 0,-1 1-1,0-1 1,1 0-1,-1 0 1,1 1 0,-1-1-1,0 0 1,1 0-1,-1 0 1,0 1-1,0-1 1,0 0 0,0 0-1,1 0 1,-1 0-1,0 0 1,-1 1-1,1-1 1,0 0 0,0 0-1,0 0 1,0 0-1,-1 1 1,1-1-1,0 0 1,-1 0 0,1 0-1,-1 1 1,1-1-1,-1 0 1,1 1 0,-1-1-1,0 0 1,0 0-112,1 1 1,-1 0-1,0-1 1,0 1-1,1 0 1,-1-1-1,0 1 1,0 0-1,1 0 1,-1 0-1,0 0 1,0 0-1,0 0 1,1 0-1,-1 0 0,0 0 1,-1 1-1,-16 3 447,18-4-484,-5 3 72,0-1 0,0 1-1,0-1 1,1 1-1,-1 1 1,1-1 0,0 1-1,0-1 1,0 1 0,-4 6-1,-2 3 66,0 0 0,-9 19 1,10-15-60,0-1 1,-8 25 0,15-36-6,1-1 0,0 1-1,-1 0 1,2 0 0,-1 0 0,0-1 0,1 1-1,0 0 1,0 0 0,1 0 0,-1 0 0,1-1 0,0 1-1,2 6 1,-2-9-25,0 0-1,0-1 1,0 1 0,0 0-1,0-1 1,0 1-1,1-1 1,-1 1 0,1-1-1,-1 0 1,1 1-1,-1-1 1,1 0 0,0 0-1,-1 0 1,1-1-1,0 1 1,0 0 0,0 0-1,-1-1 1,1 0 0,0 1-1,0-1 1,0 0-1,0 0 1,0 0 0,0 0-1,0 0 1,2 0-1,1-1 23,-1 0 0,0 0-1,0 0 1,0-1 0,0 1 0,0-1-1,0 0 1,0 0 0,0 0-1,-1 0 1,1-1 0,5-4-1,-2 0 27,0-1-1,0 1 0,-1-1 0,0-1 1,9-14-1,-14 19-113,1 1 0,-1-1-1,0 0 1,1 0 0,-2 0 0,1 1 0,0-1 0,-1 0 0,0 0 0,0 0-1,0 0 1,0 0 0,-1 0 0,0 0 0,1 0 0,-1 0 0,-1 0 0,-1-4-1,1 2-94,-1 0 0,0-1-1,0 1 1,-1 0-1,0 0 1,0 1-1,0-1 1,-7-5-1,10 10 80,0 1-1,0-1 0,0 0 0,0 0 1,0 0-1,0 0 0,1 1 0,-1-1 1,0 0-1,1 0 0,-1 0 0,1-1 0,-1 1 1,0-2-1,1 2-2,0 0 0,1 0 1,-1 1-1,0-1 0,1 0 0,-1 0 0,1 0 1,-1 0-1,1 0 0,-1 1 0,1-1 1,0 0-1,-1 1 0,2-2 0,6-8 155,13-13 20,0 0-1,1 1 0,1 1 0,2 1 1,29-18-1,-24 18-75,91-64 479,-102 68-439,-1-1-1,0 0 1,-2-1 0,22-31-1,-17 17-10,-1-1 0,16-38 0,-35 68-161,1 0 0,-1 0 0,1 0 0,0 0 0,0 1 0,0-1 0,0 0 0,0 1 0,4-4 0,-6 6 39,0 0 0,1 0 0,-1 0 0,0-1 1,0 1-1,1 0 0,-1 0 0,0 0 0,0 0 1,1 0-1,-1 0 0,0 0 0,0 0 0,1 0 0,-1 0 1,0 0-1,0 0 0,1 0 0,-1 0 0,0 0 1,0 0-1,1 0 0,-1 0 0,0 0 0,0 0 0,0 1 1,1-1-1,-1 0 0,0 0 0,0 0 0,1 0 1,-1 0-1,0 1 0,0-1 0,0 0 0,0 0 1,1 0-1,-1 1 0,0-1 0,0 0 0,0 0 0,0 1 1,0-1-1,4 14-207,-3-11 156,1 11-22,-1 0 1,0 0-1,-1 1 0,-1-1 0,0 0 0,-5 24 0,2-17 50,-51 286 17,37-230 75,-4 0-1,-35 84 1,-67 92 302,122-248-343,-74 119 398,70-116-396,4-3 64,-1-1 0,0 0 0,0 0-1,0 0 1,0 0 0,-1 0 0,1-1-1,-1 0 1,0 1 0,0-2 0,-1 1-1,-7 4 1,10-6-45,1-1-1,-1 1 1,0-1-1,0 0 1,0 0-1,1 1 1,-1-1 0,0 0-1,0-1 1,0 1-1,1 0 1,-1 0-1,0-1 1,0 1 0,0-1-1,1 0 1,-1 1-1,1-1 1,-1 0-1,0 0 1,1 0 0,-1 0-1,1 0 1,0 0-1,-1-1 1,1 1-1,0 0 1,0-1 0,0 1-1,0-1 1,-1-1-1,-3-6 86,0 1-1,1-1 0,0 0 1,-3-13-1,6 18-86,-2-4-27,1-1 0,0 1 0,0-1 0,1 1 1,0-1-1,1 1 0,0-1 0,0 0 0,1 1 0,0-1 0,0 1 0,1-1 0,0 1 1,1-1-1,0 1 0,0 0 0,1 0 0,0 1 0,0-1 0,1 1 0,-1 0 0,2 0 1,-1 0-1,1 1 0,0 0 0,0 0 0,1 0 0,13-8 0,2 1-75,0 2-1,1 1 0,0 0 0,30-7 1,102-17 100,-145 32-346,1 1 0,0 0 0,21 2 0,-27-1-319,-1 1-1,0 0 0,0 0 0,1 0 0,-1 0 0,0 1 0,0-1 0,0 1 0,0 0 1,-1 0-1,1 1 0,5 3 0,5 10-2174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7:17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519 128 6656,'-8'-12'2425,"4"20"81,0 2-2067,0 0-34,-1-1-1,0-1 0,0 1 1,-1-1-1,-10 13 0,-43 38 610,7-13-162,-57 56 563,86-77-1135,0 0 1,2 1-1,0 1 1,-23 44-1,-10 31 163,10-21 601,40-73-808,-4 4 568,10-32 333,3-5-1035,1 0-1,2 0 0,0 1 1,2 0-1,0 0 0,17-26 1,80-100-140,-86 122-26,116-163-17,-40 56 88,-94 131-12,-1 0-20,0 1 1,0 0-1,1 0 1,-1 0-1,1 0 1,0 0-1,0 1 1,0-1-1,0 1 1,0 0-1,5-3 1,-8 5 17,1 0 1,-1 0-1,0 0 0,1-1 0,-1 1 1,1 0-1,-1 0 0,1 0 1,-1 0-1,1 0 0,-1 0 1,0 0-1,1 0 0,-1 0 0,1 0 1,-1 0-1,1 0 0,-1 0 1,0 1-1,1-1 0,-1 0 1,1 0-1,-1 0 0,0 1 0,1-1 1,-1 0-1,1 0 0,-1 1 1,0-1-1,1 0 0,-1 1 0,0 0 1,5 14-187,-3-10 132,0 10 20,0-1 0,0 1 0,-2 0-1,-1 26 1,-12 61 133,11-90-84,-9 53 50,-18 144 257,28-196-169,1 0 0,0 0-1,0 0 1,1 0 0,4 18 0,-4-29-107,-1-1 1,1 1 0,-1 0 0,1-1-1,0 1 1,0-1 0,-1 1 0,1-1 0,0 1-1,0-1 1,0 1 0,1-1 0,-1 0-1,0 1 1,0-1 0,1 0 0,-1 0-1,3 1 1,-2-1-4,-1-1 0,1 0 0,0 1 0,-1-1 0,1 0 0,0 0-1,-1 0 1,1 0 0,0 0 0,0 0 0,-1-1 0,1 1 0,0 0 0,-1-1 0,1 1-1,-1-1 1,1 0 0,-1 0 0,1 1 0,2-3 0,3-3 81,0 1 1,0-1-1,-1 0 0,1 0 1,8-13-1,25-40 72,-35 51-191,129-230-211,-30 47 202,-94 172-149,2 2 0,0-1 0,17-16 0,-28 32 131,1 0 0,0 0 0,0 1 0,0-1 0,0 1 0,0-1-1,0 1 1,0 0 0,0 0 0,1 0 0,-1 0 0,0 0 0,1 0 0,3 0 0,-4 1 15,-1 0 0,0 1 0,1-1 0,-1 0 0,1 0 0,-1 1 0,0-1 0,0 1 0,1-1 0,-1 1 0,0 0 0,0-1 0,1 1 0,-1 0 0,0 0 0,0 0 0,0 0-1,0 0 1,0 0 0,0 0 0,-1 0 0,1 0 0,0 0 0,0 1 0,-1-1 0,1 0 0,-1 1 0,1 1 0,6 20-84,0 1-1,-2 0 1,4 47-1,-8-61 104,13 142-123,5 45 1439,-3-100-3344,5-3-3728,-15-75-2094,-1-7 2416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7:21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1 777 3552,'0'-7'7369,"0"7"-7169,10-7 3193,22-6-2710,-15 6 413,19-13-359,0-2 0,-2-1 0,42-36 0,-44 34-608,-31 24-143,-1 0-1,1 0 1,0 1-1,0-1 1,0 0 0,-1 1-1,1-1 1,0 1-1,0-1 1,0 1 0,0-1-1,0 1 1,0 0-1,0 0 1,0-1 0,0 1-1,0 0 1,0 0-1,0 0 1,0 0 0,0 0-1,0 0 1,0 0-1,2 1 1,-2 0 3,-1-1-1,1 1 1,0 0-1,0 0 1,0 0-1,-1 0 1,1 0-1,0 0 1,-1 0 0,1 0-1,-1 0 1,1 0-1,-1 0 1,1 0-1,-1 0 1,0 0-1,1 2 1,0 7-7,0 1-1,-1-1 1,-1 17 0,0-26 22,-2 45-214,-6 98 303,9-111 293,1 1 0,6 39-1,-6-70-300,-1 0 0,1-1 0,0 1 0,-1 0 0,1 0 0,0-1 0,1 1 0,-1 0 0,0-1 0,1 1 0,3 3 0,-5-6-56,1 1-1,0 0 0,0-1 0,0 1 0,0-1 0,0 1 0,0-1 0,0 1 0,0-1 0,0 0 0,0 1 0,0-1 0,1 0 0,-1 0 0,0 0 0,0 0 0,0 0 0,0 0 0,0 0 0,0 0 0,1 0 0,-1-1 0,0 1 0,0 0 0,0-1 0,0 1 0,0-1 0,0 1 1,0-1-1,0 1 0,0-1 0,0 0 0,0-1 0,12-8 128,-1-2 1,-1 1-1,19-26 1,-7 8 1,106-105 61,28-36-449,-152 165 175,8-11-215,-13 15 247,1 1 0,-1-1 0,1 1 0,-1-1 0,1 1-1,0-1 1,-1 1 0,1 0 0,-1-1 0,1 1 0,0 0 0,-1 0-1,1-1 1,0 1 0,-1 0 0,1 0 0,0 0 0,0 0 0,-1 0-1,2 0 1,0 1-32,-1 0 0,1 1-1,-1-1 1,0 1-1,1 0 1,-1-1 0,0 1-1,0 0 1,0 0-1,0 0 1,-1 0-1,2 3 1,1 1-46,8 18 68,-7-14 89,1 0 1,1 0 0,-1 0 0,9 10 0,-7-11-85,2 2 113,1 0 0,15 14 0,-22-22-28,0 0 0,1-1 0,-1 0 1,1 1-1,0-1 0,-1 0 0,1-1 0,0 1 1,0-1-1,0 0 0,1 0 0,7 1 0,-3-2 34,1 0 0,-1-1 0,1 0-1,-1 0 1,0-1 0,0-1 0,0 1-1,0-2 1,16-7 0,0-2 71,44-33 0,-63 41-153,0 0-1,0 0 0,-1 0 1,0-1-1,0 1 1,0-1-1,-1 0 0,0-1 1,4-7-1,-7 12-20,1-1 0,-1 0 0,0 0-1,0 0 1,0 0 0,-1 0 0,1 0 0,-1 0 0,1 0-1,-1 0 1,0 0 0,0 0 0,-1 0 0,1 0 0,0 0 0,-1 0-1,0 0 1,0 0 0,0 0 0,0 0 0,0 0 0,-1 1-1,-2-6 1,3 7-17,0-1-1,-1 1 1,1 0-1,0 0 1,0 0-1,0 0 1,-1 0-1,1 1 1,-1-1-1,1 0 1,0 1-1,-1-1 1,1 1-1,-1-1 1,0 1-1,1-1 1,-1 1-1,1 0 1,-1 0-1,1 0 1,-1 0-1,0 0 1,1 0-1,-1 1 1,1-1-1,-1 0 1,-1 2-1,-4 0-32,0 1-1,0 0 1,1 0 0,-9 6-1,14-8 60,-11 7-22,0 1 0,0 0-1,1 0 1,1 2 0,0-1 0,0 1 0,1 0-1,-12 20 1,16-24 50,1 0-1,0 1 1,1-1-1,0 1 1,0 0-1,0 0 1,1 1-1,0-1 1,1 0-1,0 1 1,0-1-1,1 1 1,0-1-1,1 0 1,2 17-1,-2-21-1,0-1 0,0 0 0,0 1 0,0-1 0,1 1 0,-1-1 0,1 0 0,0 0 0,0 0 0,0 0 0,0 0 0,1-1 0,-1 1 0,1 0 0,0-1 0,-1 0 0,5 3 0,-3-3 13,1 0 1,-1-1-1,1 1 0,-1-1 1,1 0-1,0 0 0,-1 0 0,1 0 1,0-1-1,0 0 0,6-1 0,10-2 65,-1-1 0,0 0 0,0-2 0,33-14 0,-40 15-105,10-3 16,10-4 66,1-2 0,-2-1 1,48-30-1,-61 31-54,0-1 0,-1-1 0,28-32 0,-17 14 37,27-43 1,219-365-25,-267 430-204,-1-1 0,10-27 0,-16 39 129,-1-1 1,1 0 0,0 1 0,-1-1 0,0 0 0,1 1-1,-1-1 1,0 0 0,0 0 0,0-2 0,0 4 24,-1 0 0,1-1 0,0 1 0,0 0 1,0 0-1,0-1 0,0 1 0,-1 0 0,1 0 1,0-1-1,0 1 0,0 0 0,-1 0 0,1 0 1,0-1-1,0 1 0,-1 0 0,1 0 0,0 0 0,0 0 1,-1 0-1,1 0 0,-1-1 0,-12 3-209,7 0 189,0 0 0,0 1 0,1 0-1,-1 0 1,1 0 0,0 1 0,0-1 0,0 1 0,1 1-1,-1-1 1,-5 8 0,0 1 2,1 0 0,0 1 0,-11 25-1,-3 17 41,2 0-1,3 1 1,3 2-1,-13 89 1,25-123-5,-1 43 1,4-57 32,1 0-1,0 1 1,0-1 0,2 0 0,6 21-1,-8-29-4,0-1 0,0 0-1,0 1 1,0-1 0,1 0-1,-1 0 1,1 0 0,0 0 0,0 0-1,-1 0 1,1-1 0,0 1-1,0 0 1,1-1 0,-1 0-1,0 1 1,0-1 0,1 0 0,-1 0-1,1 0 1,-1-1 0,6 2-1,1-1 60,0 0 0,0-1 0,0 0 0,0-1 0,10-2 0,22-3 9,-1-2 0,72-23 0,-91 23-64,0-1 1,0-1-1,0 0 0,-2-2 1,1 0-1,27-24 1,-39 29-55,-4 5-9,-1-1 0,1 0 0,-1 0 0,0 0 0,0 0 0,-1-1 0,1 1 0,-1-1 0,1 1 0,2-8 0,-5 11 17,0 0 0,0-1 0,0 1 0,0 0 0,0-1 0,0 1 1,0 0-1,0 0 0,0-1 0,0 1 0,0 0 0,0 0 0,0-1 0,0 1 0,0 0 0,0-1 0,0 1 1,0 0-1,-1 0 0,1 0 0,0-1 0,0 1 0,0 0 0,0 0 0,-1-1 0,1 1 0,0 0 0,0 0 1,0 0-1,-1 0 0,1-1 0,0 1 0,0 0 0,-1 0 0,1 0 0,0 0 0,-1 0 0,1 0 0,0 0 1,0 0-1,-1 0 0,1 0 0,0 0 0,0 0 0,-1 0 0,1 0 0,0 0 0,-1 0 0,1 0 0,0 0 1,0 0-1,-1 0 0,1 0 0,0 0 0,0 1 0,-1-1 0,-17 7-382,17-7 368,-37 18-85,-46 29 0,64-34 122,1 0 0,0 2 0,-31 30 0,47-41-15,0 0-1,-1 0 1,1 0-1,0 0 1,1 1-1,-1-1 1,1 1-1,0-1 1,-2 6-1,4-8 25,0 0 0,-1 0 0,1 0 0,0 0 0,0 0 0,0 0 0,0 0 0,0 0 0,0 0 0,1 0 0,-1 0 0,1 0 0,-1-1 1,1 1-1,0 0 0,0 0 0,0 0 0,-1-1 0,2 1 0,-1 0 0,0-1 0,0 1 0,1-1 0,-1 0 0,0 1 0,1-1 0,-1 0 0,3 2 0,1-1 32,-1 0 1,0 0 0,1 0 0,0 0 0,-1-1 0,1 1-1,0-1 1,0 0 0,-1-1 0,1 1 0,0-1 0,0 0-1,0-1 1,0 1 0,0-1 0,4-1 0,3 0 37,0-2 1,0 1 0,0-2-1,-1 0 1,14-8 0,-15 8-83,-1-1 0,0-1 0,-1 1 0,1-1 0,-1-1 0,-1 0-1,11-13 1,-15 17-17,0 0 0,-1 0-1,0 0 1,0 0-1,0-1 1,0 1 0,-1-1-1,2-8 1,-3 10-2,1 0 0,-1 0 1,0 0-1,-1 0 0,1 0 1,0 0-1,-1 0 0,0 0 0,0 0 1,0 0-1,0 0 0,0 0 1,0 1-1,-4-6 0,2 5-16,0 0-1,0 0 1,0 0 0,0 1-1,0-1 1,-1 1-1,1 0 1,-1-1 0,0 2-1,0-1 1,0 0-1,0 1 1,0 0-1,0 0 1,0 0 0,-5 0-1,9 1 26,-1 0 0,1 0 0,-1 0 0,1 0 0,0 0 0,-1 0 0,1 0 0,0 0 0,-1 0 0,1 0 0,0 0 0,-1 1 0,1-1 0,0 0 0,-1 0 0,1 0 0,0 1 0,-1-1 0,1 0 0,0 0 0,-1 1 0,1-1 0,0 1 0,0-1 0,0 0 0,1 0 0,-1 0 0,0 1 0,0-1 0,0 0 0,0 0 0,0 0 0,1 1 0,-1-1 0,0 0 0,0 0 0,0 0 0,1 0 0,-1 0 0,0 1 0,0-1 0,0 0 0,1 0 0,-1 0 0,0 0 0,0 0 0,1 0 0,-1 0 0,0 0 0,0 0 0,0 0 0,1 0 0,-1 0 0,0 0 0,0 0 0,1 0 0,-1 0 0,0 0 0,0 0 0,1 0 0,-1-1 0,21 2 90,36 7 0,13 1 77,59-12-290,1 0 118,-29 3-54,-58 0 118,-11 5-134,-31-5 155,-26 12-293,-39 12 196,-19 9 81,70-28-54,1 2 0,0-1 0,1 2-1,-17 12 1,25-17-6,-1 1-1,1 0 1,-1 0 0,1 0 0,0 0 0,1 0-1,-1 1 1,1-1 0,-4 10 0,5-12 11,1-1 0,0 0-1,-1 1 1,1-1 0,0 0 0,0 1 0,0-1 0,0 0 0,0 1 0,0-1 0,0 1 0,0-1 0,0 0 0,1 1 0,-1-1 0,1 0 0,-1 1 0,1-1 0,-1 0 0,1 0 0,0 1 0,-1-1 0,1 0 0,0 0 0,0 0 0,0 0 0,0 0 0,0 0 0,0 0 0,0-1 0,0 1 0,1 0 0,-1 0 0,0-1 0,0 1 0,1-1 0,-1 1 0,0-1 0,1 0 0,-1 1 0,2-1 0,10 2 158,0 0 0,-1-1-1,1 0 1,0-1 0,15-2 0,68-13 112,-21 0-239,-1-4 1,76-29-1,-91 25-70,79-35-261,-138 58 269,0 0 0,1 0 0,-1 0 1,0 0-1,0 0 0,0 0 1,0 0-1,0 0 0,0 0 1,0 0-1,0 0 0,1 0 1,-1 0-1,0 0 0,0 0 1,0 0-1,0 0 0,0 0 1,0 0-1,0 0 0,1 0 0,-1 0 1,0 0-1,0 0 0,0 0 1,0 0-1,0 0 0,0 0 1,0 0-1,0 0 0,1 0 1,-1 0-1,0 0 0,0 0 1,0 0-1,0 0 0,0 1 0,0-1 1,0 0-1,0 0 0,0 0 1,0 0-1,0 0 0,0 0 1,0 0-1,0 0 0,0 0 1,1 1-1,-1-1 0,0 0 1,0 0-1,0 0 0,0 0 1,0 0-1,0 0 0,0 0 0,0 1 1,-1-1-1,1 0 0,-2 13-231,-11 19 409,12-28-202,-2 2 10,-1 2 66,1 0 0,0 1 0,0 0 0,1 0 1,-2 9-1,4-16-8,0-1 1,-1 1-1,1 0 0,0-1 1,0 1-1,1 0 1,-1-1-1,0 1 1,0 0-1,1-1 0,-1 1 1,1 0-1,0-1 1,-1 1-1,1-1 1,0 1-1,0-1 1,0 1-1,0-1 0,0 0 1,0 0-1,0 1 1,0-1-1,1 0 1,-1 0-1,0 0 1,1 0-1,-1 0 0,1 0 1,-1-1-1,1 1 1,0 0-1,-1-1 1,1 1-1,2-1 1,5 1 40,0-1 0,0 0 0,0 0 0,0-1 0,0 0 0,16-5 0,-16 4-40,52-13 53,76-29 1,-121 39-66,0-1 1,-1-1 0,0-1-1,0 0 1,-1-1-1,0 0 1,-1-2 0,0 1-1,13-15 1,-7 4 13,-1-1 0,19-31 0,28-55-52,-56 92 7,46-77-57,5 2 0,81-96 0,-104 142-473,-37 44 512,1 0 0,-1 1 0,1-1 0,-1 0 0,0 1 0,1-1 0,-1 0 0,0 1 0,0-1-1,1 0 1,-1 1 0,0-1 0,0 0 0,0-1 0,-4-1-268,-8 6 47,4 0 234,0 0 0,1 1 0,0 0 0,-1 0 1,2 0-1,-13 11 0,6-3-26,1 0 0,-20 25 0,19-18 15,1 0 0,0 1 0,-15 37 0,-19 71 64,35-96-23,-9 30 43,1 2-1,-12 85 0,30-142 14,0 0 0,1-1 0,0 1 0,0-1 0,0 1-1,1 0 1,0-1 0,0 1 0,1-1 0,0 0 0,0 1 0,4 8 0,-5-14-45,-1 0 0,1 0 1,0 0-1,0 0 0,0 0 1,0 0-1,0-1 0,0 1 1,0 0-1,0 0 0,0-1 1,0 1-1,0-1 0,0 1 1,1-1-1,-1 1 0,0-1 1,0 0-1,1 0 0,-1 1 1,0-1-1,1 0 0,-1 0 1,0 0-1,3-1 0,2 0 28,0 0-1,0 0 0,0-1 0,6-2 0,284-129 74,-263 116-87,59-30-19,-90 46-55,0 0 1,0 1-1,0-1 0,1 0 0,-1 1 1,0-1-1,0 1 0,0 0 0,1-1 1,-1 1-1,2 1 0,-3-1 24,0 0-1,0 1 1,-1-1-1,1 1 1,0-1-1,0 1 0,-1-1 1,1 1-1,0-1 1,-1 1-1,1 0 1,-1-1-1,1 1 1,-1 0-1,1-1 1,-1 1-1,1 0 1,-1 0-1,0 0 1,0-1-1,1 1 1,-1 0-1,0 0 1,0 0-1,0 0 1,0-1-1,0 1 1,0 0-1,0 0 1,0 0-1,0 1 1,-1 11-22,-1 1 1,-1-1-1,0 0 0,0 0 1,-1-1-1,-8 19 0,7-20 97,0 0-1,1 0 0,0 1 1,1 0-1,1 0 0,0-1 1,0 2-1,1 13 0,1-25-30,0 1 0,0-1 0,0 0 0,0 0 1,0 1-1,0-1 0,1 0 0,-1 1 0,0-1 0,1 0 0,-1 0 0,1 1 0,0-1 0,-1 0 0,1 0 0,0 0 0,0 0 0,-1 0 0,1 0 0,0 0 1,0 0-1,0 0 0,0 0 0,0-1 0,1 1 0,-1 0 0,0-1 0,0 1 0,0-1 0,1 1 0,-1-1 0,0 0 0,0 1 0,1-1 0,-1 0 0,0 0 1,1 0-1,-1 0 0,0 0 0,3 0 0,3-2 28,-1 1 1,1-1 0,0 0-1,-1 0 1,0-1-1,9-4 1,81-53 197,-59 37-219,74-55-378,-91 71 149,-20 7 184,0 0 0,0 0 0,1 0 0,-1 0 0,0-1 0,1 1 0,-1 0 0,0 0 0,1 0 0,-1 0 0,0 0 0,1 0 0,-1 0 0,0 0 0,1 0 0,-1 0 0,0 1 0,1-1 0,-1 0 0,0 0 0,1 0 0,-1 0 0,0 0 0,0 1 0,1-1 0,-1 0 0,0 0 0,0 0 0,1 1 0,-1-1 0,0 0 0,0 0 0,0 1 0,1-1 0,-1 0 0,0 1 0,0-1 0,0 0 0,0 0 0,0 1 0,1-1 0,-1 0 0,0 1 0,0-1 0,0 0 0,0 1 0,0-1 0,0 0 0,0 1 0,0-1 0,0 0 0,-1 1 0,1-1 0,0 0 0,0 1 0,0-1 0,0 1 0,-6 16-117,-12 21-1,-103 200 57,93-191 86,-2 0 0,-3-2 0,-1-2 0,-59 58 0,30-40 186,-98 73-1,136-115-34,0-2-1,-33 16 0,53-30-121,-1-1 0,1 0 0,0 0 0,-1 0 0,1 0 0,-1-1 0,0 0 0,0 0 0,-8 0 0,11-2-16,-1 1 0,1-1 0,0 1 0,0-1 1,0 0-1,0 0 0,0 0 0,0 0 0,0-1 0,0 1 0,0-1 1,0 0-1,1 0 0,-1 0 0,1 0 0,-1 0 0,-2-4 0,2 1-19,-1 0-1,1 0 1,0 0-1,0-1 1,1 0-1,0 1 0,0-1 1,0 0-1,0 0 1,1 0-1,0 0 1,0 0-1,1 0 0,0 0 1,0-1-1,0 1 1,1 0-1,0 0 1,3-11-1,-2 7-6,1 0 0,1 1 0,-1-1-1,2 1 1,-1-1 0,1 1 0,1 1 0,-1-1-1,2 1 1,13-15 0,-7 12-4,1 0 0,1 1 0,0 1 0,1 0 0,23-9 0,161-58 7,-143 57 29,-38 13 3,252-82 204,-137 52-390,37-11-295,-59 13-3294,-107 33 3269,16-7-2087,-11-2-2275,-4 1 1448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7:21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40 9152,'-55'-40'4128,"51"40"-3584,13 4 1312,9 4-1120,27 7 1759,8 5-1439,42 5 512,8 3-960,33-5-32,-11 2-384,6-5-32,-20 0-96,-3-8-192,-16-1 64,-16-7-960,-15 4 576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7:21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40 11808,'-82'-31'5343,"61"27"-4639,16-1-384,5 10-320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7:52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24 1728,'-1'-1'226,"0"-1"1,1 1 0,-1 0-1,1-1 1,-1 1-1,1-1 1,0 1-1,-1 0 1,1-1-1,0-2 1,-2-1 2579,-4 14-2595,1 1-117,1 0-1,1 0 1,-1 0 0,2 0-1,-4 21 1,-1 7 123,-8 31 271,8-32-31,-15 43 0,16-61-115,-4 27-1,8-35 38,0 0-1,-1-1 1,0 1 0,-1 0-1,-9 18 1,22-41 2390,-1 1-2636,1 1 0,15-15 0,-11 15-198,0 1 0,1 0 0,0 1 0,0 0 0,26-9 1,-31 14-90,0 0 1,0 1 0,1-1-1,-1 2 1,1-1 0,-1 1 0,13 1-1,-20 0 150,0 0-1,1 0 0,-1 0 0,0 1 0,0-1 1,0 1-1,0-1 0,0 1 0,0 0 0,1 0 1,-2 0-1,1 0 0,0 0 0,0 0 1,0 1-1,0-1 0,-1 1 0,1-1 0,-1 1 1,1-1-1,-1 1 0,0 0 0,1 0 1,-1 0-1,0 0 0,0 0 0,0 0 0,-1 0 1,1 0-1,0 0 0,-1 0 0,1 0 0,-1 1 1,0-1-1,0 0 0,0 0 0,0 3 1,0-2 103,-1 1 1,1-1 0,-1 1-1,0-1 1,0 0 0,0 1-1,-1-1 1,1 0 0,-1 0-1,0 0 1,0 0 0,0 0-1,0 0 1,0-1 0,0 1-1,-1-1 1,1 1 0,-1-1 0,0 0-1,0 0 1,0 0 0,-5 2-1,-4 2 91,1-1 0,-1 0 0,0-1 0,-22 5 0,21-7 64,-1 0-1,1-2 0,0 1 1,-24-3-1,-4 0-3194,31 4 1133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7:54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2240,'0'-2'261,"0"1"-1,0 0 1,1 0-1,-1-1 1,0 1-1,1 0 1,-1 0 0,1 0-1,-1-1 1,1 1-1,-1 0 1,1 0 0,0 0-1,0 0 1,-1 0-1,1 0 1,0 0 0,0 1-1,0-1 1,0 0-1,0 0 1,0 1 0,2-2-1,6-5 1400,-8 8-1452,0 0-1,0 0 1,0-1 0,-1 1-1,1 0 1,0 0-1,0 0 1,0 0-1,-1 0 1,1 0 0,-1 0-1,1 1 1,0 0-1,15 28 299,-12-22-227,32 64 532,-27-52-579,-1 0 0,9 40 0,-5-17-16,41 148 1069,-52-185-1254,1 0 0,0-1 0,1 1 0,-1-1 0,6 9 0,-3 12 76,-3-4-102,1-16 42,-1-1 0,1 1 0,0-1 0,6 8 1115,-9-13-1151,0 0-1,0 0 1,0 0 0,0 0 0,0 0 0,0 0 0,0 0 0,0 0-1,0 0 1,0 0 0,0-1 0,0 1 0,0 0 0,0 0 0,0 0-1,0 0 1,0 0 0,0 0 0,0 0 0,0 0 0,0 0 0,0 0-1,0 0 1,0 0 0,0-1 0,0 1 0,0 0 0,0 0 0,0 0-1,0 0 1,0 0 0,0 0 0,1 0 0,-1 0 0,0 0 0,0 0-1,0 0 1,0 0 0,0 0 0,0 0 0,0 0 0,0 0 0,0 0-1,0 0 1,0 0 0,0-1 0,0 1 0,0 0 0,1 0 0,-1 0-1,0 0 1,0 0 0,0 0 0,0 0 0,0 0 0,3-1 31,-1 0 0,0 0-1,1 0 1,-1-1 0,0 1 0,0-1 0,0 1 0,0-1 0,0 0 0,0 0-1,0 0 1,-1 0 0,1 0 0,-1-1 0,1 1 0,0-3 0,3-6 105,-1 1 1,4-18 0,-2 10-55,-5 14-78,56-161 319,-47 141-328,1 1-1,1 0 1,1 1 0,26-35 0,-9 17-10,13-14-322,-34 41-408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7:54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 4224,'-1'-8'2444,"3"18"680,0-2-2323,0 1-1,-1-1 1,0 1 0,-1 17 0,-5 40 1188,2-34-1508,0 9-481,1-1 0,4 43 0,2-59-458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7:5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59 3136,'-1'-5'904,"0"1"1,0-1-1,1 0 0,0 1 1,0-7-1,0 10-507,0-1 0,1 1 0,-1 0 0,0-1 0,0 1 0,1 0 0,-1-1 0,1 1 1,-1 0-1,1 0 0,0 0 0,0 0 0,-1-1 0,1 1 0,0 0 0,0 0 0,0 0 0,1 0 0,-1 0-236,0 1 0,1 0 0,-1 0 0,0 0 0,0 0 0,1 0 0,-1 0 0,0 0 0,0 0 0,1 0 0,-1 1 0,0-1 0,0 0 0,0 1 0,0-1 0,1 1 0,-1-1 0,0 1 0,0 0 1,0 0-1,1 0 0,2 2-72,1 1 0,-1-1 1,1 1-1,4 6 0,11 17 99,-2 1-1,-1 0 1,15 33-1,-25-46-153,37 85 312,-25-51-180,-8-23-89,5 11 152,-1 1 0,-2 0 0,8 42-1,-12-19 69,-1 0 0,-4 0 0,-4 88 0,-6-68 210,-4 0 0,-23 94 1,21-124-311,-57 206 605,58-225-719,-1 0-1,-2-1 0,-1-1 0,-2 0 1,-37 51-1,17-36 19,-70 69 1,91-104-1362,16-10 1191,0 0 0,-1 0 1,1 1-1,0-1 0,0 0 1,0 0-1,-1 0 1,1 0-1,0 0 0,0 0 1,-1 0-1,1 0 0,0 0 1,0 0-1,0 0 0,-1 0 1,1 0-1,0 0 0,0 0 1,-1-1-1,1 1 0,0 0 1,0 0-1,0 0 1,-1 0-1,1 0 0,0 0 1,0-1-1,0 1 0,0 0 1,-1 0-1,1 0 0,0 0 1,0-1-1,0 1 0,0 0 1,0 0-1,0 0 0,0-1 1,0 1-1,-1 0 1,1 0-1,0 0 0,0-1 1,0 1-1,0 0 0,0 0 1,0-1-1,0 1 0,0 0 1,0 0-1,0 0 0,0-1 1,1 1-1,-1 0 0,0 0 1,0 0-1,0-1 1,0 1-1,0 0 0,0 0 1,0 0-1,1-1 0,3-8-2251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8:0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8 7456,'10'-8'8784,"-10"14"-6886,-1 8-1293,-1 1 0,0 0 0,-5 14 0,6-23-470,-20 83 820,-18 73 177,28-122-651,-34 75 1,23-72-171,10-20-43,1 0 0,-11 33 0,22-55-252,-1 0 0,1 0 0,0 0 0,0 0 0,0 0 0,0 1-1,0-1 1,0 0 0,1 0 0,-1 0 0,0 0 0,0 0 0,1 1 0,-1-1 0,1 0 0,-1 0 0,1 0 0,-1 0 0,1 0 0,0 0 0,0-1-1,-1 1 1,1 0 0,0 0 0,0 0 0,0-1 0,0 1 0,0 0 0,0-1 0,0 1 0,0-1 0,0 1 0,0-1 0,2 1 0,3 1 86,0 0 1,0-1 0,0 1 0,11 0 0,35 1-47,98-6 0,-115-2-507,-12 0-3914,-22 5 4019,-1 0 0,1 0 0,0-1 0,-1 1-1,1 0 1,-1-1 0,1 1 0,-1 0 0,0-1 0,1 1 0,-1-1 0,1 1 0,-1-1 0,0 1-1,1-1 1,-1 1 0,0-1 0,1 1 0,-1-1 0,0 0 0,0 1 0,0-1 0,0 1 0,1-1-1,-1 0 1,0 1 0,0-1 0,0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8:0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77 8736,'-20'-16'2810,"20"15"-2756,0 1 0,0 0-1,0 0 1,0 0 0,0 0 0,0 0-1,0 0 1,0-1 0,0 1-1,0 0 1,0 0 0,0 0 0,0 0-1,0 0 1,0-1 0,0 1-1,0 0 1,0 0 0,0 0-1,0 0 1,0 0 0,0 0 0,0-1-1,0 1 1,0 0 0,0 0-1,0 0 1,0 0 0,1 0 0,-1 0-1,0 0 1,0-1 0,0 1-1,0 0 1,0 0 0,0 0-1,0 0 1,0 0 0,1 0 0,-1 0-1,0 0 1,0 0 0,0 0-1,0 0 1,0 0 0,1 0 0,-1 0-1,0 0 1,0 0 0,0 0-1,0 0 1,0 0 0,0 0 0,1 0-1,10-3 1544,-10 3-1337,137-13 5997,-11 1-5522,-35-1-977,0 0-4348,-65 12 2776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4:2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16 747 1728,'-2'4'168,"0"0"0,0 0 0,1 0 0,-1 0-1,-1 5 1,2-5-76,1-4-10,-1 1 0,1 0 1,0-1-1,-1 1 0,1 0 0,0-1 1,0 1-1,0 0 0,-1 0 1,1-1-1,0 1 0,0 0 1,0 0-1,0-1 0,0 1 1,0 0-1,1 0 0,-1-1 1,0 1-1,0 0 0,0 0 1,2 2 1444,-2-4-1366,0 1 0,1-1-1,-1 1 1,0-1 0,0 1 0,1-1-1,-1 1 1,0-1 0,1 1 0,-1-1-1,0 1 1,1-1 0,-1 1 0,0 0-1,1-1 1,-1 1 0,1-1 0,-1 1-1,1 0 1,-1 0 0,2-1 0,4-4 665,16-16 129,-2-2 0,0-1 0,29-46 1,9-11-180,-43 62-662,-10 11-292,1 0 0,0 1 0,0 0-1,1 1 1,11-11 0,-18 17 163,1 0-1,-1 0 0,0 0 1,0 0-1,0 0 1,0 0-1,1 0 0,-1 0 1,0 0-1,0 0 0,0 0 1,0 0-1,1-1 1,-1 1-1,0 0 0,0 0 1,0 0-1,0 0 0,1 0 1,-1 1-1,0-1 1,0 0-1,0 0 0,0 0 1,1 0-1,-1 0 0,0 0 1,0 0-1,0 0 1,0 0-1,0 0 0,1 0 1,-1 1-1,0-1 1,0 0-1,0 0 0,0 0 1,0 0-1,0 0 0,0 0 1,1 1-1,-1-1 1,0 0-1,0 0 0,0 0 1,0 0-1,0 1 0,0-1 1,0 0-1,0 0 1,0 0-1,0 0 0,0 1 1,0-1-1,0 0 0,0 0 1,0 0-1,0 0 1,0 1-1,0-1 0,0 0 1,0 0-1,-1 0 1,1 0-1,0 1 0,-3 20-431,2-15 432,-86 311 1350,74-275-1070,-26 77 356,-43 170 864,77-266-1414,-10 56 1624,19-104 1059,2-2-2510,9-29 0,-5 31-198,2 0 0,0 0 0,19-25-1,-10 15-36,120-187-30,78-96-118,-217 315 129,41-51-248,-38 48 135,1 0-1,0 0 1,1 1 0,-1 0 0,14-9-1,-19 14 98,0-1 0,0 1 0,-1-1 1,1 1-1,0-1 0,0 1 0,0 0 0,0 0 0,0-1 0,0 1 0,0 0 0,0 0 0,0 0 0,0 0 0,0 0 0,0 0 0,0 0 0,0 1 0,0-1 0,0 0 0,0 0 0,-1 1 0,1-1 0,0 1 0,0-1 0,0 1 0,0-1 0,0 1 0,-1-1 0,1 1 0,0 0 0,-1-1 0,1 1 0,0 0 0,-1 0 0,1-1 0,-1 1 1,1 0-1,-1 0 0,1 0 0,-1 0 0,1 1 0,0 2 15,1 1-1,-1 0 1,0 0 0,0 0 0,0 0 0,-1 9 0,-1 20 61,-2 0 0,-1 0 1,-2-1-1,-2 0 0,-1 0 0,-13 32 1,19-57 14,-1 0 1,0 1-1,-10 13 0,12-19-4,-1 1 0,1-1-1,-1 0 1,0 0-1,0-1 1,-1 1-1,1 0 1,0-1 0,-1 0-1,-5 3 1,6-5-9,0 1 1,0 0 0,-1-1-1,1 0 1,0 0 0,-1 0 0,1 0-1,0 0 1,-1-1 0,1 1-1,0-1 1,0 0 0,-6-2-1,8 2-40,-1 1 0,0-1 0,1 0 0,-1 0 0,1 0 0,-1 0 0,1 0 0,-1-1 0,1 1 0,0 0 0,-2-3 0,2 3-23,1 0 0,-1 1 0,1-1 0,0 0 0,-1 0 0,1 0 0,0 0 0,0 0 1,0 0-1,-1 0 0,1 0 0,0 0 0,0 0 0,0 0 0,1 0 0,-1 0 0,0 0 0,0 0 0,0 0 0,1 1 0,-1-1 0,1-2 0,1 2-8,-1-1 0,1 1 0,-1 0 0,1-1 0,-1 1 0,1 0 0,-1 0-1,1 0 1,0 0 0,0 1 0,0-1 0,-1 0 0,1 1 0,0-1 0,2 1 0,7-4-39,65-28 68,90-53-1,-107 53 116,120-66 425,-79 39 129,-53 30-233,-39 24-292,-1 0 1,0-1-1,0 0 1,11-12-1,-5 4-174,-13 14 4,1-1 0,-1 1 0,0 0 0,0 0 0,1-1 1,-1 1-1,0 0 0,0-1 0,1 1 0,-1 0 0,0-1 0,0 1 0,0 0 0,0-1 1,0 1-1,0 0 0,1-1 0,-1 1 0,0 0 0,0-1 0,0 1 0,0 0 0,0-1 0,0 1 1,0-1-1,0 1 0,-1 0 0,1-1 0,0 1 0,0 0 0,0-1 0,0 1 0,0 0 0,-1-1 1,1 1-1,0 0 0,0-1 0,0 1 0,-1 0 0,1 0 0,0-1 0,0 1 0,-1 0 0,1 0 1,0 0-1,-1-1 0,1 1 0,0 0 0,-1 0 0,1 0 0,-1 0 0,12 12-215,-1 2 0,13 19 0,-16-17 199,-1 0 0,-1 1 0,-1 0 0,0 0 0,2 25 0,-4-24 86,0-1 1,2 0-1,0 0 0,1-1 0,9 24 0,-13-39-30,-1 0 1,1 0-1,-1 0 0,1 0 0,-1 0 0,1 0 0,0 0 0,0 0 0,0 0 0,-1 0 0,1 0 0,0-1 1,0 1-1,0 0 0,0 0 0,0-1 0,0 1 0,1-1 0,-1 1 0,0-1 0,0 1 0,0-1 1,0 0-1,2 0 0,-1 0-3,0 0 0,0 0 0,0-1 0,0 1 0,0-1 0,0 0 0,0 0 0,0 0 0,0 0 0,-1 0 0,1 0 0,0 0 0,-1 0 0,3-2 0,12-13 93,-1 0-1,23-31 1,13-14 57,-25 35-160,31-34-300,-53 53 79,-6 6-146,-10 12-214,5-1 523,2-1-1,-1 1 1,1 0 0,1 0-1,0 1 1,0 0-1,1-1 1,0 1 0,1 0-1,1 1 1,-2 17-1,3-20 67,0 0 0,1 0 1,0 0-1,0 0 0,1 0 0,0 0 0,0 0 0,1-1 0,0 1 0,1-1 0,0 0 0,0 0 0,1 0 1,10 13-1,-13-18 18,0 0 1,1-1 0,-1 0 0,1 1 0,0-1-1,0 0 1,0 0 0,0 0 0,0-1 0,0 1 0,0-1-1,1 0 1,-1 0 0,0 0 0,1 0 0,-1 0-1,1-1 1,-1 0 0,1 1 0,0-1 0,-1-1-1,1 1 1,-1 0 0,1-1 0,-1 0 0,0 0-1,1 0 1,-1 0 0,0 0 0,1-1 0,-1 1-1,0-1 1,3-3 0,0 0 0,0 0 0,0-1 0,-1 0 0,0 0 1,-1 0-1,1-1 0,-1 1 0,0-1 0,-1 0 0,0 0 0,0-1 0,4-12 0,-4 8-35,-1 0-1,0-1 1,0 1-1,-1-1 0,-1 1 1,-2-25-1,1 32-37,1 0 0,-2 0 0,1 1 0,0-1 0,-1 0 0,0 1 0,0-1 0,0 1 0,-1-1 0,0 1 0,0 0 0,0 0 0,0 0 0,0 1 0,-1-1 0,1 1 0,-1 0 0,-8-6 0,2 4-33,0 0 0,0 0-1,-1 1 1,1 0 0,-1 1 0,0 0 0,-15-1-1,-5 2-153,24 3-191,23 1 163,22 2 431,-1-2 1,50-4-1,63-4 38,-76 3-246,-69 2 69,1 0 0,-1 0 0,0 0 0,0 0 0,0-1 0,0 0 0,0 0 0,0 0 0,0-1 0,-1 0 0,1 0 0,-1 0 0,0 0 0,0-1 0,8-7 0,-1-1-11,0-1 0,-1-1 0,-1 0 0,10-16 0,-3-1 67,-2-1 0,19-60 0,6-70-382,-36 136 131,-3 25 133,0 0 1,0 1-1,0-1 0,0 1 1,0-1-1,0 0 1,0 1-1,0-1 0,0 1 1,0-1-1,-1 0 0,1 1 1,0-1-1,0 1 0,0-1 1,-1 1-1,1-1 0,0 1 1,-1-1-1,1 1 0,0-1 1,-1 1-1,1-1 1,-1 1-1,1-1 0,-1 1 1,1 0-1,-1-1 0,1 1 1,-1 0-1,1 0 0,-1-1 1,0 1-1,0 0 5,1 0 0,0 0 0,-1 0 0,1 0 0,-1 1 0,1-1-1,0 0 1,-1 0 0,1 0 0,0 1 0,-1-1 0,1 0 0,0 0 0,-1 1 0,1-1 0,0 0 0,-1 1 0,1-1 0,0 0 0,0 1-1,0-1 1,-1 1 0,-12 22-191,2 0 0,0 1 0,-13 47 0,13-39 124,-12 34-14,3 2 0,-12 75 0,29-123 142,1 0 1,1 1 0,0-1-1,2 0 1,0 0 0,2 0-1,4 23 1,-5-39 10,-1 1 0,1 0 1,0-1-1,0 1 0,4 6 0,-5-10-29,0 0 1,0 0-1,-1 0 0,1 0 0,0 0 0,0 0 0,0 0 0,0 0 1,1 0-1,-1 0 0,0 0 0,0-1 0,0 1 0,1 0 0,-1-1 1,0 1-1,1-1 0,-1 0 0,0 1 0,1-1 0,-1 0 0,1 0 1,1 0-1,4-1 59,-1 0 1,0-1-1,0 0 1,0 0 0,0-1-1,0 0 1,6-4-1,41-29 211,-32 21-235,85-48-74,-29 18 81,-55 30-474,-20 14 174,-3 1-3,-13 8-148,7-3 341,1-1 0,0 2 0,-1-1 0,2 1 1,-1-1-1,1 2 0,-1-1 0,2 0 1,-1 1-1,1 0 0,0 0 0,-5 13 0,8-18 62,0 1 0,1-1 0,-1 0 0,1 1 0,-1-1-1,1 1 1,0-1 0,0 1 0,0-1 0,0 1 0,0-1 0,1 1-1,-1-1 1,1 1 0,-1-1 0,1 0 0,0 1 0,0-1-1,0 0 1,0 1 0,1-1 0,-1 0 0,0 0 0,1 0 0,0 0-1,-1-1 1,1 1 0,0 0 0,0-1 0,3 3 0,-1-2 16,-1 0 1,0 0 0,1-1-1,-1 1 1,1-1 0,-1 0-1,1 0 1,0 0 0,-1-1-1,1 1 1,0-1 0,0 0-1,0 0 1,-1 0 0,1-1-1,0 1 1,0-1 0,-1 0-1,7-2 1,-3 0-1,0-1 0,0 0 0,0-1 1,0 0-1,-1 0 0,0 0 0,0-1 0,0 0 1,0 0-1,-1 0 0,0-1 0,-1 1 0,0-1 0,0 0 1,0-1-1,-1 1 0,0-1 0,4-13 0,-6 18-58,-1 0 1,1 0-1,-1 0 0,0-1 0,0 1 0,0 0 1,0 0-1,0-1 0,-1 1 0,1 0 0,-1 0 1,0 0-1,0 0 0,0 0 0,0 0 0,-1 0 1,1 0-1,-1 0 0,0 1 0,0-1 0,0 1 1,0-1-1,0 1 0,0 0 0,-1-1 0,1 1 0,-1 1 1,0-1-1,1 0 0,-1 0 0,0 1 0,0 0 1,0 0-1,-4-2 0,-4 0-16,-9-6 88,20 9-46,0-1-1,0 1 1,0 0-1,0-1 1,1 1-1,-1 0 1,0 0 0,0-1-1,0 1 1,1 0-1,-1 0 1,0 0-1,0-1 1,1 1 0,-1 0-1,0 0 1,0 0-1,1 0 1,-1-1-1,0 1 1,1 0 0,56-8-150,-33 4 94,0 1 0,0 2 0,37 1 0,-20 0-33,-34 0 61,-1 1 0,1-1 0,0 1-1,0 1 1,-1-1 0,1 1 0,-1 0 0,13 6 0,-17-7 17,0 0 1,0 0 0,-1 0 0,1 0-1,0 1 1,-1-1 0,1 1 0,0-1-1,-1 1 1,0-1 0,1 1-1,-1 0 1,0 0 0,0 0 0,0 0-1,0-1 1,0 1 0,-1 1 0,1-1-1,0 0 1,-1 0 0,0 0-1,1 0 1,-1 0 0,0 0 0,0 1-1,0-1 1,0 0 0,-1 0 0,1 0-1,-2 3 1,-19 53-145,14-41 282,1-1 0,-7 28 1,13-35 66,0-9-181,0 0 0,0 0 0,0 0 0,0 0 0,0 0 0,1 0 0,-1-1 0,0 1 0,0 0 1,0 0-1,0 0 0,0 0 0,0 0 0,0 0 0,0 0 0,0 0 0,1 0 0,-1 0 0,0 0 0,0 0 0,0 0 0,0 0 0,0 0 0,0 0 0,0 0 0,0 0 0,1 0 0,-1 0 0,0 0 0,0 1 1,0-1-1,0 0 0,0 0 0,0 0 0,0 0 0,0 0 0,0 0 0,0 0 0,1 0 0,-1 0 0,0 0 0,0 0 0,0 0 0,0 1 0,0-1 0,0 0 0,0 0 0,9-21 479,-7 14-432,1 1-1,0-1 1,0 1 0,5-8 0,1 3-131,0 1 1,0-1-1,1 1 1,0 1-1,1 0 0,0 1 1,0 0-1,24-13 1,-33 21 32,-1-1 0,1 0 0,0 1 0,0 0 0,-1-1 0,1 1 0,0 0 0,0 0 1,0 0-1,-1 0 0,1 0 0,0 0 0,0 0 0,-1 1 0,1-1 0,0 1 0,0-1 1,-1 1-1,1 0 0,0 0 0,-1 0 0,1-1 0,-1 1 0,1 1 0,-1-1 0,2 2 1,4 4 10,-1 0 0,-1 0 0,1 0 0,4 11 0,4 3 59,-10-15 8,1 0 1,0 0-1,1-1 0,10 10 1,-14-13-8,1 0 1,-1-1 0,1 1 0,-1-1-1,1 0 1,-1 0 0,1 0-1,0 0 1,-1 0 0,1 0-1,0-1 1,0 1 0,0-1-1,0 0 1,-1 0 0,7-1-1,2-1 66,1-1 0,-1-1 0,0 1-1,0-2 1,0 0 0,16-10 0,59-46 156,-53 35-226,65-59-185,-84 78-286,-14 7 412,0 0 0,0-1 0,1 1 0,-1 0 0,0 0 0,1 0 0,-1 0 0,0 0 0,1 0 0,-1 0 0,0 0 0,1 0 0,-1 0 0,0 0 0,0 0 0,1 1 0,-1-1 0,0 0 0,1 0-1,-1 0 1,0 0 0,0 0 0,1 1 0,0 0-18,0 1 0,-1-1-1,1 1 1,-1-1 0,1 1 0,-1 0-1,0-1 1,1 1 0,-1-1-1,0 1 1,0 0 0,0-1-1,-1 3 1,0 15-2,-2 0-1,-1 1 1,0-1-1,-13 34 1,9-29 74,-32 86 418,40-109-427,0-1 1,-1 1-1,1 0 1,0 0-1,-1-1 0,1 1 1,0 0-1,-1-1 1,1 1-1,-1 0 0,1-1 1,-1 1-1,1-1 0,-1 1 1,1-1-1,-1 1 1,0-1-1,1 1 0,-1-1 1,0 0-1,1 1 1,-1-1-1,0 0 0,1 0 1,-1 1-1,0-1 1,0 0-1,1 0 0,-3 0 1,3 0-6,-1-1 0,1 1 0,-1-1 0,1 1-1,-1-1 1,1 0 0,-1 1 0,1-1 0,-1 0 0,1 1 0,0-1 0,-1 0 0,1 1 0,0-1 0,0 0 0,0 0 0,-1 1 0,1-1 0,0 0 0,0 0-1,0 1 1,0-1 0,0 0 0,0 0 0,1 1 0,-1-1 0,0 0 0,0 0 0,1-1 0,0-3-22,1-1 0,0 0-1,0 1 1,0-1 0,1 1 0,-1 0 0,1-1 0,1 1 0,-1 1-1,1-1 1,0 0 0,6-5 0,-2 6-14,0 0-1,0 0 1,1 1 0,-1 0 0,12-2-1,5-2-28,105-26-2057,-42 15-6779,-74 17 6661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8:00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7808,'0'0'129,"-1"0"1,1 0 0,0 0-1,-1 0 1,1 0-1,0 1 1,-1-1-1,1 0 1,0 0 0,-1 0-1,1 0 1,0 0-1,-1 1 1,1-1 0,0 0-1,-1 0 1,1 0-1,0 1 1,0-1-1,-1 0 1,1 0 0,0 1-1,0-1 1,0 0-1,-1 1 1,1-1 0,0 0-1,0 1 1,0-1-1,0 0 1,0 1 0,0 0-1,-1 15 1751,1 0-500,-5 35 854,-1 24-714,-3 0 0,-22 82 0,12-91-869,-41 89-1,57-149-625,2-4 21,-1 1 0,1-1 0,0 1-1,0 0 1,0-1 0,0 1 0,1 0 0,-1-1 0,0 1 0,1 0-1,0 0 1,0 0 0,0 3 0,1-5-27,0-1 1,-1 0-1,1 1 1,0-1-1,0 0 0,-1 0 1,1 0-1,0 0 0,0 1 1,0-1-1,0 0 1,-1 0-1,1-1 0,0 1 1,0 0-1,0 0 1,-1 0-1,1 0 0,0-1 1,0 1-1,0-1 1,16-6-410,-1-1 1,1-1-1,24-19 1,-26 17 317,1 1 0,0 0 0,29-12 0,-44 21 87,1 1 0,-1 0 1,0-1-1,1 1 0,-1 0 0,0-1 0,1 1 0,-1 0 0,0 0 0,1 0 0,-1 0 0,1 1 1,-1-1-1,0 0 0,1 1 0,-1-1 0,0 0 0,0 1 0,3 1 0,-2-1 59,0 1 0,-1-1-1,1 1 1,0-1-1,-1 1 1,1 0 0,-1 0-1,0 0 1,0 0 0,2 4-1,1 3 211,-1 0 0,0 1-1,-1 0 1,2 11-1,-4-19-269,1 4 168,-1 1 1,1-1-1,-2 10 0,1 13-2340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8:0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6 844 4800,'0'0'1557,"-5"4"2571,7-1-3488,-1 1 0,1 0 0,-1 0 0,0 0 0,0 0 0,0 1 0,0-1 0,-1 0 0,0 0 0,0 7 0,4 35 4106,-3-48-4555,0-1 0,0 1 0,0-1-1,1 1 1,0-1 0,-1 1 0,1 0 0,3-3-1,10-15 8,71-105-1035,-85 124 823,0-1 1,0 1 0,0 0-1,1 0 1,-1 0-1,0-1 1,1 1 0,-1 1-1,1-1 1,-1 0 0,1 0-1,-1 0 1,1 1-1,0-1 1,-1 1 0,1 0-1,0-1 1,0 1 0,-1 0-1,1 0 1,0 0-1,0 0 1,-1 0 0,1 0-1,0 1 1,0-1 0,2 1-1,4 2 56,-1 1 1,0-1-1,0 1 0,12 9 0,-4-3 106,12 8 118,1-2 1,1-1 0,0-1-1,55 17 1,-78-29-184,1-1-1,-1 0 1,1 0-1,-1 0 1,1-1 0,0 0-1,-1-1 1,1 1 0,10-4-1,-14 4-50,0-1 1,0 0-1,0-1 0,0 1 1,0 0-1,0-1 0,0 0 0,-1 1 1,1-1-1,-1 0 0,1-1 0,-1 1 1,0 0-1,0-1 0,0 1 0,0-1 1,0 1-1,-1-1 0,1 0 0,-1 0 1,2-4-1,-1 0-101,0 0 0,0 0-1,0-10 1,-1 15 6,-1 0 0,0-1-1,0 1 1,0-1 0,0 1 0,-1 0-1,1-1 1,-1 1 0,1-1-1,-1 1 1,0 0 0,0 0 0,-2-5-1,3 7 52,0 0-1,-1 0 1,1-1-1,0 1 1,-1 0-1,1 0 1,0 0-1,0-1 1,-1 1-1,1 0 1,0 0-1,-1 0 1,1 0-1,0 0 1,-1 0-1,1 0 1,0-1-1,-1 1 1,1 0-1,-1 0 1,1 0-1,0 1 1,-1-1-1,1 0 1,0 0-1,-1 0 1,1 0-1,0 0 1,-1 0-1,1 0 1,0 1-1,-1-1 1,1 0-1,0 0 1,0 0-1,-1 1 1,1-1-1,0 0 1,0 0-1,-1 1 1,1-1-1,0 0 1,0 1-1,0-1 1,-1 0-1,1 0 1,0 1-1,0 0 1,-11 18-162,10-17 123,-2 3 41,1 0 0,0 0 0,0 0 0,0 0 0,1 1 0,0-1 0,0 1 0,0-1 0,1 0 0,0 9 0,0-10 63,1 0 0,0 1 0,0-1 1,0 0-1,0 0 0,1 0 0,0 0 0,0 0 1,0 0-1,0 0 0,1 0 0,-1-1 0,6 6 1,-6-7 4,0 0 0,0-1 0,0 0 0,0 1 0,0-1 0,0 0 1,1 0-1,-1 0 0,0 0 0,1 0 0,-1-1 0,0 1 0,1-1 0,-1 0 1,1 1-1,-1-1 0,1 0 0,-1-1 0,1 1 0,-1 0 0,0-1 1,1 1-1,-1-1 0,3-1 0,3 0 6,-1-1-1,1 0 1,-1-1-1,0 0 1,0 0 0,10-9-1,34-28 109,61-51 24,-110 90-213,18-14-106,-19 15 103,0 1 1,0-1-1,0 0 1,0 1-1,0-1 1,0 1-1,0 0 1,0-1 0,0 1-1,0 0 1,0 0-1,0-1 1,0 1-1,0 0 1,0 0-1,0 0 1,0 0-1,0 0 1,0 0-1,2 1 1,-2 0 7,0 0-1,0-1 1,-1 1 0,1 0-1,0 0 1,0 0 0,-1 0-1,1 0 1,-1 0 0,1 0 0,-1 0-1,1 0 1,-1 1 0,1-1-1,-1 0 1,0 0 0,0 0-1,0 0 1,0 1 0,0-1-1,0 1 1,-1 28-95,1-30 106,-3 12 8,0-1 0,0 1 0,-1-1 0,0 1 0,-1-1 0,0-1 0,-1 1 0,0-1 0,-13 17 0,16-23 38,-1 0 1,1 0-1,-1 0 1,0-1-1,1 1 1,-2-1-1,1 0 1,0-1-1,-1 1 1,-5 2-1,9-4-73,-1-1 0,0 1-1,0-1 1,1 0 0,-1 1-1,0-1 1,0 0 0,0 0-1,1 0 1,-1 0 0,0 0-1,0 0 1,0-1 0,1 1 0,-1-1-1,0 1 1,0-1 0,1 0-1,-1 1 1,1-1 0,-1 0-1,0 0 1,1 0 0,0 0-1,-1-1 1,1 1 0,0 0-1,-1-1 1,1 1 0,0 0 0,-2-4-1,2 3-48,-1-1 0,1 1 0,-1-1 0,1 0 0,0 1 0,0-1 0,-1-4 0,2 6 66,0 1-1,0-1 1,0 1 0,0 0 0,0-1 0,0 1 0,0-1 0,0 1 0,0 0 0,0-1 0,0 1 0,0 0 0,0-1 0,1 1 0,-1-1 0,0 1 0,0 0 0,0-1 0,1 1 0,-1 0 0,0 0 0,0-1 0,1 1 0,0-1-1,0 1 0,-1 0 1,1-1-1,0 1 0,0 0 0,0 0 0,-1 0 0,1 0 0,0 0 1,0 0-1,0 0 0,0 0 0,-1 0 0,1 0 0,0 0 0,1 1 1,13 2 3,30 1 1,11 2-32,-27-1 118,1-2 0,-1-1-1,1-1 1,-1-1 0,1-2-1,-1-1 1,35-8 0,-59 11-36,-1-1 0,1 0 0,-1-1 0,0 1 0,1-1 0,-1 1 0,0-1 0,0-1 0,0 1 0,0 0 0,0-1 0,-1 0 0,1 0 0,5-6 0,-7 6-16,4-3 9,-1 0 0,0-1 0,0 0 1,7-14-1,3-18-87,-2 0 0,-2-1 0,7-45 0,-12 54-6,80-315-845,-76 315 893,5-18-96,-2 1-1,9-69 1,-22 109-43,-2 9-34,-5 15-102,3-7 269,-21 56 188,-25 100 0,-9 108 342,-1 10-54,52-258-350,6-20-42,0 0-1,0 0 1,1 0-1,-1 0 1,1 0-1,0 0 1,1 0-1,-1 0 1,1 1 0,0-1-1,2 8 1,-2-13-71,0 0 0,0 0 0,0 1 1,0-1-1,0 0 0,0 0 0,0 0 1,0 0-1,0 1 0,0-1 1,0 0-1,0 0 0,1 0 0,-1 0 1,0 0-1,0 1 0,0-1 0,0 0 1,0 0-1,0 0 0,1 0 0,-1 0 1,0 0-1,0 0 0,0 0 1,0 0-1,1 0 0,-1 1 0,0-1 1,0 0-1,0 0 0,1 0 0,-1 0 1,0 0-1,0 0 0,1 0 1,7-5-246,10-15-297,-13 13 487,12-12-130,-9 9-5,17-16 0,-25 26 189,0 0 0,0-1 0,0 1 0,0 0 0,0 0 0,1 0 0,-1 0 0,0 0 0,0-1 0,0 1 0,0 0 0,1 0 0,-1 0 0,0 0 0,0 0 0,0 0 0,1 0 0,-1 0 0,0 0 0,0-1 0,0 1 0,1 0 0,-1 0 0,0 0 0,0 0 0,0 0 0,1 0 0,-1 0 0,0 1 0,0-1 0,0 0 0,1 0 0,-1 0 0,0 0 0,0 0 0,0 0 0,1 0 1,-1 0-1,0 1 0,2 9-29,-4 18 73,2-26-38,-2 10 2,0-5 106,1 0 0,0 0 1,1 0-1,-1 0 0,3 12 1,-2-17-96,0-1-1,0 0 1,1 0 0,-1 0-1,1 1 1,-1-1 0,1 0-1,-1 0 1,1 0 0,0 0 0,0 0-1,0 0 1,-1 0 0,1 0-1,0 0 1,0 0 0,0 0-1,0-1 1,0 1 0,1 0 0,-1-1-1,0 1 1,0-1 0,0 1-1,0-1 1,1 1 0,-1-1 0,0 0-1,1 0 1,-1 0 0,0 0-1,0 0 1,1 0 0,-1 0-1,0 0 1,1 0 0,1-1 0,15-2-60,0-2 0,-1 0 0,34-14 0,-9 3-106,63-25 70,-102 40 63,-1 0 1,1-1-1,0 1 0,-1-1 0,0 1 0,3-3 1,-4 3-75,-10 9 113,-4 2-161,9-8 160,1 0 0,0 1 0,-1 0 0,1 0 0,0 0 0,-3 4 0,6-6-17,-1-1 0,1 1 0,0 0-1,-1-1 1,1 1 0,0 0 0,0 0 0,0-1-1,-1 1 1,1 0 0,0 0 0,0 0-1,0-1 1,0 1 0,0 0 0,1 0 0,-1-1-1,0 1 1,0 0 0,0 0 0,1-1-1,-1 1 1,0 0 0,1 0 0,-1-1 0,1 1-1,-1 0 1,1-1 0,-1 1 0,1-1-1,-1 1 1,1-1 0,-1 1 0,1-1 0,0 1-1,-1-1 1,1 1 0,0-1 0,1 1 0,4 2 42,0 1 0,0-1 0,1-1 1,-1 1-1,1-1 0,0 0 0,-1-1 0,1 1 1,0-1-1,0-1 0,12 1 0,-16-1-37,1 0 0,-1-1-1,1 1 1,0-1-1,-1 0 1,1 0-1,-1 0 1,1 0 0,-1 0-1,0-1 1,0 0-1,1 1 1,-1-1-1,0 0 1,0-1 0,-1 1-1,1 0 1,0-1-1,-1 0 1,0 0-1,1 1 1,2-7 0,-4 7-28,0 0 0,-1 0 0,0 0-1,1 0 1,-1 0 0,0 0 0,0 0 0,0 0 0,0 0 0,0 0 0,-1 0 0,1 0 0,0 0 0,-1 0 0,0 0 0,1 0 0,-3-3 0,1 0-95,-1 1-1,1-1 1,-1 1-1,0 0 1,-6-7-1,3 5 31,4 4-61,3 3-25,14 4-129,7-1 405,37 1 0,-51-5-75,0-1 1,0 0-1,0 0 1,0 0-1,0-1 1,0 0-1,0-1 1,8-3 0,-5 0 15,0 0-1,0-1 1,-1 0 0,0 0 0,-1-1 0,0 0 0,15-18 0,-2-2 90,25-40 0,-43 62-114,132-204-23,-78 133-35,-34 46 95,0-2-1,20-39 1,-41 67-45,-2 4-31,0 0-1,-1-1 0,1 1 0,0 0 1,-1 0-1,1-1 0,0 1 0,-1-1 1,0 1-1,1-1 0,-1 1 0,0-1 1,0 1-1,0-1 0,0 1 0,0-1 1,0 1-1,0 0 0,0-1 0,-1-2 1,0 3 1,1 0 0,-1 1 0,1-1 1,-1 0-1,1 1 0,-1-1 0,0 1 1,1-1-1,-1 1 0,0-1 1,1 1-1,-1-1 0,0 1 0,0 0 1,1-1-1,-1 1 0,0 0 1,0 0-1,0-1 0,0 1 0,1 0 1,-1 0-1,0 0 0,0 0 0,0 0 1,0 0-1,0 0 0,1 1 1,-2-1-1,-29 9-125,23-6 126,-1 1 0,1 0 0,0 0-1,0 0 1,1 1 0,-1 1 0,1-1-1,-8 9 1,-3 5 54,1 2-1,1 0 1,1 1 0,1 0-1,1 1 1,1 0 0,-10 28-1,1 9 149,-27 117 1,29-66 44,17-97-189,1-1-1,1 1 1,1 0-1,0 0 1,0 0 0,5 14-1,-6-26-30,1 0 1,-1 0-1,1 0 0,0 0 1,0 0-1,0 0 0,0 0 0,0 0 1,1-1-1,-1 1 0,0 0 1,1-1-1,-1 1 0,1-1 0,0 1 1,-1-1-1,1 0 0,0 0 0,0 0 1,0 0-1,0 0 0,0 0 1,3 1-1,2-1-28,0 0 0,0 0 0,1 0 0,-1-1 0,11-1 1,22-3-116,1-1 0,72-21 0,-71 15-62,-37 10 167,13-3 84,-1 0-1,1-2 0,-1 0 1,21-11-1,-73 25-703,-46 26 399,72-30 262,0 1-1,1 0 0,-1 1 0,1 0 0,0 0 1,-10 11-1,17-17-16,1 1-1,-1 0 1,0-1-1,1 1 1,-1 0 0,0-1-1,1 1 1,-1 0 0,1 0-1,0 0 1,-1 0 0,1-1-1,-1 1 1,1 0-1,0 0 1,0 0 0,0 0-1,-1 0 1,1 0 0,0 0-1,0 0 1,0 0-1,1 0 1,-1 0 0,0 0-1,0 0 1,0 0 0,1 0-1,-1-1 1,0 1 0,1 0-1,-1 0 1,1 0-1,-1 0 1,1-1 0,-1 1-1,1 0 1,0 0 0,-1-1-1,1 1 1,0-1-1,0 1 1,-1 0 0,1-1-1,1 1 1,2 1 35,-1 0-1,1-1 1,-1 1-1,1-1 0,0 0 1,0 0-1,0 0 1,-1 0-1,8 0 1,2-2 76,-1-1-1,0 0 1,1-1 0,-1 0-1,0-1 1,16-7 0,-20 7-65,0 0 0,0-1 1,0 0-1,0 0 0,-1-1 0,0 0 0,0 0 1,-1-1-1,0 0 0,7-9 0,-1-1 11,-1-1 0,-1-1-1,10-23 1,6-26-79,29-108 1,-46 144 19,53-181 227,-55 193-147,5-37 1,-11 55-77,-1 0 0,0 0 0,0 0 0,0 0 0,0 0 0,0 0 1,0 0-1,-1 0 0,0-2 0,1 4-2,0 0 1,0 0-1,0-1 1,0 1-1,0 0 0,0 0 1,0 0-1,0 0 1,0 0-1,-1 0 0,1 0 1,0 0-1,0 0 1,0 0-1,0-1 0,0 1 1,0 0-1,0 0 0,-1 0 1,1 0-1,0 0 1,0 0-1,0 0 0,0 0 1,0 0-1,0 0 1,-1 0-1,1 0 0,0 0 1,0 0-1,0 0 1,0 0-1,0 0 0,0 0 1,0 0-1,-1 0 1,1 1-1,0-1 0,0 0 1,0 0-1,0 0 1,0 0-1,0 0 0,0 0 1,0 0-1,-1 0 1,1 0-1,0 0 0,0 1 1,-9 14 2,-11 35 108,-18 75 0,26-80-143,-61 235 153,26 3-720,32-145-3997,10-88 2090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8:06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7 3904,'-24'-3'6167,"21"2"-5241,-1 0 0,0 1 0,0-1 1,1 1-1,-1 0 0,-6 1 0,-10-2 1311,-6 1 259,25 0-2360,0 0 0,0 0 0,0 0 0,0 0 0,0 0 0,0 0 0,0 1 0,0-1 0,0 0 0,0 1 0,0-1 0,0 0 0,0 1 0,1-1 0,-1 1 0,-1 0 0,2-1-103,0 1-1,0-1 0,0 0 0,0 0 0,0 0 1,0 0-1,-1 0 0,1 0 0,0 1 0,0-1 1,0 0-1,0 0 0,0 0 0,0 0 1,-1 0-1,1 0 0,0 0 0,0 0 0,0 0 1,0 0-1,0 0 0,-1 0 0,1 0 0,0 0 1,0 0-1,0 0 0,0 0 0,0 0 0,-1 0 1,1 0-1,0 0 0,0 0 0,0 0 1,0 0-1,0 0 0,-1 0 0,1 0 0,0 0 1,0 0-1,0-1 0,0 0 97,6 3 171,16 4-12,0 0 1,0-1 0,0-2-1,0 0 1,33-1 0,-29 0-288,203 0 421,-26-1-92,-166 0-559,-20-1 179,0 0 0,20 4 0,-14-3 119,-14-1-101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8:0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33 7712,'-9'-5'3517,"17"5"-261,18-1 1949,11-6-2707,7-1-1225,168-3 1505,3 15-2164,-132 4-868,-49-1-2522,-33-7 2491,0 1 1,0-1-1,0 0 0,0 1 0,0-1 0,0 1 0,0-1 0,0 1 0,0-1 0,0 1 1,0-1-1,0 1 0,-1 0 0,1 0 0,0 0 0,0-1 0,-1 1 0,1 0 1,-1 0-1,1 0 0,-1 0 0,1 0 0,0 1 0,6 14-2749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8:07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61 4384,'0'-2'307,"-1"0"1,1-1-1,-1 1 0,1 0 1,0 0-1,-1-1 1,1 1-1,1 0 0,-1-1 1,0 1-1,0 0 1,1 0-1,-1-1 1,1 1-1,0 0 0,0 0 1,0 0-1,0 0 1,0 0-1,0 0 0,0 0 1,1 0-1,-1 0 1,3-2-1,4-1 2724,-12 13 163,-2 5-2513,-53 188 3151,50-166-3392,-1 14-141,2 1 0,2-1 0,2 52 0,1-52-87,3-14-49,1-23-94,-2 1-1,-2 23 0,2-22-207,3-3 470,-8-67-9434,3 45 5231,7 6 1296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8:08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28 120 7712,'-18'-16'2506,"8"11"2202,18 6 1277,60-5-2955,219-33-871,-137 16-1470,-59 8-440,68-8-108,-116 17-131,72 4 0,-110 0-47,26 4-548,-31-4 528,1 0 0,0 0 0,-1 0 0,1 1 0,-1-1 0,1 0 0,0 0-1,-1 0 1,1 1 0,-1-1 0,1 0 0,0 1 0,-1-1 0,1 1 0,-1-1 0,0 0 0,1 1 0,-1-1-1,1 1 1,-1-1 0,1 1 0,-1-1 0,0 1 0,0 0 0,1-1 0,-1 1 0,0-1 0,0 1 0,1 0-1,-1-1 1,0 1 0,0-1 0,0 1 0,0 0 0,0 1 0,-2 3-918,-1 0 1,1 0-1,-1 0 0,0 0 0,0 0 1,-1 0-1,1-1 0,-1 0 1,0 1-1,-5 3 0,-10 12-3471,4 3 1492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8:08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39 280 3072,'-31'-5'3946,"31"5"-3746,0 0-1,-1 0 0,1 0 0,0-1 0,-1 1 0,1 0 1,0 0-1,-1 0 0,1 0 0,0 0 0,-1 0 0,1 0 1,0-1-1,0 1 0,-1 0 0,1 0 0,0 0 0,0-1 0,-1 1 1,1 0-1,0 0 0,0-1 0,0 1 0,-1 0 0,1 0 1,0-1-1,0 1 0,0 0 0,0-1 0,0 1 0,0 0 1,0-1-1,-1 1 0,1 0 0,0-1 0,0 1 0,2-14 1984,-2 10-972,0-6-147,1 0 0,0 0 1,0 1-1,6-19 0,-5 20-880,1 1 0,0 0 0,1 0 0,0 0 0,0 0-1,0 0 1,1 1 0,0 0 0,0 0 0,11-10 0,-5 8-103,-1 1 0,1-1 0,0 2 0,1-1 0,-1 2 0,1-1 0,15-3 0,92-21 273,-99 26-294,-1 1 1,1 1-1,0 0 0,0 2 0,0 0 0,27 4 1,-44-3-59,0-1 1,0 1-1,-1 0 1,1-1 0,0 1-1,-1 1 1,1-1-1,-1 0 1,1 1 0,-1-1-1,1 1 1,-1 0-1,0 0 1,0-1 0,0 2-1,0-1 1,0 0 0,-1 0-1,1 0 1,-1 1-1,1-1 1,-1 1 0,0 0-1,0-1 1,0 1-1,0 0 1,1 4 0,-1 2-4,-1 0 1,1 0-1,-2 0 1,1 0-1,-1-1 1,0 1-1,-4 12 1,0-2 6,-1-1 0,-1 0 1,-1 0-1,0-1 0,-1 0 0,-1 0 0,-23 29 1,7-16 12,-1-1 0,-54 45 0,46-47-6,-39 22 1,17-12 220,-30 14 288,93-50 180,14-4-510,-4 0-46,24 0 229,76 3 0,-44 2-277,165 1-471,-229-3-8,0 0 0,0 1-1,0 0 1,9 2 0,-15-2-554,1 0-1,0 0 1,0 0-1,0 0 1,-1 1-1,1-1 1,0 1 0,3 3-1,-5-5 682,-1 1-1,1-1 1,-1 0-1,0 1 1,1-1 0,-1 1-1,1-1 1,-1 1-1,0 0 1,1-1 0,-1 1-1,0-1 1,0 1-1,0-1 1,1 1 0,-1 0-1,0-1 1,0 1-1,0 0 1,0-1 0,0 1-1,0 0 1,0-1-1,0 1 1,0-1 0,0 1-1,-1 0 1,1-1-1,0 1 1,0-1 0,0 1-1,-1 0 1,1-1-1,0 1 1,-1-1 0,0 2-1,-1 2-1158,-7 18-3291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8:1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24 2720,'13'-15'8789,"-5"6"-4976,-32 27 673,-27 11-3374,-15 9-918,59-33-198,-74 52 384,68-46-251,0 1 1,1 1 0,0-1-1,-11 18 1,3 1 8,1 1 0,-19 43 1,-24 76 359,58-141-456,-20 55 269,3 0-1,3 2 1,3 0 0,2 0 0,4 2 0,3-1 0,3 1 0,2-1 0,18 134 0,-11-175-160,1 1-1,1-1 1,16 34 0,-21-53-542,1-2-3617,7-9-1314,-6 1 4238,34-13-7151,-8 2 4918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8:13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186 267 3392,'2'-31'2431,"1"-1"4690,-9 53-3097,-1 3-3227,-5 37 309,5-28-545,0 0 0,-13 32 0,-8 21 224,13-37-493,-41 187 561,42-170-708,9-42-77,-8 45 168,13-51 274,0-16 25,1-12 116,-2-7-567,2 1 0,0-1 0,1 1 1,4-18-1,7-19-67,28-103 163,-36 138-193,49-179 53,-18 7 24,-34 176-74,9-59 39,25-86 0,-30 139-136,-6 20 106,0 0 0,0 0 0,0 0 0,0 0 0,0 1 0,0-1 0,0 0 0,0 0 0,0 0 0,0 0 1,0 0-1,0 1 0,0-1 0,0 0 0,0 0 0,1 0 0,-1 0 0,0 0 0,0 0 0,0 0 0,0 0 0,0 1 0,0-1 0,0 0 0,1 0 0,-1 0 0,0 0 0,0 0 0,0 0 0,0 0 0,0 0 0,1 0 0,-1 0 0,0 0 0,0 0 0,0 0 0,0 0 0,0 0 0,1 0 0,-1 0 0,0 0 0,0 0 0,0 0 0,0 0 0,0 0 0,1 0 0,-1 0 0,0 0 0,0 0 1,0 0-1,0-1 0,0 1 0,0 0 0,0 0 0,1 0 0,-1 0 0,0 0 0,0 0 0,0 0 0,0 0 0,0-1 0,0 1 0,0 0 0,0 0 0,0 0 0,0 0 0,0 0 0,0-1 0,0 1 0,1 0-11,3 17-1,0-1 0,1 19 1,0-5 56,11 78 195,-5-33 81,30 114 1,-37-173-324,14 26 0,-15-36 52,0 0 0,0-1 1,1 1-1,0-1 1,0 0-1,0 0 0,8 6 1,-11-10-18,1 0-1,-1 0 1,1 0 0,-1 0-1,1-1 1,0 1 0,-1 0 0,1-1-1,0 1 1,0-1 0,-1 0-1,1 0 1,0 0 0,0 0-1,-1 0 1,1 0 0,0 0 0,0 0-1,-1-1 1,1 1 0,0-1-1,1 0 1,3-1 35,0-1-1,0 0 0,-1 0 1,8-6-1,-1 0-67,0-1 1,-1 0-1,0-1 0,-1-1 0,0 1 0,-1-1 1,0-1-1,12-25 0,1-7-32,20-64 1,-37 94 67,26-88 64,-6 19-49,-12 53-370,-13 31 314,0 0 0,0 0 0,0 0 0,0-1 0,0 1 0,0 0 0,0 0-1,0 0 1,0-1 0,1 1 0,-1 0 0,0 0 0,0 0 0,0 0 0,0-1 0,0 1 0,0 0 0,1 0 0,-1 0-1,0 0 1,0 0 0,0 0 0,0 0 0,0-1 0,1 1 0,-1 0 0,0 0 0,0 0 0,0 0 0,1 0 0,-1 0-1,0 0 1,0 0 0,0 0 0,0 0 0,1 0 0,-1 0 0,0 0 0,0 0 0,0 0 0,1 0 0,-1 0 0,0 0-1,0 0 1,0 0 0,0 1 0,1-1 0,-1 0 0,0 0 0,0 0 0,0 0 0,0 0 0,1 1 0,4 11-140,3 160-213,-2-29 488,12 182 410,-6-91-347,-11-198-2048,8-65-5712,-5 12 5126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8:13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 7968,'-11'-5'3695,"7"4"-1606,5 3-503,0 12 569,-4 113 549,-30 207 0,11-223-1715,10-59-693,5-31-118,7-20-130,-1-1 1,1 1-1,-1 0 0,1 0 1,0 0-1,-1 0 0,1 0 1,0 0-1,0 0 0,0 0 1,0 0-1,0 0 1,0 1-1,1-2-13,-1 0 1,1 0-1,0 0 1,0 0-1,0 0 1,0 0-1,-1 0 1,1 0-1,0 0 1,0 0-1,0-1 1,-1 1-1,1 0 1,0-1-1,0 1 0,-1 0 1,1-1-1,0 1 1,0-1-1,0 0 1,51-27 210,-29 15-403,1 1 1,43-16-1,-64 27 139,14-5-53,1 1 1,0 1-1,0 0 0,19-1 0,-33 5 87,0 0-1,0 0 1,0 0-1,0 0 1,0 0-1,0 1 1,0 0-1,0 0 1,-1 0-1,1 0 1,0 1-1,0-1 1,-1 1-1,1 0 1,-1 0-1,0 0 1,1 1-1,-1-1 1,0 1-1,0 0 1,0-1-1,-1 1 1,1 1-1,3 5 1,-3-4 62,-1 0-1,0 0 1,0 0 0,-1 0 0,1 0 0,-1 0-1,0 1 1,0-1 0,-1 0 0,0 0-1,0 1 1,0-1 0,0 1 0,-1-1 0,-2 10-1,0-7 18,1 0 0,-1-1 0,-1 0-1,0 1 1,0-1 0,0-1 0,-1 1-1,0 0 1,-10 10 0,11-14-106,-1 1 0,1-1 0,-1 0 1,1 0-1,-1 0 0,0-1 0,0 1 0,0-1 1,0 0-1,-1-1 0,1 1 0,0-1 0,-1 0 0,1-1 1,-1 1-1,1-1 0,-1 0 0,1 0 0,-11-3 1,3 1-595,1-1 1,-1-1-1,0 0 1,1 0-1,0-2 0,-21-11 1,4-1-799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4:25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32 134 5472,'-31'-20'2496,"31"3"-2176,10 9 1600,3 5-1120,19-11-192,4 3-384,26-4-192,11 2 0,35-2-32,3 6 0,10 1 352,-13 8-192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8:14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99 4480,'-4'-21'1445,"5"13"-885,10-16 951,12-19 5586,-23 43-7060,0 0 1,0 0-1,0 0 1,0 0-1,0 0 1,0-1-1,0 1 1,0 0-1,0 0 1,0 0-1,0 0 1,0 0-1,0 0 1,0 0-1,0 0 1,0 0-1,0 0 1,0 0-1,0 0 1,0-1-1,0 1 1,0 0-1,0 0 1,0 0-1,1 0 1,-1 0-1,0 0 1,0 0-1,0 0 1,0 0-1,0 0 1,0 0-1,0 0 1,0 0-1,0 0 1,0 0-1,0 0 1,1 0-1,-1 0 1,0 0-1,0 0 1,0 0-1,0 0 1,0 0-1,0 0 1,0 0-1,0 0 1,0 0-1,0 0 1,0 0-1,1 0 1,-1 0-1,0 0 0,0 0 1,0 0-1,0 0 1,0 1-1,0-1 1,0 0-1,0 0 1,0 0-1,0 0 1,2 9 1102,-2 14-205,-40 253 2788,11-85-3010,18-107-626,-3-1 153,1-1-3232,13-81 2829,0-1 0,0 1 0,0-1 1,0 1-1,0-1 0,0 1 0,0-1 1,0 1-1,0-1 0,-1 0 0,1 1 1,0-1-1,0 1 0,0-1 0,-1 0 1,1 1-1,0-1 0,0 1 0,-1-1 1,1 0-1,0 1 0,-1-1 0,0 0-129,1 0 0,-1 0 0,1-1 0,0 1 0,-1 0-1,1-1 1,0 1 0,-1-1 0,1 1 0,0 0 0,0-1 0,-1 1 0,1-1-1,0 1 1,0 0 0,0-1 0,0 1 0,0-1 0,-1 1 0,1-1-1,0 0 1,0-8-2134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8:1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7552,'1'0'185,"-1"-1"0,0 1 0,1-1 1,-1 0-1,0 1 0,1-1 0,-1 1 0,1-1 1,-1 1-1,1-1 0,-1 1 0,1 0 0,-1-1 1,1 1-1,0 0 0,-1-1 0,1 1 0,-1 0 1,1 0-1,0-1 0,-1 1 0,1 0 0,0 0 1,-1 0-1,1 0 0,0 0 0,-1 0 0,1 0 1,0 0-1,0 0 0,30 1 2924,-26 0-2498,169 6 4223,86-6-4485,-137-2-1138,-112 1-96,-3 0-109,-1 0 0,1 0 0,0 1 0,-1 0 0,1 0 0,-1 0 0,9 4 0,3 6-1848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8:1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348 161 4736,'-18'-25'7538,"9"31"-6591,7-3-731,0-1-1,0 1 1,1 1 0,-1-1-1,1 0 1,-2 7 0,-1 1 242,-70 162 2764,-2 7-1518,57-130-1076,-19 86-1,37-132-605,-54 282 1012,25-124-378,30-161-638,0 0 1,0 0-1,0 0 0,-1 0 1,1 0-1,0-1 1,-1 1-1,1 0 0,-1 0 1,1 0-1,-1 0 0,1 0 1,-1-1-1,0 1 1,1 0-1,-1-1 0,-1 2 1,0 0 71,8-32 1436,14-88-1281,-3 18-266,23-69 101,44-71 66,-52 154-154,-20 51 14,108-266 975,-71 208-661,-48 92-321,-1 0 0,1 0 0,-1 0 1,1-1-1,-1 1 0,1 0 0,0 1 1,0-1-1,-1 0 0,1 0 0,0 0 0,0 0 1,0 1-1,0-1 0,0 0 0,0 1 1,2-1-1,-3 0 3,1 1 1,0 0-1,0 0 1,0 0 0,0 0-1,0 0 1,0 0-1,0 0 1,-1 0-1,1 1 1,0-1-1,0 0 1,0 0 0,0 1-1,0-1 1,-1 0-1,3 2 1,0 0 3,0 1 1,0-1-1,-1 1 0,1 0 1,-1 0-1,1 0 1,-1 0-1,0 1 0,2 4 1,8 20-39,-2 0 0,13 59 0,-13-48 32,18 88 192,-19-75-94,3 0-1,29 78 1,-17-77 249,-24-52-330,0-1 0,0 0 1,0 1-1,0-1 0,0 1 0,0-1 1,1 1-1,-1-1 0,0 0 0,0 1 0,1-1 1,-1 0-1,0 1 0,1-1 0,-1 0 1,0 1-1,1-1 0,-1 0 0,0 1 1,1-1-1,-1 0 0,1 0 0,-1 0 1,0 1-1,1-1 0,-1 0 0,1 0 1,-1 0-1,1 0 0,-1 0 0,1 0 1,-1 0-1,1 0 0,0 0 6,0-1 1,0 1-1,0-1 0,0 0 1,0 1-1,0-1 0,0 0 1,0 0-1,0 0 0,0 0 1,0 0-1,0-1 0,5-6 40,-1 0 0,5-12-1,-10 19-57,17-40-10,-3-1 0,-1 0 0,8-47 0,12-43 4,29-57-207,-60 185 185,-1-1-1,1 1 1,0 0 0,0 0 0,4-5-1,-6 9 18,0 0-1,0 0 1,0-1-1,0 1 0,0 0 1,0 0-1,1 0 1,-1 0-1,0-1 1,0 1-1,0 0 1,0 0-1,0 0 1,1 0-1,-1 0 0,0 0 1,0 0-1,0 0 1,1-1-1,-1 1 1,0 0-1,0 0 1,0 0-1,0 0 0,1 0 1,-1 0-1,0 0 1,0 0-1,0 0 1,1 0-1,-1 0 1,0 0-1,0 0 1,0 1-1,1-1 0,-1 0 1,0 0-1,0 0 1,0 0-1,0 0 1,1 0-1,-1 0 1,0 0-1,0 1 1,0-1-1,1 2-15,0 0 1,0 0 0,-1 0-1,1-1 1,-1 1-1,0 0 1,1 0-1,-1 0 1,0 3-1,6 103-98,17 207 507,22 12-14,-36-272-434,26 83-1,-33-124-1349,24-48-17257,-9 14 14007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8:1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3552,'0'-3'373,"0"3"-297,0-1-1,0 1 0,-1 0 0,1 0 0,0-1 0,0 1 1,0 0-1,0-1 0,0 1 0,0 0 0,0-1 0,0 1 1,0 0-1,0 0 0,0-1 0,0 1 0,0 0 0,1-1 1,-1 1-1,0 0 0,0 0 0,0-1 0,0 1 0,0 0 1,1 0-1,-1-1 0,0 1 0,0 0 0,3-8 6700,-2 11-4749,12 6 2470,-7-1-4077,-1 1 0,0-1 1,0 2-1,-1-1 0,0 0 0,3 15 0,11 64 120,-9-38-167,4 37 222,-4-15-382,-4-38-39,-5-24-92,2 1 1,-1-1 0,2 0-1,4 14 1,-6-12-14,-2-12-63,1 1 1,0 0 0,0 0-1,0 0 1,0-1-1,0 1 1,0 0-1,0 0 1,0 0 0,1-1-1,-1 1 1,0 0-1,0 0 1,1 0-1,-1-1 1,0 1 0,1 0-1,-1-1 1,1 1-1,-1 0 1,1-1-1,-1 1 1,1-1 0,-1 1-1,1-1 1,0 1-1,1 0 1,-2 0 213,1-1-351,-1 1 146,0-1 0,0 0 0,0 1 1,0-1-1,0 0 0,0 1 0,0-1 0,0 0 0,0 1 1,1-1-1,-1 0 0,0 1 0,0-1 0,0 0 0,1 0 0,-1 1 1,0-1-1,0 0 0,1 0 0,-1 1 0,0-1 0,0 0 0,1 0 1,-1 0-1,0 1 0,1-1 0,-1 0 0,0 0 0,1 0 1,-1 0-1,0 0 0,1 0 0,-1 0 0,0 0 0,1 0 0,-1 0 1,0 0-1,1 0 0,-1 0 0,0 0 0,1 0 0,-1 0 0,0 0 1,1 0-1,-1 0 0,0-1 0,0 1 0,1 0 0,-1 0 1,13-13 508,105-115 841,-87 89-1426,145-194-2089,-158 203-533,-9 11-3261,-5 15 3647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8:17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7392,'-1'3'8155,"1"9"-5451,2 13-961,0 4-902,-2 1-1,-2-1 1,0 1-1,-9 36 1,7-42-807,-8 57-388,11-67-1182,1 26 0,4-23-2352,5-2 1179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8:18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9 6304,'0'0'86,"0"-1"0,0 1 0,0 0 0,0-1 0,0 1 0,0 0 0,0 0 0,0-1 0,0 1 0,0 0 0,0 0 1,0-1-1,0 1 0,0 0 0,0 0 0,0-1 0,1 1 0,-1 0 0,0 0 0,0-1 0,0 1 0,0 0 0,1 0 0,-1 0 0,0-1 0,0 1 0,0 0 1,1 0-1,-1 0 0,0 0 0,0 0 0,1-1 0,-1 1 0,0 0 0,0 0 0,1 0 0,-1 0 0,0 0 0,0 0 0,1 0 0,-1 0 0,0 0 0,0 0 0,1 0 1,-1 0-1,0 0 0,1 0 0,-1 0 0,0 0 0,0 0 0,1 0 0,-1 1 0,0-1 0,0 0 0,0 0 0,1 0 0,-1 0 0,0 0 0,0 1 0,0-1 1,1 0-1,19 16 2650,-13-10-2371,1 0 28,-1 1-1,1 1 1,-1-1 0,-1 1-1,1 1 1,-1-1 0,-1 1-1,0 0 1,7 17 0,0 5 404,13 54 1,-23-75-672,23 94 715,-4 1 1,-6 1 0,-3 0 0,-6 1-1,-12 190 1,3-265-669,-1 0-1,-1-1 1,-2 0-1,-1 0 0,-22 53 1,6-35-81,-36 54 1,-36 39 53,77-116-774,-23 26 0,34-44-224,1 0 0,-1-1-1,-1 0 1,1-1 0,-1 0 0,-16 8-1,24-13 743,-20 7-2893,20-8 2625,0 0 1,0 0-1,0 0 0,0 0 0,0 0 0,0 0 0,0 0 1,0 0-1,0 0 0,0-1 0,0 1 0,0 0 0,0-1 0,0 1 1,0-1-1,1 1 0,-3-2 0,-8-9-4011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8:2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46 125 2720,'-6'2'367,"2"-1"815,0 1 1,1-1-1,-1 1 0,1 0 1,-7 4-1,10-6-1110,0 1-1,0-1 1,-1 0-1,1 0 0,0 1 1,0-1-1,0 0 1,-1 0-1,1 0 1,0 1-1,-1-1 1,1 0-1,0 0 1,0 0-1,-1 0 1,1 0-1,0 1 1,-1-1-1,1 0 1,0 0-1,-1 0 1,1 0-1,0 0 1,-1 0-1,1 0 1,-1 0-1,-3 0 1194,22-4 3039,36-20-3147,-52 23-976,94-54 517,-89 51-676,27-19 173,-22 14 214,27-15 0,-39 24-406,0 0-1,0 0 0,1 0 1,-1 0-1,0 0 0,0 0 1,0 0-1,1 0 0,-1 0 0,0 0 1,0 0-1,1 0 0,-1 0 1,0 0-1,0 0 0,0 0 1,1 0-1,-1 1 0,0-1 0,0 0 1,0 0-1,0 0 0,1 0 1,-1 0-1,0 1 0,0-1 1,0 0-1,0 0 0,0 0 1,0 1-1,1-1 0,-1 0 0,0 0 1,0 0-1,0 1 0,0-1 1,0 0-1,0 1 0,3 10 48,-3-11-40,1 11 82,-1-1 1,0 0 0,-1 0-1,0 0 1,-2 13-1,-2 8 9,1 85 471,2-49-547,0-39 128,2 0 0,1-1 0,1 1 0,1 0-1,12 47 1,-15-74-131,1 0 0,-1 0-1,0 0 1,0 0-1,1 0 1,-1 0 0,1 0-1,-1 0 1,1 0 0,-1-1-1,1 1 1,0 0-1,-1 0 1,1-1 0,0 1-1,-1 0 1,1-1 0,0 1-1,0-1 1,1 1-1,-1 0 1,0-1 0,0 0 0,0 0 0,0 0 0,-1 0 0,1 0 0,0-1 0,0 1 0,0 0 0,0 0 0,0-1 0,-1 1 0,1 0 0,0-1 0,0 1 0,-1 0 0,1-1 0,1 0 0,2-3 16,1 0 0,-1-1 0,1 1 0,5-11 0,69-103 583,-5 7-261,11 1-303,-64 87-230,0 1-1,34-28 0,-48 45 172,0 0-1,0 0 1,15-7 0,-19 11 9,0 0 1,0 0-1,-1 0 1,1 0-1,0 0 1,0 1 0,0-1-1,0 1 1,0 0-1,0 0 1,0 0 0,0 0-1,0 1 1,0-1-1,4 2 1,10 5 86,0 1 1,-1 0-1,0 1 1,0 1-1,-1 0 1,24 23-1,-20-21-19,-18-11-187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8:21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16 4896,'-1'0'191,"1"0"1,-1 0-1,0 0 1,0 0-1,1 0 1,-1 1-1,0-1 0,1 0 1,-1 0-1,0 1 1,1-1-1,-1 1 1,0-1-1,1 0 0,-1 1 1,1-1-1,-1 1 1,1-1-1,-1 1 1,1 0-1,-1-1 1,1 1-1,-1-1 0,1 1 1,0 0-1,0-1 1,-1 1-1,1 0 1,0 0-1,0 0 1,-6 9 2091,2-5-1504,0 0 0,0 0-1,1 0 1,-1 0-1,1 1 1,0-1 0,1 1-1,-3 7 1,5-12-699,-1 0-1,1 0 1,0 0-1,0 0 1,0 0 0,0-1-1,0 1 1,0 0-1,0 0 1,0 0-1,0 0 1,0 0 0,0 0-1,1 0 1,-1 0-1,0 0 1,1 0-1,-1 0 1,0-1 0,1 1-1,-1 0 1,1 0-1,0 0 1,0 0-1,1 0-10,-1 0-1,0 0 0,1 0 0,-1 0 0,1-1 0,0 1 0,-1-1 0,1 1 0,-1-1 0,1 0 0,0 1 1,3-1-1,0 0 59,1 0 0,0-1 1,-1 1-1,1-1 0,-1 0 1,1-1-1,9-3 0,-9 2-47,0-1 0,-1 1 0,1-1 0,-1 0 0,0-1 0,0 1 0,0-1 0,5-7 0,-9 11-70,0-1 0,0 1 0,0 0-1,0-1 1,0 1 0,0 0 0,0-1 0,-1 1-1,1-1 1,-1 1 0,1-1 0,-1 1-1,0-1 1,1 0 0,-1 1 0,0-1-1,0 0 1,0 1 0,0-1 0,-1 1 0,1-1-1,0 0 1,-1 1 0,1-1 0,-1 1-1,1-1 1,-1 1 0,0-1 0,1 1 0,-1 0-1,0-1 1,0 1 0,0 0 0,0 0-1,0-1 1,-1 1 0,1 0 0,0 0 0,0 0-1,-1 0 1,-1-1 0,-1 1-10,1-1 0,0 0 0,-1 1 0,1 0 0,-1 0 0,0 0 0,1 0 0,-1 0 1,0 1-1,1-1 0,-1 1 0,0 0 0,0 1 0,-4 0 0,-5 1-164,0 1 1,-21 8-1,10-3-434,23-7 225,-6 2-1390,7-3 1654,0 0 0,0 0 1,0 1-1,0-1 0,0 0 1,-1 0-1,1 0 0,1 1 1,-1-1-1,0 0 0,0 0 1,0 0-1,0 1 0,0-1 1,0 0-1,0 0 0,0 0 1,0 1-1,0-1 0,0 0 1,0 0-1,0 0 0,1 0 1,-1 1-1,0-1 0,0 0 1,0 0-1,0 0 0,0 0 1,1 0-1,-1 0 0,0 1 1,0-1-1,0 0 0,1 0 0,-1 0 1,0 0-1,0 0 0,0 0 1,1 0-1,8 5-2029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8:2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76 1664,'0'-1'140,"0"0"-1,0 0 1,0 0 0,-1 0-1,1 0 1,0 0 0,-1 0 0,1 1-1,-1-1 1,1 0 0,-1 0-1,1 0 1,-1 1 0,1-1-1,-1 0 1,0 1 0,1-1 0,-2 0-1,1 0 226,0 0 1,0 0-1,0 0 0,0 0 0,1 0 1,-1 0-1,0 0 0,0 0 0,1 0 1,-2-2-1,1 1 350,-1-1 1,-1 1 0,1 0 0,0 0 0,-1 0-1,1 0 1,-1 0 0,1 1 0,-4-2-1,1 0 378,4 2-896,-1 0 0,1 0 0,-1 0 0,1 0 0,-1 1 0,1-1 0,-1 0 1,1 1-1,-1 0 0,1-1 0,-1 1 0,0 0 0,1 0 0,-1-1 0,0 1 0,1 1 0,-1-1 0,-2 0 0,-2 1 851,10-3-493,14-4-67,116-1 637,-124 7-1073,0 1 0,0 0 0,15 3 0,-21-3-22,0 1 0,0-1 0,0 0 0,0 1 0,0 0 0,0 0 0,0 0 0,-1 0 1,1 1-1,5 4 0,-8-5-25,0 0 1,0 0 0,1 0 0,-1 0 0,0 0-1,-1 0 1,1 1 0,0-1 0,-1 0 0,1 0-1,-1 1 1,0-1 0,1 0 0,-1 0-1,0 1 1,-1-1 0,1 0 0,-1 4 0,-1 4 49,0 0 1,-7 16-1,8-25-49,-4 13 33,-2-1 0,0 0 0,0 0 0,-1 0 0,-1-1 0,0 0 0,-19 17 0,-7 5 116,-42 28 1,-2 3 533,42-30-6,37-35-663,-1 1 1,1-1-1,-1 1 1,1-1-1,0 1 1,-1-1-1,1 1 1,0-1-1,-1 1 1,1-1-1,0 1 1,0-1-1,0 1 1,-1-1-1,1 1 1,0 0-1,0-1 1,0 1-1,0-1 1,0 1-1,0 0 1,0-1-1,0 1 1,0-1-1,0 1 1,0 0-1,1-1 1,-1 1-1,0-1 1,0 1-1,1-1 1,-1 1-1,0-1 1,0 1-1,1-1 1,-1 1-1,1-1 1,-1 1-1,0-1 1,1 1-1,-1-1 1,1 0-1,-1 1 1,1-1-1,-1 0 1,1 0-1,0 1 1,-1-1-1,2 0 1,3 2 87,0 0 1,0-1-1,0 0 1,8 1 0,-11-2-88,36 3 226,0-1 0,61-6-1,43 0-5834,-137 5 4776,-1-1-1,0 1 1,1 0-1,-1 0 0,0 0 1,0 1-1,0-1 1,0 1-1,0 0 0,4 3 1,14 9-3113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7:38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11 3328,'10'-3'9200,"-23"-4"-4443,10 7-4669,0 0 0,0 1 0,-1 0 0,1 0 1,0 0-1,0 0 0,0 0 0,0 1 0,0-1 0,0 1 0,0 0 1,1 0-1,-1 0 0,-4 4 0,-2 3 54,2 0 1,-14 17-1,-2 12 127,1 1 0,2 0-1,2 1 1,-15 47 0,24-59-117,2 1-1,1 0 1,1 0-1,-2 48 1,6-19 112,9 74-1,-5-105-202,1-1-1,1-1 1,1 1-1,1-1 1,1 0-1,2 0 0,0-1 1,1-1-1,2 0 1,0 0-1,31 38 1,-35-50-181,19 21 882,-26-30-863,0-1 1,0 1 0,0-1-1,0 1 1,0-1-1,0 0 1,0 0 0,0 1-1,0-2 1,0 1-1,1 0 1,-1 0 0,0-1-1,4 1 1,-5-1-57,0 0 0,-1 0 1,1 0-1,-1 0 1,1 0-1,-1 0 0,1 0 1,-1-1-1,1 1 1,-1 0-1,1 0 0,-1-1 1,1 1-1,-1 0 1,1-1-1,-1 1 0,0 0 1,1-1-1,-1 1 1,0 0-1,1-1 0,-1 1 1,0-1-1,1 1 1,-1-1-1,0 1 0,0-1 1,1 1-1,-1-1 1,0 1-1,0-1 0,0 0 1,5-8-2249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4:27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15 462 3072,'-5'-1'209,"-4"-1"644,8 3-462,4 3-153,-1-2 476,7-3 2710,-8 2-3203,0-1 0,0 0-1,0 0 1,0 0 0,0 0-1,0 0 1,0 0 0,0 0 0,0-1-1,0 1 1,0 0 0,2-1-1,13-8 584,0 0-1,-1-1 1,-1-1-1,0 0 0,22-23 1,-35 33-782,126-125 1635,-35 33-1042,-6 1-218,-46 47-816,-38 43 353,-2 2 40,0 0 0,1 0 1,-1-1-1,0 1 0,0 0 0,1 0 1,-1 0-1,0 0 0,0 0 0,0-1 0,1 1 1,-1 0-1,0 0 0,0 0 0,0-1 1,0 1-1,1 0 0,-1 0 0,0-1 0,0 1 1,0 0-1,0 0 0,0-1 0,0 1 0,0 0 1,0 0-1,0-1 0,0 1 0,0 0 1,0 0-1,0-1 0,0 1 0,0 0 0,0-1 1,0 1-1,0 0 0,0 0 0,0-1 1,0 1-1,0 0 0,-1 0 0,1 0 0,0-1 1,0 1-1,-1 0-40,0 1 0,1-1-1,-1 0 1,0 1 0,1-1 0,-1 1 0,1-1 0,-1 1 0,1-1 0,-1 1 0,1 0 0,-1-1-1,0 2 1,1-2 37,-7 13 19,0 0 0,1 0-1,0 0 1,1 1 0,1 0-1,0 0 1,1 0 0,1 1 0,0-1-1,0 0 1,2 1 0,0 0-1,3 22 1,-2-29 167,1 0 0,0 0 0,0 0 1,1-1-1,0 1 0,0-1 0,1 1 0,7 9 0,-10-14-93,0-1 1,1 0-1,0 0 0,0 0 1,-1 0-1,1 0 0,0-1 1,0 1-1,1 0 0,-1-1 1,0 0-1,1 1 0,-1-1 1,0 0-1,1 0 0,-1 0 1,1-1-1,0 1 0,-1-1 1,1 1-1,-1-1 0,1 0 1,0 0-1,-1 0 0,1 0 1,0 0-1,-1-1 0,1 1 1,2-2-1,1 0 35,-1 0 1,1-1-1,-1 0 0,0 0 1,0-1-1,0 1 1,-1-1-1,7-6 0,30-38 318,-35 40-363,13-18 59,21-40 0,-4 5-24,23-25-233,-55 78-83,-1 2-179,-1 13-156,-3 25 517,-1-1 0,-1 1-1,-2-1 1,-1 0 0,-13 40-1,18-67 103,-1 0-1,0 0 0,0 0 1,0-1-1,0 1 0,-1 0 0,-5 5 1,8-8-45,-1 0-1,0 0 1,0-1 0,1 1 0,-1 0 0,0 0 0,0-1 0,0 1 0,0-1-1,0 1 1,0-1 0,0 1 0,0-1 0,0 0 0,0 1 0,0-1-1,0 0 1,0 0 0,-1 0 0,1 0 0,0 0 0,0 0 0,0 0 0,0 0-1,0 0 1,0-1 0,0 1 0,0 0 0,0-1 0,0 1 0,0-1-1,0 1 1,0-1 0,0 1 0,0-1 0,0 0 0,-1 0 0,-20-16 222,36 24-472,1-1 0,16 5 0,26 6-461,-23-7-1132,43 8 0,-68-17 1419,1 1 0,0-2 0,0 1 0,1-1 0,-1-1 0,0 0 0,0 0 0,18-6 0,-8-3-3466,-6 1 1276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7:3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37 4064,'5'-15'2553,"-5"14"-2141,0 0 0,0 0 0,0 0 0,0 0 0,1 0 0,-1 0 0,0 0 0,1 0 0,-1 0 0,1 0 0,-1 0 0,2-1 0,-1-5 5520,-2 6-5247,-3 7-486,3-1-121,-1 0 0,1 0 0,0 0 0,0 0 0,1 6 0,-3 12 334,-5 26 200,3-1 0,1 73-1,2-35-62,-3 121 37,0-95-116,6-76-188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7:4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28 189 5824,'-19'-12'2800,"19"12"-2525,-1 0 1,1-1-1,-1 1 1,1 0 0,0 0-1,-1-1 1,1 1 0,-1 0-1,1-1 1,-1 1-1,1-1 1,0 1 0,-1 0-1,1-1 1,0 1-1,-1-1 1,1 1 0,0-1-1,0 1 1,0-1 0,-1 1-1,1-1 1,0 1-1,0-1 1,0 1 0,0-1-1,0 0 1,1 0 51,0 0-1,1 0 1,-1 0 0,1 1-1,-1-1 1,1 1 0,-1-1-1,1 1 1,-1-1 0,1 1-1,-1 0 1,3 0 0,26-1 646,-2 0-337,65-18 721,-44 8-800,174-38 712,114-22-714,-329 69-831,-2 1 356,0 0-1,0 0 1,0 1-1,7 0 1,-12 0-277,1 0 0,-1 0 1,1 1-1,-1-1 1,1 0-1,-1 1 1,1-1-1,-1 1 0,0 0 1,1-1-1,-1 1 1,0 0-1,0 0 0,1 0 1,-1 0-1,0 0 1,0 0-1,0 0 1,0 0-1,0 0 0,0 0 1,0 2-1,7 12-2075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7:4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31 1984,'10'-19'4442,"-1"10"-1400,-8 9-2947,-1-1-1,0 1 0,1 0 0,-1 0 0,0 0 0,1 0 0,-1-1 1,0 1-1,1 0 0,-1 0 0,1 0 0,-1 0 0,0 0 1,1 0-1,-1 0 0,0 0 0,1 0 0,-1 0 0,1 0 0,-1 0 1,0 0-1,1 0 0,-1 0 0,0 0 0,1 1 0,-1-1 1,2 1 1499,-1 1-1207,0 0 1,-1-1-1,1 1 0,-1 0 1,1 0-1,-1-1 0,0 5 0,-2 1-185,1 0-1,-1 1 1,1-1-1,1 1 0,-1-1 1,1 1-1,2 14 1,-1 8 234,-10 172 1330,9-146-1442,1-25 274,-1-30 256,1-16-465,5-1-360,1 0-1,1 1 1,1-1 0,0 2-1,1-1 1,0 1 0,24-24-1,-33 37-27,0 0-1,-1 0 1,1 0-1,0 0 1,0 0-1,0 1 0,0-1 1,0 0-1,0 0 1,0 1-1,0-1 1,0 0-1,0 1 1,0-1-1,0 1 1,1 0-1,-1-1 0,0 1 1,0 0-1,1 0 1,-1 0-1,0 0 1,0 0-1,0 0 1,1 0-1,-1 0 1,0 0-1,0 0 0,1 1 1,-1-1-1,0 1 1,0-1-1,0 1 1,0-1-1,0 1 1,0-1-1,0 1 1,0 0-1,0 0 0,2 1 1,0 2 16,1 0 1,-1 1-1,0-1 1,0 1-1,-1 0 1,1 0-1,-1 0 1,2 6-1,0 3 85,0 1-1,-1-1 0,0 1 1,-1 0-1,0 24 0,-2-28 61,-1 0-1,0 0 0,-1 0 0,0 0 0,-1-1 0,0 1 1,0 0-1,-7 13 0,8-22-112,1 0 0,0 1-1,-1-1 1,0 0 0,1 0 0,-1 0 0,0 0 0,0 0 0,0 0-1,0-1 1,-1 1 0,1-1 0,0 1 0,-1-1 0,1 0 0,-1 0-1,1 0 1,-1 0 0,1 0 0,-1-1 0,0 1 0,1-1-1,-1 0 1,-4 0 0,2 0-20,-1-2 1,1 1-1,-1-1 0,1 1 0,0-1 1,0-1-1,0 1 0,0-1 0,0 0 1,0 0-1,-8-8 0,2 1 5,0-1-1,1 0 1,-11-16 0,19 25-155,1 1 0,0-1 0,0 1 0,0-1 0,0 1 0,1-1 1,-1 0-1,0 1 0,0-1 0,1 0 0,0 0 0,-1 1 1,1-1-1,0 0 0,-1 0 0,1 0 0,0 1 0,1-1 1,-1 0-1,1-3 0,0 3-285,0 0 0,0 0 0,0 0 0,0 0 0,1 0 0,-1 1 0,1-1-1,-1 0 1,1 1 0,0-1 0,0 1 0,0 0 0,0-1 0,0 1 0,4-1 0,21-12-4079,7 4 1520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7:4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28 3648,'1'-2'485,"-1"0"1,0 0 0,1 0-1,0 0 1,0 0-1,-1-1 1,1 1-1,0 0 1,2-2-1,2 0 3296,-6 12 948,-10 28-3729,2 0 1,-6 47 0,0 78 332,-1-2-340,12-117-419,1 54-1,3-86-238,0-9-57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7:43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42 120 6816,'-18'-16'2197,"17"15"-2013,1 0-1,-1 1 1,0-1-1,1 1 1,-1-1-1,0 1 1,0-1 0,0 1-1,0-1 1,1 1-1,-1 0 1,0 0-1,0-1 1,-1 1 0,2 0 8,-1 0 0,1 0 0,-1 0 0,1 0 0,-1-1 0,1 1 0,-1 0 1,1 0-1,0 0 0,-1-1 0,1 1 0,-1 0 0,1 0 0,0-1 0,-1 1 1,1 0-1,0-1 0,-1 1 0,1 0 0,0-1 0,0 1 0,-1-1 0,1 1 1,0-1-1,0 1 0,0 0 0,0-1 0,-1 0 0,1 1-131,0 0 1,0-1-1,0 1 1,0 0-1,0 0 0,0-1 1,0 1-1,0 0 0,0 0 1,0 0-1,0-1 0,0 1 1,0 0-1,0 0 1,0-1-1,0 1 0,0 0 1,0 0-1,1 0 0,-1-1 1,0 1-1,0 0 0,0 0 1,0 0-1,0 0 0,1-1 1,-1 1-1,0 0 1,0 0-1,0 0 0,1-1 1,10-3 1101,22-3-98,-17 5-596,8-2-75,143-24 882,-113 21-1626,123-13 1266,-59 15-6314,-96 3 811,-3 1 1473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7:4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43 3712,'0'-4'997,"1"-1"0,-1 1 1,1 0-1,-1 0 0,1 0 1,2-5-1,-4 2 3127,0 5-2794,1 6-1061,-1 4 58,0 0 0,-1 0 0,0 0 0,0 0 0,-5 10 0,-4 16 452,-1 34 209,3 1 0,-1 93 1,9-158-968,-15 291 1094,12-264-524,0-1-3683,2-43-6775,6 2 6721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7:4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118 255 5888,'-19'-8'735,"-21"-12"1191,33 17-2109,1 0 1341,0 0 1,0 0 0,0-1 0,1 0 0,0 1 0,0-2 0,-7-6 0,12 11-1072,0-1 1,1 0-1,-1 1 1,0-1-1,1 1 1,-1-1-1,0 1 1,1 0-1,-1-1 0,1 1 1,-1-1-1,1 1 1,-1 0-1,1-1 1,-1 1-1,1 0 1,-1-1-1,1 1 1,1 0-1,16-3 612,98-7 1517,13-1-1051,206-54 341,-159 27-1279,111-12 280,-280 49-765,0 0 0,0 1 0,14 0 0,-20 0 1,1 0 1,-1 0 0,1 1-1,-1-1 1,0 0 0,1 1-1,-1-1 1,0 1 0,1-1 0,-1 1-1,0-1 1,0 1 0,0 0-1,1 0 1,-1 0 0,0-1-1,0 1 1,0 0 0,0 0 0,0 1-1,-1-1 1,1 0 0,0 0-1,1 2 1,-2 16-4309,-1 4 1584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7:46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4224,'0'-3'249,"1"1"0,0 0-1,-1 0 1,1-1 0,0 1 0,0 0 0,0 0 0,1 0-1,-1 0 1,0 0 0,1 0 0,0 0 0,-1 1 0,1-1 0,2-2-1,1 1 940,1 0 0,-1 0-1,0 0 1,11-3 0,-16 6-1090,1 0 0,0 0 0,0 0 0,0 0 0,0 0 0,0 0 0,0 0 0,0 1 0,0-1 0,0 0 0,0 0 0,0 1 0,0-1 0,0 1 0,-1-1 0,1 1 0,0-1 0,0 1 1,0-1-1,-1 1 0,1 0 0,0-1 0,-1 1 0,1 0 0,0 1 0,19 27 194,-12-16-110,4 2 154,23 22 0,-6-7 134,-4-1-196,18 20 150,-31-34-211,-7-10-104,-1 0 1,0 0-1,0 1 1,0-1-1,4 9 1,-5-7 10,-2-5-89,-1-1-1,1 1 1,0 0 0,-1 0-1,1 0 1,-1 0 0,0-1-1,0 1 1,1 3-1,-1-4 381,13-16 901,31-40-160,-30 35-1067,23-24 1,62-62 186,-82 85-171,-15 17-664,1 1 0,-1-1 1,1 1-1,0-1 1,6-4-1,-13 20-7858,-1 2 6096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7:46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 4576,'0'-12'2661,"-2"83"6812,-9 117-6093,8-148-2955,4 45 0,0-23 181,-1-60-606,0 0 1,1 0-1,-1 0 0,0 0 0,1 0 1,-1 0-1,1 0 0,0 0 1,-1-1-1,3 4 0,-3-4-176,1-1 0,-1 1-1,1-1 1,-1 1 0,1-1 0,-1 1-1,1-1 1,-1 1 0,1-1 0,-1 0 0,1 1-1,-1-1 1,1 0 0,0 1 0,-1-1-1,1 0 1,0 0 0,-1 1 0,1-1-1,0 0 1,-1 0 0,1 0 0,0 0-1,-1 0 1,1 0 0,0 0 0,-1 0 0,1 0-1,0-1 1,-1 1 0,1 0 0,0 0-1,-1-1 1,2 0 0,11-11-6811,0-7 2145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8:3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34 896,'0'-1'63,"0"1"0,0-1 0,0 0 0,0 1 0,1-1 0,-1 0 0,0 1 0,0-1 0,1 1 0,-1-1 0,0 0 0,1 1 0,-1-1 0,1 1 0,-1-1 0,1 1 0,-1-1 0,1 1 0,-1 0 0,2-1 0,-1 0 17,-1 1 0,1-1 0,0 1 0,-1-1 0,1 1 0,0-1 0,-1 0 0,1 1 0,-1-1 0,1 0 0,-1 1 0,1-1 0,-1 0 0,0 0 0,1 1 0,-1-1 0,0 0 0,0 0 0,1 0 0,-1 0 0,0-1 0,-2-3 2115,-2 9-662,-3 2-1038,4-2-261,-1-1 0,0 1 0,1 1 0,-5 7-1,-1 1 113,-24 33 697,-48 88-1,69-113-805,-13 27 879,-35 90 1,47-103-608,-16 61 1078,23-74-1345,-17 84 939,15-34-327,1 75-1,9-103-277,1-1 0,9 47 0,-8-74-260,0 0 0,2 0 1,8 19-1,27 46 830,-25-55-618,2 0 1,31 36 0,6 7-19,-29-34-632,37 37 1,-23-31-3743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4:2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29 4992,'-18'-15'2240,"5"6"-1952,8 4-480,5 10 32,5-5-736,3 4 512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8:4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92 2816,'2'-6'1214,"0"1"1,-1-1 0,0 1-1,0-1 1,-1 0-1,1 1 1,-1-1-1,0 0 1,-2-8-1,1-5 1899,-1 11-1814,-4 10-465,5 0-752,-1-1 0,1 0 0,0 1 0,0-1 0,0 1 0,0-1 0,-2 4 0,-25 98 1561,20-71-1328,-4 26 431,-6 70 1,17-117-640,1 1 0,-1 0 1,2-1-1,3 23 0,-3-28-52,0-1 0,1 0-1,0 0 1,0 1 0,0-1 0,0-1-1,1 1 1,0 0 0,0 0 0,0-1-1,1 0 1,5 6 0,-8-9-31,0 0 0,-1-1 0,1 1 0,0-1 0,0 1 1,-1-1-1,1 1 0,0-1 0,0 0 0,0 1 0,0-1 0,0 0 0,-1 0 1,1 0-1,0 0 0,0 1 0,0-1 0,0 0 0,0-1 0,0 1 0,0 0 0,1 0 1,0-1 0,0 0 1,0 0-1,0 0 0,0 0 1,0 0-1,0-1 1,0 1-1,-1 0 1,3-3-1,2-2-5,-1-1-1,0 1 1,-1-1-1,6-10 1,16-41-7,35-111 0,-34 73 211,-26 93-126,0 4-63,0 12-83,0 20-42,-1-2 159,3 104 89,-1-114-23,0 0 0,2 0 0,1-1-1,9 28 1,-13-44-115,1-1 1,-1 0-1,1 1 0,0-1 0,-1 0 1,2 0-1,-1 0 0,0-1 0,0 1 1,1 0-1,0-1 0,-1 1 1,1-1-1,0 0 0,0 0 0,0 0 1,1-1-1,-1 1 0,0-1 0,7 2 1,-6-2 18,0 0 1,1-1-1,-1 1 1,1-1 0,-1 0-1,0-1 1,1 1-1,-1-1 1,0 0 0,1 0-1,-1 0 1,0 0-1,0-1 1,0 0 0,0 0-1,6-3 1,12-11-15,0-1 1,0 0 0,-2-1-1,0-2 1,-2 0-1,0-1 1,-1 0 0,-1-2-1,25-45 1,13-41-138,-53 107 93,1-1 0,-1 1 0,1 0 0,0-1 0,0 1 0,0 0 0,0 0 0,0 0 0,3-2 0,-4 3 13,0 1-1,-1-1 1,1 1-1,0 0 1,0-1-1,0 1 1,0 0-1,0 0 1,-1 0-1,1-1 1,0 1-1,0 0 1,0 0-1,0 0 1,0 0-1,0 0 1,0 1-1,0-1 1,-1 0-1,1 0 1,0 1-1,0-1 1,0 0-1,0 1 1,-1-1-1,1 1 1,0-1-1,0 1 1,-1-1-1,1 1 1,0 0-1,-1-1 1,1 2-1,4 4 18,-1 0-1,0 0 0,0 0 1,-1 1-1,0-1 1,0 1-1,3 12 1,11 52 22,-17-71-33,5 31 95,-1 0-1,1 44 0,-5-70-58,0 1 0,-1-1 0,0 0 0,0 1 0,0-1 0,-3 7 0,3-11-20,1 1 0,-1-1 1,1 1-1,-1-1 1,1 0-1,-1 1 0,0-1 1,0 0-1,0 0 0,0 0 1,0 1-1,0-1 0,0 0 1,0 0-1,0-1 0,-1 1 1,1 0-1,0 0 1,-1-1-1,1 1 0,0 0 1,-1-1-1,1 1 0,-1-1 1,1 0-1,-2 1 0,-5-2 8,0 0 0,0 0 0,1 0 0,-1-1 0,0 0 0,-10-5 0,3 0-166,-29-16-1,34 15-77,10 6 24,14 4-64,-8 0 227,46 10-19,-36-7-31,-1-2 1,26 4 0,-32-7 120,-1 1 0,1-1 0,-1-1 0,1 0 0,-1 0 0,0 0 0,1-1 0,-1-1 0,0 1 0,0-1 0,0-1 0,0 1 0,-1-1 0,0-1 0,1 0-1,6-6 1,23-21 49,-2-1-1,-1-2 1,-2-2-1,32-47 0,-54 67-108,16-32 0,-16 28-51,-26 67-180,-18 90-1,31-125 289,1-1 0,1 0 0,0 1-1,1-1 1,0 1 0,1 11 0,0-17-29,0 1 1,1-1-1,-1 1 1,1-1 0,0 0-1,1 0 1,-1 0 0,1 0-1,0 0 1,0 0 0,0-1-1,1 0 1,4 5-1,-7-8 25,1 0 0,0 0 0,0 1-1,0-1 1,0-1 0,0 1-1,0 0 1,1 0 0,-1-1 0,0 1-1,0-1 1,0 0 0,1 0-1,-1 0 1,4 0 0,33-5 37,-19-1 76,-1 0-1,36-18 0,-37 15-205,9-4 36,-1-2-1,37-28 0,-31 19-261,-32 24 286,1 0-1,-1 0 1,1 0-1,-1 0 0,1 0 1,-1 0-1,1 1 1,-1-1-1,1 0 0,-1 0 1,0 0-1,1 0 1,-1 1-1,1-1 0,-1 0 1,1 0-1,-1 1 1,1-1-1,-1 0 1,0 1-1,1-1 0,-1 1 1,8 8 51,-6-6-30,-1 0 0,1 0 0,-1 0 0,0 0 0,0 0 0,-1 1 0,1-1 0,0 6 0,-1 30 178,-1-24-224,1-13 310,7-11-49,3-3-200,0-1-1,-1 0 1,9-19-1,-11 18-67,1 1 0,0 0-1,1 1 1,13-16 0,-20 27 27,-1 0 0,0-1 1,1 1-1,-1 0 0,1 0 0,-1 0 0,1 0 1,-1 0-1,1 0 0,0 0 0,-1 1 0,1-1 1,2 0-1,-3 1 5,0 0 1,0 0-1,0 0 0,0 1 1,0-1-1,0 0 0,0 1 0,0-1 1,0 0-1,0 1 0,-1-1 1,1 1-1,0-1 0,0 1 1,0 0-1,0-1 0,-1 1 1,1 0-1,0-1 0,-1 1 1,1 0-1,-1 0 0,1 0 1,-1 0-1,2 1 0,3 9-26,-1-1 0,0 1-1,0 0 1,-1 1 0,3 20-1,-4-19 79,1 0 0,0 0 0,1 0 0,7 17 0,-10-28-38,0-1-1,0 0 0,-1 0 0,1 0 1,0 0-1,0 0 0,0 0 1,1 0-1,-1 0 0,0 0 0,0 0 1,0-1-1,1 1 0,-1 0 0,0-1 1,1 1-1,-1-1 0,1 0 1,-1 1-1,0-1 0,1 0 0,-1 0 1,3 0-1,3 0 7,0 0 0,0-1 1,10-2-1,-14 2-4,20-5-6,-1 0-1,0-2 1,-1-1 0,0 0 0,-1-2-1,1 0 1,-2-1 0,0-1 0,-1-1 0,0-1-1,-1 0 1,29-34 0,-40 42-8,-1-1 0,0 0 0,0 1 0,-1-2 0,7-15 0,-23 45-208,-27 35 1,32-46 174,-12 15-3,-18 28 79,33-46-32,0 0-1,0 0 0,1 1 1,0-1-1,-4 13 0,7-19-1,-1 1 0,1-1 0,0 1 0,0-1 0,-1 1 0,1-1 0,0 1 0,0-1 0,1 1 0,-1-1 0,0 1 0,0-1 0,1 1 0,-1-1 1,1 1-1,-1-1 0,1 0 0,0 1 0,-1-1 0,1 0 0,0 0 0,0 1 0,0-1 0,0 0 0,0 0 0,0 0 0,0 0 0,0 0 0,0 0 0,1 0 0,-1-1 0,0 1 0,1 0 0,-1-1 0,0 1 0,1-1 0,-1 1 0,1-1 0,-1 0 0,1 0 0,-1 1 0,1-1 0,-1 0 0,3-1 0,1 1 11,-1 0 0,0-1 1,0 0-1,1 0 0,-1 0 0,0 0 1,0-1-1,0 1 0,0-1 1,-1 0-1,1-1 0,0 1 1,-1 0-1,1-1 0,-1 0 0,0 0 1,0 0-1,0 0 0,4-7 1,3-5 9,0-1 0,-2 0 1,10-23-1,-9 18 8,-7 18-47,0-1-4,0 1-1,-1 0 1,0-1-1,1 1 1,-1-1-1,-1 0 1,1 1-1,0-1 1,-1-4-1,0 6-50,1 5 0,3 14 54,0 0 1,-1 0-1,0 30 0,-4 59 129,0-65-82,-9 175 241,4-164-148,-2 1-1,-16 56 1,20-94-79,-1 0 0,0-1 0,-1 0-1,-1 0 1,0 0 0,-16 22 0,19-30-36,0-1 0,-1 0 1,1-1-1,-1 1 0,0-1 0,0 0 1,-1 0-1,1-1 0,-1 0 0,1 0 1,-1 0-1,0 0 0,0-1 0,-1 0 0,1 0 1,0-1-1,-1 0 0,-9 1 0,4-2-18,0-1-1,0 0 1,0-1-1,0 0 0,1 0 1,-1-2-1,1 1 1,0-2-1,0 1 1,0-1-1,1-1 0,0 0 1,0-1-1,0 1 1,1-2-1,0 0 0,0 0 1,-8-10-1,6 5 3,0 0 0,1 0-1,1-1 1,0-1 0,1 0-1,1 0 1,0 0 0,1-1-1,1 0 1,0 0 0,1 0-1,-2-24 1,5 35 7,1-1-1,-1 1 1,2 0 0,-1-1 0,0 1-1,1 0 1,0-1 0,0 1 0,4-10-1,-3 11-8,0 1 0,1-1 0,-1 0 0,1 1-1,-1-1 1,1 1 0,0 0 0,1 0 0,-1 0 0,0 0-1,1 1 1,5-4 0,5-2 12,1 1 0,0 1-1,0 0 1,18-4 0,67-12 48,-52 13-46,35-7-973,37-8-1831,-111 24-4353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8:4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92 11872,'-100'-51'5375,"60"36"-4671,27 7-288,8 3-384,-9-4-992,14 6 512,14 11-4415,9 15 2719,22 6-3616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8:49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55 2240,'9'-8'2227,"-8"7"-1529,0-1 0,-1 1 1,1 0-1,-1 0 1,0 0-1,1-1 1,-1 1-1,0 0 1,0 0-1,0-1 0,0 1 1,0-2 895,-1-5 4395,-2 11-5798,0-1-1,1 1 0,-1 0 0,0 0 1,1 0-1,0 1 0,0-1 0,0 1 0,-3 5 1,-3 6 56,-8 19 85,1 1-1,1 0 1,-12 48 0,7-19 74,-22 56 165,-17 51 277,49-139-705,-1 1-7,-11 62 1,20-77-201,2-14 76,-1-1 0,0 1 1,-1-1-1,1 1 0,-1-1 0,-1 5 0,28-96-695,33-178 681,-14 59 186,-32 159 52,2 0 0,3 1 0,30-58 0,-47 104-193,-1 0 1,0 0 0,1 0 0,0 0 0,-1 0 0,1 1 0,-1-1-1,1 0 1,0 0 0,0 1 0,-1-1 0,1 0 0,2 0-1,-3 1 4,1-1 0,-1 1-1,1 0 1,-1 0-1,1 0 1,-1 0-1,1 0 1,-1 0-1,1 0 1,-1 0-1,1 0 1,-1 0-1,1 0 1,-1 0-1,1 1 1,-1-1 0,0 0-1,1 0 1,-1 0-1,1 1 1,2 2 161,0-1 0,0 1 1,0 0-1,-1 0 0,1 0 0,2 4 1,-2-3-203,12 21 86,0 1 0,-2 0 0,-1 1 0,12 41 0,4 5 46,-11-33-174,1 0 1,28 44-1,-45-83 30,-1 0 0,1 1 0,0-1 1,-1 0-1,1 0 0,0 0 0,0 0 0,0 0 0,0 0 0,0 0 0,0 0 1,0-1-1,0 1 0,0 0 0,0-1 0,1 1 0,-1 0 0,0-1 0,0 0 1,1 1-1,-1-1 0,0 0 0,1 1 0,-1-1 0,0 0 0,1 0 1,-1 0-1,0 0 0,1 0 0,-1-1 0,0 1 0,1 0 0,-1-1 0,0 1 1,1 0-1,-1-1 0,0 0 0,0 1 0,0-1 0,0 0 0,1 1 0,-1-1 1,1-2-1,3-2-103,1 0 0,-1-1 1,-1 1-1,1-1 1,-1 0-1,6-12 0,0-3-144,-1-1 0,9-34-1,9-21-191,-12 41 285,1-2 196,2 0-1,26-42 1,-40 71 41,-4 9-66,1-1 0,-1 1 0,0-1 0,0 0 0,0 1 0,1-1 0,-1 1 0,0-1 0,1 1 0,-1-1 0,0 1 0,1-1 0,-1 1 0,1-1 0,-1 1 0,0-1 0,1 1 0,-1 0 0,1-1 0,0 1 0,-1 0 0,1-1 0,0 1 0,4 13 821,0 3-626,0 0 1,-1 0-1,-1 1 0,2 31 1,-1-10 4,8 125 274,-9-104-383,-3-38-1,5 38 0,-2-35 6,0 0-1,-2 24 1,8 16-38,-4-19-53,-5-36-1502,2 2 4545,-1-6-3351,0 1-3982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8:53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12 7232,'-5'-3'2077,"9"-5"5048,-11 11-5714,6-2-1177,-1 1 0,1-1 1,0 0-1,-1 1 1,1-1-1,0 1 0,0-1 1,0 1-1,0 0 0,0 0 1,1-1-1,-1 1 0,0 3 1,-2 3-7,1 2-91,0-1 0,0 1-1,1 0 1,1-1 0,0 1-1,1 13 1,0 5-33,-14 272 1347,12-273-1251,1-18-150,-1 0 1,1 0 0,-2 0-1,1 0 1,-1 0 0,-5 11 0,5-15-50,1-3 40,0 1 0,0-1 0,0 1 0,1-1 1,-1 1-1,1 0 0,-1 2 0,1-5-34,0 0 1,0 0-1,0 0 0,0 1 0,0-1 1,0 0-1,0 0 0,0 0 0,0 0 0,0 0 1,0 0-1,0 0 0,1 0 0,-1 1 0,0-1 1,0 0-1,-1 0 0,1 0 0,0 0 0,0 0 1,0 0-1,0 0 0,0 0 0,0 1 1,0-1-1,0 0 0,0 0 0,0 0 0,0 0 1,0 0-1,0 0 0,0 0 0,0 0 0,0 0 1,0 0-1,0 1 0,-1-1 0,1 0 0,0 0 1,0 0-1,0 0 0,0 0 0,0 0 1,0 0-1,0 0 0,0 0 0,-1 0 0,1 0 1,0 0-1,0 0 0,-4-6 434,4 5-447,-1 0 0,1 0 0,-1 0 1,1 0-1,0 0 0,0 0 0,-1 0 0,1 0 0,0 0 0,0 0 0,0 0 0,0 0 1,0 0-1,0 0 0,1-2 0,5-4-84,0-1-1,1 1 1,0 0 0,0 1-1,1-1 1,0 2 0,0-1 0,0 1-1,1 0 1,0 1 0,0 0-1,0 0 1,10-2 0,-17 5 70,1 0 0,0 1 0,0-1-1,0 1 1,0 0 0,0 0 0,0 0 0,0 1 0,0-1 0,0 0 0,0 1 0,0 0-1,0 0 1,-1 0 0,1 0 0,0 0 0,-1 1 0,1-1 0,2 3 0,2 1 144,-1 1 1,0 0-1,0 1 1,-1 0 0,6 7-1,-4-4 86,-5-6-51,0 0 0,-1 0 1,1 1-1,-1-1 0,0 0 1,0 0-1,0 1 0,0-1 1,-1 1-1,0-1 0,0 1 1,0-1-1,0 1 0,-1-1 1,-1 6-1,2-9-105,0 0 0,-1 0 0,1 0 0,-1 0 1,0 0-1,1 0 0,-1 0 0,0 0 0,0 0 0,1 0 0,-1 0 0,0 0 1,0-1-1,0 1 0,0 0 0,0-1 0,0 1 0,0-1 0,0 1 1,-1-1-1,1 1 0,0-1 0,0 0 0,0 1 0,0-1 0,-1 0 0,1 0 1,0 0-1,-2 0 0,-4 0 54,-1-1-1,1 0 1,-11-2-1,15 2-97,-42-7-233,15 3-1044,-29-10 0,2 3-4888,53 10 3500,13 0-2764,8 2-1301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8:5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48 2912,'0'-1'75,"0"0"1,0 1-1,0-1 1,0 0-1,1 0 0,-1 1 1,0-1-1,0 0 1,1 1-1,-1-1 0,0 1 1,1-1-1,-1 0 1,1 0-1,3-8 1626,-1-5 2730,-1 1 5057,-8 98-6350,3-57-2740,-5 77 407,-28 219 694,32-306-1508,2-9 83,0-1 0,0 17 1,2-23-222,0 0 1,0 0-1,0 0 1,-1 0 0,1 0-1,-1 0 1,1 0-1,-1 0 1,-1 3 0,2-5 25,0 0 0,0 0 0,0 0 0,0 1 0,-1-1 0,1 0 1,0 0-1,0 0 0,0 0 0,0 0 0,-1 1 0,1-1 0,0 0 1,0 0-1,0 0 0,0 0 0,-1 0 0,1 0 0,0 0 0,0 0 0,0 0 1,-1 0-1,1 0 0,0 0 0,0 0 0,0 0 0,-1 0 0,1 0 0,0 0 1,0 0-1,-1 0 0,-6-9-4280,6 8 3806,1 0 1,-1-1 0,1 1 0,-1 0 0,1-1 0,0 1 0,0 0 0,0-1 0,-1 1 0,1 0 0,1-1 0,-1-1 0,3-6-4019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9:0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2400,'3'6'8631,"4"-2"-3576,17-1-2269,-16-3-2773,0-1-1,1 0 1,14-3-1,-4-2 257,-4 2-3,22-5-1,45-7 274,-15 6-346,45-3 568,-78 12-451,0 1-1,1 2 0,45 8 1,-70-8-234,-1-1 0,15 1 0,-21-2-188,0 0 0,0-1 0,1 1 0,-1-1 0,0 1 0,0-1 0,0 0 1,0 0-1,0 0 0,5-3 0,-8 4-262,1-1 1,0 1-1,0-1 1,-1 1-1,1-1 1,-1 0-1,1 0 1,0 1-1,-1-1 1,1 0-1,-1 0 1,0 1-1,1-1 1,-1 0-1,0 0 1,1 0-1,-1 0 1,0 0-1,0 0 1,0 1-1,0-1 1,1 0-1,-2 0 1,1 0-1,0 0 0,0-1 1,0-16-3056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9:0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29 3392,'-11'-11'10973,"3"40"-9701,0-4-720,1 0 0,-5 46 0,-1 5 26,-9 21 187,-28 110 689,43-185-1348,-37 113 945,42-131-1023,0 0 0,0 0-1,0-1 1,-5 6 0,4-6-58,1 1 0,-1-1 1,1 0-1,0 1 0,0 0 1,-2 6-1,2-6-8,2-2 4,0 0-1,-1 0 1,0 0 0,0 0 0,1 0-1,-1 0 1,0 0 0,-2 2-1,2-3 750,30-86 684,-9 33-1246,2-16-87,-3 0 0,13-99-1,-5-8-198,-8 55-11,-18 116 150,-1 1 1,1-1-1,-1 1 1,1 0-1,0-1 1,1 1-1,-1 0 1,0 0-1,1-1 1,0 1-1,0 0 1,0 1-1,2-4 1,-3 5 510,13 13-416,-9-3-25,-1 1 0,1 0 0,-2 1 1,1-1-1,-1 1 0,-1-1 0,3 21 0,5 23 83,0-13-172,-7-25-4,0 0-1,2-1 1,0 1 0,0-1-1,12 21 1,-6-15 53,8 12 9,-18-31-1,1 0 0,-1 0 1,1 0-1,0 0 1,0 0-1,0-1 0,0 1 1,0-1-1,0 1 0,0-1 1,4 2-1,-5-3-22,0 1 0,0-1 1,0 0-1,0 0 0,0 0 0,1-1 0,-1 1 0,0 0 0,0 0 0,0-1 1,0 1-1,0 0 0,0-1 0,0 1 0,0-1 0,0 0 0,0 1 0,0-1 1,0 0-1,0 1 0,-1-1 0,1 0 0,0 0 0,0 0 0,-1 0 0,1 1 1,0-1-1,0-2 0,18-31 313,-17 29-314,23-62 187,-5 14-112,-13 35-129,37-80 93,-35 82-172,0 0 0,0 1 0,2 1-1,11-14 1,-21 27 106,0 0 1,1 0-1,-1 0 0,0 0 1,0 0-1,1 0 0,-1 0 0,0 0 1,1 0-1,-1 1 0,0-1 1,1 0-1,-1 1 0,1 0 0,0-1 1,-1 1-1,1 0 0,-1 0 0,1-1 1,-1 1-1,1 0 0,0 1 1,-1-1-1,1 0 0,-1 0 0,1 1 1,-1-1-1,1 1 0,-1-1 0,1 1 1,-1 0-1,0 0 0,3 1 1,1 2-19,-1-1 1,1 1-1,-1 0 1,0 0 0,0 1-1,-1-1 1,1 1-1,2 6 1,8 16 97,-2 1 0,-1 1 1,-1 0-1,8 43 0,4 8 120,17 84 36,-30-135-40,-7-24-120,0 1-1,-1 0 1,1-1-1,-1 1 1,0 10 0,-1-16-56,5 7 62,-5-6-182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9:04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3968,'0'-8'12853,"9"20"-10960,-4-4-1371,7 8 17,-8-12-453,0 1-1,0 0 1,0 0 0,-1 0-1,0 0 1,0 0-1,-1 1 1,0-1-1,3 8 1,11 24 24,-13-32-121,8 14 212,0 1 0,-1 0 1,10 28-1,-3 8 71,-8-33 11,-8-21-246,-1 0-1,1 1 1,-1-1-1,1 0 1,0 0-1,0-1 1,1 4-1,5 11 93,-7-15-120,0 0 0,0 0 0,0 0 0,0 0 0,0 0-1,1 0 1,-1 0 0,0 0 0,1 0 0,-1 0 0,1 0 0,-1 0 0,1 0-1,1 2 1,-2-3 17,0 0 0,1 1 0,-1-1 0,0 0 0,1 0 0,-1 0 0,1 1 0,-1-1 0,0 0 0,1 0 1,-1 0-1,1 0 0,-1 0 0,1 0 0,-1 0 0,1 0 0,-1 0 0,0 0 0,1 0 0,-1 0 0,1 0 0,-1 0 0,1 0 0,-1 0 0,0 0 0,1-1 0,-1 1 0,1 0 0,-1 0 0,0-1 0,1 1 0,-1 0 0,0 0 0,1-1 0,-1 1 0,0 0 0,1-1 0,-1 1 0,0 0 0,1-1 0,7-9 113,-1-1-1,0 0 0,0 0 1,5-13-1,6-10-120,-7 15 80,1 0 1,1 1 0,28-31-1,74-76-82,-101 112-44,-12 12-49,-1 0 1,1-1-1,0 1 0,0-1 0,-1 1 0,1-1 0,-1 0 0,1 0 0,-1 1 0,0-1 0,1 0 0,-1 0 0,0-1 0,-1 1 1,2-3-1,-11 19-12554,3 0 7486,-7 6 2041,-4 4 1243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9:0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35 3392,'0'0'70,"-1"0"-1,1 0 1,0-1 0,0 1-1,0 0 1,0 0 0,0-1 0,-1 1-1,1 0 1,0-1 0,0 1-1,0 0 1,0 0 0,0-1-1,0 1 1,0 0 0,0-1 0,0 1-1,0 0 1,0-1 0,0 1-1,0 0 1,0 0 0,1-1-1,-1 1 1,0 0 0,0 0 0,0-1-1,0 1 1,1-1 0,7-9 3954,-7 9-3505,0 0-1,0 0 0,0 0 1,0 0-1,0 0 0,-1 0 0,1 0 1,0 0-1,1-6 4855,-2 10-4509,-2 23-119,0 1-1,-2-1 1,-11 37-1,-1 9-410,15-38-2302,11-30-2922,-6-3 4267,-1-1 1,1 0-1,-1 0 1,1 0 0,-1-1-1,1 1 1,-1-1-1,1 0 1,-1 0-1,1 0 1,-1 0-1,0-1 1,0 1-1,0-1 1,0 0-1,0 0 1,0 0 0,0 0-1,-1 0 1,4-4-1,16-23-1990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9:0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1 271 2496,'4'3'13003,"-5"-9"-10055,2-6-2644,1 0-1,1 0 0,-1 0 1,2 0-1,0 0 0,8-17 1,-3 5-44,-3 12-138,0-1 0,0 1 0,1 0 0,14-18 0,-16 23-79,0 1 0,1 0 0,0 0 0,0 0 0,0 1 0,1 0 0,-1 0 0,1 1 0,9-5 0,-14 8-21,0 1 0,0-1 0,0 0 0,0 1 0,1-1-1,-1 1 1,0-1 0,0 1 0,0 0 0,1 0 0,-1 0-1,0 0 1,0 1 0,0-1 0,0 0 0,1 1 0,-1 0-1,0-1 1,0 1 0,0 0 0,0 0 0,0 0 0,-1 0 0,1 1-1,0-1 1,0 0 0,-1 1 0,1-1 0,-1 1 0,1 0-1,-1-1 1,0 1 0,1 0 0,-1 0 0,0 0 0,0 0-1,0 0 1,-1 0 0,1 0 0,0 0 0,0 5 0,1 9 117,-1 0 0,0 19 1,-1-20-13,0 0 0,4 25 1,-2-34-78,-1 3 85,1-1 1,0 0-1,6 14 0,-7-20-94,0 0-1,0 0 0,0-1 1,0 1-1,0-1 1,0 1-1,1-1 0,-1 1 1,0-1-1,1 0 0,-1 1 1,1-1-1,-1 0 0,1 0 1,0 0-1,-1 0 0,1-1 1,0 1-1,0 0 0,0-1 1,0 1-1,2 0 1,3-1 32,0 0 0,0 0 0,0-1 0,0 0 0,0 0 0,0-1 0,0 1 0,0-1 0,0-1 0,-1 0 0,10-4 0,6-6 100,38-29-1,-29 19-81,-14 11-314,1-1 0,-2-1 1,22-23-1,-33 21-2497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4:30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261 564 3648,'2'-3'578,"-1"1"-1,1 0 1,-1-1 0,0 1 0,0-1-1,2-4 1,-3 6-468,0 1 0,0-1 0,0 0 0,1 1 0,-1-1-1,0 0 1,0 1 0,-1-1 0,1 0 0,0 1 0,0-1 0,0 1 0,0-1 0,0 0 0,-1 1 0,1-1-1,0 1 1,-1-1 0,1 0 0,0 1 0,-1-1 0,1 1 0,-1-1 0,1 1 0,0-1 0,-1 1-1,1 0 1,-1-1 0,0 1 0,1 0 0,-1-1 0,1 1 0,-1 0 0,0 0 0,1-1 0,-1 1-1,1 0 1,-2 0 0,-5-2-104,0 1-1,0 0 1,0 1-1,-1 0 1,1 0-1,0 0 0,-1 1 1,1 0-1,0 0 1,0 1-1,0 0 1,0 0-1,0 1 1,-9 5-1,5-3 32,0 1-1,1 1 0,0 0 1,0 1-1,1 0 1,0 0-1,-13 15 1,16-15 37,0 1 1,1-1-1,0 1 0,0 0 1,1 0-1,0 0 1,1 1-1,-1-1 1,2 1-1,-3 19 0,4-22 51,0 0 0,1 0 0,0 0 0,1 0 0,-1 0 0,1 0 0,1-1 1,-1 1-1,1 0 0,0-1 0,1 1 0,0-1 0,0 1 0,0-1 0,0 0 0,6 7 0,-6-10-52,0-1-1,0 1 1,0 0 0,0-1 0,1 0 0,-1 1 0,1-1 0,-1-1 0,1 1 0,0 0 0,0-1 0,-1 0 0,1 0 0,0 0 0,0 0 0,0-1 0,0 1 0,0-1 0,7-1 0,3 0 63,-1-1 0,1 0 0,0-1-1,18-6 1,30-15 71,-2-2 0,73-43 0,-113 58-119,28-16 147,-2-2 0,44-37-1,-89 66-273,0-1-1,0 0 0,0 0 0,0 0 0,0 0 0,0 0 0,0 0 0,0 0 0,0 0 1,-1 0-1,2-3 0,-2 4 14,0 0 0,0-1 1,0 1-1,0 0 0,0 0 0,0-1 1,0 1-1,0 0 0,0 0 0,0-1 1,0 1-1,0 0 0,0 0 0,0-1 1,0 1-1,0 0 0,-1 0 1,1-1-1,0 1 0,0 0 0,0 0 1,0 0-1,-1 0 0,1-1 0,0 1 1,0 0-1,0 0 0,-1 0 0,1 0 1,0 0-1,0-1 0,-1 1 0,1 0 1,0 0-1,-1 0 0,-1 0-71,0-1 0,-1 1 0,1 0 0,-1 0 0,1 0 0,0 0-1,-1 0 1,1 1 0,-1-1 0,1 1 0,-3 1 0,-4 1 30,1 1 1,0 1-1,0 0 1,0 0-1,1 0 0,0 1 1,0 0-1,0 0 1,-10 13-1,9-9 122,1 0-1,0 1 1,0-1 0,2 1 0,-1 0-1,-6 19 1,11-25 21,0 1 0,0-1 0,0 0 0,1 0 0,0 0 0,0 1 0,0-1 0,0 0 0,1 0 0,0 1 0,0-1 0,1 0 0,-1 0 0,1 0 0,0 0 0,0-1 0,1 1 0,-1-1 0,1 1 0,0-1 0,0 0 0,1 0 0,-1 0 0,1 0 0,0-1 0,5 5 0,-5-5-5,0 0 1,0 0-1,1 0 0,-1-1 0,1 0 0,-1 1 0,1-2 1,0 1-1,0 0 0,0-1 0,0 0 0,0 0 0,0-1 0,1 1 1,-1-1-1,0 0 0,0 0 0,0-1 0,0 0 0,0 0 0,0 0 1,0 0-1,0-1 0,0 0 0,0 0 0,5-3 0,-6 2-18,1 0 0,-1-1 0,0 0 0,0 0 0,0 0 0,-1-1-1,1 1 1,-1-1 0,0 0 0,-1 0 0,4-7 0,-1 1 25,-1-1 0,-1 0-1,1 0 1,1-16 0,-4 17-118,0 0-1,-1-1 1,0 1 0,-1-1-1,0 1 1,-4-18-1,4 24-41,-1-1 0,1 1 0,-1 0 0,0-1 0,-1 1 0,1 0 0,-1 0-1,0 0 1,-1 1 0,1-1 0,-1 1 0,0-1 0,0 1 0,-8-6 0,6 6-67,1 0 0,-1 1 0,0 0 0,1 0 1,-1 1-1,0 0 0,-1 0 0,1 0 0,0 1 0,-13-2 0,29 6 517,-1-1 0,17 1 0,19-4-178,109 4-118,-151-3-77,0 1 0,0-1 1,0 1-1,0-1 0,0 1 1,0 0-1,0 0 0,0 0 1,0 0-1,0 1 0,-1-1 1,1 1-1,-1-1 0,1 1 0,-1 0 1,0 0-1,3 3 0,-3-2 12,0 0-1,0 0 1,-1 0-1,1 1 0,-1-1 1,1 0-1,-1 1 1,0-1-1,0 1 0,-1 0 1,1-1-1,-1 1 1,0 6-1,-1 15 116,-2-1 0,-1 1-1,-7 25 1,-1 6 271,11-42 500,7-23-101,5-9-445,11-11-186,1 0-1,48-45 1,-53 58-247,0 0 1,2 2-1,0 0 0,0 1 1,31-13-1,-47 24-19,0 0 0,-1 1-1,1-1 1,1 1 0,-1 0 0,5 0 0,-8 1 87,0 0 1,0 0 0,0 0 0,0 0 0,0 0 0,0 0-1,0 1 1,0-1 0,0 0 0,0 0 0,0 1 0,0-1-1,0 1 1,0-1 0,0 1 0,0 0 0,-1-1 0,1 1-1,0 0 1,0-1 0,-1 1 0,1 0 0,0 0 0,-1 0-1,1-1 1,0 3 0,1 2-12,0 0 1,-1 1-1,0-1 1,0 1-1,0-1 1,0 1-1,-1 8 1,2 17 64,-1-24-10,0 1 0,1 0 1,0-1-1,0 0 0,1 1 0,0-1 0,4 7 0,-6-13 3,0 1-1,0-1 0,0 1 0,1-1 0,-1 1 0,0-1 0,1 0 1,-1 0-1,1 0 0,0 0 0,-1 0 0,1 0 0,3 1 0,-2-1 20,-1-1 0,1 1 0,0-1 0,-1 0 0,1 0 0,-1 0 0,1 0 0,0-1 0,-1 1 0,1-1 0,-1 1 0,5-3 0,3-1 56,0 0 1,0-1 0,0-1-1,-1 0 1,16-13-1,40-41 69,-41 36-199,-11 12 47,0 0 0,13-18 0,-10 10-12,30-26 0,-25 25-486,-21 21 464,0 0 0,0 0 0,0 0 0,0 0 0,0 0 0,0 0 0,0 0 0,0 0 0,0 1 0,0-1 0,1 0 0,-1 0 0,0 0 0,0 0 0,0 0 0,0 0 0,0 0 0,0 0 0,0 0 0,0 0 0,0 0 0,0 0 0,0 0 0,0 0 0,0 0 0,0 0 0,0 0 0,0 0 0,0 0 0,0 0-1,0 0 1,0 0 0,0 0 0,0 0 0,0 0 0,0 0 0,0 0 0,0 0 0,1 0 0,-1 0 0,0 0 0,0 0 0,0 0 0,0 0 0,0 0 0,0 0 0,0 0 0,0 0 0,0 0 0,0 0 0,0 0 0,0 0 0,0 0 0,0 0 0,0 0 0,0 0 0,0 0 0,-2 9-320,-6 18 195,5-18 10,-14 52-13,-12 89 0,16-73 263,12-70-61,-1 1 33,1 0 0,-1 0 0,0 0 0,-1-1 0,1 1 1,-6 7-1,8-14-82,0-1 0,0 1 0,0-1 0,0 1 0,-1-1 1,1 1-1,0-1 0,-1 0 0,1 1 0,0-1 0,-1 0 1,1 1-1,0-1 0,-1 0 0,1 1 0,0-1 0,-1 0 1,1 0-1,-1 1 0,1-1 0,-1 0 0,1 0 0,-1 0 0,1 0 1,0 1-1,-1-1 0,1 0 0,-1 0 0,1 0 0,-1 0 1,0 0-1,0-1 10,0 0 0,0 1 1,0-1-1,0 0 0,0 1 0,1-1 1,-1 0-1,0 0 0,0 0 1,1 1-1,-1-1 0,0 0 1,0-2-1,-3-5 58,0-1-1,-4-13 1,7 19-103,-6-19 28,4 15-53,0 0 0,1 0 0,0 0 0,0-1 0,1 1 0,-1-13 0,2 20 36,0 0 1,0 0-1,0-1 0,0 1 0,0 0 0,1 0 0,-1 0 1,0 0-1,0 0 0,0 0 0,0-1 0,1 1 0,-1 0 0,0 0 1,0 0-1,0 0 0,0 0 0,1 0 0,-1 0 0,0 0 0,0 0 1,0 0-1,1 0 0,-1 0 0,0 0 0,0 0 0,0 0 0,1 0 1,-1 0-1,0 0 0,0 0 0,0 1 0,0-1 0,1 0 1,-1 0-1,0 0 0,0 0 0,0 0 0,1 1 0,13 5-101,1 1 108,-7-5 54,-1-1-1,1 0 0,0 0 1,-1-1-1,1 1 0,0-2 1,12-1-1,1-1 87,32-10-1,-6-3 23,80-40 0,-69 29-76,-21 9 27,-1-1 1,59-40-1,-85 51-125,0-1-1,0 0 0,-1 0 0,0-1 0,15-21 1,-24 30-7,1 0 1,0 0-1,-1 0 1,1 0-1,-1 0 0,1 0 1,-1 0-1,0 0 1,1 0-1,-1 0 1,0 0-1,0 0 1,0 0-1,1 0 1,-1 0-1,0-2 1,-1 3 0,1-1 1,0 1-1,0 0 1,-1-1-1,1 1 1,0 0-1,-1-1 1,1 1 0,0-1-1,-1 1 1,1 0-1,0 0 1,-1-1-1,1 1 1,-1 0 0,1 0-1,0-1 1,-1 1-1,1 0 1,-1 0-1,1 0 1,-1 0-1,1 0 1,-1 0 0,0 0-1,-3 0-69,0 0 0,0 0 0,0 0 1,0 1-1,0 0 0,-7 2 0,-79 33-333,76-30 417,1 2 0,0 0 1,1 0-1,-16 13 0,25-18 10,1-1 1,-1 1-1,0 0 0,1 0 0,-1 0 1,1 1-1,0-1 0,0 0 0,1 1 1,-1 0-1,1-1 0,-1 1 1,1 0-1,0 0 0,1 0 0,-1-1 1,1 1-1,-1 0 0,2 8 0,0-6 40,0 0 1,0 0-1,1 0 0,-1-1 0,1 1 0,1 0 0,-1-1 0,1 1 0,0-1 0,1 0 0,-1 0 0,6 6 0,-5-7 9,0 0 1,0 0-1,0 0 0,0-1 1,1 0-1,-1 1 0,1-2 1,0 1-1,0-1 0,0 1 0,0-1 1,0-1-1,0 1 0,1-1 1,-1 0-1,1 0 0,-1 0 1,1-1-1,6 0 0,-3-1-3,-1 0 0,1-1 0,0 0 0,-1 0-1,0-1 1,0 0 0,0 0 0,0-1 0,0 0-1,0 0 1,11-10 0,188-150 379,-202 161-423,6-5 6,-1-1 0,1 1-1,-1-2 1,11-12 0,-18 17-17,-3 4-8,0 1-1,0 0 1,0 0-1,0 0 1,0-1 0,0 1-1,1 0 1,-1 0 0,0 0-1,0 0 1,0-1-1,0 1 1,0 0 0,0 0-1,1 0 1,-1 0-1,0-1 1,0 1 0,0 0-1,0 0 1,1 0-1,-1 0 1,0 0 0,0 0-1,0 0 1,1 0 0,-1 0-1,0 0 1,0 0-1,0 0 1,1 0 0,-1 0-1,0 0 1,0 0-1,1 0 1,-1 0 0,0 0-1,0 0 1,0 0 0,1 0-1,-1 0 1,0 0-1,0 0 1,0 0 0,0 0-1,1 0 1,-1 1-1,0-1 1,0 0 0,0 0-1,0 0 1,1 0 0,-1 0-1,0 1 1,0-1-1,0 0 1,0 0 0,0 0-1,0 1 1,0-1-1,6 4 114,-4-3-126,0 0 0,-1 0 0,1 1 0,0-1-1,-1 0 1,1 1 0,-1-1 0,0 1 0,1-1 0,-1 1 0,0 0 0,0-1-1,0 1 1,0 0 0,0 0 0,0 0 0,0 0 0,-1 0 0,1 0 0,-1 0-1,1 2 1,1 16 31,9 51-20,-9-64 56,-1-1 1,2 1-1,-1-1 1,1 1-1,0-1 1,0 0 0,1 0-1,4 7 1,-6-11-20,0 0-1,1-1 1,-1 1 0,0 0 0,1-1 0,-1 1 0,1-1 0,-1 0 0,1 0-1,0 0 1,0 0 0,-1 0 0,1 0 0,0-1 0,0 1 0,0-1 0,0 0-1,-1 0 1,1 0 0,0-1 0,3 1 0,5-2 73,0-1 1,0 1-1,21-9 0,3-5 112,53-33 0,-69 38-151,10-8-32,0-1-1,-2-1 0,28-27 1,-45 35-298,-8 9-83,-5 9-30,-6 10 367,1 0 1,0 0 0,1 0-1,1 1 1,1 1 0,0-1-1,1 0 1,0 1 0,2 0-1,0 0 1,1 0 0,1 24-1,0-40 42,0-1 1,0 1-1,0 0 0,0 0 0,0-1 0,0 1 0,1 0 1,-1-1-1,0 1 0,0 0 0,1-1 0,-1 1 0,0 0 0,1-1 1,-1 1-1,1-1 0,-1 1 0,1 0 0,-1-1 0,2 1 0,-2-1 3,1 1-1,-1-1 0,1 0 0,0 0 1,-1 0-1,1 0 0,-1 0 0,1 0 1,0 0-1,-1 0 0,1 0 0,-1 0 1,1 0-1,0 0 0,-1-1 0,1 1 1,-1 0-1,1 0 0,0-1 0,2-1 41,1 0 0,-1-1-1,0 1 1,0-1 0,-1 0-1,5-5 1,21-28 163,48-56 7,-55 70-273,32-25 0,-23 20-12,-21 18 14,1 1 0,14-11 0,-22 18-13,-1-1-1,1 1 1,0 0-1,0 1 1,-1-1-1,1 0 1,0 0-1,0 1 0,3-1 1,-3 1 27,0 0 1,0 0 0,0 1-1,0-1 1,0 1-1,1 0 1,-1 0-1,0-1 1,0 1-1,2 2 1,22 8 72,0 0 0,1-2 0,0-1 0,54 8 0,-70-14 2,0-1 0,0 0 0,0-1 0,0 0-1,0 0 1,0-1 0,0-1 0,20-5 0,-26 5-30,1 0 0,-1 0 0,0 0 0,0-1 0,0 1 0,0-2 1,0 1-1,-1 0 0,1-1 0,-1 0 0,0 0 0,0 0 0,-1 0 0,1-1 0,-1 1 1,0-1-1,0 0 0,2-5 0,-4 9-46,-1 0 0,0 0 0,1 0 0,-1 0 0,0 0 0,0 0 0,0 0 0,0 0 0,0 0 0,0 0 0,0 0 0,0 0 0,0 0 0,0 0 0,-1 0 0,1 0 0,0 0 0,-1 0 0,1 0 0,-1 0 0,1 0 0,-1 1 0,1-1 0,-1 0 0,0 0 0,1 0 0,-1 1 0,0-1 0,1 0 0,-1 1 0,0-1 0,0 1 0,0-1 0,0 1 0,0-1 0,0 1 0,0 0 0,1-1 0,-1 1 0,0 0 0,0 0 0,0 0 0,0-1 0,0 1 0,0 0 0,0 0 0,-2 1 0,-48 23-343,34-16 325,1 1 1,0 1-1,1 0 0,0 1 1,0 1-1,-25 26 0,39-36 45,0-1 0,0 0 0,0 1 0,0-1 0,0 1 0,0-1 0,0 1 0,1-1 0,-1 1 0,1 0 0,-1-1 0,1 1 0,0 0 0,-1-1 0,1 1 0,0 0-1,0-1 1,0 1 0,0 0 0,1 2 0,0-2 15,-1 1-1,2 0 1,-1-1-1,0 1 1,0-1 0,1 0-1,-1 1 1,1-1-1,0 0 1,0 0-1,0 0 1,2 2-1,0 0 48,1-1 1,0 0-1,0 0 0,1 0 0,-1 0 0,1-1 0,-1 1 0,1-1 1,0-1-1,-1 1 0,1-1 0,0 0 0,0-1 0,8 1 0,9-2 15,1 0 0,31-6 0,-35 4-120,263-52 499,-233 44-351,52-11-304,-95 21-221,-13 2 253,-22 4-15,-9 4-115,8-2 208,0 1-1,1 2 1,-32 14-1,53-20 102,0 0 1,-1 0-1,1 1 0,1-1 0,-1 2 0,1-1 0,0 1 0,0 0 0,0 0 0,1 0 0,0 1 0,0 0 0,1 0 0,0 0 0,0 1 1,-3 9-1,6-12-10,-1-1 1,1 0 0,0 1 0,1-1 0,-1 1-1,1-1 1,0 1 0,0-1 0,1 0-1,0 6 1,-1-8 9,1 0 0,-1-1-1,1 1 1,0 0 0,-1-1 0,1 1-1,0-1 1,0 1 0,0-1-1,0 1 1,0-1 0,0 0 0,0 0-1,1 1 1,-1-1 0,0 0-1,1 0 1,-1 0 0,1 0 0,-1-1-1,1 1 1,-1 0 0,1-1-1,0 1 1,-1-1 0,1 1 0,0-1-1,-1 0 1,4 1 0,2-2 71,1 1 0,-1-1 0,1 0 0,-1 0 0,0-1 0,0 0 0,0 0 0,11-5 0,55-32 360,-31 11-373,54-45 0,-80 59-67,-1-1-1,-1-1 0,0 0 1,-1-1-1,0-1 0,-2 0 1,0 0-1,15-37 0,-3-6-1,23-99 0,-22 71-48,-23 85 49,4-12-121,-1 0 0,-1 1 0,2-19 0,-5 33 85,0-1 0,0 1 0,0 0 0,0-1-1,0 1 1,0-1 0,-1 1 0,1-1 0,0 1 0,-1 0-1,1-1 1,-1 1 0,0 0 0,1-1 0,-2 0 0,2 1 18,-1 1 0,1 0 1,0 0-1,0-1 1,-1 1-1,1 0 1,0 0-1,-1 0 0,1 0 1,0 0-1,-1-1 1,1 1-1,-1 0 0,1 0 1,0 0-1,-1 0 1,1 0-1,0 0 0,-1 0 1,1 0-1,-1 0 1,1 0-1,0 1 0,-1-1 1,1 0-1,-2 1-18,1 0-1,-1-1 0,1 1 0,-1 0 1,1 0-1,0 1 0,-1-1 0,-1 3 1,-8 12-55,0 0 1,1 2 0,1-1-1,-13 36 1,7-19 38,-9 20 0,-29 70 22,47-106 30,0 0 1,2 1-1,0-1 0,1 1 0,0 20 1,2-18 100,2-1 1,1 1-1,8 40 1,-7-47-421,1 0 0,1 0 0,0-1 1,1 0-1,0 0 0,15 21 0,-19-32 13,0 1-1,0 0 1,0-1-1,1 1 1,-1-1-1,5 4 0,-3-4-646,-1 0 0,1-1 0,0 1 0,0-1-1,6 3 1,21 4-2885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9:0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4 117 2144,'-4'5'210,"4"-4"-20,0-1 1,3 4 3620,-3-3-3621,0-1 1,1 0-1,-1 0 1,0 0-1,0 0 1,1 0 0,3 0 3449,14-3 1149,-15 1-4376,1 0 0,0-1 0,-1 1 0,1-1 0,-1 0 1,0 0-1,0 0 0,0 0 0,3-5 0,18-17 480,-13 16-632,1 0 0,0 2 0,1-1 1,0 1-1,0 1 0,17-6 1,-23 10-179,0 0 1,-1 0 0,1 1-1,0 0 1,0 0 0,0 0-1,0 1 1,0 0 0,0 1-1,0-1 1,0 1 0,0 1 0,0-1-1,0 1 1,8 4 0,27 17 540,-34-17-480,1-1-1,0 0 0,0 0 1,0-1-1,1-1 0,-1 1 1,1-1-1,15 2 0,-6-4 55,1-1 1,-1-1-1,1 0 0,-1-2 0,22-5 0,-30 5-192,-1 0-1,13-7 1,4-1-1649,-14 4-945,-8 2-1540,-12-20-12670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9:11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79 3232,'3'-7'999,"11"-9"10581,-19 24-7436,1 0-5177,-90 309 3156,73-263-1665,-1 0 1,-54 89-1,15-30-111,34-64 144,17-37 773,10-17-917,2-10-303,0 0 0,1 1 1,0-1-1,1 1 1,6-15-1,36-71-101,-31 70 35,-1 0 0,10-32 1,5-45-41,-10 38-72,41-104-1,-48 143 96,-7 16 200,1 1-1,7-14 1,-11 24-174,0 0 0,0 0 0,0 0 0,0 0 0,0 1 0,1-1 0,-1 1 0,1-1 0,0 1 0,0 0 0,-1 0 0,1 0 0,6-2 0,-7 4 21,-1-1 0,1 1 0,0-1 0,0 1 0,0 0 0,0 0 0,0 0 0,0 0 0,0 0 0,0 0 0,0 0 0,0 1 0,0-1 0,0 1 0,0-1 0,0 1 0,-1 0 0,1 0 0,0 0 0,0 0 0,-1 0 0,1 0 0,0 0 0,-1 0-1,0 1 1,1-1 0,1 3 0,0 0 21,0 0 0,0 0 0,0 1 0,-1-1 0,0 1 0,0-1 0,0 1-1,0 0 1,1 8 0,10 69 322,13 59-350,-19-104-5,-6-28 38,1-1 0,-1 1 0,2 0 1,-1-1-1,1 0 0,5 11 0,-7-18 3,17-2 299,-16-1-312,0 1 1,0-1-1,0 0 0,-1 0 0,1 0 0,0 0 1,-1 0-1,1 0 0,-1 0 0,0 0 0,0 0 0,2-5 1,10-32 73,-12 36-89,16-59 34,17-53 275,-28 100-342,0 0 1,1 0-1,1 0 0,1 1 0,12-16 0,-10 15 8,11-14 167,-20 27-169,0 1-1,0-1 0,-1 0 1,1 1-1,0 0 1,0-1-1,1 1 0,-1 0 1,0 0-1,0 0 1,1 0-1,1 0 1,-3 1 8,0 0 0,1 0 1,-1 0-1,0 1 1,0-1-1,0 0 1,0 0-1,0 1 1,0-1-1,0 1 1,0-1-1,0 1 1,0-1-1,0 1 1,0-1-1,0 1 1,0 0-1,0 0 1,0-1-1,0 2 1,17 22-239,-17-22 242,8 14 10,-1 0 0,-1 0 0,-1 1 1,-1 0-1,7 34 0,-5-24-2,74 279 270,-64-258-91,-10-33-112,5 23 1,-7-22-13,15 30 1,-9-21-226,-8-20 97,-2-5 71,0 1-1,-1 0 0,1 0 1,-1 0-1,1-1 0,-1 1 0,1 0 1,-1 0-1,1 0 0,-1 0 1,0 0-1,1 0 0,-1 0 1,0 0-1,0 0 0,0 0 1,0 0-1,0 0 0,0 0 1,0 0-1,-1 2 0,3 3-232,1-6-1604,-3 0 1614,0-1 1,1 1 0,-1-1 0,1 1-1,-1-1 1,0 1 0,0-1 0,1 0-1,-1 1 1,0-1 0,0 1 0,0-1-1,1 0 1,-1 1 0,0-2 0,0-9-1726,0-8-5123,-14 22-3787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9:11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24 4224,'-3'-6'586,"1"-11"8956,-11 17-5639,-7 0-2831,1 1-1,0 1 0,-23 5 0,34-5-990,0 0-1,1 0 1,-1 1 0,1 0 0,0 0 0,-1 1-1,2 0 1,-1 0 0,0 1 0,-9 8 0,11-6-29,-1 1 0,2-1 0,-1 1 0,1 0 0,0 1 0,0-1 0,-4 18 0,6-16-20,1 0 1,-1-1-1,2 1 1,-1 0 0,2 0-1,-1 0 1,1 0 0,1 0-1,3 14 1,-5-23-23,1 3-11,0 0 1,0 0-1,0-1 1,1 1-1,-1 0 1,1-1-1,0 1 1,0-1-1,3 4 1,-4-6 4,-1 0 0,1-1 0,0 1 0,0 0 1,0 0-1,0 0 0,0 0 0,0-1 0,0 1 1,0-1-1,0 1 0,0 0 0,0-1 0,1 0 1,-1 1-1,0-1 0,0 0 0,0 0 0,1 1 0,-1-1 1,0 0-1,0 0 0,1 0 0,-1 0 0,0-1 1,0 1-1,0 0 0,1-1 0,-1 1 0,0 0 1,0-1-1,2 0 0,12-9-81,0-1 0,0 0-1,-1-1 1,0-1 0,13-15 0,6-5 39,7-6 211,41-51 0,-80 89-114,0 0-1,0 0 0,0 0 1,0-1-1,0 1 0,-1 0 0,1-1 1,0 1-1,-1-1 0,1 1 1,-1-1-1,1 1 0,-1-1 1,1-1-1,-11 14 443,7-6-457,1 1-1,0-1 0,1 0 0,-1 1 1,1-1-1,0 1 0,1-1 1,-1 1-1,1 0 0,0-1 1,1 1-1,-1-1 0,1 1 0,0 0 1,1-1-1,-1 0 0,3 6 1,-2-7-119,-1 0 0,1 0 0,0-1 0,0 1 0,1-1 0,-1 1 0,1-1 0,0 0 0,-1 0 0,1 0 1,1 0-1,-1-1 0,0 1 0,1-1 0,-1 0 0,1 0 0,0 0 0,0 0 0,0 0 0,0-1 0,0 0 0,0 0 1,6 1-1,-2-2-780,-1 0 0,1 0 1,14-2-1,48-15-8864,-39 8 5726,1 1-321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9:2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270 182 3328,'-1'-5'590,"0"0"0,0-1 0,0 1 0,-1 0 0,0 0 0,0 0 0,0 0 0,0 1-1,-1-1 1,0 0 0,0 1 0,0 0 0,0 0 0,-1 0 0,1 0 0,-1 0 0,0 1 0,-1 0 0,1-1 0,-6-2 0,7 5-489,0 0 1,0 0-1,1 1 0,-1-1 1,0 1-1,0 0 1,0-1-1,0 1 0,0 0 1,0 1-1,0-1 0,0 1 1,0-1-1,0 1 1,0 0-1,0 0 0,1 0 1,-1 0-1,0 0 1,-4 4-1,2-2-60,0 0 0,1 1 0,-1 0 0,1 0 0,0 0 0,0 1 0,0 0 0,0-1-1,-4 9 1,-2 6 8,1 1 0,1 0 0,1 0 0,0 1 0,2 0 0,0 0 0,-1 24 0,4-26 22,1 0 0,1 0 0,1 0 0,0 0 0,2 0-1,0 0 1,1-1 0,8 25 0,-9-37 7,-1 0 1,1 0 0,0 0 0,1-1-1,0 1 1,-1-1 0,2 0-1,-1 0 1,0-1 0,10 8-1,-13-11-33,1 1-1,0-1 0,0 0 0,0 0 0,0 0 0,0 0 0,0 0 1,0 0-1,0-1 0,0 1 0,0-1 0,0 1 0,0-1 0,0 0 1,1 0-1,-1 0 0,0 0 0,0 0 0,0 0 0,0-1 0,1 1 1,-1-1-1,0 1 0,0-1 0,0 0 0,0 0 0,0 0 0,0 0 1,-1 0-1,1-1 0,0 1 0,0 0 0,-1-1 0,3-2 0,0-1 44,0 0-1,-1 0 0,0 0 0,0 0 0,0 0 0,0-1 1,-1 1-1,0-1 0,2-7 0,1-10 113,2-25-1,-4 25-62,5-61-142,-3-103 0,-6 186-191,-2 7 126,-1 11 10,-13 138-260,7-41 528,3-60 115,-14 56 0,-5 21 11,2-12 100,19-93-336,1-6-9,-1 0 0,-1 0 1,0 0-1,-2-1 1,-11 23-1,18-40-62,1-1 0,-1 0-1,0 0 1,1 1-1,-1-1 1,0 0 0,0 0-1,0 0 1,0 0 0,0 0-1,0 0 1,0 0 0,0 0-1,-1-1 1,1 1-1,0 0 1,-1-1 0,1 1-1,0-1 1,-1 1 0,1-1-1,-3 1 1,2-2-18,1 1-1,0-1 1,0 1 0,-1-1-1,1 0 1,0 1 0,0-1-1,0 0 1,0 0 0,0 0 0,0 0-1,0 0 1,0 0 0,0 0-1,0 0 1,0-1 0,1 1-1,-1 0 1,1 0 0,-1-1-1,1 1 1,-1 0 0,0-2 0,-4-17-92,0 1-1,1-1 1,0 1 0,2-1 0,1 0 0,1-39 0,1 52 42,0 0 0,0 1 0,1-1 0,-1 1 0,1 0 0,1-1 0,-1 1 0,1 0 0,1 0 0,-1 0 0,1 1 0,-1-1 0,2 1 0,-1 0 0,1 0 0,-1 1 0,1-1 0,0 1 0,8-5 0,4-1 35,0 0 1,0 1-1,1 0 1,1 2-1,25-8 1,88-18 194,37-14 198,-144 39-323,0-2 0,-1-1 0,0-1 0,37-26 0,-47 28-40,0-1 0,-1 0 0,0-1 0,-1 0 0,-1-1 0,0-1 0,10-15 0,4-12 220,-3-2 0,-1-1 0,14-47 0,1 0 487,-43 174-822,5-48 154,1 0-1,2 0 1,9 55 0,-10-86-44,1 0 1,0 0-1,1 0 1,-1 0-1,0 0 1,1 0 0,0 0-1,0 0 1,0-1-1,5 6 1,-5-8-11,-1 1 0,0-1 0,1 0 0,-1 0 0,1 0 0,0 0 0,-1-1 0,1 1 0,0 0 0,-1-1 0,1 1 0,0-1 0,0 0 0,0 1 0,-1-1 0,1 0 0,0 0 0,0 0 0,0 0 0,0-1 0,-1 1 0,1 0 0,0-1 0,0 1 0,-1-1 0,3-1 0,8-3 24,-1 0-1,0-1 1,0-1 0,0 0-1,18-16 1,45-49 246,-65 62-242,42-46-5,-23 24-37,1 2-1,38-30 1,-34 28 5,-33 32 0,0 0 0,1-1 0,-1 1 0,0 0 0,0 0 0,0 0 0,1 0 0,-1 0 0,0-1 0,0 1 0,1 0 0,-1 0 0,0 0 0,0 0 0,1 0 0,-1 0 0,0 0 0,0 0 0,1 0 0,-1 0 0,0 0 0,0 0 0,1 0 0,-1 0 0,0 0 0,1 0 0,-1 0 0,0 1 0,1-1 0,0 2-1,0 0 0,0 0 0,-1 0 0,1 0 0,0 1 0,-1-1 0,1 0-1,-1 0 1,0 1 0,0-1 0,0 0 0,0 0 0,-1 4 0,1 1-21,-1 58-187,1 49 255,1-90 41,2 0-1,8 39 0,-11-60-77,1 0 0,0 0 0,1 0-1,-1 0 1,0 0 0,4 4 0,-5-7-6,0 1 0,1-1 0,-1 1 0,0-1 0,1 0 0,-1 1 0,0-1 0,1 0 0,-1 1 0,0-1-1,1 0 1,-1 1 0,1-1 0,-1 0 0,1 0 0,-1 1 0,1-1 0,-1 0 0,1 0 0,-1 0 0,1 0 0,-1 0 0,1 0 0,-1 0 0,1 0-1,-1 0 1,1 0 0,-1 0 0,1 0 0,-1 0 0,1 0 0,-1 0 0,1 0 0,-1 0 0,1-1 0,-1 1 0,1 0 0,-1 0 0,1-1 0,-1 1-1,0 0 1,1-1 0,-1 1 0,0 0 0,1-2 0,5-6 61,0-1-1,-1 0 0,0 0 1,0 0-1,-1-1 1,-1 1-1,5-20 0,1 1-5,6-18-122,3 1 0,2 1 0,47-77 0,-65 117 85,5-9 12,-7 13-97,1 1 0,8 8 39,0 0 0,0 1 1,-1 0-1,7 12 0,-10-13 11,2 0 0,-1 0 0,1-1 1,1 0-1,-1 0 0,1-1 0,11 8 0,-13-11 37,1 0 0,-1-1 0,1 0 1,0 0-1,0 0 0,0-1 0,0 0 0,0-1 0,1 0 0,-1 0 0,0 0 0,1-1 1,-1 0-1,14-2 0,-10 0 15,0-1 0,-1 0-1,0-1 1,0 0 0,0 0 0,0-1 0,-1 0 0,0-1 0,14-11-1,-6 4 17,-2-1 0,16-16 0,-26 25-69,-1-1 1,1 0-1,-1 0 0,0 0 1,0 0-1,-1-1 1,0 1-1,0-1 1,3-12-1,-6 19 6,0-1-1,1 1 1,-1-1-1,0 1 0,0-1 1,0 0-1,0 1 1,0-1-1,0 1 0,0-1 1,0 0-1,0 1 1,0-1-1,0 1 0,0-1 1,-1 1-1,1-1 0,0 0 1,0 1-1,0-1 1,-1 1-1,1-1 0,0 1 1,-1-1-1,1 1 1,0 0-1,-1-1 0,1 1 1,-1-1-1,1 1 1,-1 0-1,1-1 0,-1 1 1,1 0-1,-1-1 1,1 1-1,-1 0 0,1 0 1,-1 0-1,0-1 0,1 1 1,-1 0-1,1 0 1,-1 0-1,0 0 0,1 0 1,-1 0-1,1 0 1,-1 0-1,1 1 0,-1-1 1,0 0-1,-3 1-57,-1 0 0,1 0 0,0 0 0,0 0 0,-7 5-1,5-3 64,0 2-1,0-1 0,1 0 0,0 1 1,0 0-1,0 0 0,0 1 0,1 0 0,0-1 1,0 1-1,0 1 0,1-1 0,0 0 1,0 1-1,1 0 0,-1-1 0,2 1 0,-1 0 1,0 9-1,0-1 16,1 0 0,0 0 1,1 0-1,1 0 0,0 0 0,1 0 0,1 0 1,5 15-1,-6-21-2,2 0-1,-1 0 1,1-1 0,0 1 0,10 13-1,-11-19 4,-1 1-1,1-1 0,0 0 0,0 0 0,0 0 0,0-1 0,1 1 0,-1-1 0,1 0 0,-1 0 0,1 0 0,0 0 0,0 0 0,7 1 0,-8-2 9,0-1-1,-1 0 1,1 0-1,0 0 0,0-1 1,0 1-1,-1 0 0,1-1 1,0 0-1,0 0 1,-1 0-1,1 0 0,-1 0 1,1 0-1,-1-1 0,1 1 1,-1-1-1,0 1 1,1-1-1,-1 0 0,0 0 1,2-4-1,4-4 47,0 0 0,-1 0 0,9-19 0,6-12 158,-3 3-293,3 0-1,32-44 1,-37 58 95,-16 24-95,-1 13-224,-3 32 230,-1-1 0,-14 58 1,11-66 159,-5 7 11,3-18-61,9-22-21,0-2 108,19 2-342,200-15 454,-122 5-183,-47 4-708,-11 1-1435,0-1 0,63-13 0,-100 15 1997,14-5-5116,-16 6 5054,1-1-1,-1 1 0,0 0 1,0-1-1,0 1 1,0 0-1,1-1 1,-1 1-1,0 0 1,0-1-1,0 1 0,0 0 1,0-1-1,0 1 1,0-1-1,0 1 1,0 0-1,0-1 0,0 1 1,0 0-1,0-1 1,0 1-1,0-1 1,-1 1-1,1 0 1,0-1-1,0 1 0,0 0 1,0-1-1,-1 1 1,1 0-1,0 0 1,0-1-1,-1 1 1,1 0-1,0 0 0,-1-1 1,1 1-1,0 0 1,-1 0-1,1 0 1,-1-1-1,-22-15-5747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9:2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48 1664,'-1'0'35,"1"0"0,0 0 0,0 1 1,-1-1-1,1 0 0,0 0 0,0 0 0,-1 0 0,1 0 0,0 0 1,0 0-1,-1 0 0,1-1 0,0 1 0,0 0 0,0 0 0,-1 0 0,1 0 1,0 0-1,0 0 0,-1 0 0,1 0 0,0-1 0,0 1 0,0 0 1,-1 0-1,1 0 0,0 0 0,0-1 0,0 1 0,0 0 0,-1 0 1,1-1-1,0 1 0,0 0 0,0 0 0,0 0 0,0-1 0,0 1 1,0 0-1,0 0 0,0-1 0,0 1 0,5-11 3098,3-3 8662,-8 14-11752,1 1-1,-1-1 1,0 0-1,1 1 1,-1-1-1,0 0 1,0 1-1,1-1 1,-1 0-1,1 0 1,-1 1-1,0-1 1,1 0-1,-1 0 1,0 0-1,1 1 1,-1-1-1,1 0 0,-1 0 1,1 0-1,-1 0 1,0 0-1,1 0 1,-1 0-1,1 0 1,0 0-1,18-4 402,-15 2-326,0 0 0,1 0 0,-1 0 0,0 0 0,7-6 0,-10 7 452,-19 17 348,8-8-589,-4 4-157,10-12-108,4 0-45,0 0 0,0 0 0,0 0 0,-1 0 1,1 0-1,0 0 0,0 0 0,0 0 0,0 0 0,-1 0 0,1 0 0,0 0 0,0 0 0,0 0 0,0 0 1,-1 0-1,1 0 0,0 0 0,0 0 0,0 1 0,0-1 0,-1 0 0,1 0 0,0 0 0,0 0 1,0 0-1,0 0 0,0 0 0,-1 1 0,1-1 0,-5 10-21,3-6 23,1-1 0,-1 1 0,0-1 0,0 0 0,0 0 0,0 0 0,-1 0 0,1 0 0,-6 4 0,8-7-20,0 0 0,0 0-1,0 1 1,0-1 0,0 0 0,-1 0-1,1 0 1,0 0 0,0 0 0,0 1 0,0-1-1,-1 0 1,1 0 0,0 0 0,0 0-1,0 0 1,-1 0 0,1 0 0,0 0 0,0 0-1,0 0 1,-1 0 0,1 0 0,0 0-1,0 0 1,-1 0 0,1 0 0,0 0 0,0 0-1,0 0 1,-1 0 0,1 0 0,0 0 0,0 0-1,0 0 1,-1 0 0,1-1 0,0 1-1,0 0 1,0 0 16,-1 0 175,2-1 11,4-3-93,-2 0 0,1 0 0,-1 0 0,1-1 0,-1 1 0,3-6 0,4-6-187,-9 14 73,0 1 0,0 0 0,0-1 0,0 1 0,0 0-1,-1-1 1,1 1 0,-1-1 0,1 1 0,-1-1 0,1 0 0,-1 1 0,0-1 0,0 1 0,0-1 0,0-1 0,0 2-98,2 2-1135,7 3-1910,4 6 875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9:1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23 4160,'10'-23'15125,"-11"44"-12581,-14 58-1140,-6 29-707,9-31-100,-34 113 1,38-166-473,2-5-196,-6 26 1,11-38-489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9:18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106 199 5632,'-1'-2'175,"0"0"-1,1 0 1,-1 1 0,1-1 0,-1 0-1,1 0 1,0 0 0,0 0-1,0 0 1,0 0 0,0 0 0,0 0-1,1 0 1,-1 0 0,1 0 0,4-10 7802,-3 21-5266,-2 28-3166,0-26 1308,-3 36-250,-1 0-1,-22 92 1,-6-27-139,16-57-318,-10 45 679,23-91-578,2-6 374,3-7-295,0-15-240,18-30-138,-11 27 110,0 0 0,5-26 0,28-177-43,-3 9-56,-28 176 214,2-12 662,-10 46-731,1 9 34,1 13-44,9 96 146,23 124 442,-34-220-682,15 52 0,-15-60 5,0 0 1,0-1-1,1 1 0,-1-1 1,2 0-1,6 9 1,-10-15 4,0 1 1,1-1 0,-1 0 0,1 0 0,-1 0 0,0 0 0,1 0 0,0-1-1,-1 1 1,1 0 0,-1-1 0,1 1 0,0-1 0,-1 1 0,1-1 0,0 0-1,0 0 1,-1 0 0,1 0 0,0 0 0,0 0 0,-1 0 0,1-1 0,0 1-1,-1-1 1,4 0 0,0-1-1,0 0 0,-1-1 0,1 1 0,0-1 0,-1 0 0,0 0 0,0 0 0,5-5 1,2-4-59,-1-1 0,1 0 0,15-28 0,20-51-121,-26 52 108,7-16-24,8-14-238,44-67 1,-76 131 355,1 1 1,0 0-1,1 0 1,0 0-1,-1 1 1,10-7-1,-14 11-17,0 1-1,1-1 0,-1 0 1,1 1-1,-1-1 0,1 1 1,-1-1-1,0 0 1,1 1-1,-1-1 0,0 1 1,0-1-1,1 1 0,-1-1 1,0 1-1,0 0 1,5 13 47,-1 0 0,-1 0 0,0 0 1,-1 1-1,1 20 0,0 0 22,64 369 496,-63-371-737,-4-28 125,1 0 0,-1 0 0,1 0 0,0 0 0,0 0 0,4 9 0,0-4-1028,3 7-10374,-1-12 8922,4 0-657,-2 2-1594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9:18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 8384,'-1'-2'332,"1"1"-238,0 1 0,0-1 1,0 1-1,0 0 0,0-1 0,0 1 0,-1-1 0,1 1 0,0 0 0,0-1 0,0 1 0,0 0 0,-1-1 1,1 1-1,0 0 0,0-1 0,0 1 0,-1 0 0,1-1 0,0 1 0,-1 0 0,1 0 0,0-1 0,-1 1 1,1 0-1,0 0 0,-1 0 0,1-1 0,0 1 0,-1 0 0,1 0 0,-1 0 0,1 0 0,0 0 1,-1 0-1,1 0 0,-1 0 0,1 0 0,0 0 0,-1 0 0,1 0 0,-2 0 822,21 1 2561,-11 1-2862,-1 1-1,1 0 1,-1 1 0,0 0 0,10 6-1,0 1-121,13 6-212,-2 2 0,0 1 0,-2 1 1,0 1-1,-1 2 0,22 27 0,-38-40-570,4 6-463,-3-9-3487,-2-11-1135,-8 3 5128,1 0-1,-1 0 1,1-1 0,-1 1-1,1 0 1,-1 0 0,1 0-1,-1 0 1,1-1 0,-1 1-1,1 0 1,-1 0 0,0-1 0,1 1-1,-1 0 1,1-1 0,-1 1-1,0-1 1,0 1 0,1 0-1,-1-1 1,0 1 0,1-1-1,-1 1 1,0-1 0,0 1-1,0-1 1,0 1 0,1-1-1,-1 1 1,0-1 0,0 1 0,0-1-1,0-8-2334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9:1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683 10 8640,'0'-1'170,"0"1"1,0-1-1,0 1 1,0-1 0,-1 1-1,1-1 1,0 1-1,0-1 1,-1 1-1,1 0 1,0-1 0,-1 1-1,1 0 1,0-1-1,-1 1 1,1 0-1,0-1 1,-1 1-1,1 0 1,-1-1 0,1 1-1,-1 0 1,1 0-1,-1 0 1,1 0-1,0-1 1,-1 1 0,1 0-1,-1 0 1,1 0-1,-1 0 1,1 0-1,-1 0 1,1 0 0,-1 0-1,1 0 1,-1 1-1,0-1 1,-19 13 4146,10-6-4257,-15 9 684,-1-1 0,0-2 0,-54 19 0,-92 34 169,143-53-948,1 2 0,1 0 0,-47 37 0,-7 20-2583,30-22-4476,33-33 3948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9:38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2080,'2'-7'7370,"1"0"-3882,-1 5-3139,0 0 0,0-1 0,0 1 0,0 0 0,0 0 0,4-2 0,-5 3-226,12-4 458,252 9 896,-174-4-822,136-17-1,-83 3-480,-72 13-121,-45 1-3343,-34 4-2497,3-2 4603,-2-3-3685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4:3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18 3232,'2'-2'264,"1"0"0,-1 0 0,1 1 0,0-1 0,-1 1 0,1 0 0,0-1 1,0 1-1,0 0 0,0 1 0,0-1 0,0 0 0,1 1 0,-1 0 0,0 0 0,0 0 0,0 0 0,0 0 0,0 1 0,0-1 1,0 1-1,0 0 0,0 0 0,0 0 0,0 0 0,0 0 0,0 1 0,0-1 0,-1 1 0,5 3 0,-6-4-127,1 0-1,-1 1 1,1-1-1,-1 0 0,0 0 1,0 1-1,1-1 1,-1 1-1,0 0 0,0-1 1,0 1-1,-1 0 0,1-1 1,0 1-1,-1 0 1,1 0-1,-1 0 0,1-1 1,-1 4-1,0-2-17,0-1 0,-1 1 0,1 0 0,-1 0 0,0-1 0,0 1 0,0 0 0,0-1 0,0 1 0,0-1 0,-4 5 0,-2 1 86,0 1 0,0-1 0,-1-1 0,0 1 1,-17 10-1,-141 90 376,150-97-631,-20 12-3164,10-10 1188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9:4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6 550 4064,'-6'-2'1118,"7"4"-498,1 6 2324,-1-8-2532,1 0 0,-1 1 0,1-1 0,0 1 0,-1-1 0,1 1 0,-1 0 0,1-1 0,2 3 0,13 4 1196,-11-6-1282,-1-1 1,1 0-1,0 0 0,-1 0 1,1-1-1,-1 0 0,1 0 0,-1-1 1,0 1-1,8-4 0,5-4 288,27-16 0,-27 15-370,-2-1-39,0 0 0,0-1 0,-1 0-1,0-1 1,-1-1 0,18-24 0,63-101 515,-40 54-276,61-67 100,-113 148-503,1 1-1,-1-1 1,0 1 0,1 0 0,0 0 0,7-4 0,-10 6-31,0 1 0,-1-1 0,1 1 1,0 0-1,0-1 0,0 1 0,-1 0 0,1 0 1,0 0-1,0 0 0,0-1 0,0 1 1,0 0-1,0 1 0,-1-1 0,1 0 0,0 0 1,0 0-1,0 0 0,0 1 0,0-1 0,-1 0 1,1 1-1,0-1 0,0 0 0,-1 1 1,1-1-1,0 1 0,-1 0 0,1-1 0,0 1 1,-1-1-1,1 1 0,-1 0 0,1 0 0,-1-1 1,1 1-1,-1 0 0,0 0 0,1-1 1,-1 1-1,1 1 0,3 9 76,-1 1 1,0-1-1,-1 0 1,3 23-1,-3 48 137,-2-70-201,0 20 73,-5 120 146,3-135-198,-1 1 1,0 0-1,-1-1 1,-1 0-1,-1 0 1,-11 23-1,14-35-35,1 0 0,-1-1 0,0 0 0,0 1 0,-1-1 0,0-1 0,1 1 0,-1 0 0,0-1 0,-1 0 0,1 0 0,0 0 0,-1 0 0,0-1 0,0 1 0,1-1 0,-1-1 0,-1 1 0,1-1 0,0 0 0,0 0 0,0 0 0,-1-1 0,1 1 0,0-1 0,-1-1 0,1 1 0,0-1 0,-7-1 0,-3-3-78,1 1-1,-1-2 1,1 0 0,0 0-1,0-2 1,1 0-1,0 0 1,0-1 0,-19-18-1,28 23 97,-2-1-92,0 0 1,0-1-1,1 0 0,-1 0 1,-6-11-1,21 27 22,-1 0 0,1-1 0,1 0 0,0-1-1,0 0 1,19 11 0,-9-10 257,-1 0 1,1-1-1,1-2 0,-1 0 1,1-1-1,0-1 0,1 0 1,-1-2-1,37-1 0,-36-2-90,-1-2-1,0-1 0,0 0 1,0-2-1,26-10 1,94-48-221,-121 55 117,4-4 34,0-1 0,-1-1 0,0-1 1,25-23-1,-33 26 7,-1-2 0,0 0 1,-1 0-1,-1-1 0,0-1 1,13-25-1,-22 36-114,0 0-1,-1 1 1,0-1-1,2-12 1,-4 17 40,1 0 1,-1-1-1,0 1 1,0-1-1,0 1 1,0 0-1,0-1 1,0 1-1,0-1 1,0 1-1,-1 0 1,1-1-1,0 1 1,-1 0-1,1-1 1,-1 1-1,0 0 1,1 0-1,-1 0 1,0-1-1,0 1 1,0 0-1,0 0 1,0 0-1,0 0 1,0 0-1,-2-1 1,2 2 7,0-1 0,-1 1 0,1 0 0,-1-1 0,1 1 0,-1 0 1,1 0-1,-1 0 0,1 0 0,0 0 0,-1 0 0,1 1 0,-1-1 0,1 0 1,-1 1-1,1-1 0,-2 2 0,-25 12 109,25-12-106,-16 11-14,1 0-1,0 2 1,0 0 0,-26 31-1,-53 77 20,83-102 79,1 1 0,0 0 0,2 1 0,-11 29 0,21-50-73,0 0-1,1 0 0,-1 0 1,1 0-1,-1 0 1,1 0-1,0 0 0,0 0 1,0 0-1,0 0 1,0 0-1,0 0 0,0 0 1,1 0-1,-1 0 1,1 0-1,0 0 0,-1 0 1,3 3-1,-2-4 10,0 0 0,0 0-1,0 1 1,0-1 0,1 0-1,-1 0 1,0-1 0,1 1-1,-1 0 1,1 0 0,-1-1 0,1 1-1,-1 0 1,1-1 0,0 0-1,-1 1 1,1-1 0,0 0-1,-1 0 1,1 0 0,-1 0-1,1 0 1,0 0 0,1-1 0,10-1-15,-1-1 1,0-1-1,0 0 1,0 0 0,-1-1-1,0-1 1,0 0 0,0 0-1,-1-1 1,12-9 0,0-4-52,0 0 0,-1-1 1,19-26-1,-30 34 47,-1-1 0,12-24-1,-3 4 112,-16 58-504,-1-12 441,1 1 0,1-1 0,0 0 0,0 0 0,1 0 0,1-1 1,0 1-1,0-1 0,1 0 0,1 0 0,0-1 0,0 0 0,11 11 0,-15-18-11,0 1 0,1-1 0,0 1 0,0-1 0,0 0 0,0-1 0,0 1 0,0-1 0,7 3 0,-8-4-16,-1 0 0,1-1 1,0 1-1,0-1 0,0 0 0,-1 0 0,1 0 1,0 0-1,0-1 0,0 1 0,-1-1 0,1 0 1,0 1-1,-1-1 0,1 0 0,0-1 0,-1 1 1,3-2-1,6-4-12,0 0 1,0-1 0,-1-1-1,12-12 1,34-43 57,-48 54 40,-6 8-109,-1 0 0,1 0 0,-1 1 0,1-1 1,0 1-1,0-1 0,0 1 0,0 0 0,0-1 0,0 1 1,0 0-1,0 0 0,0 1 0,0-1 0,5-1 0,-6 2 3,0 1 0,0-1-1,1 0 1,-1 0-1,0 0 1,0 1 0,0-1-1,0 1 1,1-1-1,-1 1 1,0-1-1,0 1 1,0-1 0,0 1-1,0 0 1,0 0-1,0 0 1,-1-1 0,1 1-1,0 0 1,0 0-1,-1 0 1,1 0-1,0 0 1,-1 1 0,1-1-1,-1 0 1,0 0-1,1 0 1,-1 0 0,1 3-1,0 2 34,0 0 1,-1 0-1,1 1 1,-1-1-1,-1 11 0,0 6 67,0-16-46,1 0-1,-2-1 1,-2 11-1,2-11 0,1 0-1,0 0 1,-1 10-1,2-15-141,4-6 260,2-3-180,0 0 0,1 0 0,0 1-1,0 0 1,0 0 0,15-10-1,1 2 146,31-15 0,-46 26-184,1 0 0,0 0 0,0 0 0,0 2 0,1-1 0,-1 1 0,16-2 0,-22 4 39,0 0-1,0 0 1,1 0-1,-1 0 1,0 1 0,0-1-1,0 1 1,0 0 0,0 0-1,0 0 1,0 0-1,0 1 1,0-1 0,-1 1-1,1-1 1,-1 1 0,1 0-1,-1 0 1,1 0-1,-1 0 1,0 1 0,0-1-1,0 1 1,0-1 0,-1 1-1,4 5 1,-3-3 57,1 1 0,-1 1 1,-1-1-1,1 0 0,-1 0 1,0 1-1,1 8 0,-2-14-51,0 0 0,1 0 0,-1-1-1,1 1 1,-1 0 0,1-1 0,0 1-1,-1 0 1,1-1 0,0 1 0,-1-1-1,1 1 1,0-1 0,0 1-1,-1-1 1,1 1 0,0-1 0,0 0-1,0 0 1,0 1 0,-1-1 0,1 0-1,0 0 1,2 0 0,5-1-9,-1-1-1,1 0 1,0-1 0,0 0 0,-1 0 0,0-1-1,13-7 1,-17 9 1,28-16-139,26-15-130,-53 31 274,-2 1-3,1 0-1,-1 0 1,1 0-1,-1 0 1,0 0-1,1 0 1,0 1-1,3-1 1,-5 1 7,0 0 1,0 0-1,0 1 1,0-1-1,0 0 1,0 1 0,0-1-1,0 1 1,0-1-1,-1 1 1,1 0-1,0-1 1,0 1-1,0 0 1,-1-1 0,1 1-1,0 0 1,-1 0-1,1 0 1,-1 0-1,1 0 1,-1 0-1,1 0 1,-1 0 0,1 1-1,5 13 130,0 0-1,-1 1 1,6 29 0,-10-41-121,0 0 1,0 0-1,1-1 1,-1 1-1,1 0 1,-1-1 0,3 4-1,-3-6 2,0 1-1,0-1 1,0 0 0,-1 1-1,1-1 1,0 0 0,1 0-1,-1 0 1,0 0 0,0 0-1,0 0 1,1 0 0,-1-1-1,0 1 1,1 0 0,-1-1-1,1 1 1,-1-1 0,1 1-1,1-1 1,1 0 15,0 0 1,0-1-1,0 0 0,0 0 1,0 0-1,-1 0 0,1 0 1,0-1-1,0 0 0,-1 0 1,1 0-1,-1 0 0,6-5 0,2-3 6,-1 0-1,15-19 0,-22 24-30,1 0 1,-1-1 0,0 1 0,0-1-1,-1 0 1,1 0 0,-1 0-1,2-11 1,-4 15-12,1-1-1,-1 1 0,1-1 1,-1 1-1,0-1 0,0 1 1,0-1-1,0 1 1,-1-1-1,1 1 0,0-1 1,-1 1-1,0-1 1,0 1-1,0-1 0,0 1 1,0 0-1,0 0 0,-1 0 1,1-1-1,-1 1 1,1 0-1,-1 1 0,-3-4 1,5 5 16,-1-1-1,0 1 1,0-1 0,0 1 0,0-1 0,0 1 0,1 0-1,-1 0 1,0-1 0,0 1 0,0 0 0,0 0 0,0 0-1,0 0 1,0 0 0,0 0 0,0 0 0,0 0 0,0 1-1,0-1 1,-1 1 0,0 0-6,-1 0 0,1 0 0,0 0 0,0 1 0,0-1 1,1 1-1,-1-1 0,-2 4 0,0 0 4,0 0 1,0 0 0,1 0 0,0 1-1,0-1 1,-2 7 0,3-6 61,0 1 1,1 0 0,-1-1-1,1 1 1,1 0-1,-1 0 1,1 0 0,0-1-1,1 1 1,-1 0 0,1 0-1,4 10 1,-3-11-22,0 0 0,0-1 0,1 0-1,0 0 1,0 0 0,1 0 0,-1 0 0,1 0 0,0-1 0,0 0 0,1 0 0,-1 0 0,1 0 0,10 5 0,0-1 59,1-2 1,0 0 0,1-1-1,-1-1 1,31 5 0,-28-6-46,15 3-1,0-3 1,1 0-1,63-4 0,-12-9-2606,-57 2-1570,-27 8 3542,-1 0-1,1-1 0,-1 1 1,1-1-1,-1 1 0,1-1 1,-1 0-1,0 0 0,1 0 1,-1 1-1,0-1 0,0-1 1,1 1-1,0-1 0,-2 1 381,0 1-1,0-1 1,0 1 0,-1-1-1,1 1 1,0 0 0,0-1-1,0 1 1,-1-1 0,1 1-1,0 0 1,0-1 0,-1 1-1,1 0 1,0-1-1,-1 1 1,1 0 0,0-1-1,-1 1 1,0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9:53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68 2400,'3'-4'399,"0"0"0,0 0 0,0 1 0,1-1 1,-1 1-1,8-4 0,-7 3 436,1 0-1,0 0 1,5-7 0,8-4 3602,-23 23 347,-2 12-2935,-7 15-1709,-1-11 199,-2-1 0,-21 23 0,0 0-92,-75 121 364,43-58-198,25-45-155,8-13 213,-44 82 0,79-130-413,0 1-1,1-1 0,-1 0 0,1 1 1,0 0-1,0-1 0,0 1 0,0 7 1,1-10-25,0 0 0,1 0 0,-1 1 0,0-1 0,1 0 0,-1 0 0,1 0 0,-1 0 1,1 0-1,-1 0 0,1 1 0,0-1 0,0-1 0,-1 1 0,1 0 0,0 0 0,0 0 0,0 0 0,0-1 1,0 1-1,0 0 0,0-1 0,0 1 0,0-1 0,0 1 0,1-1 0,-1 1 0,0-1 0,0 0 0,2 0 1,11 3 179,1-1 0,-1-1 0,1 0 1,23-3-1,-13 1-111,235-16 196,-195 12-375,21-1-192,-85 6-910,-8-23-16153,1 13 15795,-2-13-1812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9:53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77 128 7040,'-8'-8'475,"-3"-5"468,-1 1-1,0 0 1,-21-14 2794,42 26-479,145 8 827,-120-8-3742,312-8 1245,-295 5-1626,49-5-2534,-80 5-1371,26-7 0,-13-4-1065,-23 8 3888,19-7-2602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19:5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404 110 7040,'1'-30'2282,"-1"29"-2255,0 1 0,0 0-1,0-1 1,0 1 0,0 0-1,0-1 1,0 1 0,0 0-1,0-1 1,0 1 0,0 0-1,0-1 1,1 1 0,-1 0-1,0-1 1,0 1 0,0 0-1,1 0 1,-1-1 0,0 1-1,0 0 1,1 0 0,-1 0-1,0-1 1,0 1 0,1 0-1,-1 0 1,0 0 0,1 0-1,-1 0 1,0 0-1,1-1 1,-1 1 0,0 0-1,1 0 1,-1 0 0,0 0-1,1 0 1,-1 0 0,0 0-1,1 0 1,-1 0 0,1 1-1,1-2 1521,-3 30 9,-1 1 0,-2-1 0,-1-1-1,-13 43 1,-47 110-436,47-133-664,-19 44 207,-4-2 0,-86 139 0,54-125-249,47-68 148,33-44-533,0 0 0,10-9 0,10-10-340,11-23 47,-3-2 0,42-80 0,-62 106 64,-9 14 160,1 1 0,0 0 0,1 0 0,0 1 0,10-10 0,-18 20 45,0 0 0,1-1 0,-1 1 0,0 0-1,0-1 1,1 1 0,-1 0 0,0 0 0,1-1 0,-1 1 0,0 0 0,1 0 0,-1 0 0,0-1-1,1 1 1,-1 0 0,1 0 0,-1 0 0,0 0 0,1 0 0,-1 0 0,1 0 0,-1 0 0,0 0-1,1 0 1,-1 0 0,1 0 0,-1 0 0,0 0 0,1 0 0,-1 0 0,1 1 0,-1-1 0,0 0-1,1 0 1,-1 0 0,0 1 0,1-1 0,-1 0 0,0 0 0,1 1 0,-1-1 0,0 0 0,0 1-1,1-1 1,-1 0 0,0 1 0,0-1 0,0 0 0,0 1 0,1-1 0,-1 0 0,0 1 0,0 0-1,5 24 290,-4-22-249,2 52 397,-4 87-1,-2-43 105,3-94-505,0 0 0,0 0 0,1 0 0,0 0-1,0 0 1,2 8 0,-2-12-29,-1 0 0,1 0 0,-1 0 0,1 0 0,-1 0 0,1 0 0,0 0 0,0 0 0,-1-1 0,1 1 0,0 0 0,0 0 0,0-1 0,0 1 0,0-1 0,0 1 0,0-1 0,0 1 0,0-1 0,0 0 0,0 1 1,0-1-1,0 0 0,0 0 0,0 0 0,0 0 0,1 0 0,-1 0 0,0 0 0,0 0 0,0 0 0,0 0 0,0-1 0,0 1 0,0 0 0,2-2 0,2 0 86,0-1 0,0 1 0,-1-1 0,1 0 0,-1-1 0,1 1 0,5-8 0,0 2 62,75-80-34,-26 24-273,-16 19-65,30-27 392,-51 49-316,-7 7 165,-10 13 8,-5 9-60,-1 7-34,0 49 175,3 76 20,-2-127-130,2-1 0,-1 1-1,1-1 1,1 0 0,0 0-1,0 0 1,6 11 0,-6-15 7,0-1-1,0 0 1,0 0 0,0 0 0,0 0 0,1-1 0,0 1-1,-1-1 1,2 0 0,-1 0 0,0-1 0,0 1-1,1-1 1,-1 0 0,8 2 0,-4-1 16,0-1 0,0-1 0,0 1-1,0-2 1,0 1 0,0-1 0,13-1 0,0-2-61,34-9 0,-49 10 54,0 0 0,0-1 0,0 0 0,0 0 0,0-1 0,0 0 0,-1 0 0,0 0 0,0-1 0,0 1 0,0-1 0,-1 0 0,0 0 0,0-1 0,0 0 0,5-11 0,0-1 16,-1 0 0,-2 0 0,1 0 0,5-31-1,-8 25-145,2-24 0,-5 39 74,-1 0 1,0-1 0,-1 1 0,0 0 0,-3-16 0,4 25 28,0 0 0,0 0 0,0-1 0,0 1 0,0 0 1,0 0-1,0 0 0,0 0 0,0 0 0,0 0 0,-1 0 1,1 0-1,0-1 0,0 1 0,0 0 0,0 0 0,0 0 1,0 0-1,0 0 0,0 0 0,0 0 0,0 0 1,0 0-1,0 0 0,-1 0 0,1-1 0,0 1 0,0 0 1,0 0-1,0 0 0,0 0 0,0 0 0,0 0 0,0 0 1,-1 0-1,1 0 0,0 0 0,0 0 0,0 0 0,0 0 1,0 0-1,0 0 0,0 0 0,0 0 0,-1 0 1,1 0-1,0 0 0,0 1 0,-5 5-210,-3 10-59,3 4 150,1-1 1,-2 40 0,2-11 133,2-30 20,1 1 1,0-1 0,4 34 0,-2-44 7,0-1 0,0 0 0,1 1 0,0-1-1,1 0 1,0 0 0,0 0 0,0 0 0,1-1 0,0 0 0,0 1 0,6 5 0,-9-10-25,1 0 0,0 0 1,0-1-1,0 1 0,0-1 0,0 0 0,0 1 0,0-1 0,0 0 0,0 0 0,0 0 1,1-1-1,-1 1 0,0 0 0,1-1 0,3 1 0,-2-1 14,-1-1 0,1 1-1,0-1 1,0 0 0,0 0-1,0 0 1,-1 0 0,1 0-1,5-4 1,3-2 40,0 0 1,-1-1-1,0 0 0,0-1 0,12-14 0,45-55-40,-65 75-25,151-196-239,-154 199 223,0 0-1,0 0 0,0-1 0,1 1 0,-1 0 0,0 0 0,0-1 0,0 1 0,0 0 0,1 0 0,-1 0 0,0-1 0,0 1 0,0 0 0,1 0 0,-1 0 0,0 0 0,0 0 0,1-1 0,-1 1 0,0 0 0,0 0 0,1 0 0,-1 0 0,0 0 1,1 0-1,-1 0 0,0 0 0,0 0 0,1 0 0,-1 0 0,0 0 0,0 0 0,1 0 0,-1 0 0,1 1 0,3 10-161,-4 26 195,0-30-50,0 19 23,-1 0 0,-1 0 0,-1 0 0,-2 0 0,0 0 0,-2-1 0,-15 37 0,7-33 137,14-27-125,0 0 0,0 0 0,-1 0 0,1 0 0,-1 0 0,0 0 0,1-1 0,-1 1 0,0-1 1,-4 3-1,3-3-8,0-1 0,0 0 1,1 0-1,-1 0 1,0 0-1,0 0 1,0-1-1,0 1 1,0-1-1,0 0 0,1 0 1,-1 0-1,0 0 1,1 0-1,-1-1 1,1 1-1,-1-1 1,1 0-1,0 1 0,-1-1 1,1 0-1,0 0 1,-3-5-1,5 7-1,0 0 0,0-1 1,0 1-1,0 0 0,0 0 0,1-1 0,-1 1 0,0 0 0,0 0 1,0 0-1,0-1 0,1 1 0,-1 0 0,0 0 0,0 0 0,0 0 1,1 0-1,-1-1 0,0 1 0,0 0 0,0 0 0,1 0 0,-1 0 1,0 0-1,0 0 0,1 0 0,-1 0 0,0 0 0,0 0 1,1 0-1,-1 0 0,0 0 0,0 0 0,1 0 0,-1 0 0,0 0 1,0 0-1,1 0 0,13 1 4,-13-1-3,6 1-42,106 6 39,-91-7 97,0 0 0,0-2 1,24-5-1,-18 1-14,44-15 0,-59 16-53,0-1 1,0 0 0,0-1-1,-1-1 1,13-10-1,13-15 24,-3-2 0,-1-1 0,39-53 0,21-23 171,-47 62-187,111-132-231,-138 153 200,-2-1 0,-1 0 1,-1-1-1,13-36 0,-26 51-52,-3 14 18,1 1-1,-1-1 0,0 0 0,0 1 1,1-1-1,-1 1 0,1-1 0,-1 1 0,1-1 1,0 1-1,1-3 0,1 2-144,-2 8 126,-5 9 54,4-14-12,-7 22 14,-2 1 0,0-1 1,-1-1-1,-1 0 0,-20 29 0,-8 12 204,-51 118 0,-4 8-88,61-128 0,-24 38 51,52-90-21,11-12 98,11-16 87,-3-1-348,16-21-167,1 0 0,59-58 0,-88 98 168,-1-1 0,0 1 0,1 0 0,-1 0 0,1 0 0,-1 0 0,1 0 0,-1 0 0,1 1 0,-1-1 0,1 0 0,0 1 0,0-1 0,-1 1 0,1 0 0,0-1 0,3 1 0,-3 0 8,-1 1 1,0-1 0,0 1 0,0 0-1,0-1 1,0 1 0,1 0-1,-1 0 1,0-1 0,0 1-1,-1 0 1,1 0 0,0 0-1,0 0 1,0 0 0,-1 1 0,1-1-1,0 0 1,-1 0 0,1 0-1,-1 0 1,0 1 0,1-1-1,-1 3 1,6 20-78,2 28 0,5 22 57,-10-66 59,-1 1 0,1-1 0,1 0 0,0 0 0,0 0 0,8 12 0,-10-18-22,0 0-1,0 0 0,0 0 1,0 0-1,1 0 0,-1 0 0,0-1 1,1 1-1,-1-1 0,1 0 0,-1 0 1,1 1-1,0-2 0,0 1 0,-1 0 1,1-1-1,0 1 0,0-1 0,0 0 1,0 0-1,-1 0 0,1 0 0,0 0 1,0-1-1,0 1 0,0-1 0,3-1 1,4-1 14,-1-1 1,1 0-1,-1-1 1,-1 0-1,1 0 1,14-11-1,5-10-7,-2 0 0,36-46 0,-44 50-127,15-20 50,15-17 22,-47 58 27,1 0 1,-1-1 0,0 1-1,0 0 1,0-1 0,0 1-1,0-1 1,0 1 0,-1-1-1,1 0 1,0 1 0,-1-1-1,1 0 1,-1 1 0,0-1-1,0 0 1,0 0-1,1 1 1,-1-1 0,-1-2-1,1 3 2,-3 2-166,-1-1 171,1 1 0,-1 0-1,1 1 1,-1-1 0,1 0 0,0 1-1,0 0 1,-1 0 0,1 0 0,1 0-1,-1 0 1,0 0 0,0 1-1,1 0 1,0-1 0,-4 6 0,-4 6-121,1-1 0,-12 24-1,3-4 76,5-10 167,-15 37 1,25-52-117,1 0 0,0-1 0,0 1 0,0 0-1,1 0 1,1 0 0,-1 0 0,1 0 0,1 12 0,-1-19 10,0 0-1,1 0 1,-1 0 0,0 0 0,0 0 0,1 0 0,-1 0-1,1 0 1,-1 0 0,1-1 0,-1 1 0,1 0 0,-1 0-1,1 0 1,0 0 0,0-1 0,-1 1 0,1 0-1,0-1 1,0 1 0,0 0 0,0-1 0,1 1 0,0 0 10,0-1-1,0 1 1,1-1 0,-1 1 0,0-1 0,0 0 0,0 0 0,1 0 0,-1-1 0,4 0 0,3-1 2,-1 0 1,1-1 0,-1-1-1,14-6 1,-15 5-29,0 1-1,0-1 1,0 0 0,0 0-1,-1-1 1,0 0 0,6-6 0,-9 8 12,0 0 0,-1-1 1,1 1-1,-1 0 1,0-1-1,0 1 0,0-1 1,-1 0-1,0 1 1,0-1-1,0 0 0,0 0 1,-1-8-1,0 5-16,0 0-1,-1-1 1,0 1 0,0 0-1,-1 0 1,0 0 0,-1 1-1,1-1 1,-2 0 0,1 1-1,-1 0 1,0 0 0,-8-11-1,6 10 18,4 5-386,5 8 198,-1-2 167,0 0-1,0 0 1,0-1 0,1 1-1,-1-1 1,1 0 0,-1 0-1,1 0 1,0 0 0,0 0-1,0 0 1,0-1 0,5 2 0,5 2 108,24 6 1,-26-9-95,1 0 1,-1-1-1,1-1 0,-1 1 0,1-2 0,0 0 1,-1 0-1,1-1 0,17-5 0,-11 1 30,-1 0 0,0-1 0,-1-1 0,1 0 0,21-15-1,-23 11 45,0 0-1,-1-1 1,22-26-1,34-50 119,-54 67-244,18-25 18,-2-1 1,-3-1-1,-1-2 0,-3-1 0,-2-1 0,25-85 0,-41 116-48,-5 16 16,0-1-1,0 1 0,0 0 0,-1-1 0,0 1 1,0-1-1,-1-10 0,0 17 50,0-1 1,0 1-1,0 0 0,0-1 0,0 1 0,0-1 0,0 1 1,0-1-1,0 1 0,-1-1 0,1 1 0,0-1 1,0 1-1,0 0 0,-1-1 0,1 1 0,0-1 1,0 1-1,-1 0 0,1-1 0,0 1 0,-1 0 1,1-1-1,-1 1 0,1 0 1,-1 0-1,1 0 1,-1 0-1,1 0 1,-1 0 0,1 0-1,-1 0 1,1 1-1,0-1 1,-1 0-1,1 0 1,-1 0 0,1 1-1,0-1 1,-1 0-1,1 0 1,-1 1 0,1-1-1,-1 1 1,-17 23-181,-61 137 291,12 10 80,51-122-169,2 0 1,2 2 0,2-1-1,-6 101 1,15-142 34,1 1-1,1-1 0,-1 0 1,2 1-1,-1-1 0,1 0 1,5 14-1,-6-20-34,0 0-1,0 0 0,1-1 1,-1 1-1,0 0 1,1-1-1,0 0 0,0 1 1,0-1-1,0 0 1,0 0-1,0 0 1,0 0-1,1 0 0,-1 0 1,1-1-1,-1 1 1,1-1-1,0 0 0,0 0 1,-1 0-1,1 0 1,0 0-1,0-1 1,0 1-1,0-1 0,3 1 1,8-3 16,-1 1 0,0-2 0,0 0 0,0 0 0,0-1 0,0-1 1,18-9-1,-9 5 26,59-26 46,-1-2 0,75-50-1,-82 30-443,-65 51 343,-11 8-160,-16 12-45,-9 18 111,1 1 0,2 1 0,-24 43 0,35-55 160,7-11-40,0 0-1,1 1 1,0-1-1,1 1 1,1 0-1,-1 1 1,2-1-1,-3 15 1,6-26-19,0 1 1,0 0 0,0 0-1,0 0 1,0 0-1,0 0 1,0 0 0,1 0-1,-1 0 1,1 0-1,-1-1 1,1 1 0,0 0-1,0 0 1,0-1-1,0 1 1,0 0 0,0-1-1,0 1 1,0-1-1,1 1 1,-1-1 0,0 0-1,1 0 1,-1 0-1,1 1 1,0-1 0,-1-1-1,1 1 1,0 0-1,0 0 1,0-1 0,-1 1-1,1-1 1,0 1-1,0-1 1,3 0 0,2 1 33,0 0 0,0-1 0,0 0 0,0-1 0,0 0-1,0 0 1,0 0 0,0-1 0,8-3 0,-8 2-24,0-1 0,0 0 0,0 0 0,0-1 0,-1 1 0,0-1 0,0-1 0,0 1 0,-1-1 0,10-13 0,-2-1-9,-1 0 1,14-31 0,41-102-176,24-51-161,-80 183 320,8-16 185,31-81-1,-42 94-33,15-55-830,-23 68 428,-5 13 115,-8 15 92,-6 17 105,1 0-1,2 2 0,1 0 0,2 0 0,1 2 1,3-1-1,0 1 0,-4 66 0,10-77-28,-4 137 111,7-146-199,2 0 0,0 0 1,1 0-1,1 0 0,0-1 0,13 32 0,-15-45-460,0 0-1,0 0 0,1 0 1,-1 0-1,1 0 0,0-1 0,0 0 1,0 1-1,0-1 0,1 0 1,0-1-1,-1 1 0,1 0 0,0-1 1,0 0-1,0 0 0,1 0 1,-1-1-1,8 3 0,35 4-3578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20:0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315 543 4800,'0'-8'708,"0"-15"1557,0 22-2061,0 0 1,0 0-1,0 0 1,0 1 0,-1-1-1,1 0 1,0 0-1,-1 0 1,1 0 0,0 1-1,-1-1 1,1 0-1,-1 0 1,1 0-1,-1 1 1,0-1 0,1 0-1,-1 1 1,0-1-1,0 0 1,-11-5 1588,11 4-1614,-1 1-1,0 0 1,0 0-1,0 0 1,-1 0-1,1 0 1,0 0-1,0 0 1,-1 1-1,1-1 1,0 1-1,0-1 0,-1 1 1,1 0-1,-1 0 1,1 0-1,0 0 1,-1 1-1,1-1 1,-3 1-1,-4 3 125,-1 1-1,1-1 1,-1 2-1,1-1 1,1 1 0,-1 1-1,-7 7 1,-1 2 29,1 1 1,-16 20 0,18-19-169,2 1 0,0 0 0,1 0 0,0 1 0,2 1 0,1 0 0,-9 32 0,15-49-110,1 1 0,0 0 0,1 0 0,-1 0 1,1 0-1,0 0 0,0 0 0,1 0 0,-1 0 0,1 0 1,0 0-1,0 0 0,1 0 0,0 0 0,-1-1 0,2 1 1,-1 0-1,0-1 0,1 0 0,0 0 0,0 0 0,0 0 1,1 0-1,-1-1 0,1 1 0,0-1 0,0 0 1,0 0-1,0 0 0,0-1 0,1 1 0,-1-1 0,1 0 1,0 0-1,-1-1 0,1 1 0,6 0 0,-3-1-17,0 0-1,1 0 0,-1-1 0,0 0 1,0 0-1,1-1 0,-1 0 0,0-1 1,0 1-1,0-2 0,15-5 1,-14 3-38,1 0 1,-2 0 0,1-1-1,-1 0 1,1 0 0,-2-1-1,1 0 1,-1-1 0,7-8-1,11-17 27,-1-1-1,-2-1 0,32-68 1,-52 95-145,-6 6 31,4 2 81,-1 0-1,0 0 0,0 0 0,1 1 0,-1-1 1,1 0-1,-1 0 0,0 1 0,1-1 0,-1 1 1,1-1-1,-1 0 0,1 1 0,-1-1 0,1 1 1,-1-1-1,0 2 0,-5 9-2,0 1-1,0 0 1,1 0 0,1 0 0,-4 14-1,-10 66 281,16-79-218,0 0 0,0 27 1,2-37-12,0 1 0,1-1-1,-1 1 1,1-1 0,0 0 0,0 1 0,0-1 0,0 0 0,0 1 0,1-1 0,-1 0 0,1 0 0,0 0 0,0 0 0,0-1 0,5 5 0,-5-5-1,0-1-1,0 0 0,0 0 1,0 0-1,1 0 1,-1 0-1,1 0 0,-1 0 1,0-1-1,1 1 1,-1-1-1,1 0 0,-1 0 1,1 0-1,-1 0 1,1 0-1,-1-1 0,5 0 1,-2 0-8,1-1 1,-1 0-1,1 0 0,-1 0 1,0 0-1,0-1 1,6-4-1,-5 3-39,-1-1 0,1-1-1,-1 1 1,0-1 0,0 0 0,0 0-1,-1-1 1,0 1 0,0-1 0,-1 0-1,5-12 1,-3 4 34,-1-1 0,0 0 0,-1 0 0,2-24 0,-5 31-59,1 0 0,-1 0-1,-1 0 1,1 0 0,-2 0-1,1 0 1,-1 0 0,-1 0 0,0 1-1,0-1 1,0 1 0,-1-1-1,0 1 1,-1 1 0,0-1-1,0 0 1,-7-6 0,11 13 22,1 1 0,-1-1-1,1 1 1,-1-1 0,1 1 0,-1-1 0,1 1-1,-1-1 1,1 1 0,-1-1 0,1 1 0,0-1 0,-1 0-1,1 1 1,0-1 0,0 0 0,-1 0 0,1 1 0,0-1-1,0 0 1,0 1 0,0-1 0,0 0 0,0 0 0,0 1-1,0-1 1,0 0 0,1 0 0,0-1 2,0 1-1,1 0 1,-1 1 0,1-1-1,-1 0 1,1 0 0,-1 1-1,1-1 1,0 1 0,-1-1 0,4 0-1,35-6 228,1 1 0,-1 2-1,48 1 1,-76 3-227,0 0 1,-1 1-1,1 1 1,0 0-1,0 0 1,-1 1-1,0 1 1,14 5 0,-19-6 4,-1 0 1,1 1-1,0-1 1,-1 1-1,0 1 1,1-1-1,-2 1 1,1 0-1,-1 0 1,1 0-1,-1 0 1,-1 1 0,1 0-1,-1 0 1,5 11-1,-5-5 48,1-1 1,-1 1-1,-1 0 0,-1 0 1,1 0-1,-2 0 0,0 1 0,-2 18 1,-3 7 217,-14 51 0,19-88-249,-1 0 0,1-1 0,0 1 1,0 0-1,-1-1 0,1 1 0,0 0 1,0-1-1,0 1 0,0 0 1,0-1-1,0 1 0,0 0 0,0 0 1,0-1-1,0 1 0,0 0 1,1-1-1,-1 2 0,8-9 235,11-21-80,11-33-44,10-16-337,-33 65 185,1 0-1,0 0 1,19-19-1,-27 31 26,0 0 0,0 0 0,0 0 0,0 0 0,0-1 0,0 1 0,0 0 1,0 0-1,0 0 0,0 0 0,0 0 0,0 0 0,0 0 0,0 0 0,0 0 0,0 0 0,0 0 0,0 0 0,1 0 0,-1 0 0,0 0 0,0 0 0,0 0 0,0 0 0,0 0 0,0 0 0,0 0 0,0 0 0,0 0 0,0 0 1,0 0-1,0 0 0,1 0 0,-1 0 0,0 0 0,0 0 0,0 0 0,0 0 0,0 0 0,0 0 0,0 0 0,0 0 0,0 0 0,0 0 0,0 0 0,0 0 0,0 0 0,0 1 0,0-1 0,0 0 0,0 0 0,0 0 1,0 0-1,1 0 0,-1 0 0,0 0 0,0 0 0,0 0 0,0 0 0,1 2-12,0 0 1,0 1-1,0-1 1,0 0-1,0 0 1,0 0-1,-1 1 1,1-1-1,-1 0 1,1 1-1,-1 3 1,0 34-51,-1-20-25,0 15 24,0-18 117,1 0 1,0-1-1,6 30 0,-6-44-34,0 0 0,1 0 0,0 0 1,0 0-1,-1 0 0,1 0 0,1 0 0,-1 0 0,0 0 0,0-1 0,0 1 0,1 0 1,-1-1-1,1 1 0,0-1 0,-1 0 0,1 1 0,0-1 0,0 0 0,0 0 0,-1 0 1,1 0-1,0-1 0,0 1 0,1 0 0,-1-1 0,0 1 0,0-1 0,4 0 0,4 0-2,0 0-1,1-1 0,-1 0 1,18-5-1,-27 6-16,23-6-13,-1-2 1,0 0-1,0-1 0,-1-1 1,0-1-1,-1-1 1,0-1-1,-1-1 0,24-21 1,-9 2 45,0-2 1,-3-1 0,48-68-1,-75 97-129,0 0 0,-1 0 0,0 0 0,5-13 0,-9 16 9,-5 7 40,-4 6 24,-66 89-84,3-5-2,70-91 108,-89 111 89,88-109-75,-1 0 0,1 0 0,0 1-1,0-1 1,1 1 0,-1 0 0,1 0 0,0 0 0,0 0 0,1 0 0,-1 1 0,0 5-1,3-10-4,-1 0-1,0 0 0,0 0 0,0 0 0,1 0 0,-1 0 0,1 1 0,-1-1 1,1 0-1,-1 0 0,1 0 0,-1-1 0,1 1 0,0 0 0,0 0 0,-1 0 0,1 0 1,0-1-1,0 1 0,0 0 0,0-1 0,0 1 0,0-1 0,2 2 0,1-1 9,0 1-1,0-1 1,1 0-1,-1 0 1,6 1-1,0-1-26,0-1-1,1 0 0,-1 0 0,0-1 0,0 0 0,0 0 0,0-1 1,0-1-1,-1 0 0,1 0 0,0-1 0,-1 0 0,0-1 0,0 0 1,-1 0-1,16-13 0,-11 5-37,-1 0 1,-1-1-1,17-26 1,23-53-203,-18 31 195,28-41-94,51-94-216,-96 164 375,-2-1 0,-1 0-1,-1-1 1,7-40-1,-16 59 45,9-52-106,-12 61 36,1 1-1,-1 0 1,0-1 0,-1 1 0,0 0 0,0-1 0,0 1 0,-2-7 0,3 13 15,0-1-1,-1 1 1,1-1 0,0 0-1,0 1 1,-1-1 0,1 1 0,0-1-1,-1 1 1,1-1 0,0 0-1,-1 1 1,1 0 0,-1-1 0,1 1-1,-1-1 1,1 1 0,-1-1-1,1 1 1,-1 0 0,1-1 0,-1 1-1,1 0 1,-1 0 0,0 0-1,1-1 1,-1 1 0,1 0 0,-1 0-1,0 0 1,1 0 0,-1 0-1,0 0 1,1 0 0,-1 0 0,0 0-1,0 1 1,-1-1-6,0 1 1,0 0-1,0 0 1,1 1-1,-1-1 1,0 0-1,0 1 1,1-1-1,-1 1 1,-1 2-1,-12 18 16,1-1 0,-19 42 0,19-36-38,-13 27 105,-33 98 1,48-114 1,2 1 0,2 0 0,-6 62 0,5 86 201,10-181-252,-1 0 0,0-1 0,1 1 0,0 0 0,1-1 0,-1 0 0,1 1-1,0-1 1,5 9 0,-6-12-16,0 0 0,0-1 0,0 1-1,0-1 1,0 1 0,0-1 0,1 0-1,-1 1 1,0-1 0,1 0 0,-1 0 0,1 0-1,0 0 1,-1 0 0,1-1 0,0 1-1,-1 0 1,1-1 0,0 1 0,0-1 0,0 1-1,0-1 1,-1 0 0,1 0 0,0 0-1,0 0 1,0 0 0,0 0 0,-1-1-1,1 1 1,0-1 0,3 0 0,4-3 26,-1 0 1,0-1 0,0 0-1,0 0 1,-1 0 0,8-8-1,39-41 132,-53 53-167,172-190 42,-157 172-177,-2 3 159,-10 13-55,-5 6-77,-31 84 209,-25 103 0,52-172-15,-3 27-1,7-38-80,1 0 0,-1 0-1,1-1 1,1 1-1,0 0 1,0 0 0,2 7-1,-3-13 4,1 1-1,-1-1 1,1 0-1,0 0 0,0 1 1,0-1-1,0 0 1,0 0-1,0 0 0,0 0 1,0 0-1,0 0 1,0-1-1,0 1 0,1 0 1,-1-1-1,0 1 0,1 0 1,-1-1-1,0 0 1,1 1-1,-1-1 0,0 0 1,1 1-1,-1-1 1,1 0-1,-1 0 0,3-1 1,2 1 33,0 0 1,0-1 0,0 0-1,0 0 1,9-4-1,2-3-18,0 0 0,-1-1-1,1-1 1,-2-1 0,0 0-1,0-1 1,21-23 0,5-16-141,-38 46 99,-1 3-145,-2 6 246,-5 26-119,5-29 191,1-10-106,16-44 255,13-67 0,-6 18-514,24-62 312,-46 159-80,37-173-143,-31 140 181,-5 24-172,0 0-1,-1 0 1,0-17-1,-2 40 43,-1 0 0,-1 0 0,0 0-1,-3 12 1,-3 5 22,-68 404 156,63-250 175,12-116-33,1-29-327,0-34 83,0 9 22,0-10-26,0 1 0,0-1 0,0 0 0,1 1 1,-1-1-1,0 1 0,0-1 0,0 0 0,0 1 0,0-1 0,0 0 0,1 1 0,-1-1 0,0 0 0,0 1 1,0-1-1,1 0 0,-1 1 0,0-1 0,0 0 0,1 0 0,-1 1 0,0-1 0,1 0 0,-1 0 1,0 0-1,1 0 0,-1 1 0,0-1 0,1 0 0,16 0 18,-14-1 4,0 0 1,-1 0-1,1 0 1,0 0-1,0 0 1,0-1-1,-1 1 1,1-1 0,3-3-1,16-21 12,33-51 0,-12 15-84,-36 52 46,117-144-47,-124 154 44,-1 0 0,1 0-1,0 0 1,0 1 0,0-1 0,0 0 0,0 0-1,0 0 1,0 0 0,0 0 0,0 0-1,0 0 1,0 0 0,0 0 0,0 0 0,0 0-1,0 0 1,0 0 0,0 0 0,0 0-1,0 0 1,0 1 0,0-1 0,0 0 0,0 0-1,1 0 1,-1 0 0,0 0 0,0 0-1,0 0 1,0 0 0,0 0 0,0 0 0,0 0-1,0 0 1,0 0 0,0 0 0,0 0 0,0 0-1,0 0 1,0 0 0,0 0 0,0 0-1,0 0 1,0 0 0,0 0 0,1 0 0,-1 0-1,0 0 1,0 0 0,0 0 0,0 0-1,0 0 1,0 0 0,0 0 0,-2 12-144,-6 15 99,-20 52 210,-6 23-105,18-53 241,8-23-306,0 0 0,-4 29-1,11-53 23,1-1-1,0 1 0,0-1 1,0 0-1,0 1 0,0-1 1,0 1-1,0-1 0,0 0 1,1 1-1,-1-1 1,0 0-1,1 1 0,-1-1 1,1 0-1,0 0 0,1 3 1,-2-3 9,1-1 1,0 1 0,0 0 0,0 0 0,0-1 0,0 1 0,0-1 0,0 1 0,1-1 0,-1 1 0,0-1 0,0 0 0,0 0 0,0 1 0,1-1 0,1 0 0,3 0 3,0-1 0,0 0-1,0 0 1,0 0 0,0-1 0,10-4 0,0-1-36,0-1 0,0 0 0,-1-2 1,0 0-1,27-23 0,58-69-271,-12 10 119,-88 92 165,1-1-1,-1 1 0,1-1 1,-1 1-1,1 0 0,-1-1 1,1 1-1,-1-1 0,1 1 1,-1 0-1,1 0 0,-1-1 1,1 1-1,0 0 0,-1 0 1,1 0-1,-1-1 0,1 1 1,1 0-1,-2 1-6,0-1 1,0 0-1,1 0 0,-1 0 1,0 1-1,0-1 0,1 0 0,-1 1 1,0-1-1,0 0 0,0 0 1,0 1-1,1-1 0,-1 0 1,0 1-1,0-1 0,0 0 0,0 1 1,0-1-1,0 1 0,0-1 1,0 0-1,0 1 0,0-1 1,-4 32-327,2-25 314,-1 12 31,-4 13 22,2-1 0,2 1-1,0 1 1,3 33 0,1-63-26,0 1 0,0-1 0,0 0 0,0 0 1,3 6-1,-1-2 32,-2-7-24,0 1 0,-1-1 0,1 0 0,0 1 0,0-1 0,0 0 0,0 0 0,0 1 0,0-1 0,-1 0 1,1 0-1,0 0 0,0 0 0,0 0 0,0-1 0,0 1 0,0 0 0,0 0 0,1-1 0,-1 0-14,1 0-1,-1 0 1,0 0 0,0 0-1,1 0 1,-1 0-1,0 0 1,0 0 0,0-1-1,0 1 1,-1 0 0,1-1-1,1-2 1,7-22 105,-7 18-93,8-32-28,-2-1 1,4-62-1,-11 101 14,-1-7 19,0 0 0,0 0 0,-2-8 0,-1-14-15,2 15-175,0 15 169,1 0-1,0 1 1,-1-1-1,1 0 1,0 0-1,0 0 1,0 0-1,0 0 1,0 0-1,0 0 1,0 0-1,0 0 1,0 0-1,1 0 0,-1 1 1,0-1-1,0 0 1,1 0-1,-1 0 1,1 0-1,-1 1 1,1-1-1,-1 0 1,1 0-1,-1 1 1,1-1-1,0 0 1,-1 1-1,1-1 1,0 0-1,0 1 0,-1-1 1,1 1-1,0 0 1,0-1-1,0 1 1,0 0-1,1-1 1,2-1-11,0 1-1,-1-1 1,1 1 0,1 0-1,-1 0 1,0 0 0,0 0 0,0 1-1,0 0 1,0 0 0,1 0-1,6 1 1,-8 0 19,0 0 0,0 0-1,0 0 1,-1 0 0,1 1-1,0-1 1,-1 1 0,1 0 0,-1 0-1,1 0 1,-1 0 0,0 0-1,0 0 1,0 0 0,0 1 0,0-1-1,-1 1 1,3 3 0,0 4-21,1 0 0,-2 0 0,1 0 0,-2 0 0,1 1 0,-1-1 0,-1 1 0,0-1 0,0 1 0,-2 12 0,-2 14 61,-11 57 0,7-61 322,7-14-267,0-19-97,0 1-1,0-1 0,0 0 0,0 0 0,0 0 0,0 1 0,1-1 0,-1 0 1,0 0-1,0 0 0,0 0 0,0 1 0,0-1 0,1 0 0,-1 0 0,0 0 1,0 0-1,0 0 0,0 0 0,1 1 0,-1-1 0,0 0 0,0 0 1,0 0-1,1 0 0,-1 0 0,0 0 0,0 0 0,0 0 0,1 0 0,-1 0 1,0 0-1,0 0 0,0 0 0,1 0 0,-1 0 0,0 0 0,1 0 1,2-2-7,1 0 1,-1 0 0,0-1 0,1 1-1,5-6 1,58-61-269,-48 48 308,0 1 0,1 1 1,41-29-1,-59 46-40,0 1 1,0 0-1,0 0 1,-1 0-1,1 0 1,0 0-1,0 1 1,0-1-1,0 1 1,0-1 0,0 1-1,1-1 1,-1 1-1,0 0 1,0 0-1,0 0 1,4 1-1,-5 0-6,0-1 1,0 1-1,1 0 0,-1 0 0,0 0 0,0 0 1,0 0-1,0 0 0,0 0 0,0 0 0,0 0 1,0 0-1,-1 1 0,1-1 0,0 0 0,-1 1 1,1-1-1,-1 0 0,1 1 0,-1-1 0,0 0 1,1 1-1,-1-1 0,0 1 0,0 1 0,1 61-54,-2-48 173,1 0 1,0-1 0,5 29-1,-4-41-119,0 0-1,0 0 0,0 0 1,0-1-1,0 1 0,0 0 1,1-1-1,-1 1 0,1-1 1,0 1-1,0-1 0,0 0 1,0 1-1,0-1 0,0 0 1,0-1-1,1 1 0,-1 0 1,1-1-1,0 1 0,-1-1 1,1 0-1,0 0 0,0 0 1,0 0-1,-1 0 0,1-1 1,0 1-1,0-1 0,0 0 1,4 0-1,-3 0 40,2-1-910,0 1-1,0-1 1,0-1 0,-1 1 0,1-1 0,-1 0-1,9-4 1,-13 5 430,1 0-1,-1 0 1,1-1-1,-1 1 1,0-1-1,1 1 1,-1-1-1,0 0 1,0 1-1,0-1 1,0 0-1,0 0 1,-1 0-1,1 0 1,0 0-1,-1 0 1,1 0-1,-1 0 1,0 0-1,0 0 1,0 0-1,0 0 1,0 0-1,0 0 1,0 0-1,-1 0 1,0-2-1,-7-33-5112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20:02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40 10048,'-18'-31'3712,"-4"26"-2880,9 2-224,8 6-416,13 2 768,7 1-545,2-1 353,11 4-448,-6-3-1184,1 8 480,-1-8-2975,-4 8 1855,0-3-4064,0 6 3136,-18-2 96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20:0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37 11040,'-13'-8'5024,"16"8"-4385,7 3 1281,-1 2-1184,1-5 768,6 0-864,21 0-96,21 4-320,13 1-288,6-2 32,-4 5-1120,-10 1 608,-15-1-3264,-6-2 2113,-7 8-3361,-7-3 2880</inkml:trace>
  <inkml:trace contextRef="#ctx0" brushRef="#br0" timeOffset="1">50 26 12896,'-50'-20'4767,"55"23"-3711,8-11-288,6 8-928,7 0-64,6 0-1312,9 0 864,-1 5-6207,23 1 3807,-4 8-1152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20:08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48 6720,'0'-9'1820,"1"-14"3303,-1 22-4755,0 0 0,0 0-1,0 0 1,0 1 0,-1-1-1,1 0 1,0 0 0,0 0 0,-1 0-1,1 0 1,0 0 0,-1 1-1,1-1 1,-1 0 0,1 0-1,-2-1 1142,-7 71 470,-18 138 384,-19-2-1585,12-55-446,19-78-152,-9 60 137,-19 70-522,42-196 395,-7 14-5980,8-33-439,4-7 1717,1-6 1510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20:0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80 8128,'-6'-5'961,"5"4"-749,0 0 1,0 0-1,0 0 1,0 0 0,-1 0-1,1 0 1,0 1 0,0-1-1,-1 0 1,1 1 0,-1-1-1,1 1 1,-1 0 0,-5-1 6408,8 1-5186,58 5 2949,-26-6-3652,-1-1 0,1-1 0,33-9 0,45-7-4,177-8 0,-223 23-752,0 4 0,0 2 0,127 22 0,-181-21-5,-1 0 1,18 6-1,-25-7-20,0-1-1,0 0 0,0 1 1,0 0-1,0 0 1,0 0-1,0 0 0,-1 0 1,1 1-1,-1-1 0,0 1 1,3 3-1,-5-5-180,1 1 0,-1-1 0,1 0 0,-1 1 0,1-1 0,-1 0 0,0 1 0,0-1 0,0 0 0,0 1 0,0-1-1,0 1 1,0-1 0,-1 0 0,1 1 0,0-1 0,-1 0 0,1 1 0,-1-1 0,1 0 0,-2 2 0,-1 3-2081,-1 0-1,0 0 1,-6 5 0,0 4-1868,7-7-1143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20:09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95 3808,'0'-2'212,"0"0"0,1 0 0,-1 0 0,0 0 1,1 1-1,0-1 0,0 0 0,-1 0 0,3-2 0,-2 2 281,0 0-1,0 0 0,0 0 1,0-1-1,-1 1 1,1 0-1,0 0 0,-1 0 1,1-4-1,-1 2 637,0-1 34,0 0 0,0 0 0,-1 1 0,-1-8-1,2 11-1053,0 1 0,0-1 0,0 0-1,0 1 1,-1-1 0,1 0 0,0 1-1,0-1 1,-1 1 0,1-1 0,0 1-1,-1-1 1,1 1 0,-1-1-1,1 1 1,-1-1 0,1 1 0,-1-1-1,1 1 1,-1 0 0,1-1 0,-1 1-1,1 0 1,-1-1 0,1 1 0,-1 0-1,0 0 1,1 0 0,-1 0-1,0-1 1,1 1 0,-1 0 0,0 0-1,1 0 1,-1 0 0,1 1 0,-1-1-1,0 0 1,1 0 0,-1 0-1,0 0 1,1 1 0,-1-1 0,-4 2 67,1 0-1,0 1 1,0-1 0,1 1 0,-1 0 0,0 0 0,1 1 0,-6 5 0,-22 34 502,26-36-582,-23 30 309,-13 22 313,37-53-636,0 1 1,1-1-1,0 1 0,0 0 0,1 0 1,0 0-1,-2 10 0,4-15-60,0 0-1,-1 1 1,1-1-1,0 0 1,0 0 0,1 1-1,-1-1 1,1 0-1,-1 0 1,1 1-1,-1-1 1,1 0 0,0 0-1,0 0 1,0 0-1,0 0 1,1 0-1,1 2 1,-1-1-4,1-1-1,0 0 1,-1 0-1,1 0 1,0 0 0,0 0-1,0 0 1,0-1 0,0 0-1,1 1 1,3 0-1,-1-1-21,0 1 1,1-1-1,-1-1 0,0 1 0,1-1 0,-1 0 0,0-1 0,0 1 0,1-1 0,-1 0 1,0-1-1,11-3 0,-13 2-60,1 0 1,-1 0-1,0 0 0,0 0 1,0-1-1,-1 1 0,1-1 1,-1 0-1,0 0 0,0 0 1,0 0-1,4-10 0,-1 0 58,0 0-1,7-29 0,-11 27 169,1-24-1,-3 39 50,0 2 98,0 14-144,0 0 0,2-1 0,0 1 1,0-1-1,2 0 0,0 1 1,0-2-1,1 1 0,1 0 1,0-1-1,14 22 0,-16-30-203,-1 0-248,0 0-1,0 0 1,1-1 0,0 1 0,0-1-1,0 0 1,0 0 0,0-1-1,7 5 1,-2-8-5436,3-7 1558,-8 4 2541,20-15-2227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4:3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9 663 2304,'-1'0'258,"-6"9"6758,8-10-6777,0 1 0,0 0 0,0-1 1,0 1-1,1-1 0,-1 0 0,0 1 0,0-1 0,0 0 0,0 1 0,0-1 0,0 0 0,-1 0 0,1 0 0,0 0 0,0-1 0,16-23 584,-11 15-227,30-35 232,3 1 0,61-56 0,-87 87-758,97-104 138,-108 114-202,16-19 159,0-1 0,19-36 0,24-55 157,-40 72-499,-16 33 97,-4 5-13,1 0 0,0 1-1,0-1 1,0 1-1,1 0 1,-1-1 0,4-3-1,-5 7 82,-1 0 1,0 0-1,0 0 0,1 0 0,-1 0 0,0 0 1,1 0-1,-1-1 0,0 1 0,0 0 1,1 0-1,-1 0 0,0 0 0,1 0 0,-1 0 1,0 1-1,0-1 0,1 0 0,-1 0 0,0 0 1,0 0-1,1 0 0,-1 0 0,0 0 1,0 0-1,1 1 0,-1-1 0,0 0 0,0 0 1,1 0-1,-1 1 0,0-1 0,0 0 1,0 0-1,0 0 0,1 1 0,-1-1 0,0 0 1,0 1-1,0-1 0,0 0 0,0 0 0,0 1 1,0-1-1,0 0 0,0 0 0,0 1 1,0-1-1,0 0 0,0 1 0,0-1 0,0 0 1,3 22-128,-2-18 113,1 33 46,-1-1 0,-2 1 0,-2 0 0,-1-1 0,-1 1 0,-3-1 0,-12 38 0,17-65 76,0-1 0,0 0 0,-1 0 0,0 0 0,0-1 0,-8 10 0,11-15-36,-1 0 1,1 0-1,-1 0 1,0 0-1,0-1 1,0 1-1,0-1 1,0 1-1,0-1 1,-1 0-1,1 1 1,0-1-1,-1 0 1,1-1-1,0 1 1,-1 0-1,1-1 1,-1 1 0,0-1-1,1 0 1,-1 0-1,1 0 1,-1 0-1,1 0 1,-5-2-1,-22-7 399,-32-15 1,48 18-366,-23-10-446,27 10-28,8 5 262,4 3 46,0-2 46,-1 1 0,1 0 0,-1-1 0,1 0 0,-1 0 0,0 0 1,1 0-1,-1 0 0,4-1 0,4 1 13,54 0 119,1 1 118,111-12 0,69-26 128,-238 36-430,1-1 0,14-4 0,-28 17-372,-12 13 528,11-16-69,-3 6 21,0 1 1,-10 20-1,19-35-13,1 0 0,0 1 1,-1-1-1,1 1 0,0-1 0,0 1 1,-1-1-1,1 1 0,0-1 1,0 1-1,0-1 0,0 1 0,0 0 1,-1-1-1,1 1 0,0-1 1,0 1-1,1-1 0,-1 1 0,0-1 1,0 1-1,0 0 0,0-1 1,0 1-1,1-1 0,-1 1 0,0-1 1,0 1-1,1-1 0,-1 1 1,0-1-1,1 0 0,-1 1 0,0-1 1,1 1-1,-1-1 0,1 0 0,-1 1 1,1-1-1,-1 0 0,1 0 1,-1 1-1,1-1 0,-1 0 0,1 0 1,-1 0-1,1 1 0,-1-1 1,1 0-1,-1 0 0,1 0 0,-1 0 1,2 0-1,2 0 130,-1 0 1,1 0-1,0-1 0,-1 1 1,1-1-1,0 0 0,4-1 1,0-2-44,0 1 1,0-1-1,0-1 1,-1 0-1,0 0 1,0 0-1,0-1 1,-1 0-1,9-10 1,-12 12-108,-1 1 0,1-1 0,-1 0 1,0 0-1,0 0 0,-1 0 0,1 0 0,-1-1 0,0 1 1,0 0-1,0-1 0,0 1 0,-1-1 0,0 1 0,0-1 1,0 1-1,0 0 0,-1-1 0,0 1 0,0-1 0,0 1 1,0 0-1,-1-1 0,1 1 0,-1 0 0,0 0 0,-1 0 0,-2-4 1,1 2-36,0 1 1,-1 0-1,1 0 1,-1 0-1,0 0 1,0 1-1,-1 0 1,1 0-1,-1 0 1,0 0-1,0 1 1,0 0-1,-1 1 1,1-1-1,-1 1 1,1 0-1,-1 1 1,-9-2-1,10 3-2,-1 0 0,1 0 0,-1 1 0,1 0 1,-1 0-1,1 0 0,-1 1 0,1 0 0,-7 3 0,8-3-84,1 0 0,0 0-1,0 1 1,1-1 0,-1 1 0,1 0 0,-1 0 0,1 0 0,0 1 0,0-1 0,0 1-1,0-1 1,1 1 0,-3 6 0,4-9-103,1 1 0,-1-1-1,1 1 1,-1-1 0,1 0 0,0 1 0,0-1 0,-1 1-1,1-1 1,0 1 0,0-1 0,1 1 0,-1-1-1,0 1 1,0-1 0,1 1 0,-1-1 0,1 1-1,0 1 1,11 13-1879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20:1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17 4992,'-8'-4'957,"-1"1"0,-17-5 0,6 6 16390,20 5-17184,0-1 0,1 1 0,-1 0 0,1-1 0,0 1 0,-1-1 0,1 1 0,0-1 0,1 0 0,-1 1 0,0-1 0,3 3 0,22 24 440,-7-8-419,-4-5-99,1-1 0,0 0 0,1-1 0,20 13 0,-20-15 24,6 3-78,1 0 0,1-2 0,1-1 0,0-1 0,48 14 0,-53-19 46,32 3-1,-11-3-159,65 10-216,-87-13 346,23 2-1,-25-3-26,23 4 0,-31-4-97,-10-3 67,1 1 0,-1 0 0,1 0 0,-1 0 0,1 0 0,-1 0-1,0 0 1,1 0 0,-1 1 0,1-1 0,-1 0 0,1 0 0,-1 0 0,0 0 0,1 1 0,-1-1 0,1 0 0,-1 0 0,0 1 0,1-1 0,-1 0 0,0 0 0,1 1 0,-1-1-1,0 0 1,0 1 0,1-1 0,-1 1 0,0-1 0,0 1 0,1 0 53,-1-1-41,0 0 0,0 0 0,1 0 0,-1 0 0,0 0 0,0 1 1,0-1-1,0 0 0,1 0 0,-1 0 0,0 0 0,0 0 0,0 0 0,0 0 1,0 0-1,0 0 0,0 0 0,1 0 0,-1 1 0,0-1 0,0 0 0,0 0 0,0 0 1,0 0-1,0 0 0,0 0 0,0 1 0,0-1 0,0 0 0,0 0 0,0 0 0,1 0 1,-1 0-1,0 1 0,0-1 0,0 0 0,0 0 0,0 0 0,-1 0 0,1 1 0,1 7-70,-1-6 66,-1-1-3,0 1 0,0-1-1,-1 1 1,1-1 0,0 1 0,-1-1 0,1 0 0,-1 0 0,0 0 0,1 0 0,-1 0-1,0 0 1,0 0 0,1-1 0,-3 1 0,-2 2 23,-36 13-49,-49 13 0,-16 5 151,-119 54-173,220-85-661,-32 9 487,26-9-3558,45 36-17408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20:1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90 396 3072,'-9'-2'1083,"0"0"-1,-18 1 1,25 0-299,-1 0 0,1 1 1,0-1-1,-1 0 0,1 0 0,-5-3 1,2 1 258,-3-3 1338,8 5-2181,-1 1 1,1-1-1,-1 1 1,1 0-1,-1-1 1,1 1-1,-1-1 1,1 1-1,-1 0 1,0-1-1,1 1 1,-1 0 0,0 0-1,1 0 1,-2-1-1,2 1 17,0-1 0,0 0 0,0 1 0,-1-1 0,1 0 0,0 1 0,0-1 0,0 0 0,0 1 0,1-1 0,-1 0 0,0 1 0,0-1 0,0 0 0,1 0 0,2-2-16,0 1 0,0 0 0,0 0 0,0 0 0,1 0-1,-1 0 1,1 1 0,-1-1 0,1 1 0,6-1 0,7-4 160,46-16 798,91-40 71,-56 12-803,82-37-139,27 18-2775,-65 38-3592,-81 23-1360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20:1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 1728,'-2'-2'20839,"11"4"-16129,13 2-8184,-14-3 5649,104 0-1508,130-3 373,-149-5-434,89-2-173,-165 9-1476,5-1 3815,-7 2-3959,-3 1-4572,25 8-12660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20:1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 37 5824,'-1'-2'368,"1"0"0,-1 0 0,0 0 0,0 0 0,0 0 0,0 0 0,0 1 0,-1-1 0,1 0 0,0 1 0,-1-1 0,1 1 0,-1-1 0,0 1 0,1 0 0,-1-1 0,0 1 0,0 0 0,0 0 0,0 1 0,0-1 0,0 0 0,0 1 0,0-1 0,0 1 0,0-1 0,0 1 0,0 0-1,-1 0 1,1 0 0,-3 0 0,-15 5 544,-1 1 0,1 0-1,-31 15 1,16-7-308,9-3-218,1 0 1,1 1-1,0 2 0,1 0 0,1 1 1,-32 28-1,41-32-297,1 0-1,0 0 1,1 1 0,1 0-1,0 1 1,0 0 0,-10 20-1,12-17 20,1 0 0,1 1 0,0 0 0,1 0 0,1 0 0,1 0 0,-3 34 0,6-28 38,0 0 0,1 0 0,7 32 0,-5-41-24,0 0-1,1-1 1,1 0-1,0 1 1,1-1-1,13 20 1,-16-29-63,0 0 0,0 0 1,1 0-1,0-1 0,0 1 0,0-1 1,0 0-1,0 0 0,0-1 0,1 1 1,-1-1-1,1 0 0,0 0 0,0-1 1,0 1-1,9 0 0,5 1 115,0-1 0,38-2-1,-56 0-171,39-2 133,0-1 0,1-2 0,69-17-1,-93 17-106,0-1-1,0 0 1,-1-1-1,0-1 1,-1 0 0,1-1-1,-2-1 1,1 0-1,-1-1 1,-1-1-1,15-16 1,0-8-32,-1-2 0,-3-1 0,32-65 0,-47 87 9,-1-1 1,-1 1 0,6-22-1,-12 32-7,1 1 0,-1-1 0,0 0 0,-1 0-1,0 0 1,0 1 0,0-1 0,-1 0 0,0 0 0,0 0 0,-1 1 0,-2-8-1,1 7-49,0-1-1,-1 1 0,0 0 1,0 0-1,0 0 0,-1 1 0,0 0 1,0 0-1,-7-7 0,7 9 33,0 1 0,1-1 0,-1 1-1,0 0 1,-1 1 0,1-1 0,0 1-1,-1 0 1,0 0 0,1 1 0,-1-1-1,0 1 1,-8 0 0,-8 0-34,0 2 1,0 1-1,-37 6 1,-62 25-821,108-29 420,4-2-377,0 1 1,0 0-1,0 1 1,0 0-1,1 0 0,-1 1 1,-14 10-1,22-14 603,0-1 0,1 1 0,-1 0-1,1-1 1,-1 1 0,0 0 0,1 0 0,-1-1-1,1 1 1,0 0 0,-1 0 0,1-1-1,0 1 1,-1 0 0,1 0 0,0 0-1,0 0 1,0 0 0,0 0 0,-1-1-1,1 1 1,1 0 0,-1 0 0,0 0 0,0 0-1,0 0 1,0 0 0,1-1 0,-1 1-1,0 0 1,1 0 0,0 1 0,1 1-684,1 0-1,-1 0 1,1 0 0,0 0 0,7 5 0,-1-1 119,21 18-3249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20:1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41 6880,'-6'-11'947,"5"8"-734,0 1 1,0 0-1,0-1 1,-1 1-1,1 0 1,-1 0-1,1 0 1,-1 0-1,0 0 1,0 0-1,1 1 1,-4-3 2218,14 9 1408,9 13-2259,-1 2 1,-1 0-1,22 37 1,-19-29-719,134 211 2134,-122-194-3293,-16-25-3648,-14-19 3176,1 1-1,-1-1 0,1 0 1,-1 1-1,1-1 0,0 0 1,-1 0-1,1 0 0,0 0 0,0-1 1,0 1-1,0 0 0,0-1 1,2 1-1,17 4-5316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20:1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25 4736,'0'-15'1341,"0"5"1643,-12 10 1539,9 0-3750,-1 1-469,0-1 1,-1 1-1,1 0 1,0 0-1,0 0 0,-1 1 1,1-1-1,0 1 1,0 0-1,1 0 1,-1 1-1,-5 3 0,-4 5 462,-22 22 1,33-31-700,-19 23 538,0 2 0,2 0 1,-21 37-1,-2 4-7,19-34-384,-53 77 894,38-59-748,3 2 0,2 2 0,3 0 0,2 3 0,-35 105 0,55-139-147,1 1 0,1 0 0,-3 27 0,8-44-124,1 0 0,0 0 0,0 0 0,1 0 0,0 1 1,0-1-1,1 0 0,0-1 0,1 1 0,0 0 0,0-1 1,7 12-1,1-3-32,0-1 0,2 0 0,0-1 1,0 0-1,2-1 0,0 0 0,0-1 0,1-1 1,1-1-1,31 17 0,-42-25-546,0-1-1,0 1 1,0-1 0,7 1-1,-12-2 19,1-1-1,0 0 1,-1 0-1,1 0 1,0 0-1,0 0 1,-1 0-1,1 0 1,0 0-1,-1-1 1,1 1-1,0-1 1,-1 1-1,1-1 1,-1 0-1,1 1 1,-1-1-1,1 0 1,1-2-1,7-8-2754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20:2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56 3232,'-10'2'10227,"6"0"-8145,-13 7-182,-20 9 1,21-11-1215,-21 12 0,24-9-407,0 0 0,0 1 0,1 0 0,1 0 0,0 1-1,0 1 1,1 0 0,-14 25 0,-2 9 184,-24 65 0,37-82-304,-30 70 276,-49 119 730,90-213-1074,-5 13 250,-11 21 0,13-27-19,5-13-311,0 0-1,0 0 1,0 0-1,0 0 1,0 0-1,0 0 0,0 0 1,0 0-1,0-1 1,0 1-1,0 0 1,0 0-1,0 0 0,1 0 1,-1 0-1,0 0 1,0 0-1,0 0 1,0 0-1,0 0 0,0 0 1,0 0-1,0 0 1,0 0-1,0 0 1,0 0-1,0 0 0,0 0 1,0 0-1,1 0 1,-1 0-1,0 0 1,0 0-1,0 0 0,0 0 1,0 0-1,0 0 1,0 0-1,0 0 1,0 0-1,0 1 1,0-1-1,0 0 0,0 0 1,0 0-1,0 0 1,0 0-1,0 0 1,0 0-1,0 0 0,1 0 1,-1 0-1,0 0 1,0 0-1,0 0 1,0 0-1,0 0 0,0 0 1,0 1-1,0-1 1,0 0-1,0 0 1,0 0-1,0 0 0,0 0 1,0 0-1,0 0 1,0 0-1,0 0 1,2-2 41,0 0 0,0 0 0,-1 0 1,1 0-1,0 0 0,2-5 0,30-63 13,34-97-1,1-5-198,-50 133 130,2 0-1,2 1 0,1 1 1,2 1-1,1 1 1,56-53-1,-52 57-295,-14 14 466,22-18 0,-39 34-162,1 1 1,0-1-1,-1 1 1,1-1-1,0 1 0,0-1 1,-1 1-1,1 0 0,0-1 1,0 1-1,0 0 0,-1 0 1,1-1-1,0 1 0,0 0 1,0 0-1,0 0 0,0 0 1,-1 0-1,1 0 1,0 0-1,0 1 0,0-1 1,1 1-1,0-1-1,-1 1 0,0 0 0,0 0 1,1 0-1,-1 1 0,0-1 0,0 0 0,0 0 0,0 0 1,-1 1-1,1-1 0,1 3 0,1 4-20,0 1 1,0 0-1,2 14 1,-5-22 12,22 143 552,18 82-56,-40-225-489,0-1-1,0 1 1,0 0-1,1-1 1,-1 1-1,0 0 1,0-1-1,0 1 1,1 0 0,-1-1-1,0 1 1,1 0-1,-1-1 1,1 1-1,-1-1 1,0 1-1,1-1 1,-1 1-1,1-1 1,0 1-1,-1-1 1,1 0 0,-1 1-1,1-1 1,0 0-1,0 1 1,0-1 9,0 0 1,0-1-1,-1 1 1,1 0-1,0 0 1,0-1-1,0 1 1,-1-1-1,1 1 1,0-1-1,-1 1 1,1-1-1,0 1 0,-1-1 1,1 0-1,-1 1 1,2-2-1,2-5 68,1 0 0,-1 0 0,4-11 0,50-108 162,-46 105-222,0 0-1,1 1 1,30-34-1,-18 26-105,77-75 12,-83 89-42,-19 14 102,1 0 0,-1 0 0,1-1 1,-1 1-1,1 0 0,-1 0 0,1 0 0,-1 0 0,1 0 0,-1 0 0,1 0 0,-1 0 0,1 0 1,-1 0-1,1 0 0,-1 0 0,1 0 0,-1 0 0,1 0 0,-1 0 0,1 1 0,-1-1 1,1 0-1,-1 0 0,0 1 0,1-1 0,-1 0 0,1 1 0,-1-1 0,0 0 0,1 1 1,-1-1-1,0 0 0,1 1 0,-1-1 0,0 1 0,0-1 0,1 1 0,-1 0 0,3 9 45,-1 0-1,0 0 0,0 1 0,-1-1 0,0 1 0,-1-1 0,-2 18 1,1 3 79,1 482 344,5-429-134,-5-82-384,31-17-16795,-29 14 16060,37-8-7649,-16 6 5776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20:2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32 5472,'-1'-2'1065,"0"1"0,-1 0 0,1-1 0,-1 1 0,1 0 0,-1 0 1,0 0-1,-2-1 0,-19-7 3839,-22-1-1411,39 9-3337,-1 1 0,1 0 0,0 0 0,-1 1 0,1 0 0,0 0 0,0 0 0,-1 1 0,1 0 0,0 0 0,0 0 0,1 1 0,-1 0 0,1 0 0,-1 0 0,-8 8 0,5-4-18,2 0 1,-1 0-1,1 1 1,0 0 0,0 0-1,1 0 1,0 1-1,1 0 1,-6 13-1,8-16-56,1-1 0,0 1-1,1-1 1,0 1-1,-2 11 1,3-16-68,0 0 0,0 0 0,0 0 0,0 1 0,0-1 0,0 0 0,0 0 0,0 0 0,1 0 0,-1 0 0,0 1 0,1-1 0,-1 0 0,1 0 0,0 0 0,-1 0 0,1 0 0,0 0 0,-1 0 0,1 0 0,0-1 0,0 1 0,0 0 0,0 0 0,0-1 0,0 1 0,0 0 0,0-1 0,0 1 0,0-1 0,0 1 0,0-1 0,0 0 0,0 1 0,0-1 0,3 0 0,-1 0-25,0 0 0,1 0-1,-1 0 1,0 0-1,1-1 1,-1 1 0,0-1-1,0 0 1,0 0-1,0 0 1,1 0-1,2-3 1,0 1-38,-1-1 0,1 0 0,-1 0-1,0 0 1,7-8 0,1-4-32,0 0-1,18-33 0,-14 12-130,-11 21 254,-7 22 93,1 1-1,0-1 1,1 0 0,-1 0 0,1 0 0,1 0-1,-1 0 1,1 0 0,0-1 0,5 11-1,-2-6-86,2 0 0,-1 0 0,1-1 0,1 1 0,-1-2 0,2 1 0,-1-1 0,1 0 0,0-1 0,1 0 0,0-1 0,16 9 0,-16-11-722,-1 0 1,1-1-1,0 0 1,0 0-1,0-1 1,0-1-1,0 0 1,0 0-1,13-1 1,-13 0-1178,-1-1 0,1 1 1,-1-2-1,1 1 1,-1-1-1,1-1 0,16-7 1,-22 8 880,0-1 1,0 0-1,-1-1 0,5-4 1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20:2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14 5728,'-7'-14'10130,"6"21"-7466,0 1-1958,0 0-1,0 1 0,-1-1 1,0 0-1,-1 0 1,-4 10-1,-8 28 805,-15 126 422,-2 8-1054,20-124-718,-18 65-272,29-117 38,1-3-30,-1 0 1,1 0-1,0-1 0,0 1 0,-1 0 0,1 0 0,0 0 0,-1-1 1,1 1-1,-1 0 0,1-1 0,-1 1 0,1 0 0,-2 0 1,0-18-10837,0-2 4880,0-5 1199,-1 0 2189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20:21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64 9056,'-13'-7'1019,"8"4"-584,0 0 0,1 0 0,-1 0 0,1 0 0,0-1 0,-5-4 0,0 2 4253,16 3-1585,21-2-1547,1 0 0,47 0 0,-38 4-1077,310-4 471,-218 6-6780,-45 5-4791,-69-4 9253,23 2-3821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4:40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1248,'0'0'389,"5"-1"2139,-5 0-2301,1 0-1,0 1 0,0-1 0,0 0 1,0 1-1,0-1 0,0 1 1,-1-1-1,1 1 0,0-1 0,0 1 1,1 0-1,-1 0 0,1-1 1,1 0 1381,-2-1-1123,1-1-144,-2 4-213,0-1-21,3-3 111,-1 1-203,-2 3-3,0 0-76,-4 0-650,3 1 714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20:2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58 3648,'-4'-13'1474,"-2"-4"6430,1 16-4377,-4 8-1979,-6 8-562,2 2 1,-1 0 0,2 1-1,-19 34 1,8 4-383,-19 66 0,23-60-88,-27 57 0,28-80-209,-2-2 1,-44 64 0,53-84-280,10-14 24,0-1-1,0 0 1,0 0-1,0 0 1,-1 0-1,1 0 1,-1 0-1,1 0 1,-4 2 0,4-4 321,13-9-167,-2 1-135,1-5-83,0-1-1,-1 0 1,0-1-1,-2 0 1,1-1-1,-2 0 1,8-21-1,26-123-134,-19 63 133,-10 56 89,1 1-1,2 1 1,1 0-1,26-42 1,-6 20 538,-36 61-603,0-1-1,0 1 0,0 0 0,0 0 0,1 0 1,-1-1-1,0 1 0,0 0 0,0 0 0,0 0 0,0-1 1,1 1-1,-1 0 0,0 0 0,0 0 0,0 0 0,0 0 1,1 0-1,-1-1 0,0 1 0,0 0 0,0 0 0,1 0 1,-1 0-1,0 0 0,0 0 0,1 0 0,-1 0 1,0 0-1,0 0 0,0 0 0,1 0 0,-1 0 0,0 0 1,0 0-1,1 0 0,-1 1 0,7 7 131,3 16-69,75 286 617,-81-293-570,2 1-1,0-1 0,10 19 1,-16-36-114,1 1 0,-1 0 0,0-1 0,1 1 0,-1-1 1,1 1-1,-1-1 0,1 1 0,-1-1 0,1 1 0,-1-1 0,1 0 1,-1 1-1,1-1 0,0 0 0,-1 1 0,1-1 0,0 0 0,-1 0 0,1 1 1,0-1-1,-1 0 0,1 0 0,0 0 0,-1 0 0,1 0 0,0 0 1,-1 0-1,1 0 0,0 0 0,-1-1 0,1 1 0,0 0 0,-1 0 1,1 0-1,0-1 0,-1 1 0,1 0 0,-1-1 0,1 1 0,0-1 0,3-2 18,-1 1 0,1-1 0,-1 0-1,0 0 1,4-5 0,11-17-39,23-40 0,-2 1-109,-21 39 61,12-19 102,35-39 1,-40 55-93,40-48-247,-64 75 290,0-1-1,0 1 1,0 0-1,0 0 1,0 0-1,0 0 1,0 0 0,0 0-1,0 1 1,0-1-1,0 0 1,3 0-1,-4 1 5,1 0-1,0 0 1,-1 0-1,1 0 0,-1 0 1,1 0-1,0 0 1,-1 0-1,1 0 0,0 0 1,-1 1-1,1-1 0,-1 0 1,1 0-1,0 1 1,-1-1-1,1 1 0,-1-1 1,1 0-1,-1 1 1,1-1-1,-1 1 0,0-1 1,1 1-1,-1-1 0,0 1 1,1-1-1,-1 1 1,0 0-1,1-1 0,-1 2 1,7 13 14,0 1 1,-1 0-1,-1 0 0,5 24 1,7 73 141,-11-71-35,51 256 458,-54-285-634,1 0 0,0 0 1,10 20-1,-14-32-89,0 0 0,1 0 0,-1-1 0,1 1 0,0 0 1,-1 0-1,1-1 0,0 1 0,-1-1 0,1 1 0,0 0 0,-1-1 0,1 1 0,0-1 0,0 1 0,0-1 0,0 0 0,0 1 0,-1-1 0,3 0 1,12 1-8921,-10-1 5340,8 0-2593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20:2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39 8384,'-17'-39'13562,"25"56"-12718,-1 0 0,0 1 0,-1 0 0,4 24 0,0-3-200,13 37 236,44 99 0,-58-156-1079,15 31 955,-22-46-1056,1 1-1,0-1 0,0 0 0,1 0 1,-1 0-1,1-1 0,0 1 0,5 3 1,-9-7 88,1 0 1,-1 0 0,1 0 0,-1 0-1,1 0 1,-1 0 0,1 0 0,-1 0-1,1 0 1,-1 0 0,0 0 0,1 0 0,-1 0-1,1-1 1,-1 1 0,1 0 0,-1 0-1,0 0 1,1-1 0,-1 1 0,0 0-1,1 0 1,-1-1 0,0 1 0,1 0-1,-1-1 1,0 1 0,1-1 0,-1 1 0,0 0-1,1-1 1,8-15-5426,-4 7 882,-5 1-290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20:2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743 17 7456,'-2'-3'654,"4"-11"6270,-13 23-3399,-77 71 1613,-13 11-3027,76-70-1782,-2-1-1,-33 18 1,-23 4-310,-1-3 1,-91 28 0,132-50-2775,8-2-3408,24-10 2164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20:2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84 6240,'-8'-63'3418,"8"61"-3148,0 1-1,0 0 1,1 0-1,-1 0 0,0 0 1,1 0-1,-1 0 0,1 0 1,-1 0-1,1 0 1,-1 0-1,1 0 0,0 0 1,0 0-1,-1 0 1,1 1-1,1-2 0,0 0 434,1 3 577,3 7-790,-1 0 0,0 0 1,0 0-1,0 1 0,-1 0 0,4 11 0,15 62 1152,-9-28-699,15 33 486,-9-29-288,16 81 1,-27-86-766,-2 1 1,-3-1-1,-2 1 0,-2 0 1,-3 0-1,-16 91 0,15-127-330,-1 0 0,0 0 0,-1 0 0,-1-1 0,-1 0 0,0-1 0,-1 1 0,-1-1 0,-1-1 0,0 0 0,-1-1 0,-20 19 0,5-8-521,-2-2 0,-46 28 1,-71 31-4460,53-31-1439,52-27 3382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20:27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 3552,'0'0'129,"0"-1"0,0 1 0,0-1 0,0 0 0,0 1 0,-1-1 0,1 1 0,0-1 0,0 1 0,-1-1 0,1 1 0,0-1 0,-1 1 0,1-1 0,0 1 0,-1-1 0,1 1 0,-1-1 0,1 1 0,-1 0 0,1-1 0,-1 1 0,1 0 0,-4-1 3611,11 6-2118,-1-2-1252,1-1-1,-1 1 0,1-1 0,0-1 1,0 1-1,10 0 0,45-1 1038,-37-1-1079,224-2 1356,395 8 200,-246 6-759,164 12-159,-133 5-695,-358-25-201,254 19 115,11 1-263,-257-19 45,61 3 39,34-8 36,395-4-159,-43-8 539,-264 12-213,-96 2 78,-6 1 312,64 0 503,97-8-659,-152 5-247,26-1 34,-147-5-2095,-19-3-4152,-29 9 5812,0 0 0,0 0 0,1 0 1,-1 0-1,0-1 0,1 1 0,-1 0 0,0 0 1,0 0-1,1-2-819,-1 2 819,1 0 0,-1 0 1,0-1-1,0 1 0,0 0 0,0-1 0,0 1 1,0 0-1,1 0 0,-1-1 0,0 1 0,0 0 1,0-1-1,0 1 0,0 0 0,0-1 0,0 1 1,-1 0-1,1-1 0,-7-10-2648,-21-8-1771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20:29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368 295 3136,'3'-18'965,"7"-22"1,8-13 6393,-18 46-3874,-4 11-1082,-5 12-1086,-6 13-522,-10 19 176,-33 50-1,-82 82 48,41-57-260,80-93-592,15-22-83,-1 0-1,0-1 1,-10 12-1,15-19 142,0-2-235,1 1 0,-1-1-1,1 1 1,0-1 0,0 0-1,0 1 1,0 0 0,0-1-1,0 1 1,0 0 0,1-1-1,2-1 1,3-5-71,52-59-78,-28 33 86,32-46-1,-30 25 188,52-115 0,-20 32-153,-41 94 331,46-66 0,-65 104-165,-4 5-52,-1-1 0,1 1-1,0-1 1,1 1 0,-1 0 0,0 0-1,0 0 1,1 0 0,1-2 0,-3 3-59,1 0 1,-1 0 0,0 0 0,1 1 0,-1-1 0,1 0 0,-1 0 0,0 0-1,1 0 1,-1 0 0,1 1 0,-1-1 0,0 0 0,1 0 0,-1 1 0,0-1 0,0 0-1,1 0 1,-1 1 0,0-1 0,1 0 0,-1 1 0,0-1 0,0 0 0,1 2 0,4 8 328,0 8-197,-1 0-1,-1 0 1,0 0 0,-1 22-1,0-16-111,7 171 169,-4-77 40,1-57-1,-4-46-161,-1-10-15,1 0 0,-1 1 0,5 8 0,-4-8-159,-1-5 49,1-1 150,-1 0-96,1 0 0,0 0-1,0-1 1,-1 1 0,1-1 0,0 0 0,-1 1-1,1-1 1,0 0 0,-1 0 0,1 0 0,-1 0-1,1 0 1,-1 0 0,0 0 0,1-1-1,1-1 1,20-31 35,-14 18-51,49-92-343,-14 23 157,-31 63 125,57-91 31,-59 97 10,2 0 1,-1 1-1,2 1 1,23-21-1,-35 34-2,-1-1 0,1 1 0,0 0-1,0 0 1,-1 0 0,1 0 0,0 0 0,0 0 0,0 0-1,0 1 1,0-1 0,0 1 0,0 0 0,3-1 0,-3 1 23,-1 0 0,0 1 0,0-1 1,0 0-1,1 1 0,-1-1 1,0 1-1,0-1 0,0 1 0,0 0 1,0-1-1,0 1 0,0 0 1,0 0-1,0-1 0,0 1 0,-1 0 1,2 2-1,1 2 44,1 1-1,-2 1 1,1-1 0,-1 0 0,0 1 0,0-1-1,1 9 1,30 168 746,6 29-217,-16-107-175,-22-100-490,0 0 0,1 0-1,-1-1 1,1 1 0,1-1-1,-1 1 1,0-1 0,1 0-1,0 0 1,0 0 0,0 0-1,1-1 1,-1 1-1,7 4 1,-9-8-868,0 1 0,1-1-1,-1 1 1,1-1 0,-1 0 0,0 1-1,1-1 1,-1 0 0,1 0 0,-1 0-1,1 0 1,-1 0 0,2-1 0,10 1-7287,-6 3 6877,-2 7-1789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20:2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 8064,'-13'-13'2592,"13"13"-2565,0 0 0,0 0 1,0 0-1,0 0 0,0-1 1,0 1-1,0 0 0,-1 0 1,1 0-1,0 0 0,0 0 1,0 0-1,0-1 0,0 1 1,0 0-1,0 0 0,0 0 1,0 0-1,0-1 0,0 1 1,0 0-1,0 0 0,0 0 1,0 0-1,0 0 0,0-1 1,0 1-1,0 0 0,0 0 1,0 0-1,0 0 0,0-1 1,0 1-1,1 0 0,-1 0 1,0 0-1,0 0 0,0 0 1,0 0-1,0 0 0,0-1 1,0 1-1,1 0 0,-1 0 1,0 0-1,4 0 3185,25 16 1822,47 32-1206,-52-34-2907,43 32 0,-45-26-726,-1 0 1,-1 2 0,0 0 0,16 26-1,56 106-277,-78-132-396,4 8-2658,-17-28 2034,1 1 1,-1-1-1,0 1 0,0-1 0,0 1 0,-1 0 0,1-1 0,0 5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20:29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633 1 7040,'-6'9'9251,"-9"3"-5247,-25 11-1324,-68 19-242,-36 16-1505,109-39-954,2 1-1,0 2 1,2 1 0,-54 50-1,61-48-1900,-27 35-1,23-19-312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6:1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11 724 3072,'0'0'45,"-1"0"0,0 0 0,1 0-1,-1 0 1,1 0 0,-1 0 0,1 0 0,-1 0 0,1 0 0,-1 0 0,1 0 0,-1 0-1,1 1 1,0-1 0,-1 0 0,1 0 0,-1 0 0,1 1 0,-1-1 0,0 1 0,3 6 798,-1-6-608,-1-1-1,0 1 0,1-1 0,-1 1 0,0 0 1,0 0-1,1-1 0,-1 1 0,0 0 0,0-1 1,0 1-1,0 0 0,0 0 0,0-1 0,0 1 1,0 0-1,0 0 0,0-1 0,0 1 0,-1 0 1,1-1-1,0 2 0,84-174 3291,-75 153-3431,17-27-1,1 0 3,4-12 3,37-75-59,-59 106-216,-35 87-528,6-1 945,3 1 1,-13 84 0,-39 358 1794,53-374-1464,-2 11 974,16-132-719,2-19-187,2-21-32,16-126-107,-5 62-451,35-129-1,-32 171-128,2 1-1,3 1 1,47-87 0,29-22-250,-73 125 274,14-27 10,68-99-422,-96 150 378,0 1 0,0 1 0,13-11 0,-18 18 55,0 0 1,0 0-1,0 0 0,1 1 1,-1 0-1,1 0 1,0 0-1,0 1 1,0 0-1,7-1 0,-11 2 9,0 1 0,1 0-1,-1 0 1,1 0-1,-1 1 1,1-1-1,-1 1 1,1-1-1,-1 1 1,0 0-1,1 0 1,-1 0 0,0 0-1,0 0 1,0 0-1,1 1 1,-2-1-1,1 1 1,0 0-1,0-1 1,0 1-1,2 4 1,2 1-8,-1 1-1,0 0 1,-1 0 0,7 16-1,-3-3 20,-1 0 0,-1 0 0,-1 1 0,5 43-1,-8-30 82,-1-1-1,-8 58 0,3-51 58,-3 0 0,-1 0-1,-2-1 1,-2 0-1,-26 57 1,33-86-56,-1 0 0,0 0 1,-12 14-1,14-20-27,-1 0-1,0 0 1,0-1 0,0 0 0,0 0-1,-1 0 1,1 0 0,-8 3 0,1-3 47,1 0 1,0 0 0,-1-1 0,0-1-1,1 1 1,-1-2 0,0 0-1,0 0 1,-13-2 0,-6-1-84,1-2-1,-41-10 1,51 8-82,17 5 47,0 0 1,0 0 0,0 0 0,-1 0 0,1 0 0,0 1 0,0 0 0,0-1 0,0 1 0,0 0-1,-7 1 1,10 0 14,0-1 0,-1 0 1,1 0-1,0 1 0,-1-1 0,1 0 0,0 0 0,-1 1 0,1-1 0,0 0 0,0 1 0,-1-1 0,1 1 0,0-1 0,0 0 0,0 1 0,-1-1 0,1 1 0,0-1 1,0 0-1,0 1 0,0-1 0,0 1 0,0-1 0,0 1 0,0-1 0,0 0 0,0 1 0,0 0 0,3 15-228,-2-11 198,4 11 24,0 0 0,2 0 0,12 23-1,-9-20 49,15 29 78,2-2 0,51 68-1,-55-85-28,-7-6 238,2-1 1,37 36-1,-46-49-120,9 5 1,-16-12-181,1-1-1,0 0 1,0 0-1,-1 0 1,1 0-1,0 0 0,0-1 1,0 1-1,0-1 1,0 0-1,0 0 1,0 0-1,0 0 0,0-1 1,0 1-1,0-1 1,4-1-1,3-1 64,0-1 0,-1 0 0,19-10 0,88-58 243,-9 10 96,-99 56-383,1 0 1,-1 0 0,-1 0 0,0-1-1,1 0 1,-2-1 0,1 1 0,-1-1-1,7-12 1,-10 14-25,0 0 1,0 0-1,-1-1 0,1 1 0,-1 0 0,0-1 0,-1 0 0,0 1 0,0-1 1,0 0-1,-1 1 0,0-1 0,0 0 0,-3-10 0,3 15-39,0 1-1,0-1 0,-1 0 1,1 1-1,-1-1 0,0 0 1,1 1-1,-1-1 0,0 1 1,0-1-1,0 1 0,0 0 1,0-1-1,0 1 0,0 0 1,-1 0-1,1-1 0,0 1 1,-1 0-1,1 0 0,-1 1 1,1-1-1,-1 0 0,1 0 1,-1 1-1,-2-2 0,1 2-2,0 0-1,0 0 1,1 0-1,-1 0 0,0 1 1,0-1-1,1 1 1,-1-1-1,0 1 0,1 0 1,-1 0-1,1 0 1,-1 0-1,1 1 1,-5 2-1,-5 6-44,-1 0 1,1 0-1,-20 24 0,23-23 42,1-2 16,0 1 0,1 0 0,1 1-1,0-1 1,0 1 0,1 0-1,0 1 1,1-1 0,-4 18 0,5-17 16,0 1-1,1-1 1,1 0 0,0 1 0,0 0 0,3 23 0,-2-31 20,1 0 1,0 1-1,0-1 0,1 0 1,0 0-1,0 0 1,0 0-1,0 0 0,1 0 1,-1-1-1,1 1 1,1-1-1,-1 0 0,0 0 1,1 0-1,0 0 1,0-1-1,7 6 0,-7-7 20,0 0-1,0 0 0,0-1 1,0 1-1,1-1 0,-1 0 1,0 0-1,1 0 0,-1-1 1,1 0-1,-1 0 0,1 0 1,-1 0-1,0 0 0,8-2 1,1-2 50,-1 1 1,1-2 0,21-10-1,-1-2-1,0-1-1,-2-1 1,0-2-1,-2-2 1,29-26-1,-42 33-16,0-1 0,-2 0 0,22-32 0,26-65 209,16-57 1,-29 62-220,1-3-271,65-212 0,-107 297-22,-1 0 0,-2 0 1,4-44-1,-9 71 227,0 0-1,0-1 1,0 1-1,0 0 1,0 0-1,0 0 1,0 0-1,0 0 1,0 0-1,0-1 1,0 1-1,0 0 1,0 0-1,0 0 1,0 0-1,0 0 1,0-1 0,0 1-1,0 0 1,0 0-1,0 0 1,0 0-1,0 0 1,0-1-1,0 1 1,0 0-1,-1 0 1,1 0-1,0 0 1,0 0-1,0 0 1,0 0 0,0-1-1,0 1 1,0 0-1,-1 0 1,1 0-1,0 0 1,0 0-1,0 0 1,0 0-1,0 0 1,-1 0-1,1 0 1,0 0-1,0 0 1,0 0 0,-7 6-239,-8 19-17,-5 14 80,-49 103-109,52-100 281,-21 73-1,-13 147 13,40-181 9,-9 103 7,18-144 140,1 0-1,9 65 0,-7-99-110,0 1 1,0-1-1,1 0 0,0 0 0,5 10 0,-6-15-17,-1 0-1,1 1 0,0-1 0,-1 1 1,1-1-1,0 0 0,0 0 0,0 0 0,0 1 1,0-1-1,1 0 0,-1 0 0,0 0 1,0-1-1,1 1 0,-1 0 0,0 0 0,1-1 1,-1 1-1,1-1 0,-1 1 0,1-1 0,-1 1 1,1-1-1,-1 0 0,1 0 0,-1 0 1,1 0-1,2 0 0,3-2 66,-1-1-1,1 1 1,-1-1-1,0 0 1,0-1 0,6-4-1,38-29 163,-43 31-214,21-17 10,-2 0-1,0-1 1,32-42 0,31-67-19,-84 124-65,-3 5-2,0 0 1,0 1-1,1-1 1,-1 1-1,5-5 1,-1 5-450,-4 6 193,-4 11-40,1-12 247,-13 59-331,-7 37 420,19-89 29,1 1 0,0-1 0,1 1 1,-1-1-1,2 1 0,-1-1 0,2 0 0,-1 1 1,1-1-1,0 0 0,5 11 0,-7-18-6,1-1-1,0 1 1,-1-1-1,1 0 1,0 1-1,0-1 0,0 1 1,0-1-1,1 0 1,-1 0-1,0 0 1,0 0-1,1 0 0,-1 0 1,0 0-1,1 0 1,-1 0-1,1-1 1,-1 1-1,1-1 1,0 1-1,-1-1 0,1 1 1,0-1-1,-1 0 1,1 0-1,0 0 1,-1 0-1,1 0 0,0 0 1,-1 0-1,1-1 1,-1 1-1,1 0 1,0-1-1,2-1 1,2 0 29,1-1 0,-1 0 0,0-1 1,-1 0-1,1 1 0,0-2 0,-1 1 1,6-6-1,-1-2-53,-1 1 0,0-2 0,0 1 0,9-20 0,22-57 154,-31 69-149,-7 15-68,0-1 0,0 1 1,2-10-1,-4 15 43,0 0-1,0 0 1,0 0 0,0 0-1,1 0 1,-1 0 0,0 1 0,0-1-1,0 0 1,0 0 0,0 0-1,0 0 1,0 0 0,1 0 0,-1 0-1,0 0 1,0 0 0,0 0-1,0 0 1,0 0 0,1 0 0,-1 0-1,0 0 1,0 0 0,0 0-1,0 0 1,0 0 0,1 0 0,-1 0-1,0 0 1,0 0 0,0 0-1,0 0 1,0 0 0,0 0-1,1 0 1,-1 0 0,0 0 0,0 0-1,0 0 1,0 0 0,0-1-1,0 1 1,0 0 0,1 0 0,-1 0-1,0 0 1,0 0 0,0 0-1,0 0 1,0-1 0,0 1 0,0 0-1,0 0 1,-4 48-371,2-35 392,1 0 0,0 0-1,2 18 1,0-14 35,-1-14-22,0 1 1,0 0 0,1-1-1,-1 1 1,1-1 0,0 1-1,0-1 1,0 1 0,0-1-1,0 0 1,1 1 0,0-1 0,-1 0-1,1 0 1,0 0 0,3 3-1,-4-6 8,-1 1 0,1-1-1,0 1 1,0-1 0,-1 1-1,1-1 1,0 0-1,0 1 1,-1-1 0,1 0-1,0 0 1,0 1 0,0-1-1,0 0 1,0 0 0,-1 0-1,1 0 1,0 0 0,0 0-1,0 0 1,1-1-1,0 1 20,1-1-1,0 0 0,0 0 0,0-1 0,-1 1 0,4-3 0,3-2 63,0 0 1,14-15-1,80-101 111,-82 95-233,-12 13-132,0 2-95,-9 12 233,0 0 1,0-1-1,1 1 1,-1 0-1,0 0 1,1-1-1,-1 1 1,0 0-1,1 0 1,-1 0-1,1 0 1,-1 0-1,0-1 1,1 1-1,-1 0 1,1 0-1,-1 0 1,0 0-1,1 0 1,-1 0-1,1 0 0,-1 0 1,0 1-1,1-1 1,-1 0-1,1 0 1,4 2-3,0 1-1,-1-1 1,1 1-1,-1 0 1,1 0-1,-1 1 1,0-1 0,-1 1-1,1 0 1,0 0-1,3 6 1,3 6-93,0 1-1,6 16 1,-9-17 42,1 0 1,14 20-1,-18-30 134,1 0 0,-1-1-1,1 0 1,0 0 0,0 0-1,1 0 1,8 5 0,-11-9-34,0 1 0,0-1 1,0 0-1,1 1 1,-1-1-1,0-1 1,1 1-1,-1 0 0,1-1 1,-1 0-1,1 0 1,-1 0-1,1 0 1,-1-1-1,1 1 1,6-3-1,3-1 12,1-1 0,-1-1 0,-1 0 0,1-1 1,-1 0-1,0-1 0,0-1 0,-1 1 0,11-12 0,-2-2-100,-14 15-43,1-1 0,0 1 1,0 1-1,1-1 1,0 1-1,10-6 1,-18 12 86,1 0 0,-1 0 0,1 0 0,-1-1 0,0 1 0,1 0 0,-1 0 1,1 0-1,-1 0 0,1 0 0,-1 0 0,1 0 0,-1 0 0,0 0 0,1 0 0,-1 0 1,1 0-1,-1 0 0,1 0 0,-1 1 0,0-1 0,1 0 0,-1 0 0,1 0 0,-1 1 1,0-1-1,1 0 0,-1 0 0,0 1 0,1-1 0,-1 0 0,0 1 0,1-1 0,-1 0 1,0 1-1,0-1 0,1 1 0,-1-1 0,0 0 0,0 1 0,0-1 0,0 1 0,0-1 1,1 1-1,-1 0 0,2 21-70,-5 11 30,1-27 71,2 0 1,-1-1-1,1 1 1,-1 0-1,2 10 1,0-1 383,-1-8-45,6-11-97,13-21-89,-5 7-132,30-32 1,-40 46-78,0 0 1,1 0-1,0 0 0,-1 1 0,1 0 1,0 0-1,1 0 0,-1 1 0,0 0 1,1 0-1,0 0 0,8-1 1,-11 3 9,0-1 0,0 1 0,0 0 0,0 1 0,0-1 0,0 0 1,0 1-1,-1 0 0,1-1 0,0 1 0,0 0 0,0 1 0,-1-1 0,1 0 1,-1 1-1,1 0 0,3 2 0,1 3 17,0 0 1,-1 1-1,11 15 1,6 7-18,-12-19 34,1 0-1,0-1 1,1 0-1,0-1 1,0-1 0,0 0-1,1-1 1,1 0-1,-1-1 1,24 6 0,-5-8-3632,-18-4-155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6:1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84 5888,'-27'-4'2688,"37"13"-2336,-7-6 768,11 0-672,9 2 1376,9 4-1024,26-14 320,5 1-640,35-7-32,7-3-256,11-1 96,-13 4-160,10-6-1184,-13 6 544,11-3-4992,-8 8 3040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6:1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30 5152,'-26'-7'1648,"25"7"-1611,1 0-1,-1-1 1,1 1 0,-1 0-1,1 0 1,-1 0 0,1 0 0,-1 0-1,1 0 1,-1 0 0,1 0 0,-1 0-1,1 0 1,-1 0 0,1 0 0,-1 0-1,0 1 1,-8 3 406,-1 0-1,1 1 1,0 0 0,1 0-1,-13 11 1,13-8-164,0 0 1,1 0-1,0 1 0,1 0 1,0 1-1,-8 16 1,-23 62 1251,35-83-1445,-47 156 1637,42-130-1383,1 1 0,2 0 0,0 40 0,4-61-167,0 0 0,2 1 0,-1-1-1,2 0 1,4 18 0,-5-24-58,0 1 0,1-1 0,-1 0 0,1 0 1,0 0-1,0 0 0,1 0 0,-1-1 0,1 0 0,0 1 0,0-1 0,9 6 0,-5-5 15,1-1-1,-1 0 1,1-1 0,0 0-1,0 0 1,0-1 0,0 0-1,0 0 1,1-1 0,-1 0-1,0-1 1,15-1 0,2-2 91,0-1 0,-1 0 0,31-11 1,-37 9-106,0 0 0,36-19 0,-45 19-94,1 0 1,-1-1 0,-1 0-1,0-1 1,0 0 0,13-15-1,-8 5 21,-1 0-1,-1-1 0,17-36 1,-15 22-40,17-56 0,-20 52-32,8-59-1,-17 82-41,-1 0 1,0 0-1,-1 0 1,-1 1-1,0-1 0,-1 0 1,-5-18-1,6 26 20,-1 1 0,0-1 0,0 1 0,-1 0 0,1-1 0,-1 1 0,0 0 0,0 1 0,-1-1 0,1 0 0,-1 1 0,0 0 0,0 0 0,-1 0 0,1 0 0,-1 1 0,0 0 0,0 0-1,0 0 1,-10-3 0,-1 0 0,0 1 0,0 1-1,-1 0 1,1 1 0,-1 1 0,-30 0-1,33 2-446,0 1-1,0 0 0,0 1 0,1 1 1,-1 0-1,0 1 0,1 0 0,-25 13 1,31-13-642,0 0 0,-13 11 1,-4 12-1186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4:4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163 702 1824,'16'-9'7237,"-16"9"-7142,0 0 0,1-1 0,-1 1 0,0 0 0,0 0 0,0-1 0,1 1 0,-1 0 0,0-1 0,0 1 0,0 0 0,0-1 0,0 1 0,0 0 0,0-1 0,0 1 0,0 0 0,1-1 0,-2 1 0,1 0 0,0-1 0,0 1 0,0 0 0,0-1 0,0 1 0,0 0 0,0 0 0,0-1 0,-1 0 0,-8-8 874,6 7-954,1 1 0,0 0 0,-1-1 0,1 1 0,-1 0 0,1 1-1,-1-1 1,0 0 0,-4 0 0,0 1-18,0 1 0,0-1 0,0 1 0,1 1 0,-1-1 0,0 1 0,1 0 0,-1 1 0,1 0 0,-1 0 0,1 0 0,0 0 0,1 1 0,-1 0 0,1 1 1,-1-1-1,-8 11 0,12-13 42,0 0 1,0 1 0,1-1 0,-1 1-1,1-1 1,-1 1 0,1 0 0,0 0-1,0 0 1,0 0 0,0 0 0,1 0-1,-1 0 1,1 0 0,0 0 0,0 3-1,0 0 150,1 0 0,0 0 0,0-1 0,0 1 0,1 0 0,0-1-1,4 8 1,-5-10-98,1 0 0,0-1 1,-1 1-1,1-1 0,0 1 0,1-1 0,-1 0 0,0 0 0,1 0 0,-1 0 0,1 0 0,0-1 1,0 1-1,-1-1 0,1 1 0,0-1 0,0 0 0,6 1 0,-1-1 47,1 1-1,-1-2 1,0 1-1,0-1 1,1 0-1,11-2 0,-4-2 61,1 0-1,-1-1 0,23-10 0,-7 3 102,-23 8-221,-1 0-1,1 0 0,-1-1 1,-1 0-1,1 0 0,-1-1 1,0 0-1,0 0 0,8-10 1,-14 15-73,0 0 0,0-1 1,0 1-1,0 0 0,0-1 0,-1 1 1,1 0-1,-1-1 0,1 1 1,-1-1-1,1 0 0,-1 1 0,0-1 1,1 1-1,-1-1 0,0 1 1,0-1-1,0 0 0,0 1 1,-1-1-1,1 1 0,0-1 0,-1 1 1,1-1-1,-1 1 0,0-1 1,1 1-1,-1-1 0,0 1 0,0 0 1,0-1-1,0 1 0,-2-2 1,-1-2-74,0 1 1,-1-1 0,1 1 0,-1 1 0,0-1 0,0 1 0,-11-6-1,4 3-3,5 2 61,-1 1 0,-16-6 0,24 9 19,-1 0 0,1 0 0,0 0-1,0 0 1,0 0 0,-1 0 0,1 0 0,0 0 0,0 0-1,-1 0 1,1 0 0,0 0 0,0 0 0,-1 0 0,1 0-1,0-1 1,0 1 0,0 0 0,-1 0 0,1 0 0,0 0-1,0 0 1,0-1 0,0 1 0,-1 0 0,1 0 0,0 0-1,0 0 1,0-1 0,0 1 0,0 0 0,0 0 0,-1-1-1,1 1 1,0 0 0,0 0 0,0 0 0,0-1 0,9-5 263,20-1-116,3 5-278,-10 0 182,1 0 1,25-7-1,5-1-3,-35 7-26,0-1 0,23-7-1,12-9 210,-34 13 16,-14 38-624,-6-4 243,1-11 131,1 26 0,-1-38 25,1 0-1,0 1 1,0-1 0,0 0-1,0 0 1,1 0 0,-1 0-1,1 0 1,0 0 0,5 6-1,-5-8 17,1 0-1,-1 0 0,1 0 0,-1 0 1,1 0-1,0-1 0,0 0 0,-1 1 1,1-1-1,0 0 0,0 0 0,0-1 0,1 1 1,-1-1-1,0 1 0,0-1 0,0 0 1,0 0-1,0 0 0,0-1 0,4 0 1,10-2 84,0 0 1,25-10 0,-29 10-78,52-17 130,63-20-48,-95 29-125,55-30-1,-73 32 3,0-2 0,0 1 0,-1-2 0,0 0 0,-1-1 0,0 0 0,-1-1 0,-1 0 0,0-1 0,-1 0 0,13-26 0,-5 2-27,-1-1 1,-2 0-1,16-75 1,-29 108-22,0 0 0,0-1 0,-1 1 0,0-1 0,-1 1 0,0-1 0,0 0 0,0 1 0,-1-1 1,-2-9-1,3 17 21,-1-1 1,1 0 0,0 0 0,-1 1-1,1-1 1,0 0 0,-1 0-1,1 1 1,-1-1 0,1 1 0,-1-1-1,1 0 1,-1 1 0,1-1-1,-1 1 1,0-1 0,1 1 0,-1-1-1,0 1 1,0 0 0,1-1-1,-1 1 1,0 0 0,0 0 0,1-1-1,-1 1 1,0 0 0,0 0 0,0 0-1,0 0 1,1 0 0,-1 0-1,0 0 1,0 0 0,0 0 0,1 1-1,-1-1 1,0 0 0,0 0-1,1 1 1,-1-1 0,0 1 0,0-1-1,-4 3-33,1-1-1,0 1 1,1 0-1,-1 0 0,0 0 1,-3 5-1,-2 2 14,0 2 0,1-1 0,1 1-1,-10 20 1,5-9-3,7-15 19,-61 126-40,57-113 89,1 0 1,1 1-1,0 0 0,-4 35 0,10-50-13,1-1-1,0 0 0,0 0 0,0 1 0,1-1 1,0 0-1,0 0 0,1 0 0,0 0 0,0 0 1,0 0-1,1 0 0,-1-1 0,1 1 0,1-1 1,5 8-1,-6-9 35,1 0 0,-1-1-1,1 0 1,0 0 0,-1 0 0,1 0 0,1 0 0,-1-1 0,0 0 0,1 0 0,-1 0 0,1 0 0,-1-1 0,1 0 0,0 0-1,0 0 1,0-1 0,-1 1 0,1-1 0,0 0 0,7-1 0,-7 0-21,0 1-1,0-2 1,0 1-1,0 0 1,0-1-1,-1 0 1,1 0-1,0 0 1,-1-1-1,1 1 1,5-6-1,-7 6-16,-1-1 0,1 1 0,-1-1 0,0 0-1,0 0 1,0 0 0,-1 0 0,1 0 0,-1 0 0,1 0 0,-1 0-1,0-1 1,0 1 0,0 0 0,-1-1 0,1 1 0,-1 0-1,0-5 1,0 2-76,1 5 51,-1-1 1,0 0-1,0 0 1,0 1 0,-1-1-1,1 0 1,0 1-1,-1-1 1,1 0-1,-1 1 1,1-1-1,-1 1 1,0-1 0,0 1-1,1-1 1,-3-2-1,2 4 4,1 0-1,0-1 0,0 1 1,0 0-1,0 0 1,-1-1-1,1 1 0,0 0 1,0-1-1,0 1 0,0 0 1,0-1-1,0 1 0,0 0 1,0 0-1,0-1 1,0 1-1,0 0 0,0-1 1,0 1-1,0 0 0,0-1 1,0 1-1,0 0 0,0-1 1,0 1-1,0 0 1,1 0-1,-1-1 0,0 1 1,11-4-102,24 5 90,-22-1 15,345 0-12,-331 3-117,-27-3 126,0 1 1,0-1-1,1 0 0,-1 0 0,0 0 1,0 1-1,0-1 0,0 0 0,1 0 1,-1 1-1,0-1 0,0 0 0,0 1 1,0-1-1,0 0 0,0 0 0,0 1 1,0-1-1,0 0 0,0 1 0,0-1 1,0 0-1,0 1 0,0-1 1,0 0-1,0 0 0,0 1 0,0-1 1,0 0-1,0 1 0,0-1 0,0 0 1,-1 1-1,-3 10-40,3-10 30,-3 6 6,0 0 0,0-1 0,-9 10 0,9-11 1,0 0 1,0 0 0,0 1 0,1-1 0,0 1 0,0 0-1,-3 8 1,5-12 27,0 1 0,1 0-1,-1-1 1,1 1 0,0 0-1,-1 0 1,1 0 0,0 0-1,1-1 1,-1 1 0,0 0-1,2 4 1,-1-6 0,-1 1 0,1-1 0,0 0 0,0 1 0,0-1 0,0 0 0,0 1 1,0-1-1,0 0 0,1 0 0,-1 0 0,0 0 0,1 0 0,-1 0 0,0 0 0,1-1 0,-1 1 0,1 0 0,-1-1 0,1 1 1,0-1-1,2 1 0,9 1 109,1-1 1,-1 0 0,0-1-1,0-1 1,24-3 0,-17 0-28,0 0 1,0-2-1,20-8 1,-30 9-73,0 1 0,-1-2 1,1 0-1,-1 0 1,0 0-1,0-1 1,-1-1-1,0 1 1,-1-1-1,1-1 0,6-10 1,104-174 113,-73 113-236,-19 35 48,108-170-79,-132 212 90,0 1 0,0-1 1,-1 1-1,1-1 0,-1 1 0,0-1 0,0 0 0,0 1 0,0-1 0,0-4 0,0 7 15,-1-1 1,0 1-1,0-1 0,0 1 0,0-1 0,0 1 0,0-1 1,0 1-1,0-1 0,0 1 0,0 0 0,0-1 0,0 1 1,0-1-1,0 1 0,0-1 0,0 1 0,0-1 0,-1 1 1,1-1-1,0 1 0,-1-1 0,0 1-7,1 0 1,-1-1-1,0 1 0,0 0 0,0 0 0,0 0 1,0 0-1,0 1 0,0-1 0,1 0 0,-1 0 0,0 0 1,0 1-1,0-1 0,0 1 0,1-1 0,-2 1 1,-7 3-9,0 1 0,1 0-1,0 0 1,-1 1 0,2 0 0,-13 12 0,7-4-8,2-1 0,-1 2-1,-9 16 1,0 5 24,2 1 1,-20 53-1,19-36 45,2 1-1,2 1 1,2 1-1,-5 62 1,18-116 17,1-1 0,0 1 1,0 0-1,0 0 0,0 0 0,1 0 1,-1 0-1,1 0 0,0 2 0,0-4-10,-1 0 0,1 0-1,-1 0 1,1 0 0,-1 0 0,1 0-1,0 0 1,0 0 0,-1-1 0,1 1-1,0 0 1,0 0 0,0-1 0,0 1-1,0-1 1,0 1 0,0-1 0,0 1-1,0-1 1,0 0 0,0 1 0,0-1 0,0 0-1,0 0 1,0 0 0,1 0 0,0 0-1,4 0 21,-1-1 0,0 0 0,1 0 1,-1 0-1,0 0 0,0-1 0,7-3 0,35-19 162,-22 9-49,22-10-121,3-2-226,2 1 1,68-23 0,-116 48 143,1-1 0,1 1 0,-1 0 0,0 1 1,0-1-1,0 1 0,0 0 0,1 0 0,-1 1 1,0-1-1,0 1 0,10 3 0,-9-1 8,0-1-1,0 1 1,0 1-1,0-1 1,0 1-1,-1 0 1,0 1-1,0-1 1,5 7-1,20 21 164,-21-22 42,-9-10-170,0 0-1,0 0 1,0 0 0,0 0 0,0 0-1,0 1 1,0-1 0,0 0 0,0 0 0,0 0-1,0 0 1,0 0 0,0 0 0,0 0-1,0 0 1,1 0 0,-1 0 0,0 0 0,0 0-1,0 0 1,0 0 0,0 0 0,0 0-1,0 0 1,0 0 0,0 0 0,0 0 0,0 0-1,0 0 1,0 0 0,0 0 0,0 0 0,0 0-1,0 0 1,0 0 0,1 0 0,-1 0-1,0 0 1,0 0 0,0 0 0,0 0 0,0 0-1,0 0 1,0 0 0,0 0 0,0 0-1,0 0 1,0 0 0,0 0 0,0 0 0,0 0-1,0 0 1,0 0 0,0 0 0,0 0-1,0 0 1,0 0 0,0 0 0,0-1 0,0 1-1,0 0 1,1 0 0,-1 0 0,0 0 0,0 0-1,0 0 1,-4-10 490,4 10-622,-1-2 107,0 1 0,0-1 0,0 1 0,0 0 0,-1-1 0,1 1 0,0 0 0,-1 0 0,1 0 0,-1 0 1,1 0-1,-1 0 0,0 0 0,1 0 0,-1 1 0,0-1 0,0 1 0,1-1 0,-3 1 0,-5-2-61,-1 1 0,-14 1 0,23 0 80,-20 0-68,0 2 0,0 0-1,1 2 1,-33 9-1,15 0 22,-52 24-1,62-21 87,27-16-38,1 1 0,-1-1 0,0 1 0,1-1 0,-1 1 0,0-1-1,1 1 1,-1-1 0,1 1 0,-1 0 0,1-1 0,-1 1 0,1 0 0,-1-1 0,1 1 0,0 0 0,-1-1 0,1 1-1,0 0 1,0 0 0,-1 0 0,1-1 0,0 1 0,0 0 0,0 0 0,0 0 0,0 0 0,0-1 0,0 1 0,1 0-1,-1 0 1,1 1 0,-1-1 14,1 0-1,0 0 1,0-1-1,0 1 1,0 0-1,0-1 1,0 1-1,0 0 1,0-1-1,0 1 1,0-1-1,0 0 1,1 1-1,-1-1 1,0 0-1,0 0 0,2 1 1,25 0 320,-21-1-301,17-1 35,0-1 1,0 0 0,0-2-1,0-1 1,-1 0 0,0-2 0,0-1-1,0-1 1,-1 0 0,-1-2-1,0-1 1,0 0 0,24-20 0,-41 28-189,8-6-75,-12 10 179,1-1-1,-1 1 1,1 0 0,-1 0-1,1-1 1,-1 1-1,0 0 1,1 0-1,-1 0 1,1 0 0,-1 0-1,1-1 1,-1 1-1,1 0 1,-1 0-1,1 0 1,-1 0 0,1 0-1,-1 0 1,1 1-1,-1-1 1,1 0-1,0 0 1,-1 1 1,1-1 1,-1 0-1,0 1 1,0-1-1,0 0 1,0 1-1,1-1 1,-1 0-1,0 1 0,0-1 1,0 1-1,0-1 1,0 0-1,0 1 1,0-1-1,0 1 1,0-1-1,0 0 0,0 1 1,0-1-1,-1 0 1,1 1-1,0-1 1,0 1-1,0-1 1,0 0-1,-1 1 0,-7 15-129,4-7 74,0-2 63,1 0 0,0 0-1,1 0 1,-1 1 0,2-1 0,-1 0-1,1 1 1,0-1 0,0 1 0,1 0 0,1 10-1,-1-17 24,0 0 0,1 0 0,-1 0-1,0 0 1,1 0 0,-1 0-1,1 0 1,-1 0 0,1 0 0,0 0-1,-1 0 1,1 0 0,0-1 0,0 1-1,-1 0 1,1-1 0,0 1 0,0 0-1,0-1 1,0 1 0,0-1 0,0 1-1,0-1 1,0 0 0,0 1 0,0-1-1,0 0 1,0 0 0,0 0-1,0 0 1,0 0 0,1 0 0,-1 0-1,0 0 1,0 0 0,0 0 0,2-1-1,4-1 35,0 1 0,0-1 0,0-1 0,10-4 0,24-13 112,-2-2 1,69-50 0,-79 48-167,-2 0 1,-1-2 0,-1-1 0,29-42 0,85-152-260,-107 166 359,-4 2-289,-27 52 173,-1 0 0,1 1 1,-1-1-1,1 0 1,-1 0-1,1 0 0,-1 0 1,0 0-1,0 0 0,1 0 1,-1 0-1,0 0 1,0 0-1,0 0 0,0 0 1,0 1-1,0-1 1,-1 0-1,1 0 0,0 0 1,0 0-1,-1 0 1,1 0-1,0 0 0,-1 0 1,1 0-1,-2-1 1,1 1-9,0 1 1,0-1 0,-1 1 0,1-1-1,0 1 1,-1-1 0,1 1 0,0 0 0,-1 0-1,1 0 1,0 0 0,-1 0 0,1 0 0,0 0-1,-1 0 1,1 0 0,0 1 0,-1-1 0,0 1-1,-4 1-5,0 0 0,0 0-1,0 1 1,1 0-1,-1 0 1,1 0 0,0 1-1,0 0 1,-5 4-1,8-6 21,-13 12-8,0 1 0,1 0 0,-18 26 0,10-9 18,1 1 0,2 1-1,1 1 1,2 0 0,2 1 0,-16 60-1,25-81 47,1 1-1,1-1 0,1 1 0,0 0 1,1 28-1,1-40-48,1 1-1,-1-1 1,1 0 0,0 1 0,0-1-1,0 0 1,0 0 0,1 1 0,0-1-1,0-1 1,0 1 0,0 0-1,1 0 1,-1-1 0,1 1 0,0-1-1,0 0 1,0 0 0,1 0 0,-1 0-1,1 0 1,-1-1 0,1 0 0,0 0-1,6 3 1,-5-3-489,0-1 1,-1 0-1,1 0 0,0 0 1,0 0-1,-1-1 1,7 0-1,-9 0 117,0 0 0,0 0-1,0 0 1,0 0 0,0-1 0,0 1 0,0-1-1,-1 0 1,1 1 0,0-1 0,0 0 0,-1 0-1,1 0 1,0 0 0,-1 0 0,1-1 0,-1 1-1,1 0 1,1-3 0,-3 3 207,1 0-1,-1 1 1,0-1 0,0 1-1,1-1 1,-1 0 0,0 1-1,0-1 1,0 1 0,0-1-1,0 0 1,0 1 0,0-1-1,0 0 1,0 1 0,0-1-1,0 0 1,0 1 0,0-1-1,-1 0 1,1 1 0,0-1-1,0 1 1,-1-1 0,1 1-1,0-1 1,-1 1 0,1-1-1,-1 1 1,1-1 0,-1 1-1,1-1 1,-1 1-1,1-1 1,-1 1 0,-2-3-562,-10-11-1913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6:1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1035 3136,'0'0'73,"0"0"0,0 1 0,0-1 0,0 0 0,0 0 0,0 1 0,0-1 0,0 0 1,0 1-1,-1-1 0,1 0 0,0 0 0,0 0 0,0 1 0,0-1 0,-1 0 0,1 0 0,0 1 0,0-1 0,0 0 0,-1 0 0,1 0 1,0 0-1,0 0 0,-1 1 0,1-1 0,0 0 0,0 0 0,-1 0 0,1 0 0,0 0 0,-1 0 0,1 0 0,0 0 0,-5-1 4138,9-1-3832,0 0 0,1 0 0,-1 0 1,0-1-1,0 0 0,0 0 0,-1 0 1,1 0-1,-1-1 0,1 0 0,-1 1 1,3-5-1,5-10 290,14-28-1,-15 27-493,48-82 270,85-114 1,-87 141-411,58-85-44,-94 124-14,-1-1 0,14-40 0,22-81-41,-53 149-8,0 0-1,0 0 1,0 0-1,0-15 0,-4 17-288,-2 11-19,-7 18-143,10-20 502,-52 120-394,-56 150 490,99-241 78,2 1 0,0 0 0,2 0 0,2 1 0,1 0 0,2 53 0,2-77-17,0 1 0,1 0 0,0 0 0,1-1 1,0 1-1,0-1 0,7 14 0,-8-20-61,0 0-1,0-1 1,1 1-1,0-1 1,-1 1 0,1-1-1,0 0 1,0 0-1,1 0 1,-1-1 0,1 1-1,-1-1 1,1 1 0,0-1-1,0-1 1,0 1-1,0 0 1,0-1 0,0 0-1,8 1 1,-5-1 6,1-1 0,-1 0 1,1 0-1,-1-1 0,0 0 0,1 0 1,-1 0-1,0-1 0,0 0 1,0-1-1,0 0 0,-1 0 0,9-5 1,1-2 31,0-1-1,-1-1 1,26-27 0,3-16-913,-43 57 757,-1-1 0,1 1 0,-1 0-1,0-1 1,1 1 0,-1 0 0,0-1 0,0 1 0,0 0 0,0 2-1,-1 23-86,1-8-6,2 35-1,-1-49 190,0 1 0,0 0-1,1 0 1,0-1 0,0 1-1,0-1 1,1 1-1,0-1 1,-1 0 0,6 7-1,-7-12-26,-1 1 0,0-1-1,1 1 1,-1-1-1,0 1 1,1 0-1,-1-1 1,1 1 0,-1-1-1,1 0 1,-1 1-1,1-1 1,-1 1 0,1-1-1,0 0 1,-1 1-1,1-1 1,-1 0-1,1 0 1,0 1 0,-1-1-1,1 0 1,0 0-1,-1 0 1,1 0-1,0 0 1,-1 0 0,1 0-1,0 0 1,-1 0-1,1 0 1,0 0 0,-1-1-1,1 1 1,0 0-1,-1 0 1,1-1-1,-1 1 1,1 0 0,0-1-1,-1 1 1,1 0-1,-1-1 1,1 1-1,-1-1 1,1 1 0,-1-1-1,0 1 1,1-2-1,1-1 59,0 0 0,-1 0-1,1 0 1,-1 0 0,0 0-1,0 0 1,0 0 0,1-5-1,-1-13-55,-1 0 0,-1 1 0,-1-1 0,-1 1 0,0 0 0,-2 0 0,-11-35 0,11 42-273,0 1 0,-1 0-1,-13-20 1,19 32 241,0 0-1,0 0 1,0 0-1,0 0 1,0 0-1,0 0 1,0 0-1,0 0 1,0 0-1,0 0 1,0 0-1,0 0 1,0 0-1,0 0 1,0 0-1,0 0 1,0 0-1,0 0 1,-1 0-1,1 0 1,0 0-1,0 0 0,0 0 1,0 0-1,0 0 1,0 0-1,0 0 1,0 0-1,0 0 1,0 0-1,0 0 1,0 0-1,0 0 1,0 0-1,-1 0 1,1 0-1,0 0 1,0 0-1,0 0 1,0 0-1,0 0 1,0 0-1,0 0 1,0 0-1,0 0 1,0 0-1,0 0 1,0 0-1,0 0 1,0 0-1,0-1 1,0 1-1,2 6-28,1 0 37,0-1-1,0-1 1,1 1 0,-1 0 0,1-1-1,1 0 1,-1 0 0,0 0-1,1 0 1,0-1 0,0 0-1,6 3 1,-2-2 86,1 0 1,-1-1-1,1 0 0,0-1 0,0 0 1,0 0-1,1-1 0,17 0 0,-20-1-260,0-1 1,0 0-1,-1 0 0,1-1 0,0 0 0,-1 0 0,1-1 0,-1 1 0,0-2 0,0 1 0,13-9 0,-18 10-100,0 1 0,0-1 0,-1 1 0,1-1 0,0 0 0,-1 0 0,1 0 0,-1 1-1,0-1 1,0-1 0,0 1 0,0 0 0,0 0 0,0 0 0,0 0 0,0-4 0,4-11-1682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6:1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 5632,'-9'-5'2560,"28"5"-2208,-11 0 416,10 0-480,22-3 96,15 3-224,11-3 256,3 3-224,7-5 96,-5 1-160,24-4 0,0 8-64,8-3 288,-4 6-160,-6-3-2720,-11 3 1376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6:2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36 869 1472,'-3'-1'439,"-1"-2"-666,11 2 5609,-2-6-3734,2 5-917,-6 2-692,0-1 1,0 1-1,0-1 0,0 0 0,0 1 1,0-1-1,0 0 0,0 0 0,-1 1 1,1-1-1,0 0 0,0 0 1,-1 0-1,1 0 0,-1 0 0,1 0 1,-1 0-1,1 0 0,-1 0 0,0 0 1,1-2-1,-1-4 1374,1-6-430,0 0 0,6-21 1,27-95-29,-29 108-812,13-57 154,50-191 67,-28 107-54,-21 82 20,-18 74-219,5-16-605,-5 21 275,-1 3 26,-1 15 18,-2 9 234,-12 46 0,1-14 4,9-35-47,-54 243 725,36-184 33,-40 98-1,-13-2 1371,71-164-1123,7-11-252,4-5-506,6-4-111,-2 1-100,0 0 1,-1 1 0,15-4 0,-10 4-4,30-9-86,2 2-1,0 2 0,52-4 1,-64 11 26,-1 2 0,1 1 1,50 7-1,-69-5 99,0 0 0,1-2 0,-1 1 0,1-2 0,20-2 0,-35 2-148,1 0 1,-1-1-1,1 1 0,-1-1 1,1 1-1,-1-1 0,1 0 0,-1 0 1,1 1-1,-1-1 0,0 0 1,0 0-1,1 0 0,-1-1 1,0 1-1,1-2 0,1 0-498,7-5-632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6:22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6880,'-3'0'713,"3"0"-612,0-1 1,-1 1-1,1 0 1,-1 0-1,1 0 1,0 0 0,-1 0-1,1 0 1,0 0-1,-1 0 1,1 0-1,-1 0 1,1 0 0,0 0-1,-1 0 1,1 0-1,0 0 1,-1 1-1,1-1 1,0 0 0,-1 0-1,1 0 1,0 1-1,-1-1 1,1 0-1,-1 2 1596,116 20 3918,7 1-5273,-104-18-167,0-2 0,1 0 0,30 1-1,-39-4-1456,0 0 1,14-3-1,-6-1-1171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6:2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42 880 3392,'0'1'102,"-1"-1"1,1 0-1,0 1 1,-1-1-1,1 0 0,-1 1 1,1-1-1,0 1 1,-1-1-1,1 1 1,0-1-1,-1 0 0,1 1 1,0-1-1,0 1 1,0-1-1,-1 2 1,1-2-42,0 0 1,0 0 0,0 0 0,0 1 0,0-1 0,0 0-1,0 0 1,0 0 0,0 0 0,0 0 0,0 0 0,0 0-1,0 0 1,0 1 0,0-1 0,0 0 0,0 0 0,0 0-1,0 0 1,0 0 0,0 0 0,0 0 0,0 1 0,0-1-1,0 0 1,0 0 0,0 0 0,0 0 0,0 0 0,0 0-1,0 0 1,1 0 0,-1 0 0,0 0 0,0 0 0,0 1 0,0-1-1,0 0 1,0 0 0,0 0 0,0 0 0,0 0 0,1 0-1,-1 0 1,0 0 0,0 0 0,0 0 0,0 0 0,0 0-1,0 0 1,0 0 0,1 0 0,-1 0 0,0 0 0,0 0-1,10-5 1392,-4 3-1020,-1-1-1,1 0 1,-1 0 0,8-6-1,9-12 250,0-1-1,22-30 1,-14 17-252,201-239 749,-196 233-1071,-3-2 0,45-77 1,-41 53 171,30-80 0,-48 102-360,-19 59-837,-18 56 615,-40 97 1,-119 183 1341,4-87 465,143-219-1320,-168 289 1293,171-280-369,22-45-669,6-8-431,0 0 0,0-1-1,0 1 1,0 0 0,0 0 0,0 0 0,0 0 0,0 0 0,0 0 0,0 0 0,0 0 0,0 0 0,0 0 0,0 0-1,0 0 1,0 0 0,0 0 0,0 0 0,0 0 0,0 0 0,0 0 0,0 0 0,0 0 0,0 0 0,0 0 0,0 0-1,0-1 1,0 1 0,0 0 0,0 0 0,0 0 0,0 0 0,0 0 0,0 0 0,0 0 0,0 0 0,0 0 0,0 0 0,0 0-1,0 0 1,0 0 0,0 0 0,-1 0 0,1 0 0,0 0 0,0 0 0,0 0 0,0 0 0,0 0 0,0 0 0,0 0-1,0 0 1,0 0 0,0 0 0,0 0 0,0 0 0,0 0 0,0 0 0,0 0 0,0 0 0,0 0 0,0 0 0,0 1 0,8-24 911,4 2-822,1 0 1,1 0 0,1 1-1,1 1 1,1 1 0,0 0-1,29-22 1,-12 12-46,146-132-58,-35-14-77,-16-8-53,-105 147 144,5-1 28,-20 25-165,16-23 0,-21 29-319,-5 11-9,-2 7 271,-18 142-28,13-1 346,9-137-47,0 0-1,0 0 0,2 0 1,8 31-1,-10-46-60,0 0-1,0 0 1,0 1 0,0-1-1,0 0 1,0 0 0,0 0-1,1-1 1,-1 1 0,1 0-1,-1 0 1,1-1 0,0 1-1,0-1 1,0 1 0,4 1 0,-3-1 23,1-1 0,0 1 0,0-1 0,0 0 0,0 0 0,0-1 0,0 1 0,8-1 0,3-1 24,0-1-1,0-1 1,0 0 0,15-5 0,-3-1-52,0-1 1,-1-2 0,-1 0 0,0-2 0,-1-1-1,0 0 1,-1-2 0,-1-1 0,34-34 0,180-175 146,-191 184-334,-30 30-200,-10 10 168,-7 9-163,-17 26 231,2 1-1,-21 53 1,1 1 135,-17 15-45,-17 38 237,69-135-162,0 0 1,1 0-1,-1 0 0,1 0 1,0 5-1,1-9-15,0-1 0,0 1 0,0 0 0,0-1 0,0 1 0,0 0 0,0-1 0,0 1 0,0 0 1,0-1-1,0 1 0,1 0 0,-1-1 0,0 1 0,1-1 0,-1 1 0,0-1 0,1 2 0,0-2 1,0 0 1,-1 1-1,1-1 0,-1 0 1,1 0-1,0 0 0,-1 0 1,1 0-1,0 0 0,-1 0 1,1 0-1,0 0 0,-1 0 1,1 0-1,0 0 0,-1 0 1,1 0-1,-1-1 0,1 1 1,0 0-1,-1 0 0,1-1 1,0 0-1,5-2 46,0-2 1,0 1-1,0 0 1,-1-1-1,1 0 1,-1 0-1,-1-1 0,1 1 1,-1-1-1,7-13 1,3-7 70,13-36 1,-20 46-72,-5 11-55,44-120 15,-35 97 20,-8 22-163,-1-1 0,1 1 0,-1-1 0,0 0 0,-1 1 0,1-9 0,-2 15 104,0 0 1,0 0-1,0 0 1,0 0-1,0 0 1,0 0-1,0 0 1,0 0-1,0 0 1,0 0-1,0 0 1,0 0-1,0 0 1,0 0-1,0 0 1,0 0-1,0 0 1,0 0-1,0 0 1,0 0-1,0 0 1,-1 0-1,1 0 1,0 0-1,0 0 1,0 0-1,0 0 1,0 0-1,0 0 1,0 0-1,0 0 1,0 0-1,0 0 1,0 0-1,0 0 1,0 0-1,0 0 1,0 0-1,0 0 1,0 0-1,0 0 1,0 0-1,0 0 1,0 0-1,0 0 1,0-1-1,0 1 1,-4 7-232,-2 11 80,-1 8 150,1 1 0,1 1-1,2-1 1,0 1 0,3 46 0,0-70 44,0 0 0,1 0 0,0 0 0,0 0 1,0 0-1,0 0 0,3 4 0,-4-7-7,1 1 0,0-1 0,0 0 0,-1 0 0,1 0 0,0 0 0,0 0 0,0 0 0,0 0 0,0 0 0,0 0 0,1 0 0,-1-1 0,0 1 0,0 0 0,1-1 0,-1 1 0,0-1 0,1 0 0,-1 1 0,0-1 0,1 0 0,-1 0 0,2 1 0,4-2 35,-1 1-1,0-1 1,0 0 0,0-1 0,0 0 0,10-3 0,34-20 118,-46 23-155,58-35 62,-3-3 0,0-2-1,60-58 1,-107 89-134,-6 6-30,-1-1 0,1 1-1,0 1 1,1-1 0,12-5-1,-19 9 73,1 1 1,0 0-1,0-1 0,0 1 0,0 0 0,0 0 1,0 0-1,-1 0 0,1 0 0,0 0 0,0 0 0,0 0 1,0 0-1,0 0 0,0 0 0,0 0 0,-1 1 0,1-1 1,0 0-1,0 1 0,0-1 0,-1 1 0,1-1 1,0 1-1,0-1 0,-1 1 0,1 0 0,0-1 0,-1 1 1,1 0-1,-1-1 0,1 1 0,-1 0 0,1 0 1,-1-1-1,1 1 0,-1 0 0,0 0 0,0 0 0,1 0 1,-1 0-1,2 6-22,0 0 1,-1 0 0,0 0-1,0 7 1,-1-13 24,1 52 136,-2-1 0,-14 93 0,15-143-68,0 0 0,-1 0 1,1 0-1,0 1 0,0-1 0,0 0 1,1 3-1,-1-5-52,0 0-1,0 0 1,0 1-1,1-1 1,-1 0-1,0 0 1,0 0 0,0 0-1,0 1 1,0-1-1,0 0 1,0 0-1,0 0 1,1 0-1,-1 0 1,0 0-1,0 0 1,0 1 0,0-1-1,0 0 1,1 0-1,-1 0 1,0 0-1,0 0 1,0 0-1,0 0 1,1 0-1,-1 0 1,0 0 0,0 0-1,0 0 1,0 0-1,1 0 1,-1 0-1,10-7 316,6-13-253,0-1 0,-2 0 0,16-31 0,22-31-376,-52 82 287,0 1 0,0-1 1,1 1-1,-1-1 0,0 1 0,1-1 1,-1 1-1,1 0 0,-1-1 0,0 1 1,1 0-1,-1-1 0,1 1 1,-1 0-1,1-1 0,-1 1 0,1 0 1,-1 0-1,2-1 0,-2 2 3,1-1-1,-1 0 1,0 0 0,1 0-1,-1 0 1,0 0 0,1 1-1,-1-1 1,0 0-1,0 0 1,1 1 0,-1-1-1,0 0 1,0 0 0,0 1-1,1-1 1,-1 0 0,0 1-1,0-1 1,0 0 0,0 1-1,0-1 1,1 1-1,0 2-65,-1 1-1,1 0 1,0 0-1,-1 7 0,-6 60 312,0 3 40,8-59-21,-2-15-246,1 0 1,-1 0-1,0 0 1,0 1-1,0-1 1,0 0-1,0 0 1,0 0 0,1 0-1,-1 0 1,0 0-1,0 0 1,0 0-1,0 0 1,1 0-1,-1 0 1,0 0-1,0 0 1,0 0-1,0 0 1,1 0-1,-1 0 1,0 0-1,0 0 1,0 0 0,0 0-1,1 0 1,-1 0-1,0 0 1,0 0-1,0 0 1,0 0-1,0 0 1,1 0-1,-1 0 1,0 0-1,0-1 1,0 1-1,0 0 1,1 0-1,16-23 218,-10 12-165,19-24 93,-4 4-110,48-50 0,-67 78-40,0 0-69,1-1 0,0 1 1,0 0-1,0 0 0,5-3 0,-8 5 56,0 1 0,0 0-1,-1-1 1,1 1-1,0 0 1,0 0-1,-1-1 1,1 1 0,0 0-1,0 0 1,0 0-1,-1 0 1,1 0-1,0 0 1,0 0 0,-1 0-1,1 1 1,0-1-1,0 0 1,0 0-1,-1 1 1,1-1 0,0 0-1,-1 1 1,1-1-1,0 1 1,-1-1-1,1 1 1,0-1 0,-1 1-1,1-1 1,-1 1-1,1 0 1,-1-1-1,1 1 1,-1 0 0,0-1-1,1 1 1,-1 1-1,3 6 21,0 0-1,-1 0 0,0 0 0,-1 0 1,0 0-1,0 1 0,-1-1 0,-1 14 1,1-9-60,0-1 0,3 24 1,-2-35 65,-1 1 1,1 0 0,-1 0-1,1-1 1,0 1-1,-1 0 1,1-1-1,0 1 1,0-1 0,0 1-1,0-1 1,0 1-1,1-1 1,-1 0-1,0 0 1,1 1-1,-1-1 1,1 0 0,-1 0-1,1 0 1,-1-1-1,1 1 1,0 0-1,-1-1 1,1 1-1,0-1 1,0 1 0,0-1-1,-1 0 1,4 0-1,3 0 48,0 0-1,0-1 1,0 0 0,0 0-1,10-4 1,-1 1-25,-1-2 0,-1 0-1,1 0 1,-1-2 0,0 0 0,0 0 0,-1-2-1,-1 0 1,17-15 0,-11 7 32,-1-2-1,-1 0 0,-1-1 1,-1 0-1,17-31 1,-21 33-81,-1-1 0,-1-1 0,0 1 0,6-28 1,-14 47-16,-1 0 0,0 0 1,1 0-1,-1 0 1,0 0-1,0-1 1,0 1-1,0 0 1,0 0-1,0 0 0,0 0 1,0-1-1,0 1 1,0 0-1,0 0 1,-1 0-1,1 0 1,-1 0-1,1 0 0,-1 0 1,1 0-1,-1 0 1,-1-2-1,2 3 13,0-1 1,-1 1-1,1-1 0,-1 1 0,1 0 1,-1 0-1,1-1 0,-1 1 0,1 0 1,0 0-1,-1-1 0,1 1 0,-1 0 1,0 0-1,1 0 0,-1 0 0,1 0 1,-1 0-1,1 0 0,-1 0 0,1 0 1,-1 0-1,1 0 0,-1 0 0,1 0 0,-1 0 1,1 0-1,-1 1 0,1-1 0,-1 0 1,1 0-1,-1 1 0,1-1 0,-1 1 1,-15 12-166,16-12 167,-6 5-34,1 1 0,0 0 0,0 1 0,0-1 0,1 1 1,1 0-1,-1 0 0,-2 11 0,0 0 84,2 1 1,-4 29 0,7-37 64,0 0 1,1 0 0,1 0 0,0 0 0,0 0 0,6 19 0,-6-25-50,1 0 0,0-1 1,0 1-1,1 0 0,0-1 1,0 0-1,0 1 0,0-1 1,1 0-1,0-1 0,0 1 1,0-1-1,1 1 0,8 5 1,-3-4 24,0-1 1,1 0 0,0-1 0,0 0 0,0-1 0,0 0 0,0-1-1,1 0 1,-1-1 0,1 0 0,-1 0 0,1-1 0,-1-1-1,20-3 1,-8-1-562,0 0 0,1-2-1,-2-1 1,1 0 0,41-24-1,-53 26-762,-1 0-1,1-1 1,-2 0 0,1-1-1,-1 0 1,12-13-1,7-14-2907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6:3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8 900 4160,'-1'0'149,"1"0"-100,0 0 0,0 0 0,-1 0-1,1 0 1,0 0 0,0-1 0,0 1 0,-1 0 0,1 0 0,0 0-1,0 0 1,0 0 0,-1 0 0,1 1 0,0-1 0,0 0 0,0 0-1,-1 0 1,1 0 0,0 0 0,0 0 0,0 0 0,-1 0-1,1 0 1,0 0 0,0 1 0,0-1 0,0 0 0,-1 0 0,1 0-1,0 0 1,0 1 0,0-1 0,0 0 0,0 0 0,0 0 0,-1 1-1,1-1 1,0 0 0,0 0 0,0 0 0,0 1 0,0 0 1055,9-2 1291,11-11-929,-10 7-1119,0-1-1,-1 0 1,1-1 0,-1 0 0,9-9 0,-3-2 116,0 0 0,20-35 0,-15 23-242,73-125 121,-72 117-271,-1-2 1,-3 0-1,20-65 1,-22 47-40,-2-1 1,5-61 0,-16 101 13,0 8-103,-1-1-1,0 0 1,-1 0 0,-2-19 0,2 30 11,0 0 0,0 1 0,0-1 0,-1 0 0,1 0 1,0 0-1,0 0 0,-1 1 0,1-1 0,0 0 1,-1 0-1,1 1 0,-1-1 0,0-1 0,1 2 26,0 0 0,-1 0-1,1 0 1,0 0 0,0 0-1,0 0 1,-1 0 0,1 0-1,0 0 1,0 0 0,-1 0-1,1 0 1,0 0 0,0 0-1,0 0 1,-1 0-1,1 0 1,0 0 0,0 1-1,0-1 1,-1 0 0,1 0-1,0 0 1,0 0 0,0 0-1,-1 0 1,1 1 0,0-1-1,0 0 1,0 0 0,0 0-1,-1 1 1,-1 2-81,0 0 1,1 0-1,-1 0 0,0 1 1,-1 5-1,-86 281 433,64-193 235,-13 106 1,18-13 87,18-142-324,1 0 0,7 50-1,-5-89-149,0 0 0,1 0 0,1 0 0,-1 0-1,1 0 1,1-1 0,0 1 0,0-1 0,9 12-1,-13-18-131,1-1-1,0 0 1,0 0-1,1 0 1,-1 1-1,0-1 1,0 0-1,0-1 1,1 1-1,-1 0 0,0 0 1,1 0-1,-1-1 1,1 1-1,-1-1 1,1 1-1,-1-1 1,1 0-1,0 0 0,2 1 1,-2-2 13,0 1 0,0-1 0,0 1 0,-1-1 1,1 0-1,0 1 0,0-1 0,-1 0 0,1 0 0,0 0 1,-1-1-1,1 1 0,-1 0 0,2-2 0,4-5 97,-1 0 1,-1 0-1,1-1 1,7-16-1,-4 5-128,-1-1-1,-1 1 1,0-1-1,-2-1 1,5-35-1,-3-112-1242,10 180 638,17 14 1,-26-18 629,0-2 0,1 1-1,0-1 1,0 0 0,0-1 0,1 0 0,-1 0-1,1-1 1,0-1 0,0 0 0,0 0 0,0 0-1,1-2 1,-1 1 0,0-1 0,1-1 0,-1 0-1,0 0 1,0-1 0,0 0 0,0-1 0,0 0-1,-1 0 1,1-1 0,16-10 0,-12 6 35,0-1 0,-1-1 0,0 0 0,0-1 1,-1 0-1,-1-1 0,0-1 0,0 1 0,16-29 1,8-11-444,-32 41 28,-3 8 27,-2 6 11,0 5 168,0 1 0,0-1-1,0 1 1,1-1 0,1 1 0,0 13-1,-1 2 35,-3 44 14,1-31 108,2 0-1,3 46 1,-1-74 23,1 0 1,0 0 0,1 0 0,0 0-1,0 0 1,9 15 0,-11-23-27,-1 1 0,1-1 0,0 0 0,0 0 0,0 0 0,-1 0 1,1 0-1,0 0 0,0 0 0,0 0 0,1-1 0,-1 1 0,0 0 0,0-1 1,0 1-1,0-1 0,1 1 0,-1-1 0,0 1 0,1-1 0,-1 0 0,0 0 0,1 0 1,-1 1-1,0-1 0,1 0 0,-1-1 0,0 1 0,1 0 0,-1 0 0,0-1 1,0 1-1,1 0 0,-1-1 0,0 0 0,0 1 0,1-1 0,-1 0 0,0 1 1,0-1-1,1-1 0,3-2 80,-1 0 0,1 0 0,-1-1 0,0 1 0,0-1-1,-1 0 1,4-7 0,9-19 37,17-53-1,-10 25-134,-22 57-16,16-40-449,27-46-1,-44 88 439,0 0 0,0 0 0,0 0-1,0 1 1,0-1 0,0 0 0,0 0-1,0 0 1,0 0 0,0 0 0,0 0 0,0 0-1,0 0 1,0 0 0,0 0 0,0 0-1,0 0 1,0 0 0,0 0 0,0 0-1,0 0 1,0 0 0,0 0 0,0 1-1,0-1 1,0 0 0,0 0 0,1 0 0,-1 0-1,0 0 1,0 0 0,0 0 0,0 0-1,0 0 1,0 0 0,0 0 0,0 0-1,0 0 1,0 0 0,0 0 0,0 0 0,0 0-1,0 0 1,0 0 0,1 0 0,-1 0-1,0 0 1,0-1 0,0 1 0,0 0-1,0 0 1,0 0 0,0 0 0,0 0-1,0 0 1,0 0 0,0 0 0,0 0 0,0 0-1,0 0 1,1 11-201,-3 13 54,-21 94 51,-48 144 0,63-233 94,-154 446 620,155-459-467,-1 0-1,-17 25 1,23-38-93,0 0 1,0 0-1,0-1 1,-1 1-1,1-1 1,-1 1 0,0-1-1,1 0 1,-1 0-1,0 0 1,0-1-1,-6 3 1,8-4-18,0 1 0,0-1 0,0 0 1,0 0-1,-1 0 0,1 0 0,0 0 0,0 0 0,0 0 1,-1 0-1,1 0 0,0 0 0,0-1 0,0 1 0,0 0 1,0-1-1,-2 0 0,2 0 7,-1 0 0,1-1 1,-1 1-1,1-1 0,-1 1 0,1-1 1,0 1-1,0-1 0,0 0 1,0 0-1,0 1 0,0-1 0,-1-3 1,-5-16-10,0 0 1,2 0-1,0-1 1,2 0-1,0 0 1,1 0-1,2 0 1,0-1-1,1 1 1,1 0 0,2 0-1,5-24 1,-4 33-38,-1 0 1,1 0 0,1 1 0,0 0 0,1 0 0,0 1 0,1-1-1,0 2 1,1-1 0,0 1 0,1 0 0,0 1 0,0 0-1,1 1 1,0 0 0,16-8 0,-5 5 53,-1 0 0,2 2 0,-1 1 0,1 0 0,0 2 1,1 1-1,0 0 0,35-1 0,20 5-50,136 17 0,-181-12 140,40 2-1500,-26-5-4728,-29-1 3042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6:35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198 571 2496,'4'-13'11845,"-11"13"-11638,-1 2 0,1-1 0,1 1 0,-1 0 0,-11 5 1,10-2-189,-1 1 0,1 0 1,0 0-1,1 1 1,0 0-1,0 0 1,0 0-1,1 1 1,0 0-1,0 1 1,1-1-1,0 1 1,-3 10-1,-3 7 100,2 1-1,0 0 1,-6 38-1,12-50 40,1 0 1,-1 16-1,3-26-45,0 0 0,1 0 0,-1 0 0,1 0 0,0 0 0,0 0 0,1-1 0,-1 1 0,1 0 0,3 6-1,-4-11-66,-1 1 0,1 0 0,-1 0 0,1 0 0,-1-1 0,1 1 0,-1 0 0,1 0 0,0-1 0,-1 1 0,1-1 0,0 1 0,-1-1 0,1 1 0,0-1 0,0 1 0,0-1 0,-1 1 0,1-1 0,0 0 0,0 0 0,0 1 0,0-1 0,1 0 0,-1 0-3,1-1 0,-1 1 0,0 0 0,1-1 0,-1 1 0,0-1 0,0 1 0,1-1 0,-1 0 0,0 0 0,0 1 0,0-1 0,0 0 0,1-1 0,4-5 89,-1 1 0,0-1-1,-1 1 1,6-10 0,-1-5 11,0 0 1,-1 0-1,6-29 1,-9 35-132,9-54 104,-11 48-438,11-34 0,-14 54 294,0 0-1,0 1 0,1-1 0,-1 0 0,0 1 1,0-1-1,0 0 0,0 1 0,0-1 0,0 0 1,0 1-1,0-1 0,0 1 0,0-1 0,0 0 1,0 1-1,-1-2 0,1 2 19,0 0 0,-1 0 0,1 1 0,0-1 0,-1 0 0,1 0 0,0 0 0,-1 1 0,1-1 0,0 0 0,0 0 0,-1 1 0,1-1 0,0 0 1,0 0-1,0 1 0,-1-1 0,1 0 0,0 1 0,0-1 0,0 0 0,0 1 0,0-1 0,0 0 0,0 1 0,-1-1 0,1 0 0,0 1 0,0-1 0,0 1 0,1 0 0,-4 17 8,0 0 0,2 0 0,0 0 1,3 28-1,-1 3 59,-1-38-91,0 2 102,0 0 0,1 0 0,0-1 0,5 21 0,-5-30-37,-1 0 0,1 0 0,0-1 0,0 1 0,1-1 0,-1 1 0,0-1 0,1 0 0,0 1 0,-1-1 0,1 0 0,0 0 0,0 0 0,0 0 0,0 0 0,1-1 0,-1 1 0,0-1 0,1 1 0,-1-1 0,1 0 0,-1 0-1,1 0 1,0 0 0,-1-1 0,1 1 0,3 0 0,3-1 12,0-1 0,1 0 0,-1 0 0,0 0-1,0-1 1,0-1 0,11-4 0,-2 2 25,53-17 136,131-60 0,-172 67-132,0-1 0,-2-2 0,0-1 0,-1-1 0,-1-1 0,39-43 0,-64 63-105,0 1-2,0-1 0,-1 1 0,1-1 1,-1 1-1,1-1 0,-1 0 0,1 1 1,-1-1-1,1 1 0,-1-1 0,1 0 1,-1 0-1,0 1 0,1-1 0,-1 0 1,0-1-1,-1 3 22,0-1 0,0 0 0,-1 1 0,1-1 0,0 0 0,0 1 0,0 0 0,0-1 0,0 1 0,0 0 0,0-1 0,0 1 0,0 0 0,0 0 0,-2 2 0,-14 20-124,12-16 114,-43 56-78,12-15 79,-58 99 1,91-141 51,0 0-1,1 1 1,0-1-1,0 1 1,0-1 0,-1 12-1,3-17-10,0 1 0,0-1 0,0 1-1,0-1 1,0 0 0,0 1 0,1-1-1,-1 1 1,0-1 0,1 0-1,-1 1 1,1-1 0,0 0 0,-1 0-1,1 1 1,1 0 0,-1-1 4,0 0 0,0 0 0,0-1-1,0 1 1,1 0 0,-1-1 0,0 1 0,0-1 0,1 0 0,-1 1 0,0-1 0,1 0-1,-1 0 1,0 1 0,1-1 0,-1 0 0,0 0 0,1-1 0,-1 1 0,0 0-1,2-1 1,3 0 14,-1-1-1,1 0 1,0 0-1,-1 0 1,0-1-1,1 0 1,-1 0-1,0 0 1,0-1-1,-1 1 1,1-1-1,-1 0 1,5-6 0,6-8 29,-1 0 0,12-22 0,-18 27-61,40-58 126,83-93-1,-90 116-117,-2-1-1,-2-2 1,32-61 0,-48 73-103,-2 0 1,-2-2 0,-1 0 0,-3 0-1,11-54 1,-22 84-46,0 1-1,-1 0 1,0-1-1,-1-19 1,0 28 109,0 1 1,0 0 0,0 0 0,-1 0-1,1 0 1,0 0 0,0 0 0,-1-1-1,1 1 1,-1 0 0,1 0 0,-1 0-1,1 0 1,-1 0 0,1 0 0,-1 1-1,0-1 1,0 0 0,1 0-1,-1 0 1,0 1 0,-2-2 0,2 2 0,-1 0-1,1-1 1,-1 1 0,1 0 0,-1 0 0,1 1 0,-1-1-1,1 0 1,-1 0 0,1 1 0,-1-1 0,1 1 0,-1-1-1,1 1 1,-1 0 0,1 0 0,0-1 0,-1 1 0,1 0 0,-2 2-1,-7 6-36,-1 0 0,2 0-1,-1 1 1,-8 12 0,-34 50-88,41-55 110,-25 35-66,3 3 0,-39 84 0,56-100 135,1 0-1,3 1 0,1 0 1,-11 75-1,21-110-29,-8 114 58,9-105 4,0 1 1,1-1-1,0 0 0,1 0 1,1 0-1,6 18 0,-7-27-14,0-1 0,0 1 0,0-1 0,0 0 0,1 1 0,0-1 0,0-1 0,0 1 0,0 0 0,0-1 0,1 0 0,0 1 0,-1-1 0,1-1 0,1 1 0,-1-1 0,0 1 0,0-1 0,1 0 0,-1-1 0,1 1 0,0-1 0,-1 0 0,1 0 0,0 0 0,0-1-1,0 0 1,0 0 0,-1 0 0,6-1 0,7-2 5,-1 0 0,0-1-1,0-1 1,0-1-1,0 0 1,-1-1 0,0-1-1,-1 0 1,1-1-1,12-11 1,15-15-3,65-69 0,-72 68 0,82-105-405,-114 137 349,8-7-190,-10 10 153,0 1 1,0-1 0,0 0-1,0 0 1,-1 0 0,1 1-1,0-1 1,0 0 0,-1 0 0,1 0-1,-1 0 1,1 0 0,-1 0-1,1-1 1,0-1 0,-15 8-699,4 2 695,0 1-1,0 0 0,1 1 0,0 0 0,1 0 1,-13 17-1,-38 68 29,48-75 4,-13 22-12,-29 53-26,47-82 92,1 1 0,0 0 0,1 0 1,0 0-1,-3 25 0,7-36-13,0 0 0,0 1-1,0-1 1,0 0 0,0 1 0,1-1 0,-1 1 0,1-1-1,0 0 1,1 4 0,-2-5-4,1 0 0,-1 0 0,1 0 0,0 0 0,0 0 0,-1 0 0,1 0 0,0 0 0,0 0 0,0-1 0,0 1 0,0 0 0,0 0 0,0-1 0,1 1 0,-1-1 0,0 1 0,0-1 0,0 0 0,0 1 0,2-1 0,0 1 24,1-1 0,-1 0 0,0 0 0,1-1 0,-1 1-1,0-1 1,1 1 0,-1-1 0,0 0 0,0 0 0,0 0 0,0-1 0,0 1 0,0-1 0,0 0-1,0 0 1,3-2 0,2-4 1,1 0 0,-1 0 0,-1-1 0,8-10 0,8-16 66,30-64-1,-33 60-33,76-122 212,-73 124-272,15-25-99,38-89 0,-20 14-2,-45 106-71,-2-1 1,8-45 0,-16 73 70,-1 1 0,1-1 0,-1 1 0,0-1 0,0 0 0,0 1 0,-1-1 0,0-6 0,0 10 67,1-1 0,0 1-1,0-1 1,0 1 0,-1 0 0,1-1 0,0 1 0,0 0 0,-1-1 0,1 1 0,0 0-1,-1-1 1,1 1 0,0 0 0,-1-1 0,1 1 0,0 0 0,-1 0 0,1 0-1,-1 0 1,1-1 0,-1 1 0,1 0 0,0 0 0,-1 0 0,1 0 0,-1 0-1,0 0 1,-1 0-15,0 1 0,1-1 1,-1 1-1,0 0 0,0-1 0,1 1 0,-1 0 0,1 0 0,-1 0 0,1 0 0,-3 2 0,-5 6-53,1-1-1,-1 1 1,2 0 0,-14 20-1,-24 50 18,28-49 58,-10 20-56,-38 100 0,52-112 88,2 0 0,2 0 0,-7 64 0,11-53 127,3 0 1,5 79-1,-3-122-76,1 0 0,0-1 1,1 1-1,-1 0 0,1-1 0,0 1 1,1-1-1,5 10 0,-7-13-49,0-1 0,0 1 0,0-1 0,0 0 0,0 0 0,0 0 0,1 0 0,-1 0 0,0 0 0,1 0 0,-1 0 0,1 0 0,-1-1-1,1 1 1,-1 0 0,1-1 0,0 1 0,-1-1 0,1 0 0,0 0 0,-1 0 0,1 0 0,0 0 0,-1 0 0,1 0 0,0 0 0,-1 0 0,1-1 0,0 1-1,-1-1 1,1 1 0,-1-1 0,1 0 0,-1 0 0,1 1 0,1-3 0,10-7 54,0 0 0,-1-1 0,0 0-1,-1-1 1,12-15 0,-8 9-36,150-179 142,-152 181-211,-10 11-37,1-1 0,0 1 1,1 1-1,-1-1 0,1 0 0,0 1 1,0 0-1,9-5 0,-14 9 46,0 0-1,1 0 1,-1 0 0,0 0-1,0 0 1,0 0 0,0 0-1,1 0 1,-1 0 0,0 0-1,0 0 1,0 0 0,0 0 0,0 0-1,1 0 1,-1 0 0,0 0-1,0 1 1,0-1 0,0 0-1,0 0 1,0 0 0,0 0-1,1 0 1,-1 0 0,0 0-1,0 1 1,0-1 0,0 0-1,0 0 1,0 0 0,0 0-1,0 0 1,0 0 0,0 1-1,0-1 1,0 0 0,0 0 0,0 0-1,0 0 1,0 1 0,0-1-1,0 0 1,0 0 0,0 0-1,0 0 1,0 0 0,0 1-1,0-1-4,-1 7-22,1 1 0,-2-1 0,1 0 0,-3 8 0,-4 17 44,-7 80-90,13-89 119,2 0 0,3 43-1,-2-59 42,0 0-1,1 0 0,0-1 0,0 1 1,0-1-1,1 1 0,0-1 0,4 7 0,-6-11-35,0 0-1,1-1 0,-1 1 0,0 0 0,0-1 0,1 1 0,-1-1 0,1 0 0,-1 0 0,1 1 0,0-1 0,-1 0 0,1 0 1,0 0-1,0-1 0,0 1 0,0 0 0,0-1 0,0 1 0,-1-1 0,1 0 0,0 1 0,0-1 0,0 0 0,0 0 1,0-1-1,0 1 0,0 0 0,0-1 0,0 1 0,4-2 0,3-2-15,0-1 1,-1 0-1,0 0 0,0-1 1,0 0-1,0 0 0,-1-1 1,0 0-1,12-16 0,2-6 44,23-44 0,-30 50-57,50-78 217,-51 83-222,5-3-187,-9 16 14,-9 5 167,1 0 1,-1 1-1,0-1 0,0 0 1,0 0-1,1 0 1,-1 0-1,0 0 0,0 0 1,0 0-1,1 1 1,-1-1-1,0 0 0,0 0 1,0 0-1,0 0 1,1 1-1,-1-1 0,0 0 1,0 0-1,0 0 1,0 1-1,0-1 0,0 0 1,0 0-1,0 0 1,0 1-1,0-1 0,0 0 1,0 0-1,0 1 1,0-1-1,0 0 0,0 0 1,0 0-1,0 1 1,0-1-1,-17 220 165,15-211-164,0 8 511,5-15-191,2-9-90,2-4-163,22-31 68,33-40-1,-52 70-171,1 1 0,1 0 0,0 0-1,0 1 1,1 1 0,1 0 0,20-10 0,-33 18 24,0 0 1,0 1-1,0-1 0,0 1 1,0-1-1,1 1 1,-1 0-1,0 0 0,0-1 1,1 1-1,-1 0 1,0 0-1,0 0 0,1 0 1,-1 0-1,0 1 1,0-1-1,2 1 0,-2-1 4,0 1-1,0 0 0,0-1 1,0 1-1,0 0 0,0 0 1,-1-1-1,1 1 0,0 0 1,-1 0-1,1 0 0,-1 0 1,1 0-1,-1 0 0,1 0 1,-1 0-1,1 1 1,0 6-52,0-1 0,0 1 0,0 0 1,-2 14-1,1-10 6,-1 6 27,0-13 77,1 0 1,0 0-1,0-1 0,0 1 1,0 0-1,1 0 0,0 0 1,0 0-1,3 8 0,-3-12-25,0 1-1,0-1 1,-1 0-1,1 0 0,0 0 1,0-1-1,0 1 1,0 0-1,1 0 1,-1 0-1,0-1 1,0 1-1,0-1 0,1 1 1,-1-1-1,0 1 1,1-1-1,-1 0 1,0 1-1,1-1 1,-1 0-1,0 0 0,1 0 1,-1 0-1,0 0 1,1 0-1,-1-1 1,0 1-1,2-1 1,5-1 26,0 0 0,0-1 0,11-6 0,4-3-2,0-2 0,38-28 0,34-41 18,-90 79-53,23-20 21,-13 12-67,-2-1 1,19-19-1,-26 23-191,-11 11-122,-12 14-48,-1 5 387,2 0-1,1 1 1,1 1-1,-13 28 1,20-36 3,1 0 1,1 1-1,0 0 1,1 0-1,0 0 1,2 0-1,-2 33 1,7-19 156,-3-29-123,1 1 0,-1 0 0,1-1 0,-1 1 0,1-1 0,0 0 0,0 1 0,-1-1 0,1 1 0,0-1 0,0 0 0,1 0 0,-1 0 0,0 1 0,3 0 0,-4-1-12,1-1 1,-1 0 0,1 1-1,0-1 1,-1 0-1,1 0 1,-1 0-1,1 0 1,0 1 0,-1-1-1,1 0 1,0 0-1,-1 0 1,1 0-1,-1 0 1,1-1-1,0 1 1,-1 0 0,1 0-1,-1 0 1,1 0-1,0-1 1,-1 1-1,1-1 1,14-12 233,-10 6-159,-1 0 1,6-13-1,12-34 20,21-76 0,-35 104-402,-9 49-432,-7 28 658,-2-1 0,-2-1-1,-2 0 1,-36 81 0,-97 142 200,103-203 54,-3-2 0,-80 88-1,118-146-105,1 0 0,-2 0 0,1-1 0,-1 0 0,-18 11 0,25-18-52,1 1 0,-1-1 0,1 0 0,-1 0 0,0 0 0,1 0 0,-1 0 0,0 0 0,0-1 0,0 1 0,1-1 0,-1 0 0,0 0 0,0 0 1,0 0-1,0-1 0,0 1 0,1-1 0,-5 0 0,5 0-14,-1 0 1,1 0-1,-1-1 1,0 1 0,1 0-1,0-1 1,-1 1-1,1-1 1,0 0-1,0 0 1,0 0-1,0 0 1,0 0-1,1 0 1,-1 0-1,1-1 1,-1 1-1,1-1 1,0 1-1,-2-5 1,2 3-1,-5-9 14,1 0 1,1 0-1,0-1 0,-2-18 1,3 18-11,2 10-20,-7-36 54,-4-55 0,11 84-22,1-1 1,0 0-1,1 1 1,1-1 0,-1 1-1,2-1 1,0 1 0,0 0-1,7-15 1,-8 21-30,1 0 0,0 0 0,1 0 0,-1 1 0,1-1 0,0 1 0,0 0 0,1 0 0,-1 0 1,1 0-1,0 1 0,8-5 0,1 1-50,1 1 0,-1 1 0,22-6 0,13 0-52,0 3 1,1 1 0,0 3 0,51 1 0,-77 4-676,32 4 1,-4 6-6547,-46-10 6221,4 1-744,-4 4-2561,-1 0 1483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6:3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29 8640,'-35'-20'3904,"25"17"-3392,7-2-544,6 10-96,2-5-800,4 3 672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6:3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19 210 3968,'-14'-4'4581,"14"4"-4511,0 0-1,0 0 1,0 0 0,0 0-1,0 0 1,0 0 0,1 0-1,-1 0 1,0 0 0,0-1-1,0 1 1,0 0 0,0 0-1,0 0 1,0 0 0,0 0-1,0 0 1,0-1 0,0 1-1,1 0 1,-1 0 0,0 0-1,0 0 1,0 0 0,0 0-1,0-1 1,0 1 0,0 0-1,0 0 1,0 0 0,0 0-1,-1 0 1,1-1 0,0 1-1,0 0 1,0 0 0,0 0-1,0 0 1,0 0 0,0-1-1,0 1 1,0 0 0,0 0-1,0 0 1,0 0 0,-1 0-1,1 0 1,0 0 0,0 0-1,0 0 1,0-1 0,0 1-1,0 0 1,-1 0 0,1 0-1,0 0 1,0 0 0,0 0-1,0 0 1,0 0 0,-1 0-1,1 0 1,0 0 0,0 0-1,0 0 1,-2 0 537,2-1-492,0 0-1,0 0 1,0 1-1,0-1 1,0 0-1,0 0 1,0 1 0,0-1-1,0 0 1,0 1-1,0-1 1,0 0-1,1 0 1,-1 1-1,0-1 1,0 0-1,1 1 1,-1-1-1,1-1 1,7-10 613,1 1-283,1 2 0,0-1 1,18-12-1,-26 20-424,12-9 130,19-11 0,-29 20-177,0-1-1,1 1 1,-1 0-1,1 1 1,-1-1 0,1 1-1,0 0 1,-1 0-1,10 0 1,-13 1 7,1 0 1,-1 0 0,1 0 0,-1 1-1,1-1 1,-1 1 0,0-1-1,1 1 1,-1 0 0,0-1 0,1 1-1,-1 0 1,0 0 0,0 0-1,1 0 1,-1 0 0,0 0 0,0 0-1,0 0 1,0 1 0,-1-1 0,1 0-1,0 1 1,-1-1 0,2 3-1,1 3-4,-1 1 1,1 0-1,1 12 0,-3-15 35,3 26 3,-1 1 0,-1 47 0,-3-48 41,2 0 1,1-1 0,7 33 0,-7-50-74,1 1 238,0-1 1,9 24-1,-11-35-149,-1 1-1,1-1 1,0 0-1,0 0 1,1 0-1,-1 0 1,0 0-1,1 0 1,-1 0-1,1 0 1,0-1-1,-1 1 1,1 0-1,0-1 0,0 0 1,0 1-1,0-1 1,0 0-1,0 0 1,1 0-1,-1 0 1,0 0-1,3 0 1,-1-1 15,0-1 0,0 1 0,-1 0 0,1-1 0,0 0 0,0 0 0,0 0 0,-1-1 1,1 1-1,-1-1 0,1 0 0,3-2 0,7-6 163,19-15 0,-24 17-181,18-16 103,0-2 0,39-48 0,36-64-166,-91 121-11,85-127 48,-84 125-154,-9 14 62,-1 1 0,2-1 0,-1 0 0,0 1-1,1 0 1,0 0 0,0 0 0,0 0 0,0 0 0,7-3 0,-10 6 35,1 1-1,-1 0 1,1-1-1,0 1 0,-1 0 1,1 0-1,0 0 1,-1 0-1,1 0 0,0 0 1,-1 0-1,1 0 1,0 1-1,-1-1 0,1 1 1,-1-1-1,1 1 1,-1 0-1,2 0 0,5 4-15,-1 0 0,11 8 0,0 1-57,-7-5 222,-10-7-153,0-1 0,0 0 0,1 1-1,-1-1 1,1 0 0,-1 0 0,1 1 0,-1-1-1,1-1 1,0 1 0,-1 0 0,3 0 0,3 16-11182,0-5 8507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6:39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64 4992,'-12'32'2630,"11"-27"-2578,0-2 198,0-1-1,1 1 0,-1 0 0,1 0 0,0 0 1,0-1-1,0 1 0,0 0 0,1 2 0,1 11 1169,-2-14-1245,0 0-1,0 1 1,0-1 0,0 0 0,1 0 0,-1 0 0,1 0 0,0 0 0,0 0 0,0 0 0,0 0 0,0-1 0,0 1-1,0 0 1,0 0 0,1-1 0,-1 1 0,1-1 0,-1 1 0,1-1 0,-1 0 0,1 1 0,0-1 0,0 0-1,0 0 1,0 0 0,2 0 0,-1 0 90,1 1 0,0-2 0,0 1-1,0 0 1,-1-1 0,1 1 0,0-1 0,0 0 0,0-1-1,0 1 1,0-1 0,0 1 0,0-1 0,4-2-1,0 0 12,0-1 0,0 1 0,0-2-1,0 1 1,14-11 0,-21 13-234,0 1-1,1 0 1,-1-1 0,0 1 0,0-1-1,1 0 1,-1 1 0,-1-1-1,1 0 1,0 0 0,0 1 0,-1-1-1,1 0 1,0 0 0,-1 0-1,0 0 1,0 0 0,1-3 0,-2 2-5,1-1 0,-1 1 0,0-1 0,1 1 0,-2-1 0,1 1 0,0 0 0,-1 0 0,-3-6 0,1 2-53,-1 0 1,0 1 0,-1 0 0,0 0-1,0 0 1,0 1 0,0 0 0,-13-8-1,12 9-48,0 1-1,0 0 0,-1 0 1,1 0-1,-1 1 0,1 1 1,-1-1-1,0 1 0,0 0 1,0 1-1,0 0 0,1 0 1,-1 0-1,0 1 0,-12 3 1,4-2-2190,6-2 602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4:4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9 3232,'-22'-4'457,"14"3"-93,0-1 1,0 2-1,-13-1 1,26 5 2040,36 6-395,1-3 1,51 4-1,87-3-1515,-143-7-120,21 0-543,138 1 1310,-157-4-1840,-1-1 0,0-3-1,39-9 1,-63 13-416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6:4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7968,'10'3'6622,"10"1"-4279,228-25 1633,-134 8-3926,157-5-1206,-120 10-8418,-87 5 5169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6:4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10 896 3808,'-2'1'458,"1"-1"-403,1 0-1,0 0 1,-1 0 0,1 0-1,0 0 1,0 0 0,-1 0 0,1 0-1,0 0 1,-1 0 0,1 1 0,0-1-1,0 0 1,-4 5 4278,6-5-4037,-1 0 0,1 1-1,0-1 1,-1 0 0,1 0 0,-1 0 0,1-1-1,-1 1 1,1 0 0,0 0 0,-1-1 0,2 0 0,3 0 359,-1-1-472,0 0 1,0 0-1,0-1 0,-1 0 0,1 1 0,-1-1 0,1-1 0,-1 1 1,0-1-1,0 0 0,6-8 0,-1 3 25,140-166 1395,-31 33-924,52-45-50,-151 165-485,-2-1 0,0-1 0,-1 0 0,14-32 0,-12 16-190,-1-1 0,11-47 0,-25 68-354,-3 20 390,0 0 0,0 0 0,0-1 0,0 1 0,0 0 0,0 0 0,0 0 0,0-1 0,0 1 0,0 0 0,0 0 0,0 0 0,-1-1 0,1 1 0,0 0 0,0 0 0,0 0 0,0 0 0,0-1 0,0 1 0,0 0 0,-1 0 0,1 0 0,0 0 0,0 0 0,0 0 0,0-1 0,-1 1 0,1 0 0,0 0 0,-9 6-384,-72 94-268,54-69 748,2 1-1,2 1 0,0 1 1,-31 65-1,33-52 78,2 1 0,2 0 1,3 2-1,-16 93 0,27-127-58,2 1-1,0 0 0,2 0 1,1 20-1,-1-31-37,0 1 0,1-1-1,0 1 1,0-1 0,0 0-1,1 1 1,-1-1 0,1 0 0,1-1-1,-1 1 1,1-1 0,0 1-1,7 6 1,-3-6 41,-1 0 1,1-1-1,1 1 1,-1-2-1,1 1 1,-1-1-1,1 0 1,1-1-1,-1 0 0,0-1 1,1 0-1,-1 0 1,13 0-1,0-1 65,0 0 1,0-2-1,0-1 0,39-7 0,-47 5-128,0-1 1,-1 0-1,1 0 0,-1-1 1,0-1-1,-1 0 0,0-1 1,0 0-1,0-1 0,-1-1 1,-1 1-1,0-2 0,0 1 1,-1-1-1,10-15 0,-18 24-25,0 0 0,0 0 0,0 0 0,0 0 0,0 0-1,0-1 1,-1 1 0,1-4 0,-1 6-23,0 0 0,0-1 1,0 1-1,0 0 0,0-1 0,0 1 1,0 0-1,0-1 0,0 1 0,0-1 1,0 1-1,0 0 0,0-1 0,-1 1 0,1 0 1,0-1-1,0 1 0,0 0 0,-1 0 1,1-1-1,0 1 0,-1 0 0,1-1-11,-1 1 0,1 0 0,-1 0 0,1 0 0,-1 0 0,1 0 0,-1 0 0,1 0 0,-1 0 0,1 0 0,-1 0 0,1 0 0,-1 0 0,0 0 0,1 0 0,-1 1 0,1-1 0,0 0 0,-2 1 0,-5 2-22,1 1 1,-1 0-1,1 1 0,0 0 0,0 0 1,-8 8-1,2 0-10,-18 26 1,24-30 44,0 0 0,0 1 0,1 0 1,0 0-1,-4 12 0,8-19 34,0 1 0,1-1 0,-1 0 0,0 0 0,1 1 0,0-1 0,0 1 0,0-1 0,0 0 0,0 1 0,1-1 0,0 0 0,-1 1 0,1-1 0,0 0 0,1 0 0,-1 0 0,0 0 0,1 0 0,4 5 0,-5-6 0,0-1 0,0 0-1,1 1 1,-1-1 0,1 0 0,0 0 0,-1 0 0,1 0 0,0 0 0,-1-1 0,1 1 0,0 0 0,0-1 0,-1 1 0,1-1 0,0 0 0,0 0 0,0 1 0,0-1 0,0 0 0,0-1 0,0 1 0,-1 0 0,1 0 0,0-1 0,0 1 0,0-1-1,-1 0 1,1 0 0,0 1 0,0-1 0,1-2 0,2 1 11,0-1 0,-1 0-1,0-1 1,0 1 0,0-1-1,0 1 1,0-1 0,-1 0-1,1-1 1,3-6 0,-5 6-56,1 0 0,-1-1 1,0 1-1,-1-1 0,1 1 0,-1-1 1,-1 0-1,1 0 0,-1 1 1,0-1-1,0 0 0,0 0 1,-1 0-1,0 1 0,0-1 1,0 0-1,-1 1 0,0-1 1,0 1-1,-5-9 0,6 12-3,0 0 1,-1 0-1,1 0 0,-1 1 0,0-1 0,0 0 0,1 1 0,-1-1 1,0 1-1,0-1 0,-1 1 0,1 0 0,0 0 0,0 0 0,0 0 1,-1 0-1,1 1 0,0-1 0,-1 1 0,1 0 0,-1-1 0,1 1 1,-1 0-1,1 0 0,-1 0 0,1 1 0,-4 0 0,6-1 15,-1 0 0,1 0 0,0 1 1,0-1-1,0 0 0,0 0 0,0 0 0,-1 0 0,1 1 0,0-1 0,0 0 0,0 0 0,0 0 0,0 0 1,0 1-1,0-1 0,0 0 0,0 0 0,0 0 0,0 1 0,0-1 0,0 0 0,0 0 0,0 0 0,0 1 0,0-1 1,0 0-1,0 0 0,0 0 0,0 1 0,0-1 0,0 0 0,0 0 0,0 0 0,0 1 0,0-1 0,0 0 0,1 0 1,-1 0-1,0 0 0,0 1 0,0-1 0,0 0 0,0 0 0,1 0 0,-1 0 0,9 8 172,-2-4-150,0-1 0,0 0 0,0 0 0,1-1 0,-1 0 0,1-1 0,-1 1 0,10-1 0,2 2 42,31 3-19,0-2 0,1-2 1,71-7-1,-99 4-649,25-6 0,-43 6-4,1-1 1,-1 1-1,0-1 0,0 0 0,0 0 1,0 0-1,0-1 0,0 0 0,0 1 1,6-7-1,-4-4-3269,-3 4 1301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6:42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40 7808,'-22'-21'2506,"21"21"-2356,1-1-1,-1 1 0,0-1 1,1 1-1,-1 0 0,0-1 1,1 1-1,-1 0 1,0-1-1,0 1 0,1 0 1,-1 0-1,0-1 0,-1 1 1,1 1 469,5-1 47,51 5 2928,328-1-1653,-222-10-2386,-55-4-3771,-62 4-376,-3 4 1446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6:4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2656,'0'-1'145,"0"0"0,0 0 0,0 1 0,0-1 0,1 0 0,-1 0 0,0 0 0,1 1 1,-1-1-1,0 0 0,1 0 0,-1 1 0,1-1 0,0 0 0,-1 1 0,1-1 0,-1 1 0,1-1 0,0 1 0,-1-1 0,5-2 2883,4-3 1588,-5 13 877,1 5-5853,6 10 757,-1 0-1,-1 0 1,-2 1-1,0 0 1,8 46-1,21 171 99,-15-105-334,-2-23 282,7 51 341,-21-136-672,-4-21 418,1-1 1,-1 1 0,0 11-1,0-17-494,0 0-1,0 0 0,0 0 0,0-1 1,0 1-1,0 0 0,0 0 0,0-1 1,-1 1-1,1-1 0,0 1 1,2-2-1,-1-1 21,1 0 0,-1-1 0,1 1 0,-1-1 0,0 1 0,0-1 0,0 0 0,1-5 0,3-5-128,167-296 543,-122 232-434,110-127-1,24-12-644,-145 167-389,-39 64-409,-3-4-1381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6:50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6 3328,'-1'-1'152,"1"1"0,-1-1 0,1 1 0,-1-1 0,0 1 0,1 0 0,-1-1 0,0 1 0,1 0 0,-1-1 0,0 1 0,1 0 0,-1 0 0,0 0 0,0 0 0,1 0 0,-2 0 0,-8 4 2762,0 0-1,-18 4 1,18-7-2243,-4 1 426,11-2-580,5 1-120,6-1-60,-1 1 0,0 0-1,10 3 1,16 2 215,39-3 56,16 1-293,-81-3-202,-6-1-79,0 0 0,1 0 0,-1 0 0,0 0 1,1 1-1,-1-1 0,0 0 0,1 1 0,-1-1 0,0 1 0,2 1 0,-3-2-28,0 0 1,0 0-1,0 0 0,0 1 0,0-1 0,0 0 0,0 0 0,0 0 0,0 0 0,0 0 0,0 0 0,0 0 0,0 1 0,0-1 0,0 0 1,0 0-1,0 0 0,0 0 0,0 0 0,0 0 0,0 0 0,0 1 0,0-1 0,0 0 0,0 0 0,0 0 0,0 0 0,0 0 0,0 0 1,-1 0-1,1 0 0,0 0 0,0 0 0,0 0 0,0 1 0,0-1 0,0 0 0,0 0 0,0 0 0,-1 0 0,1 0 0,0 0 0,0 0 1,0 0-1,0 0 0,0 0 0,0 0 0,0 0 0,-1 0 0,1 0 0,0 0 0,0 0 0,0 0 0,0 0 0,0 0 0,0-1 0,-18 6 235,-193 31 10,198-34-237,13-2-13,0 0 0,0 0 0,0 0 0,0 0 0,0 0 0,0 0-1,0 0 1,0 0 0,1 0 0,-1 0 0,0 0 0,0 0 0,0 0 0,0 0 0,0 0 0,0 0 0,0 0 0,0 0 0,0 0 0,0 0 0,0 0 0,0 0 0,0 0 0,0 0-1,1 0 1,-1 1 0,0-1 0,0 0 0,0 0 0,0 0 0,0 0 0,0 0 0,0 0 0,0 0 0,0 0 0,0 0 0,0 0 0,0 0 0,0 0 0,0 0 0,0 0 0,0 0 0,0 0-1,0 0 1,0 1 0,0-1 0,0 0 0,0 0 0,0 0 0,0 0 0,0 0 0,0 0 0,0 0 0,0 0 0,0 0 0,0 0 0,0 0 0,0 0 0,0 0 0,0 0 0,0 0-1,0 1 1,0-1 0,0 0 0,0 0 0,0 0 0,0 0 0,0 0 0,24 2-75,113-10-1919,-38 2-3630,-57 5 3597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6:5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 5632,'-16'-1'1621,"-25"1"0,14 0 6319,39 2-6872,37 4 692,80 0 0,-16 1-1315,-49-2-287,-36 1-81,-22-5-62,0 1 1,1-1-1,9 0 0,-14-2-666,-5-1-1195,-5-1-1224,4 6 1246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6:5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67 3136,'-8'-2'-535,"3"2"4989,15-2 3056,-4 0-7138,0 0 0,1 0-1,-1 1 1,0 0 0,1 1 0,-1 0 0,8 0 0,21-1 194,233-28 1989,137 4-1207,6 27-782,-359 1-343,-1 2-1,82 19 0,-109-18-347,-10-3 160,22 8-1,-32-10-212,-1 1 0,0-1 0,0 1 0,0 0 0,0 0 0,0 0 0,0 0 0,0 0 0,-1 1 0,1-1 0,3 6 0,-4 0-1961,-2 4 635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6:52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5312,'0'0'220,"-1"-1"1,1 1-1,0-1 1,0 1-1,0-1 0,0 1 1,-1-1-1,1 1 1,0-1-1,0 1 1,0-1-1,0 1 1,0-1-1,6-6 5398,-3 17-956,8 16-4124,-7-17-117,1 3-21,-1 0 1,2 13-1,1 2 79,15 76 291,-12-42-474,-5-27 63,-4-23-198,1 0 1,4 18-1,-6-29-127,0 0 0,0 0 0,0 0 0,0 0 0,1 1 0,-1-1 0,0 0 0,0 0 0,0 0 0,0 0 0,0 1 0,0-1 0,0 0 0,0 0 0,0 0 0,1 0 0,-1 0 0,0 1 0,0-1 0,0 0 0,0 0 0,0 0 1,1 0-1,-1 0 0,0 0 0,0 0 0,0 0 0,1 0 0,-1 0 0,0 0 0,0 0 0,0 0 0,0 0 0,1 0 0,-1 0 0,0 0 0,7-5 425,10-18-390,-13 17 96,12-17-112,2 1-1,0 1 1,1 1 0,1 0-1,1 2 1,1 0 0,39-24-1,124-79-89,-174 115-354,9-7 223,-19 13-126,-1 0 0,0-1 0,1 1 0,-1 0 0,1-1 0,-1 1 0,0-1 0,1 1 0,-1-1 0,0 1 0,0-1 0,1 1 0,-1-1 0,0 1 0,0-1 0,0 1 0,1-1 0,-1 1 122,-1-1-1,1 1 1,0 0-1,0 0 1,-1 0-1,1 0 0,0 0 1,0 0-1,0 0 1,-1 0-1,1 0 0,0 1 1,0-1-1,0 0 1,-1 0-1,1 0 1,-10 15-6990,2 1 4938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6:52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24 5056,'-13'-23'8629,"18"43"-4624,-10 62-232,1-29-2602,2-16-664,1-8-11,-6 44 0,2-42-400,2 1 0,1 45 0,2-75-276,0-1 0,0 1 1,1-1-1,-1 1 0,0-1 0,0 0 1,1 1-1,-1-1 0,1 1 1,-1-1-1,1 1 0,0 1 1,4 5-1171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6:5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1287 3808,'-3'-2'398,"3"2"-353,0 0 1,0 0-1,0 0 0,0-1 0,0 1 1,0 0-1,-1 0 0,1 0 0,0 0 0,0 0 1,0 0-1,0-1 0,0 1 0,0 0 1,-1 0-1,1 0 0,0 0 0,0 0 1,0 0-1,0 0 0,0 0 0,-1 0 1,1 0-1,0 0 0,0 0 0,0 0 0,0 0 1,-1 0-1,1 0 0,0 0 0,0 0 1,0 0-1,0 0 0,-1 0 0,1 0 1,0 0-1,0 0 0,0 0 0,0 0 1,0 0-1,-1 0 0,1 0 0,0 0 0,0 1 1,0-1-1,0 0 0,0 0 0,0 0 1,-1 0-1,1 0 0,0 0 0,0 1 1,0-1-1,0 0 0,0 0 0,0 0 1,0 0-1,0 0 0,0 1 0,0-1 1,0 0-1,0 0 0,0 0 0,0 1 0,-7-5 4334,2-3-1094,4 6-3130,0 0 0,0 0 0,0 0 0,0 0 1,1 0-1,-1 0 0,0 0 0,1 0 0,-1-1 1,0-1-1,-1-1 219,1 0-1,-1 0 1,1 0 0,-6-6 0,-2-10 578,-5-44 679,9 36-1107,-4-29 207,-2-71 1,9 110-627,0-240 808,3 141-685,13-93-323,-6 128 121,-6 51-126,9-68 42,-9 91 22,-1 0 0,1-1 0,1 1 0,0 0 0,0 1 0,1-1 0,-1 1 0,2-1 0,5-8 0,-7 13 3,0 0-1,-1 0 0,1 0 1,0 0-1,1 1 0,-1-1 1,0 1-1,1 0 0,-1 0 1,1 0-1,0 0 0,-1 1 1,1 0-1,0-1 0,7 0 1,-6 2 11,0 0 1,0 0 0,0 0 0,-1 1 0,1 0-1,0 0 1,0 0 0,-1 0 0,1 1 0,-1 0-1,8 3 1,2 4 24,-1 0 0,0 1 0,0 1 0,-1 0-1,0 1 1,15 19 0,-16-18 34,0 2-1,-1-1 1,0 1 0,-2 1 0,0 0 0,8 22-1,-13-29 30,0 1 1,-1-1-1,0 0 0,0 1 0,-1-1 0,0 1 1,-1 0-1,0-1 0,-1 1 0,0-1 0,0 1 1,-1-1-1,-4 12 0,2-12 36,0-1-1,-1 0 1,0 0 0,0-1-1,0 0 1,-1 0 0,-1 0-1,1 0 1,-13 9 0,19-16-100,-11 8 42,-1 1 1,0-2 0,0 0-1,-1 0 1,0-1 0,0-1-1,-18 6 1,8-4 90,-1-1 1,-46 6 0,-50-3-100,76-7 134,16 0-54,-12 0-76,0 2-1,-40 9 1,72-11-22,1 0 0,-1 0 1,1 1-1,0 0 0,0 0 0,0 1 1,-6 4-1,9-5-27,0 1-1,0-1 1,0 1 0,0 0 0,1 0 0,0 0 0,-1 0-1,2 0 1,-1 1 0,0 0 0,1-1 0,-2 6 0,-4 17 40,0 0 1,-7 54 0,5 58 411,8-115-293,2 1-1,1 0 0,0 0 1,10 44-1,-10-65-105,1 0 0,-1 0 0,1 0 0,0 0 1,0 0-1,0 0 0,1 0 0,-1-1 0,1 1 0,0-1 1,0 0-1,0 0 0,1 0 0,-1 0 0,1-1 0,-1 1 1,1-1-1,0 0 0,0 0 0,0 0 0,0-1 0,0 1 0,0-1 1,7 1-1,7 1 46,1-2-1,-1 0 1,0-1 0,0-1 0,20-3 0,91-22 144,-106 20-212,-1 0 0,0-2 0,-1-1 0,1 0-1,-2-2 1,1 0 0,-2-1 0,0-1 0,30-27 0,73-84-188,-120 122 148,0 0 0,0 0 0,0 0 0,0 1-1,0-1 1,0 1 0,0-1 0,0 1 0,0 0-1,1 0 1,4-2 0,-6 3 19,0 0 0,0 0-1,0 0 1,0 0 0,0 0 0,0 1 0,0-1 0,0 0-1,0 1 1,0-1 0,0 0 0,0 1 0,0-1-1,0 1 1,-1 0 0,1-1 0,0 1 0,0 0 0,-1-1-1,1 1 1,0 0 0,-1 0 0,1-1 0,0 1 0,-1 0-1,1 0 1,-1 0 0,0 0 0,1 0 0,-1 0 0,1 1-1,24 73-103,3 4 132,-10-27 13,-17-49 67,0-1 125,-1-3-1,-5-14 146,-2-68-293,5 54-139,-4-32-1,-13-60 59,18 108-233,1 12 109,0 3 10,2 22-64,-1 6 158,1 1 1,2-1-1,0 0 1,2 0-1,2-1 1,16 44-1,-22-68 15,10 21 345,-11-25-350,0 0 0,-1-1-1,1 1 1,0 0 0,-1 0 0,1 0-1,0 0 1,0-1 0,0 1 0,0 0-1,0-1 1,0 1 0,0-1 0,0 1 0,0-1-1,0 1 1,0-1 0,0 0 0,0 0-1,2 1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4:44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32 5568,'-50'-31'2528,"41"31"-2208,14 0-320,4 8-64,14 4 160,4 4-32,17 4-3136,-4 4 1696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6:58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17 1312,'-12'2'1157,"2"1"3686,8-3-4519,1-1 0,-1 1 0,0 0 1,0 0-1,1-1 0,-1 1 0,1-1 1,-1 0-1,0 1 0,1-1 0,-3-1 0,-11-5 2132,0 5-561,13 2-1390,-1 0-1,1 0 1,-1 0-1,0 0 0,1-1 1,-1 0-1,-3-1 1,-7 1 2165,11 1-1825,12 1-408,34 1-7,-31-1-327,-1 0 1,0 0-1,1-2 1,-1 0-1,20-3 0,-16 3 50,-16 1-155,0 0 0,0 0 0,0 0-1,0 0 1,0 0 0,0 0 0,0 0 0,0 0 0,0 0 0,0 0 0,0 0 0,0 0 0,0 1 0,0-1 0,0 0-1,0 0 1,0 0 0,0 0 0,0 0 0,0 0 0,0 0 0,0 0 0,0 0 0,0 0 0,0 0 0,0 0 0,0 0-1,0 0 1,0 0 0,0 0 0,1 0 0,-1 0 0,0 0 0,0 0 0,0 0 0,0 0 0,0 0 0,0 0 0,0 0-1,-11 1-76,-17-1 105,-39 6 1,57-5 2,-8 3 118,1 0 274,17-4-315,7 3 19,1 0 1,-1 1-1,0 0 1,0 0-1,6 6 1,-2 4-163,-2 1 1,0-1 0,0 2-1,-2-1 1,0 1-1,9 29 1,17 106 123,-25-105-52,38 197 487,-40-216-543,2-1 0,1 0-1,1 0 1,14 25 0,-12-30 19,-9-15 70,1 0-1,0 0 1,-1 1 0,-1 0 0,5 11 0,-7-17-63,0 0 0,0 0 1,0 0-1,0-1 0,0 1 0,1 0 0,-1 0 1,0 0-1,1-1 0,-1 1 0,0 0 1,1-1-1,-1 1 0,1 0 0,-1-1 1,1 1-1,-1 0 0,2 0 0,0 1 19,-1-1 9,-1-1 1,0 0 0,0 1 0,1-1-1,-1 0 1,0 1 0,1-1 0,-1 0-1,0 0 1,1 1 0,-1-1 0,0 0-1,1 0 1,-1 0 0,1 0 0,-1 1-1,1-1 1,-1 0 0,0 0 0,1 0-1,-1 0 1,1 0 0,-1 0 0,1 0 0,-1 0-1,0 0 1,1 0 0,-1 0 0,1 0-1,-1-1 1,0 1 0,1 0 0,-1 0-1,1 0 1,-1-1 0,0 1 0,1 0-1,-1 0 1,0-1 0,1 1 0,-1 0-1,1-1 1,18-19-185,-9 9 408,34-30-42,40-39-133,-66 60-16,-1 0 0,22-36 1,13-31-41,68-158 1,-107 215-89,2 2 0,1-1-1,1 2 1,1 0 0,23-25 0,-21 25 15,7-7-317,-27 33 358,0 1-1,1-1 1,-1 1-1,0 0 0,1-1 1,-1 1-1,0-1 1,1 1-1,-1-1 1,0 1-1,0-1 1,0 1-1,1-1 1,-1 1-1,0-1 1,0 1-1,0-1 0,0 1 1,0-2-1,-2 0-134,1 1 100,0 1 1,-1-1-1,1 1 0,-1 0 0,1-1 0,-1 1 1,1 0-1,0 0 0,-1 0 0,1 0 1,-1 1-1,-1-1 0,-5 1-47,-164-1 247,261 5 87,-66-4-269,0 1 0,28 7 0,-9-2 1,-28-5 13,-6-1-25,1 0 0,-1 1 1,15 5-1,-23-7 3,1 0 1,-1 0-1,0 0 0,0 0 1,0 0-1,0 0 0,0 0 1,0 0-1,0 0 0,0 0 1,1 0-1,-1 0 0,0 0 1,0 0-1,0 0 0,0 0 1,0 0-1,0 1 0,0-1 1,0 0-1,0 0 0,0 0 1,0 0-1,1 0 0,-1 0 1,0 0-1,0 0 0,0 0 1,0 0-1,0 1 0,0-1 1,0 0-1,0 0 0,0 0 1,0 0-1,0 0 0,0 0 1,0 0-1,0 1 0,0-1 0,0 0 1,0 0-1,0 0 0,0 0 1,0 0-1,0 0 0,0 0 1,0 0-1,-1 0 0,1 1 1,0-1-1,0 0 0,0 0 1,0 0-1,0 0 0,0 0 1,0 0-1,0 0 0,0 0 1,0 0-1,0 0 0,-1 0 1,1 0-1,0 0 0,0 1 1,-9 2-3978,4 0 2152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6:5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54 2912,'4'-6'576,"-2"4"-320,-1 0 0,1 0 0,-1 0 0,0 0 0,0 0 0,1 0 0,-1 0 0,-1 0 0,1-1 0,0 1 0,0-3 0,3 1 2694,-4 3-2816,1 1-1,-1 0 1,0 0 0,1-1-1,-1 1 1,0 0 0,1 0 0,-1-1-1,0 1 1,1 0 0,-1-1-1,0 1 1,1 0 0,-1-1 0,0 1-1,0-1 1,0 1 0,0-1-1,1 1 1,-1 0 0,0-1-1,0 1 1,0-1 0,0 1 0,0-1-1,0-5 4407,-5 16 317,2-6-4737,0 1-1,0-1 1,0 1-1,1 0 1,0-1-1,0 1 1,-2 6-1,-8 40 250,8-31-211,-93 336 1639,90-334-1622,4-14-93,1 0 0,-1 0 0,0 0 0,-1 0 0,-6 10 0,1-4 173,9-13-230,0-1 0,-1 1 0,1-1 0,0 1 0,0-1 0,-1 1 0,1-1 0,0 1 0,0-1 0,0 1 0,0-1 0,0 1 0,0 0 0,0-1 0,0 1 0,0-1 0,0 1 0,0-1 0,0 1 0,0-1 0,0 1 0,0-1 0,1 1 0,-1 0 0,1 0 423,1-2-306,-1 1-1,1-1 1,0 0 0,-1 0 0,1 0 0,0 0-1,-1 0 1,3-2 0,3-3 38,24-16-123,0-2 0,-2-1 1,29-32-1,12-11-297,-68 66 239,1 0 1,-1 1-1,0-1 1,1 1-1,-1-1 0,1 1 1,-1 0-1,1 0 1,3-1-1,-5 2-6,0-1-1,0 1 1,0 0-1,0 0 1,0 0 0,0 0-1,0 0 1,0 0 0,0 0-1,0 1 1,0-1-1,0 0 1,0 0 0,0 1-1,0-1 1,-1 1 0,1-1-1,0 0 1,0 1 0,0 0-1,0-1 1,-1 1-1,1 0 1,0-1 0,-1 1-1,1 0 1,0 0 0,-1-1-1,1 1 1,0 1-1,2 5 45,-1-1 0,1 0 0,-1 1-1,-1 0 1,1-1 0,-1 1 0,0 0 0,-1 0-1,1 0 1,-1-1 0,-1 1 0,1 0-1,-1 0 1,-3 10 0,2-10 19,1-1 0,-2 0-1,1 1 1,-1-1 0,0-1 0,0 1 0,0 0 0,-1-1 0,0 1 0,0-1-1,-1 0 1,1 0 0,-1-1 0,0 0 0,-7 5 0,8-7-47,-1 0 0,0 0 0,0-1 1,0 0-1,0 0 0,0 0 0,0 0 1,0-1-1,0 0 0,0 0 0,-10-2 1,12 2 17,-7-1-151,0-1 1,0 0-1,1 0 0,-1-1 0,-16-7 0,6 0-1280,-25-16 0,40 23 616,-1-1 1,1 1 0,0-1 0,0-1 0,-4-5 0,7 8 224,0 0 1,1 0-1,0 0 1,-1 0-1,1-1 0,0 1 1,0 0-1,0-1 0,1 1 1,-1-1-1,1 1 0,-1-1 1,1 1-1,0-1 0,0 1 1,0-4-1,4-23-5448,8-4 1969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7:0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91 4640,'-22'-3'20159,"139"-5"-18831,96-9-303,-99 6-780,257-14 394,-213 17-480,350-10 349,-394 26-743,-113-8 118,1 0 0,-1 0-1,0 0 1,1 1 0,-1-1-1,0 1 1,1-1 0,-1 1-1,0-1 1,0 1-1,1 0 1,-1 0 0,0-1-1,2 3 1,4 11-3946,-3-3 2153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8:11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30 3072,'0'0'68,"0"-1"0,-1 1 1,1 0-1,0-1 0,0 1 0,0-1 0,0 1 1,0 0-1,-1-1 0,1 1 0,0-1 1,0 1-1,0-1 0,0 1 0,0 0 0,0-1 1,0 1-1,0-1 0,1 1 0,-1-1 1,0 1-1,0 0 0,0-1 0,0 1 1,1-1-1,-1 1 0,0 0 0,0-1 0,0 1 1,1 0-1,-1-1 0,1 1 0,2-7 4203,-3-3-1993,0 13-1676,-1 17-516,-7 17 566,-19 57 0,-4 13-20,-32 216 504,39-204 298,25-119-1413,-1 1 0,0-1-1,0 0 1,0 1 0,-1-1 0,1 1-1,0-1 1,0 0 0,0 1 0,0-1-1,0 1 1,0-1 0,-1 0 0,1 1-1,0-1 1,0 0 0,0 1 0,-1-1-1,1 0 1,0 1 0,0-1 0,-1 0-1,1 0 1,0 1 0,-1-1 0,1 0-1,0 0 1,-1 0 0,1 1 0,-1-1-1,0 0-138,1-1 0,0 1-1,0 0 1,-1-1 0,1 1-1,0-1 1,0 1 0,0-1 0,0 1-1,-1 0 1,1-1 0,0 1-1,0-1 1,0 1 0,0-1-1,0 1 1,0-1 0,0 1-1,0 0 1,0-1 0,0 1-1,1-1 1,-1 1 0,0-1 0,6-28-4666,2 9 2880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8:11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31 150 6560,'-19'-9'2117,"18"9"-2077,1-1 0,0 1 1,-1 0-1,1-1 0,0 1 0,-1 0 0,1 0 0,0-1 0,-1 1 1,1-1-1,0 1 0,0 0 0,-1-1 0,1 1 0,0 0 0,0-1 1,0 1-1,0-1 0,0 1 0,0-1 0,0 1 0,0 0 1,0-1-1,0 1 0,0-1 0,0 1 0,0-1 0,0 1 0,0-1 1,0 1-1,0-1 182,-4-9 1622,4 9-1774,0 1 1,0 0-1,-1-1 0,1 1 0,0 0 0,0-1 0,-1 1 0,1-1 0,0 1 0,0 0 1,0-1-1,0 1 0,0-1 0,0 1 0,-1 0 0,1-1 0,0 1 0,0-1 1,0 1-1,0-1 0,1 1 0,-1 0 0,0-1 0,0 1 0,0-1 0,0 1 1,0 0-1,0-1 0,1 1 0,-1-1 0,0 1 0,0 0 0,1-1 0,-1 1 1,0 0-1,0-1 0,1 1 0,-1 0 0,0 0 0,1-1 0,-1 1 0,1 0 1,-1 0-1,0-1 0,1 1 0,-1 0 0,1 0 0,15-6 170,0 1 0,0 1 0,18-3 0,7-1 21,194-42 544,-170 41-762,108-3 0,-153 13 53,-2 1 0,1 1 0,0 0 0,18 6 0,-29-5-1531,-10 2-2327,-2 1 2159,-1 4-199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8:12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37 4384,'-8'0'5898,"14"0"-4170,31-2 428,51-10-1,-20 3-1485,18 0-59,141 5 0,-173 5-486,-39-2-125,0 1-1,0 0 1,0 1 0,0 1-1,-1 0 1,23 7-1,-27-5 221,-10-4-367,1 0-1,-1 0 0,1 0 1,-1 0-1,1 0 0,-1 0 0,1 1 1,-1-1-1,0 0 0,1 0 1,-1 0-1,1 1 0,-1-1 0,0 0 1,1 0-1,-1 1 0,0-1 1,1 0-1,-1 1 0,0-1 1,1 0-1,-1 1 0,-10 12-5160,2-2 3266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8:12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78 4480,'-2'-2'3030,"-3"6"-1162,-10 13-536,-15 23-693,-34 93 1601,54-110-1973,8-19-227,-6 16 236,-12 38 0,19-54-227,-1 1-1,1 0 1,1 0 0,-1-1-1,1 1 1,0 0 0,0 0-1,0 0 1,1 0 0,-1-1-1,1 1 1,0 0 0,1-1 0,2 7-1,-1-3 288,2-1 0,-1 1 0,11 12-1,-13-18-249,0 0-1,-1-1 1,1 1-1,0 0 0,0-1 1,0 0-1,0 1 0,1-1 1,-1 0-1,0 0 1,0 0-1,1 0 0,-1-1 1,1 1-1,-1-1 0,1 1 1,3-1-1,1 0-21,-1-1 0,0 1 0,1-1-1,-1 0 1,0-1 0,0 0 0,0 0 0,0 0 0,0 0-1,-1-1 1,1 0 0,-1 0 0,0-1 0,0 0 0,0 0-1,0 0 1,0 0 0,-1-1 0,0 1 0,0-1-1,0 0 1,-1-1 0,1 1 0,-1 0 0,0-1 0,-1 0-1,0 0 1,1 0 0,-2 0 0,3-11 0,-2 4 4,-1 1 1,-1-1-1,0 1 1,0-1 0,-1 0-1,-5-23 1,-2 12-143,0 1 0,-1 0 0,-16-27 1,19 37 10,5 12 60,0 0 0,1 0 1,-1 0-1,0-1 0,1 1 0,-1 0 0,1 0 0,-1-1 0,1 1 0,0 0 0,0-1 0,-1 1 0,1 0 0,0-1 0,0 1 0,0-1 0,1 1 0,-1 0 0,0-1 0,0 1 1,1 0-1,0-3 0,1 2 10,-1 1 0,1-1 1,0 1-1,0-1 0,0 1 1,0 0-1,0 0 0,0 0 1,0 0-1,4-1 1,21-11 96,-8 1-80,0 1 1,0 0-1,2 2 1,-1 1-1,1 0 1,0 2-1,0 0 1,1 1 0,42-3-1,-57 7-20,1 1-1,0 0 1,0 1-1,0 0 1,-1 0-1,1 0 1,-1 1 0,1 0-1,-1 1 1,13 6-1,-14-6 36,0 1 0,-1 0 0,0 0 0,0 0-1,0 1 1,-1 0 0,1 0 0,-1 0 0,0 0 0,-1 1-1,1-1 1,4 12 0,3 11 154,-1 0 0,7 33 0,7 23 63,-19-71-228,0 0 0,1 0 0,0-1 1,11 15-1,-10-17 54,0-1 0,0 0 0,0 0 1,17 13-1,-22-20-90,0 0 0,0-1 0,1 1-1,-1-1 1,0 0 0,1 0 0,-1 0 0,1 0 0,-1 0 0,1 0 0,-1-1 0,1 1 0,-1-1-1,1 0 1,0 1 0,-1-1 0,1-1 0,0 1 0,-1 0 0,1-1 0,-1 1 0,1-1 0,-1 0-1,1 1 1,-1-1 0,1-1 0,-1 1 0,3-2 0,14-11-2503,0-2 0,-1 0 0,-1-1 1,22-27-1,6-8-2097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8:15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24 730 2400,'-2'1'199,"0"1"0,0 0 0,0-1 0,0 1-1,0 0 1,1 0 0,-1 0 0,-1 3 0,2-4-61,1 0 0,-1 0 0,0 0 0,1 0 0,-1 0 0,1 1 0,0-1 0,-1 0 0,1 0 0,0 0 0,0 0 0,0 1-1,-1-1 1,1 0 0,1 0 0,-1 1 0,0-1 0,0 0 0,1 2 0,2 9 1242,-3-11-1311,0-1 0,1 1 0,-1 0 0,0-1 0,0 1 0,1 0 0,-1 0 0,0-1 0,1 1 0,-1 0 0,0-1 0,1 1 0,-1-1 1,1 1-1,-1-1 0,1 1 0,-1-1 0,1 1 0,0-1 0,-1 1 0,1-1 0,0 1 0,-1-1 0,1 0 0,0 0 0,-1 1 0,1-1 0,0 0 0,0 0 0,-1 0 0,2 0 0,1 1 104,1 0 0,-1-1 0,1 0 0,-1 0 0,0 0 0,1 0 0,-1 0 0,1-1 0,-1 0 0,0 1 0,1-1 0,-1 0 0,0-1-1,0 1 1,5-3 0,3-2 110,0-1 0,-1 0 0,11-9 0,-1-2 57,0 0 0,-2-2 1,0 0-1,21-31 0,-19 18-89,-17 28-226,0 0 17,0 1-1,0-1 1,0 0-1,3-9 1,-5 12-29,-1-1 0,1 0-1,-1 0 1,0 0 0,1 0 0,-2 0 0,1 0 0,0 0-1,0 1 1,-1-1 0,1 0 0,-2-3 0,1 2-48,-1 1 1,1-1-1,-1 1 0,1-1 1,-1 1-1,0 0 0,0 0 1,-1 0-1,1 0 1,0 0-1,-1 0 0,0 1 1,0-1-1,0 1 0,0 0 1,0 0-1,0 0 1,-1 0-1,1 0 0,0 1 1,-1-1-1,0 1 1,1 0-1,-6-1 0,4 2-25,0-1 0,0 1-1,1 0 1,-1 0 0,0 1 0,0-1-1,0 1 1,0 0 0,1 0 0,-1 1-1,0-1 1,1 1 0,-1 0 0,1 1-1,0-1 1,0 1 0,0-1-1,-7 7 1,3 0 91,0 0-1,1 0 0,0 1 0,1 0 1,0 0-1,0 0 0,1 1 0,0 0 1,-4 15-1,1 2 111,1 1 0,-5 48 0,11-63 52,0 0 0,0 0 0,2 0 1,-1 1-1,2-1 0,6 27 1,-6-36-77,-1-1 0,1 0 1,0 1-1,0-1 0,0 0 0,1 0 1,-1 0-1,1-1 0,0 1 1,6 6-1,-6-8-43,0 0 0,0 0 0,1 0 1,-1-1-1,0 1 0,1-1 0,-1 0 0,0 1 0,1-2 0,0 1 0,-1 0 0,1-1 0,-1 1 1,1-1-1,6-1 0,4 0 132,-1-1-1,1 0 1,-1-2 0,24-8 0,51-27 125,-63 25-209,0-1 1,37-31 0,41-43 124,-71 60-142,-27 24-111,-2 2 3,1-1 0,-1 1 0,1 0 0,0 0 0,0 0-1,0 0 1,1 1 0,-1 0 0,0 0 0,1 0 0,5-1 0,-9 3 5,0 0-1,-1 0 1,1 0 0,0 0-1,0 0 1,-1 0 0,1 1-1,0-1 1,0 0 0,-1 1-1,1-1 1,0 1 0,-1-1-1,1 0 1,0 1 0,-1-1-1,1 1 1,-1 0 0,1-1-1,0 1 1,-1 0 0,0-1-1,1 1 1,-1 0 0,1-1-1,-1 1 1,1 1 0,0 2-7,1 0 0,-1 0-1,0 0 1,1 7 0,1 20 56,-2-1 0,-1 1 0,-5 36 0,-1 31 385,9-77-67,-3-21-361,0 0 0,0 0 0,0 0 0,0 0 0,0 0 0,0 1 0,0-1 0,0 0 0,1 0 0,-1 0 0,0 0 0,0 0 0,0 0 0,0 0 0,0 0 0,0 0 0,1 1 0,-1-1 0,0 0 0,0 0 0,0 0-1,0 0 1,0 0 0,1 0 0,-1 0 0,0 0 0,0 0 0,0 0 0,0 0 0,0 0 0,1 0 0,-1 0 0,0 0 0,0 0 0,0 0 0,0 0 0,0-1 0,1 1 0,-1 0 0,0 0 0,0 0 0,0 0 0,0 0 0,0 0 0,0 0 0,0 0 0,1 0 0,-1-1 0,0 1 0,0 0 0,0 0 0,3-5 132,1 1 0,-2-1 0,6-10 0,-3 5-145,16-31 140,58-99-55,-69 125-138,0 0 0,1 2 0,1-1-1,0 1 1,1 1 0,25-20 0,-37 31 40,0 0 0,1 1 0,-1-1-1,1 0 1,-1 0 0,0 1 0,1-1 0,-1 0 0,1 1 0,-1 0 0,1-1 0,-1 1-1,1 0 1,0 0 0,-1 0 0,1 0 0,-1 0 0,1 0 0,0 0 0,1 1-1,-2 0 6,0-1-1,0 1 0,1 0 0,-1 0 0,0 0 0,0 0 1,0 0-1,0 0 0,0 0 0,-1 0 0,1 0 0,0 0 1,0 0-1,-1 1 0,1-1 0,-1 0 0,1 0 0,-1 1 1,1-1-1,-1 1 0,0-1 0,0 2 0,2 14-4,-1 1-1,-1 0 0,0-1 1,-7 36-1,3-27 84,0 31 1,4-51-38,1-1 1,-1 0-1,1 1 1,0-1 0,0 0-1,0 1 1,1-1-1,1 5 1,-2-8-19,0 0 0,0 0 0,0-1 0,0 1 0,1 0 0,-1-1 0,0 1 0,1-1 0,-1 0 0,1 1 0,-1-1 0,1 0 0,0 0 0,0 0 0,-1 0 0,1 0 0,0 0 0,0-1 0,0 1 0,0 0 0,0-1 0,0 0 0,0 1 0,0-1 0,3 0 0,7-1 36,-1 0-1,1-1 1,0 0-1,-1-1 1,0 0-1,1 0 1,-1-2 0,14-7-1,3-3-5,48-35 1,61-63-18,0-1 39,-24 38-137,-111 74 68,1 1-1,-1-1 1,0 0 0,0 0-1,0 0 1,0 0-1,2-3 1,-4 5 6,0-1 1,0 1-1,0 0 0,0 0 1,0 0-1,0 0 0,0 0 1,0 0-1,0 0 1,0 0-1,0 0 0,0-1 1,0 1-1,0 0 0,0 0 1,0 0-1,0 0 1,0 0-1,0 0 0,0 0 1,0 0-1,0 0 0,0-1 1,0 1-1,0 0 1,0 0-1,0 0 0,0 0 1,-1 0-1,1 0 0,0 0 1,0 0-1,0 0 1,0 0-1,0 0 0,0 0 1,0 0-1,0 0 1,0-1-1,0 1 0,-1 0 1,1 0-1,0 0 0,0 0 1,0 0-1,0 0 1,0 0-1,0 0 0,0 0 1,0 0-1,-1 0 0,1 0 1,0 0-1,0 1 1,0-1-1,0 0 0,0 0 1,-17 5-118,1 2 62,0 1 0,0 1 0,1 1 0,0 0 0,1 1-1,-15 14 1,11-7 24,1 0-1,1 2 1,-27 40-1,23-29 91,9-16-77,2-1-1,0 1 0,0 1 0,2 0 1,0 0-1,-8 28 0,14-41 13,1 1-1,0-1 0,-1 1 0,1 0 1,1-1-1,-1 1 0,0-1 1,1 0-1,1 5 0,-2-6 20,1 0-1,0-1 1,-1 1 0,1 0 0,0 0-1,0-1 1,0 1 0,0-1-1,0 1 1,1-1 0,-1 1-1,0-1 1,1 1 0,-1-1 0,1 0-1,-1 0 1,4 2 0,-4-3 4,0 0 0,0 0 0,1 1 0,-1-1 0,0 0 0,0 0 0,0 0 0,1 0 0,-1 0 0,0-1 0,0 1 0,0 0 0,0 0 0,1-1 0,-1 1 0,0-1 0,0 1 0,0-1 0,0 0 0,0 1 0,0-1 0,0 0 0,0 1 0,0-1 0,1-2 0,4-2 74,5-3-19,-1 0-1,0-1 0,0 0 1,9-12-1,31-45 29,-24 30-48,79-90-67,-48 61 16,-22 24 142,-3-2 0,52-88 0,-62 85-119,-3-2 0,-1 0-1,17-82 1,-33 121-108,0 0 1,0 0 0,-1-1-1,-1 1 1,-1-19-1,1 27 64,0 0-1,0 0 0,0 0 0,0 0 1,-1 0-1,1-1 0,0 1 0,-1 0 1,1 0-1,-1 1 0,1-1 1,-1-1-1,0 1 12,1 1 0,0 0 0,-1 0 0,1-1 0,0 1 0,0 0 0,-1 0 0,1 0 0,0 0 0,-1-1 0,1 1 0,-1 0 0,1 0 0,0 0 0,-1 0 0,1 0 0,0 0 1,-1 0-1,1 0 0,0 0 0,-1 0 0,1 0 0,-1 0 0,1 0 0,-1 1 0,-1 0-26,-1 0 1,1 1-1,-1 0 1,1 0 0,-1 0-1,1 0 1,0 0-1,0 0 1,-3 4-1,-63 98-520,37-54 526,13-22 17,-58 100-126,68-111 142,0 1-1,1 0 0,1 1 0,0 0 0,-4 31 0,8-35 10,1 0 0,1 1 1,0-1-1,1 1 0,0-1 1,2 0-1,-1 0 0,2 0 0,9 26 1,-10-34 9,1 0 0,-1 0 0,1 0 0,1-1 1,-1 0-1,1 1 0,0-2 0,0 1 1,8 6-1,-8-9 17,0 1 0,0-1 0,1 0 0,-1 0 0,1 0 1,0-1-1,0 0 0,0 0 0,0 0 0,0-1 0,0 0 0,10 1 0,-7-2-6,0-1 0,0 0 0,-1 0 0,1 0-1,0-1 1,-1-1 0,0 0 0,1 0 0,-1 0-1,0-1 1,0 0 0,-1-1 0,13-9 0,7-8-11,-1-1 1,28-31-1,-22 20 17,-20 20-99,-10 12 52,-1 0-1,1 0 1,0 0-1,-1 0 0,1 1 1,0-1-1,2-1 1,-4 3 3,0 0 0,0 0 0,0 0 0,1 1 0,-1-1 0,0 0 0,0 0 1,0 0-1,0 0 0,0 0 0,0 0 0,0 0 0,0 0 0,0 1 0,0-1 1,0 0-1,0 0 0,1 0 0,-1 0 0,0 0 0,0 0 0,0 1 0,0-1 1,0 0-1,0 0 0,0 0 0,0 0 0,0 0 0,0 1 0,-1-1 0,1 0 0,0 0 1,0 0-1,0 0 0,0 0 0,0 0 0,0 0 0,0 1 0,0-1 0,0 0 1,0 0-1,0 0 0,0 0 0,-1 0 0,1 0 0,0 0 0,-11 18-217,1-2 149,1 0 0,0 1 0,1 0 1,-6 19-1,6-10-21,-7 48 1,13-63 139,1 0-1,1 0 0,0 0 0,0 0 1,1 0-1,1-1 0,3 16 1,-5-23-21,1-1 1,0 0 0,0 1-1,0-1 1,0 0 0,0 0-1,0 0 1,1 0 0,-1 0-1,1 0 1,-1 0 0,1-1 0,0 1-1,0-1 1,0 1 0,2 1-1,-2-2-3,-1-1-1,1 1 0,0-1 1,-1 1-1,1-1 0,0 0 1,0 1-1,-1-1 1,1 0-1,0 0 0,0 0 1,-1-1-1,1 1 0,0 0 1,0-1-1,-1 1 0,1-1 1,0 1-1,-1-1 1,1 0-1,-1 0 0,4-1 1,-2-1 25,1-1 0,0 1 0,-1 0 0,0-1 1,1 0-1,-2 0 0,1 0 0,0 0 1,-1 0-1,0-1 0,1 1 0,-2-1 0,1 1 1,-1-1-1,1 0 0,-1 1 0,0-9 0,1-9 20,0 1 0,-4-34 0,2 47-99,-1-11 34,-4-25 0,4 39-7,-1-1-1,0 0 0,1 1 0,-2-1 0,1 1 1,-1-1-1,1 1 0,-6-6 0,0-1-149,5 8 108,0-1 1,0 1-1,-1-1 0,-6-5 0,3 3-65,9 4 22,14 5-34,-2 1 66,177 25 505,-17-2-802,-55-20-3790,-106-6 1723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8:17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0 356 3392,'5'-3'8341,"-4"3"-8205,16 6 1477,11 2-1127,-6-6-122,-1-2 0,1 0 0,-1-1 0,0-2 0,1 0 0,-1-1-1,36-12 1,-41 11-195,0-2 0,0 0 0,-1-1 0,0 0 0,0-1 0,0-1 0,13-12-1,-22 17-109,-1 0 0,-1 0-1,1 0 1,-1 0-1,1-1 1,-2 1 0,1-1-1,0 0 1,-1-1-1,-1 1 1,1 0-1,-1-1 1,0 0 0,0 1-1,-1-1 1,0 0-1,0 0 1,0 0 0,-1 0-1,-1-7 1,1 10-89,0-1 1,-1 1-1,0-1 1,0 1-1,-1 0 1,1 0 0,-1-1-1,0 1 1,0 0-1,0 0 1,-1 1-1,1-1 1,-1 0-1,0 1 1,0 0-1,0-1 1,0 1-1,-1 1 1,1-1 0,-1 0-1,0 1 1,0 0-1,0-1 1,0 2-1,0-1 1,0 0-1,0 1 1,-1 0-1,-7-2 1,4 2-35,1 1 0,0-1 0,0 1 0,-1 1 0,1-1-1,0 1 1,0 0 0,-1 1 0,1 0 0,0 0 0,0 0 0,1 1 0,-1 0 0,1 1 0,-1-1 0,1 1 0,-11 9-1,10-6 74,0 0-1,0 1 0,1 0 0,0 0 0,1 0 1,-1 1-1,2 0 0,-1 0 0,1 0 0,0 1 0,-3 17 1,4-13 0,0 0 0,2 0 0,0 0 0,0 0 0,1 0 0,1 1 0,5 26 0,-4-32 43,1 0-1,0 0 0,0-1 1,1 0-1,0 1 0,0-1 1,1-1-1,0 1 0,1-1 1,-1 1-1,1-2 1,1 1-1,-1-1 0,1 0 1,1 0-1,-1-1 0,1 0 1,8 5-1,-7-6 45,0 1 0,0-2 0,0 1 0,0-1 0,1-1 0,-1 1 0,1-2 0,0 1 0,0-2 0,-1 1 0,1-1 0,0 0 0,0-1 0,-1 0 0,1-1 0,16-5 0,-14 3-34,0-1 1,-1-1-1,1 0 0,-1-1 1,-1 0-1,1 0 0,-1-1 1,-1 0-1,1-1 0,-1 0 1,9-13-1,4-9 54,-1-1 0,23-48 0,-15 27-1,-12 21-118,21-54 0,-33 58-291,-5 22 60,-2 19 74,0 0 62,-3 11 81,1 1-1,1 0 1,1 0 0,2 0-1,3 37 1,-2-53 13,1 1 0,0-1 0,1 0 0,0-1 0,0 1 0,1 0 0,7 12 0,-8-16 25,0-1 0,0 0 0,1-1 0,-1 1 0,1 0 0,0-1 0,0 0 0,0 0 0,0 0 0,0-1 0,1 1 0,-1-1 0,1 0 0,0 0 0,9 2 0,0-2 24,1 1 1,-1-2 0,1 0-1,-1-1 1,1 0-1,0-1 1,-1-1 0,1-1-1,-1 0 1,0 0-1,15-6 1,0-3-19,-1 0 0,0-2 0,-1 0 0,29-22 0,10-13 133,-2-2 0,67-72 0,-129 121-183,0 0 0,0 0 0,0-1 0,-1 1 0,1 0 0,-1-1 0,2-4 0,-3 7 16,0 0 0,0-1 0,1 1 1,-1 0-1,0 0 0,0-1 0,0 1 1,0 0-1,0 0 0,0-1 0,0 1 1,0 0-1,0-1 0,0 1 0,0 0 1,0 0-1,0-1 0,-1 1 0,1 0 1,0 0-1,0-1 0,0 1 0,0 0 1,0 0-1,0 0 0,-1-1 0,1 1 1,0 0-1,0 0 0,-1-1 0,0 1-11,1 0 0,-1 0 0,0 0 0,0 0-1,0 0 1,0 0 0,0 0 0,0 0 0,0 0 0,0 0-1,1 1 1,-1-1 0,0 0 0,-2 1 0,-4 2-35,0 1 0,0 0 1,0 0-1,0 1 0,0 0 1,1 0-1,0 0 1,0 1-1,-5 6 0,-7 11 27,-18 26 0,34-46 23,-13 20-24,0 2-1,-11 25 1,20-36 34,1-1 1,0 1-1,1 0 1,1 0-1,-4 25 1,7-32 7,0 0 0,0 0 0,0-1 0,1 1 0,0 0 0,2 7 1,-3-13 11,0 1 1,1-1-1,-1 1 1,1-1-1,-1 0 1,1 1-1,-1-1 1,1 0-1,0 1 1,0-1-1,0 0 1,0 0-1,0 0 1,0 0-1,0 0 1,0 0-1,0 0 1,0 0-1,1 0 1,-1 0-1,0-1 1,1 1-1,-1 0 1,0-1-1,1 1 1,-1-1-1,1 0 1,-1 1-1,1-1 1,-1 0-1,1 0 1,1 0-1,0-1 10,0 0 0,-1 0 0,1 0-1,-1 0 1,1 0 0,-1 0 0,0-1-1,1 0 1,-1 1 0,0-1 0,0 0-1,0 0 1,0 0 0,-1 0-1,1 0 1,0 0 0,-1-1 0,2-2-1,4-9 103,12-27-1,-16 32-94,33-90 107,-23 56-105,6-21 82,16-43-448,-49 156-784,-26 205 843,17-94 266,-48 239 502,66-377-339,-1 0 0,-1 0 0,-10 23 0,16-43-133,0 0 0,1 0 1,-1 0-1,0 0 0,0-1 1,0 1-1,-1 0 0,1-1 0,0 1 1,-1-1-1,1 1 0,-1-1 0,1 0 1,-1 1-1,0-1 0,1 0 0,-4 1 1,4-1-24,0-1 0,0 0 0,0 0 0,0 1 0,0-1-1,0 0 1,0 0 0,0 0 0,0 0 0,0 0 0,0 0 0,0 0 0,0-1 0,0 1 0,0 0 0,0-1 0,0 1 0,0 0 0,0-1 0,0 1 0,0-1 0,0 1 0,0-1 0,0 0 0,1 1 0,-1-1 0,-1-1 0,-1-1 31,-2-1-32,0 0-1,1 0 0,0-1 0,0 0 0,0 1 1,1-1-1,-7-11 0,-13-38 20,21 51-30,-3-12-8,0 1-1,1-1 1,0 0 0,1 0-1,-2-27 1,5 35 1,0 0 1,0 1 0,1-1 0,0 0 0,0 1 0,1-1-1,-1 1 1,1 0 0,1-1 0,-1 1 0,1 0 0,0 0-1,0 0 1,1 1 0,5-7 0,-1 3-11,1 1 1,0 0 0,0 1-1,0 0 1,17-8-1,51-24-113,31-5 114,51-24-64,-123 49 157,0-1 0,-2-2 1,51-40-1,-35 12-23,-1-2 1,60-83-1,-92 112-52,14-19-73,-16 20-96,32-34 0,-48 59 74,-1-1 0,1 1 0,0 0 1,0 0-1,1 0 0,-1-1 0,0 5 0,-3 12 4,-9 34 181,2 1 0,2 0 0,-2 97 0,11-148-14,0 1 1,0 0-1,0-1 1,1 1-1,1 5 1,-2-8-62,0-1 0,0 0 0,0 1 0,0-1 0,1 0 0,-1 0 0,0 1 1,0-1-1,0 0 0,1 1 0,-1-1 0,0 0 0,0 0 0,1 1 0,-1-1 0,0 0 1,0 0-1,1 0 0,-1 0 0,0 1 0,1-1 0,-1 0 0,0 0 0,1 0 0,-1 0 0,1 0 6,0 0-1,0 0 0,0-1 0,0 1 0,0 0 0,-1 0 0,1-1 0,0 1 0,0-1 1,-1 1-1,1-1 0,0 1 0,0-1 0,-1 1 0,1-2 0,16-14 101,22-29 0,20-20-145,-32 42-22,0 1 0,1 2-1,1 0 1,56-26 0,-22 17 16,96-29 0,-137 50 45,-10 4-62,1 0 0,0 0 0,-1 1 0,24-2 0,-52 14 152,1-2-194,1 1 1,1 1-1,0 0 1,-14 13-1,25-21 109,-8 8-17,1-1-1,-1 2 1,1-1-1,1 1 1,0 0 0,1 1-1,0 0 1,0 0-1,-9 23 1,14-30 14,0 1 0,1 0 0,0 0 0,0 0 1,0 0-1,0 0 0,1 0 0,-1 0 0,1 0 0,1 0 0,-1 0 0,1 0 0,0 0 1,0 0-1,0 0 0,0 0 0,1-1 0,0 1 0,0 0 0,1-1 0,-1 0 1,1 1-1,0-1 0,0 0 0,0 0 0,0 0 0,7 4 0,-3-2 92,1 0-1,0 0 1,0-1-1,1-1 1,-1 1-1,1-1 1,0-1-1,0 0 1,0 0-1,0-1 1,18 3-1,-22-5-152,0 0-1,0 0 0,0 0 0,0 0 1,0-1-1,0 0 0,0 0 1,0-1-1,0 1 0,6-4 0,-7 3-236,-1 0 0,1 0 0,-1 0-1,0-1 1,0 0 0,0 1-1,0-1 1,-1 0 0,1 0-1,-1-1 1,0 1 0,1 0 0,-2-1-1,3-5 1,6-6-1540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8:18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50 137 7808,'-36'-35'3520,"27"19"-3040,4 7 640,10 6-704,-5-9-96,9-1-192,1-2-544,8 7 224,9-1-608,9 6 448,9-5-5920,0 3 3456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4:4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31 701 2912,'-31'-6'1707,"85"1"4815,-40 3-5897,0-1 0,-1 0 0,0-1 0,22-9 0,-19 4-350,0 0 0,-1-1-1,24-19 1,-31 21-270,-1-1-1,1 1 1,-1-2 0,-1 1 0,0-1-1,0 1 1,-1-2 0,0 1 0,-1 0-1,0-1 1,-1 0 0,0 0-1,-1 0 1,0 0 0,0-1 0,-1 1-1,-1-19 1,0 28-55,0 1 1,-1-1-1,1 1 0,0 0 0,-1-1 0,1 1 1,-1-1-1,1 1 0,-1 0 0,0 0 0,1-1 0,-1 1 1,-1-2-1,1 3 21,1-1 0,-1 1 1,0-1-1,1 1 0,-1 0 1,1 0-1,-1-1 0,1 1 1,-1 0-1,0 0 0,1-1 0,-1 1 1,0 0-1,1 0 0,-1 0 1,0 0-1,1 0 0,-1 0 0,0 0 1,1 0-1,-1 0 0,0 0 1,1 1-1,-1-1 0,1 0 0,-1 0 1,0 1-1,1-1 0,-1 0 1,1 1-1,-2 0 0,-4 4-70,-1 0 0,1 0-1,1 1 1,-7 8-1,9-11 85,-10 12 81,0 0 0,2 1 0,0 1 0,0 0 0,2 0 0,0 1 0,-9 26 0,16-37 85,1 0 1,0 0-1,0 0 0,0 0 1,1 0-1,0 0 0,1 0 0,-1 0 1,1 0-1,4 12 0,-5-16-50,2 1 0,-1-1 0,0 0 0,1 1-1,-1-1 1,1 0 0,0 0 0,0 0 0,0 0 0,1 0 0,-1 0 0,1 0-1,-1-1 1,1 0 0,0 1 0,0-1 0,0 0 0,0 0 0,1-1 0,-1 1-1,0-1 1,5 2 0,-1-2 41,1 1 0,0-1 0,-1-1-1,1 0 1,0 0 0,13-2 0,45-12 281,-57 12-356,144-40 402,-112 30-419,-1-1 0,48-24-1,-70 29-36,-1-2 1,0 0-1,-1-1 0,27-24 0,-21 13 11,-2 0 1,26-36-1,93-170-24,-121 193-231,0 0 0,12-41 0,-28 71 135,-1 0-1,0 0 1,0 0 0,1-7 0,-2 11 53,0-1 1,0 1 0,0-1-1,0 1 1,0-1 0,-1 1-1,1-1 1,0 1 0,-1-1-1,1 1 1,-1-1 0,1 1-1,-1-1 1,0 1 0,0 0-1,1 0 1,-1-1 0,-1 0-1,1 1 25,0 1-1,0-1 0,1 1 0,-1 0 0,0-1 0,0 1 0,0 0 0,1 0 0,-1-1 0,0 1 1,0 0-1,0 0 0,0 0 0,1 0 0,-1 0 0,0 0 0,0 0 0,0 1 0,0-1 1,1 0-1,-1 0 0,0 1 0,0-1 0,1 0 0,-1 1 0,0-1 0,0 1 0,1-1 0,-2 1 1,-1 2-17,0-1 1,-1 1-1,1 0 1,0 0 0,-3 4-1,-10 18-85,2 0 0,0 1 0,-15 43 0,8-15 151,2 1-1,3 1 1,-14 90 0,28-135 57,1 0 1,1 0 0,0 0-1,0 0 1,1 0 0,0 0-1,1 0 1,0 0 0,8 20-1,-8-26 1,0-1 1,0 0-1,0 0 0,1 1 0,-1-1 0,1-1 0,0 1 1,0 0-1,1-1 0,-1 1 0,1-1 0,0 0 1,0 0-1,0-1 0,0 1 0,0-1 0,0 0 1,1 0-1,-1 0 0,1-1 0,-1 1 0,1-1 0,0 0 1,0-1-1,6 1 0,13-1 18,-1-2-1,1-1 1,-1-1 0,0-1-1,0 0 1,41-18 0,-58 21-109,40-18 118,-42 18-122,0 0-1,0 0 0,0 0 0,-1-1 0,0 0 1,1 0-1,-1 0 0,5-6 0,-7 8-2,-1 1 0,0 0 0,0-1 0,1 1 0,-1 0 0,0 0 0,0-1 0,0 1-1,0-1 1,1 1 0,-1 0 0,0-1 0,0 1 0,0 0 0,0-1 0,0 1 0,0 0 0,0-1 0,0 1 0,0-1 0,0 1 0,0 0 0,0-1-1,-1 1 1,1 0 0,0-1 0,0 1 0,0 0 0,0-1 0,0 1 0,-1 0 0,1-1 0,0 1 0,-1-1 0,0 0-26,0 1 0,0-1 0,0 0 0,-1 1 0,1-1 0,0 1 0,-1-1 0,1 1 0,-3-1 0,-29 0-391,16 2 366,0 2 0,0 0 0,0 1 0,1 1 0,-1 0 0,1 2 0,-16 8 0,25-12 62,1 0 1,0 1-1,1 0 0,-1 0 1,1 1-1,-10 10 0,14-14 22,0 0 0,0 0-1,0 0 1,0 1-1,0-1 1,0 0-1,0 1 1,0-1-1,1 1 1,-1-1 0,1 1-1,-1-1 1,1 1-1,0-1 1,-1 1-1,1-1 1,0 1-1,0 0 1,0-1 0,0 1-1,0-1 1,1 1-1,-1 0 1,0-1-1,1 1 1,-1-1 0,1 1-1,-1-1 1,1 1-1,0-1 1,0 0-1,0 1 1,-1-1-1,1 0 1,1 0 0,-1 1-1,1 0 1,2 0 44,-1 1 0,1-1 0,-1 0 0,1 0 0,0-1 0,0 1 0,0-1 0,0 1 0,0-2 0,0 1 0,0 0 0,6 0 0,9 0 100,25-2 0,-33 1-124,80-3 105,-1-4 0,138-29 1,-208 31-164,81-22 188,-64 17-398,-77 29-432,33-15 622,-1 0 0,1 0 1,0 1-1,0 0 0,0 1 1,1-1-1,-8 9 0,11-10 48,0-1-1,0 1 0,0 0 1,1 0-1,-1 0 0,1 0 1,0 0-1,0 1 0,1-1 1,-1 1-1,1-1 0,0 1 1,0-1-1,0 7 0,1-9 10,0 0 0,0-1 0,1 1 0,-1 0 0,1-1 0,-1 1-1,1 0 1,0-1 0,0 1 0,-1-1 0,1 1 0,0-1 0,0 0 0,0 1-1,1-1 1,-1 0 0,0 0 0,0 0 0,1 1 0,-1-1 0,1-1 0,-1 1 0,1 0-1,-1 0 1,1 0 0,-1-1 0,1 1 0,0-1 0,-1 0 0,1 1 0,0-1-1,0 0 1,-1 0 0,1 0 0,0 0 0,0 0 0,2-1 0,9-1 73,0 0 1,1-1-1,-2-1 1,22-8-1,3-2-2,25-6-36,-16 5 24,0-1 0,76-39 0,-98 41-46,-1 0 0,-1-1 0,40-36 0,-37 23-29,37-50 1,16-36-183,67-113 217,-138 216-57,-4 7-42,0-1-1,-1 1 1,1-1-1,-1 0 1,0 0-1,0 0 1,1-5 0,-2 9 42,-1 0-1,0 1 1,0-1 0,0 0 0,1 1 0,-1-1 0,0 0 0,0 1 0,0-1-1,0 0 1,0 1 0,-1-1 0,1 0 0,0 1 0,0-1 0,0 0 0,0 1-1,-1-1 1,1 0 0,0 1 0,-1-1 0,1 1 0,0-1 0,-1 1-1,1-1 1,-1 1 0,1-1 0,-1 1 0,0-2 0,0 2-6,-1 0 1,1 0-1,0 0 1,0 0-1,-1 0 1,1 0-1,0 0 1,0 0-1,-1 0 1,1 0-1,0 1 1,0-1-1,0 1 1,-1-1-1,1 1 1,0-1-1,0 1 1,0-1-1,-1 2 1,-5 3-57,0 0 0,0 1 0,1-1 1,0 1-1,0 1 0,1-1 0,0 1 0,-6 9 1,-34 68-7,34-61 67,-8 16 70,-51 107-141,51-101 48,-18 63-1,34-98 95,1 1-1,0-1 0,1 1 0,0-1 0,0 12 1,2-17 7,-1 1 1,1-1 0,0 0-1,0 1 1,0-1 0,1 0-1,0 1 1,0-1 0,0 0-1,0 0 1,6 7 0,-7-10-33,1-1 1,-1 1-1,1-1 0,0 1 1,-1-1-1,1 1 1,0-1-1,0 0 1,0 0-1,-1 0 1,1 0-1,0 0 0,1-1 1,-1 1-1,0-1 1,0 1-1,0-1 1,0 0-1,0 1 0,0-1 1,1 0-1,-1 0 1,0-1-1,0 1 1,0 0-1,0-1 1,4-1-1,4-1 40,1-2 0,-1 1 0,0-1 0,11-7-1,-12 6-49,52-26 63,27-17-65,7-14-450,-92 64 327,-3 5 16,-3 8-111,3-12 125,-2 6 38,2-1-1,-1 1 1,1 0 0,1 9 0,0 7-12,-2-22 68,1 1 0,0 0-1,1-1 1,-1 1 0,0-1-1,1 1 1,-1 0 0,1-1-1,0 1 1,-1-1 0,1 0-1,1 1 1,-1-1 0,0 0-1,0 0 1,1 1 0,0-1-1,-1 0 1,1 0 0,0-1-1,0 1 1,0 0 0,0-1-1,0 1 1,0-1 0,0 1-1,1-1 1,-1 0 0,0 0-1,1 0 1,-1 0 0,1-1-1,-1 1 1,1-1 0,3 1-1,5 0 68,1-1 0,-1 0-1,0-1 1,0 0 0,17-5-1,56-18 226,-47 12-320,22-9-100,75-37 0,-131 56 90,0 1 0,1-1 0,-1 1 0,0-1 0,-1 0 0,1 0 0,0 0 0,0-1 0,-1 1 1,4-5-1,-18 7-413,-3 6 310,1 0 0,-24 15 0,13-7 157,12-7-68,1 0 1,-19 15-1,27-18 47,0-1 0,0 1 0,0-1-1,1 1 1,0 0 0,0 1-1,0-1 1,0 0 0,0 1 0,-2 6-1,5-10 8,-1 1 0,1-1 0,0 0 0,-1 0-1,1 0 1,0 0 0,0 0 0,0 0-1,0 0 1,-1 0 0,2 1 0,-1-1 0,0 0-1,0 0 1,0 0 0,1 0 0,-1 0 0,0 0-1,1 0 1,0 2 0,0-3 0,-1 1 0,1 0 0,0-1 0,0 1 0,-1-1 0,1 1 0,0-1-1,0 1 1,0-1 0,0 1 0,0-1 0,0 0 0,0 1 0,0-1 0,0 0 0,0 0 0,2 0 0,2 0 38,0 0 1,1-1 0,-1 0 0,0 0 0,0 0-1,10-4 1,-5 0-27,-1 0-1,0-1 1,0 0-1,0 0 1,-1-1-1,0 0 1,0 0 0,-1-1-1,10-12 1,-17 20-38,1-1 1,0 0-1,-1 1 1,1-1-1,-1 0 1,1 0-1,-1 1 0,1-1 1,-1 0-1,1 0 1,-1 0-1,0 0 1,1 0-1,-1 0 1,0 0-1,0 0 1,0 0-1,0 0 1,0 0-1,0 0 1,0 0-1,0 0 1,0 1-1,0-1 1,0 0-1,-1-1 1,0 1-18,0-1 1,0 1-1,0 0 1,0 1-1,0-1 1,0 0-1,-1 0 1,1 0-1,0 1 1,0-1-1,-1 1 1,1-1-1,0 1 1,-1-1-1,-1 1 1,-7-2-46,1 1 0,-1 0 0,1 1 0,-13 1 1,5-1-47,14 0 120,0 0 0,1 0 0,-1 0 0,0 0 0,0 0 0,0 1 0,1-1 0,-1 1 0,-5 2 0,45-6 345,41-4-352,1 4 0,90 8 0,-144-3-51,-9-1-5,1 1 0,25 6 0,-39-7 42,-1-1 0,1 1 0,-1 0 0,0 0 0,1 0 0,3 3 0,-5-3 7,-1-1 0,1 1 0,0-1 0,-1 1 0,1 0 0,-1-1 0,1 1 0,-1 0 0,1-1 0,-1 1 0,1 0 0,-1 0 0,0-1 1,1 1-1,-1 0 0,0 0 0,0 0 0,0 0 0,0-1 0,1 1 0,-1 0 0,0 0 0,0 0 0,0 0 0,-1-1 0,1 1 0,0 1 0,-1 1-5,-1 0 0,1-1 0,0 1 0,-1 0 0,0-1 0,1 0 0,-1 1 0,0-1 0,-2 2 0,-25 21 34,10-10 28,-1 1 17,16-13-18,-1 0 1,1 1-1,0-1 1,0 1-1,0 0 1,1 0-1,-1 0 1,-3 6-1,7-9-20,1-1 0,-1 0 1,1 1-1,-1-1 0,1 0 0,-1 0 1,1 1-1,-1-1 0,1 0 0,-1 0 0,1 0 1,-1 1-1,1-1 0,-1 0 0,1 0 1,-1 0-1,1 0 0,-1 0 0,1 0 0,-1 0 1,1 0-1,-1 0 0,1 0 0,0-1 1,24-7 246,43-21 1,-33 13-212,13-6-104,-17 7-79,1 2-1,58-17 1,-88 29 87,0 1 0,0-1 0,0 1 0,-1 0 1,1 0-1,0 0 0,0 0 0,2 0 1,-3 1 11,-1-1 1,1 0-1,-1 0 1,1 0 0,-1 1-1,1-1 1,-1 0 0,1 0-1,-1 1 1,1-1 0,-1 0-1,0 1 1,1-1 0,-1 0-1,1 1 1,-1-1-1,0 1 1,0-1 0,1 2-1,0 0-10,-1 1 1,1-1-1,-1 1 0,0 0 0,0-1 0,0 1 0,0-1 0,-1 1 0,-1 5 0,1-1 39,0 1 0,0 0 0,0 0-1,1 0 1,2 14 0,-2-20 1,0 0 1,0-1-1,1 1 1,-1-1-1,1 1 0,0 0 1,-1-1-1,1 1 1,0-1-1,0 1 0,0-1 1,0 0-1,0 1 0,0-1 1,0 0-1,0 0 1,0 0-1,1 0 0,-1 0 1,1 0-1,-1 0 1,0 0-1,1-1 0,0 1 1,-1 0-1,1-1 0,-1 1 1,1-1-1,0 0 1,-1 1-1,1-1 0,0 0 1,-1 0-1,1 0 1,0 0-1,1-1 0,9-1 121,0-1-1,0 0 0,0-1 0,19-9 1,-7 2-122,347-141 107,-346 141-158,-20 8 3,1 0 0,-1 1 0,1-1 0,0 1 0,0 1 0,0-1 1,0 1-1,0 0 0,0 0 0,9 0 0,-14 1 30,-1 0 0,1 0 0,-1 1 0,0-1 0,1 0 0,-1 0 0,1 0 0,-1 0 0,0 0 0,1 0 0,-1 0 1,0 1-1,1-1 0,-1 0 0,0 0 0,1 1 0,-1-1 0,0 0 0,0 0 0,1 1 0,-1-1 0,0 0 0,0 1 0,1-1 0,-1 0 1,0 1-1,0-1 0,0 0 0,0 1 0,0-1 0,1 1 0,-1-1 0,0 0 0,0 1 0,0-1 0,0 0 0,0 1 0,0-1 1,0 1-1,0-1 0,0 0 0,-1 1 0,1-1 0,0 1 0,0-1 0,0 1 0,-10 15-122,10-15 99,-10 12-13,-1-1 0,-23 22-1,12-13 34,5-4 96,0-1-1,-1 0 0,-1-2 0,-31 20 1,41-31 124,7-4 51,3 0-240,-1 0 0,1 0 1,0 0-1,0 0 1,0 0-1,-1 0 0,1 1 1,0-1-1,0 0 1,3-1-1,7-3-28,0 0 0,1 0 1,-1 1-1,1 0 0,0 1 1,20-2-1,0-1 121,29-4-160,93-3 1,-138 13-11,48-3-199,0 0-1325,0-2-3483,-52 3 2984,-11 0 445,-5-1-660,-5 2-89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8:23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1254 4224,'-15'6'1365,"15"-6"-1330,-1 1 0,1-1 0,-1 0 0,1 1 0,0-1 0,-1 0 1,1 1-1,-1-1 0,1 1 0,0-1 0,-1 1 0,1-1 0,0 1 0,0-1 0,-1 1 0,1-1 0,0 1 0,0-1 0,0 1 0,0-1 0,0 1 0,0 0 0,0 0 0,0 0 111,-1-1-46,1 1 1,-1 0-1,1 0 0,0 0 1,0-1-1,-1 1 0,1 0 1,0 0-1,0 0 0,0 0 1,0-1-1,0 1 0,0 0 1,0 0-1,0 0 0,0 0 1,0-1-1,1 1 0,-1 0 1,0 0-1,1 0 1,-1-1-1,0 1 0,1 0 1,-1 0-1,1-1 0,-1 1 1,1 0-1,-1-1 0,1 1 1,0-1-1,-1 1 0,1-1 1,0 1-1,0-1 0,-1 1 1,1-1-1,0 1 1,0-1-1,-1 0 0,1 0 1,0 1-1,0-1 0,0 0 1,0 0-1,-1 0 0,1 0 1,0 0-1,0 0 0,0 0 1,0 0-1,-1 0 0,1-1 1,0 1-1,0 0 1,0 0-1,0-1 0,-1 1 1,2-1-1,23-14 690,0-1 0,-1-2 0,0 0 0,29-30-1,-43 38-621,262-258 2141,-267 263-2276,33-36 433,39-55 1,-33 40-195,-42 52-349,1 0 129,-2 6 58,16-1-350,11-2 248,-17 0-26,1 1 1,-1 0-1,0 0 1,23 5-1,-33-4 0,0-1 1,1 1-1,-1-1 1,0 1-1,0-1 0,1 1 1,-1 0-1,0 0 1,0 0-1,0 0 0,0 0 1,0 0-1,0 0 1,0 0-1,0 0 0,-1 0 1,1 0-1,0 1 1,-1-1-1,1 0 0,0 1 1,-1-1-1,0 0 1,1 1-1,-1-1 0,0 1 1,0-1-1,0 0 1,0 1-1,0-1 0,0 1 1,0-1-1,-1 2 1,0 6 12,-1-1 1,0 1-1,-1-1 1,-4 10-1,5-12 29,-7 18-52,0 1 0,2 0 0,-8 48 0,12-50 98,2 0 1,2 43 0,-1-57-44,2 1 0,-1-1 1,1 0-1,1 0 0,0 0 1,0-1-1,1 1 0,0-1 1,9 16-1,-10-21-12,1 1 1,-1 0-1,1-1 0,0 0 1,0 0-1,0 0 0,0 0 1,0-1-1,1 1 0,-1-1 1,1 0-1,-1-1 0,1 1 1,0-1-1,7 1 0,5 1 65,-1-1 0,1-1 0,21-2 0,-22 0 38,-1-1 0,1-1 0,0-1 0,-1 0 0,0-1 0,0 0 0,23-12 0,-20 7-34,-2 0 0,1-1 0,-1-1-1,-1 0 1,0-1 0,-1-1-1,0 0 1,13-20 0,-12 15-29,-2 0 1,-1-1-1,0-1 0,-2 0 1,0-1-1,10-34 1,-18 48-90,1 0 1,-1-1 0,-1 1 0,1-1 0,-1 1 0,-1-1-1,0 0 1,-1-10 0,1 18 18,0 0-1,0 0 1,-1 0-1,1 0 1,0 0 0,-1 0-1,1 0 1,-1 0-1,1 1 1,-1-1-1,1 0 1,-1 0 0,0 0-1,1 1 1,-1-1-1,0 0 1,1 1 0,-1-1-1,0 1 1,0-1-1,0 1 1,0-1 0,1 1-1,-1-1 1,0 1-1,0 0 1,0 0-1,0-1 1,0 1 0,0 0-1,0 0 1,0 0-1,0 0 1,0 0 0,0 0-1,0 0 1,0 1-1,0-1 1,0 0 0,0 0-1,-1 1 1,-4 1-37,1 1-1,-1-1 1,1 1 0,0-1 0,-8 6 0,7-2 33,0-1 1,0 1-1,0 0 1,1 1-1,-1-1 0,2 1 1,-1 0-1,1 0 0,0 1 1,0-1-1,1 1 0,0 0 1,-3 15-1,1-5 1,2 1 0,0-1 1,2 1-1,0 0 0,1 21 0,1-29 55,0 1 0,1-1 0,0 0 0,0 0 0,2 0 0,-1-1 0,1 1 0,1-1 0,-1 0 0,2 0 0,0 0-1,0-1 1,14 17 0,-17-23 0,-1-1-1,1 0 0,-1 0 1,1 0-1,0-1 0,0 1 1,-1-1-1,1 1 0,0-1 1,1 0-1,-1 0 0,0 0 0,0-1 1,0 1-1,1-1 0,-1 1 1,0-1-1,0 0 0,1-1 1,-1 1-1,0 0 0,0-1 1,0 0-1,1 0 0,2-1 1,5-3 27,1 0 1,-1-1 0,0 0 0,-1-1 0,11-8 0,41-31 51,83-60-16,7 14-194,-123 78 150,-9 2-120,1 2 1,0 0 0,1 1-1,27-6 1,-46 14 52,0 0 0,0 1 1,0-1-1,0 1 0,1 0 0,-1 0 0,0 0 0,0 0 1,0 1-1,0-1 0,0 1 0,0 0 0,1 0 1,-2 0-1,1 0 0,0 0 0,0 1 0,0 0 1,-1-1-1,1 1 0,0 0 0,-1 0 0,0 0 0,1 0 1,-1 1-1,0-1 0,0 1 0,-1-1 0,1 1 1,0 0-1,-1-1 0,1 1 0,-1 0 0,0 0 0,1 5 1,-1-2 8,2 21 71,-2-26-62,-1 0 1,0 0-1,-1 0 0,1 0 1,0 0-1,0 0 0,0 0 1,-1-1-1,1 1 0,0 0 1,-1 0-1,1 0 0,-1 0 1,1 0-1,-1 0 0,1-1 1,-1 1-1,1 0 0,-1 0 1,0-1-1,0 1 0,1-1 1,-1 1-1,-1 0 0,-5 1 37,1 0-1,-1 0 1,0-1-1,0 0 1,1-1-1,-1 0 1,0 0-1,-7-1 1,-14 1 7,8 2-65,0 1-1,1 1 1,-1 0 0,1 1-1,0 1 1,0 1 0,0 1 0,1 1-1,1 0 1,-1 1 0,2 1-1,-1 1 1,1 0 0,1 1-1,1 1 1,0 0 0,0 1 0,1 0-1,1 1 1,1 1 0,-15 28-1,24-41 14,0 0-1,0 1 1,0-1-1,1 1 1,-1-1-1,1 1 1,0 0 0,0 9-1,1-12 12,0 0 1,0 0-1,1 0 0,-1 0 1,1 0-1,-1 0 0,1 0 1,0 0-1,0 0 0,0 0 1,0-1-1,0 1 0,0 0 1,0-1-1,1 1 0,-1-1 1,0 1-1,1-1 0,-1 0 1,1 1-1,0-1 0,0 0 1,2 1-1,1 0 45,0 1 0,0-2 0,1 1 1,-1-1-1,1 0 0,-1 0 0,1 0 0,-1-1 1,1 0-1,0 0 0,8-1 0,4-2 115,-1 0 1,25-8-1,-29 6-129,-1 0-1,0-1 0,0-1 1,-1 1-1,0-2 0,0 0 0,-1 0 1,0-1-1,0 0 0,-1 0 1,0-1-1,13-19 0,3-9-38,-2-1-1,24-56 0,-39 75-78,-7 17 31,0 0 1,1 0 0,-1-1-1,0 1 1,1 0 0,0 0 0,0 0-1,4-4 1,-6 7 37,0 0 1,0 0-1,0 0 0,0 0 0,1 0 1,-1 0-1,0 0 0,0 0 1,0 0-1,0 0 0,0 0 0,1 0 1,-1 0-1,0 0 0,0 1 1,0-1-1,0 0 0,0 0 0,0 0 1,1 0-1,-1 0 0,0 0 1,0 1-1,0-1 0,0 0 1,0 0-1,0 0 0,0 0 0,0 0 1,0 1-1,0-1 0,0 0 1,0 0-1,0 0 0,0 0 0,0 1 1,0-1-1,0 0 0,0 0 1,0 0-1,2 9-49,-3 5-45,-1 1 1,-3 16 0,-3 14-102,7-30 146,-5 77 25,5-79 75,2-1 1,0 1-1,0-1 1,7 25-1,-6-30-19,0 0 1,1-1-1,0 1 0,6 10 0,-8-15-1,0-1 0,0 1 0,1 0 0,-1-1 0,1 1 0,-1-1 0,1 1 0,-1-1 0,1 0 0,0 1 0,0-1 0,0 0 0,0 0 0,0 0 0,0-1 0,0 1 0,0 0 0,0-1 0,3 1 0,3-2 13,1 0 1,0 0-1,-1-1 0,1 0 0,-1 0 0,0-1 0,0 0 0,14-8 0,-10 6 7,69-33-32,-2-3 0,-1-3-1,88-68 1,-89 45 300,-33 26-361,-38 36 9,0-1-1,9-13 1,-8 11-187,-53 90-278,16-33 437,-57 100-166,83-141 276,0 0 0,1 1 0,0-1 0,0 0 0,1 1 1,0 0-1,0 9 0,2-16-27,0 1 1,-1-1-1,1 1 1,1-1-1,-1 1 1,0-1-1,1 1 0,-1-1 1,1 1-1,0-1 1,-1 1-1,1-1 1,1 0-1,-1 0 1,0 1-1,0-1 0,1 0 1,-1 0-1,1 0 1,0 0-1,0-1 1,-1 1-1,1 0 1,0-1-1,0 1 0,1-1 1,-1 0-1,0 0 1,4 2-1,-1-2 29,0 0 0,0 0 1,0 0-1,0 0 0,0-1 0,0 0 0,0 0 0,0 0 0,0-1 0,0 1 0,0-1 1,0-1-1,0 1 0,0-1 0,5-2 0,4-2 11,1-2 0,-2 0 1,21-15-1,-10 5-69,-2-1 0,0-2 0,21-25 0,10-10-32,168-168 101,-187 189-26,-2-2 1,-1-1 0,-2-1 0,43-78 0,13-47 135,23-44-195,14-19-294,-121 225 277,0-1 1,0 1 0,0 0 0,-1-1 0,1 1 0,-1 0-1,1-1 1,-1 1 0,0-1 0,1 1 0,-1 0-1,-1-5 1,1 7 37,0 0 0,0-1-1,0 1 1,0 0 0,0 0 0,-1-1-1,1 1 1,0 0 0,0 0-1,0-1 1,0 1 0,0 0 0,-1 0-1,1 0 1,0 0 0,0-1-1,0 1 1,-1 0 0,1 0 0,0 0-1,0 0 1,0 0 0,-1-1-1,1 1 1,0 0 0,0 0 0,-1 0-1,1 0 1,0 0 0,0 0-1,-1 0 1,1 0 0,0 0 0,0 0-1,-1 0 1,1 0 0,0 0-1,0 0 1,-1 0 0,1 0 0,0 1-1,0-1 1,-1 0 0,1 0-1,0 0 1,0 0 0,-1 0-1,1 1 1,-16 9-179,9-4 136,0 0-1,1 0 1,-1 1 0,1 0 0,1 0 0,-7 10-1,1 1-8,1 0-1,-7 20 1,-59 195 233,24-64-134,20-78-17,5 1-1,-31 185 1,51-179 147,7-87-93,0 0-1,1 0 1,0 0 0,1-1-1,0 1 1,7 19-1,-8-28-46,0 0 0,0 0 0,0 0 0,0 0 1,1 0-1,-1 0 0,0 0 0,1 0 0,-1 0 0,1-1 0,0 1 0,0-1 0,-1 1 0,1-1 0,0 1 0,0-1 0,0 0 0,1 0 0,-1 0 0,0 0 0,0-1 0,1 1 0,-1 0 0,0-1 0,0 0 0,1 1 1,3-1-1,-1-2 9,0 1 0,0-1 0,0 0 1,0 0-1,-1 0 0,1-1 0,-1 0 1,1 0-1,4-4 0,33-33 49,-38 35-79,39-40-33,6-7-15,105-87-1,-118 111 104,37-26-181,-60 47 55,-10 6 32,0-1 0,0 1 0,0-1-1,-1 0 1,1 1 0,-1-1 0,5-4 0,-10 12-38,-1 0 1,0 0-1,1-1 0,-6 6 1,-6 10-47,1 2 107,-19 46-1,27-55 1,2 0 1,-1 0-1,2 0 0,-4 28 1,7-39 25,-1 0-1,1 1 1,0-1 0,0 0-1,0 0 1,1 0 0,-1 0-1,1 1 1,0-1 0,0 0-1,0 0 1,0 0 0,0 0-1,1-1 1,-1 1 0,1 0-1,0 0 1,0-1 0,0 1-1,0-1 1,0 0 0,1 0-1,-1 1 1,1-2 0,-1 1-1,1 0 1,0 0 0,0-1-1,-1 1 1,1-1 0,4 1-1,2 0 9,0-1 0,1 0 0,-1-1 0,0 0 0,1 0 0,-1-1 0,0 0-1,1 0 1,-1-1 0,0-1 0,0 0 0,15-6 0,0-2 12,-1-1-1,0-1 1,29-22 0,-11 1-3,-1-1 1,41-49 0,-31 28-226,-48 52 123,-5 8-11,-9 12-86,3 7 139,0 0-1,1 0 1,2 1 0,0-1-1,2 2 1,-3 41-1,8-62 60,-1 1-1,0 0 1,1-1-1,0 1 0,0-1 1,3 9-1,-3-12-23,-1 0 0,1 1 0,-1-1 0,1 0 0,0 0 0,-1 0 1,1 0-1,0 0 0,0 0 0,0 0 0,0 0 0,0 0 0,0 0 0,0 0 0,0 0 0,0-1 0,0 1 0,0 0 0,0-1 0,1 1 0,-1-1 0,0 1 0,1-1 0,-1 0 0,0 1 0,0-1 0,1 0 1,1 0-1,4-1 18,-1-1 0,0 1 0,0-1 0,0 0 1,0-1-1,0 1 0,0-1 0,0-1 1,9-7-1,5-4 19,21-24 1,-33 31-15,4-4 33,0 0 1,-2-1 0,17-26 0,-22 32-28,-1-1 0,0 1 0,-1-1 0,0 1 0,0-1 0,-1 0 0,0 0 0,0 0 0,1-17 0,-3 23-54,0 0-1,0-1 1,-1 1-1,1-1 1,-1 1 0,1 0-1,-1-1 1,0 1 0,0 0-1,0 0 1,0 0-1,0 0 1,0-1 0,-1 1-1,1 1 1,-3-3 0,1 1-20,0 0 0,0 0 0,-1 1 1,1 0-1,-1 0 0,0 0 0,0 0 0,-7-2 1,2 1-1,-1 1 1,0 0 0,0 0-1,0 1 1,0 1-1,0 0 1,-12 1 0,-2 2-7,-35 10 0,58-13 43,1 1 0,-1-1 0,1 0 0,-1 0 0,1 0 0,-1 0 0,1 1 0,0-1 0,-1 0 0,1 0 0,-1 1 0,1-1 0,0 0 0,-1 1-1,1-1 1,0 1 0,0-1 0,-1 0 0,1 1 0,0 0 0,0-1 1,0 0-1,0 0 1,0 0-1,0 1 1,0-1-1,0 0 1,0 0-1,0 0 1,0 1-1,0-1 1,0 0-1,0 0 0,0 0 1,0 0-1,0 1 1,1-1-1,-1 0 1,0 0-1,0 0 1,0 0-1,0 0 1,0 1-1,1-1 1,-1 0-1,0 0 1,0 0-1,0 0 1,0 0-1,1 0 1,-1 0-1,0 0 1,0 0-1,0 0 1,1 0-1,-1 0 1,0 0-1,0 0 1,0 0-1,1 0 1,-1 0-1,0 0 1,0 0-1,0 0 1,0 0-1,1 0 1,26-1 76,35-7 0,7 0 3,-21 5-86,97-4-58,-116 7 47,1 2-1,53 9 1,-78-10 11,-1 0 0,1 0 0,-1 0 0,1 1 0,-1 0 0,0 0 0,1 0 0,-1 0 0,0 1 0,0-1 0,5 6 0,-7-6 7,0 1 0,0 0 0,0 0 0,-1-1 0,1 1 0,0 0 1,-1 1-1,0-1 0,0 0 0,0 0 0,0 0 0,-1 1 0,1-1 0,-1 0 0,1 1 0,-2 4 0,0 7 4,-1 0 1,0 0-1,-2 1 0,1-1 0,-2-1 1,-6 16-1,-4 11 172,12-21 299,3-20-468,0 0 0,0 0 1,0 0-1,0 0 0,0 0 0,0 0 0,1 1 0,-1-1 0,0 0 0,0 0 0,0 0 1,0 0-1,0 0 0,1 0 0,-1 0 0,0 0 0,0 0 0,0 0 0,0 0 0,1 0 0,-1 0 1,0 0-1,0 0 0,0 0 0,0 0 0,0 0 0,1 0 0,-1 0 0,0 0 0,0 0 0,0-1 1,0 1-1,0 0 0,1 0 0,-1 0 0,0 0 0,0 0 0,0 0 0,0 0 0,0-1 1,0 1-1,0 0 0,0 0 0,1 0 0,-1 0 0,0 0 0,0-1 0,0 1 0,21-27 452,6-12-402,35-39 0,-51 66-69,0 1 1,1 0-1,0 1 1,1 0-1,0 1 1,0 1-1,18-9 1,-24 13 33,1 0-84,0 1 0,1-1-1,-1 1 1,1 0-1,12-1 1,-19 3 41,-1 1 0,1 0 0,-1 0 0,1 0-1,-1 0 1,0 0 0,1 1 0,-1-1 0,1 0 0,-1 1 0,0-1-1,1 1 1,-1-1 0,0 1 0,1 0 0,1 1 0,-2 0 3,1-1 1,-1 1-1,0-1 0,0 1 1,-1-1-1,1 1 0,0-1 1,0 1-1,-1 0 0,1 0 1,-1-1-1,0 1 0,1 0 1,-1 0-1,0 0 1,0-1-1,0 4 0,-4 62-103,2-49 179,0 1 0,2-1 0,0 0 0,1 0 0,1 1 1,5 21-1,-7-36-39,2-1 1,-1 1 0,0 0-1,1-1 1,-1 1 0,1 0 0,0-1-1,1 0 1,-1 0 0,0 1-1,1-1 1,0-1 0,0 1 0,0 0-1,0-1 1,0 1 0,0-1-1,0 0 1,1 0 0,-1 0 0,1-1-1,0 1 1,0-1 0,-1 0 0,6 1-1,-3-1 36,-1-1-1,1 0 1,-1 0-1,0-1 1,1 0-1,-1 0 0,0 0 1,0 0-1,7-3 1,2-2 3,-1 0-1,15-10 1,-11 4-12,0 0 1,-1 0-1,20-21 1,39-50-8,-7 8-14,-42 49-11,-9 8-160,1 0 0,1 1 0,36-25 0,-49 40 14,-4 3 46,-7 14 13,-83 201-247,67-174 360,-1-1 0,-2 0 0,-31 38 0,30-53 480,12-14-39,120-104 520,-67 61-1307,1 1 0,87-46 0,-66 40-2182,-37 18-532,-3 1 928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8:23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12 8960,'-17'-12'4704,"25"16"-4768,1-4 160,6 5-32,-2-5 32,0 3-32,1-3-2304,4 0 1216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8:24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0 137 10400,'0'-13'4704,"50"13"-4096,17-7 287,9-1-607,59-12 608,1 3-512,48-3 0,-14 4-224,11 1-96,-28 6-32,-5 1-128,-22 5 64,-10 3-4479,-16 8 2463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8:34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155 148 2912,'3'-4'872,"-1"-1"1,0 1-1,0 0 1,0-1-1,-1 1 0,0-1 1,1 1-1,-1-9 1,7-19 2005,-5 23-1754,0-1-1,-1 1 1,0 0-1,-1-1 1,1-10-1,-8 36-93,-63 216 1300,45-129-1923,-15 146-1,38-243-397,-27 233 257,23-220-297,5-18-128,-1-1 1,1 1-1,0-1 0,0 1 1,-1 0-1,1-1 0,0 1 1,-1-1-1,1 1 0,-1-1 0,1 0 1,0 1-1,-1-1 0,1 1 1,-1-1-1,1 0 0,-1 1 1,1-1-1,-1 0 0,0 0 0,1 1 1,-1-1-1,-1 0 0,-6-15-12486,11 2 9451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8:35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55 364 3328,'-6'-3'505,"-21"-10"190,6 0 3865,21 13-4321,0-1 0,0 0 0,0 0 1,-1 1-1,1-1 0,0 0 0,0 0 1,0 1-1,0-1 0,0 0 0,1 0 1,-1 1-1,0-1 0,0 0 0,0 0 1,1 1-1,-1-1 0,0 0 0,1 1 1,-1-1-1,0 0 0,1 1 0,-1-1 1,1 1-1,0-2 0,1-1 198,1 0 0,-1-1 0,1 1 0,0 0 0,3-2 0,27-17 1142,1 2-1,61-26 1,-34 20-840,104-28-1,97-7 114,6 17-578,-117 25-245,-120 18-48,1 0 0,53 6 1,-81-4-24,-1-1 1,0 1-1,1 0 0,-1 0 0,0 0 1,0 0-1,0 1 0,0-1 1,0 1-1,4 2 0,-6-3-36,0 0 1,0 0-1,0 0 0,0 0 0,0 0 0,0 1 0,-1-1 1,1 0-1,0 0 0,-1 0 0,1 1 0,-1-1 1,1 0-1,-1 1 0,1-1 0,-1 1 0,0-1 0,0 0 1,0 1-1,0-1 0,0 1 0,0-1 0,0 1 0,0-1 1,-1 0-1,0 2 0,-7 17-2002,0 3 645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8:36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 53 3904,'-1'-3'726,"0"0"1,0 0-1,0 0 1,0-1-1,1 1 1,-1 0-1,1 0 1,0-1-1,1-5 1,-1-6 5671,-39 111-2110,-53 154-2864,39-98-933,26-71-215,-17 39 973,44-120-1232,0 0 0,0 0 1,0 0-1,0 0 0,0 0 0,0 1 0,0-1 0,0 0 0,0 0 0,0 0 0,0 0 0,0 0 0,0 0 1,0 0-1,1 0 0,-1 0 0,0 0 0,0 0 0,0 0 0,0 0 0,0 1 0,0-1 0,0 0 1,0 0-1,0 0 0,0 0 0,0 0 0,0 0 0,1 0 0,-1 0 0,0 0 0,0 0 0,0 0 0,0 0 1,0 0-1,0 0 0,0 0 0,0 0 0,0 0 0,1 0 0,-1 0 0,0 0 0,0 0 0,0 0 1,0 0-1,0 0 0,0 0 0,0-1 0,0 1 0,0 0 0,0 0 0,1 0 0,9-3 355,13-6-215,-3-3-149,0 0 0,33-27 0,30-37-11,-15 14-258,-64 58 243,-1 1 1,1 0-1,0 0 1,0 0-1,1 1 0,-1 0 1,1-1-1,7-1 1,-11 3 17,1 1 0,0 0 0,0 0 0,0 0 0,-1 0 1,1 0-1,0 0 0,0 0 0,0 1 0,-1-1 0,1 1 0,0-1 0,-1 1 1,1-1-1,0 1 0,-1 0 0,1 0 0,-1 0 0,1 0 0,-1 0 0,1 0 1,-1 1-1,0-1 0,0 0 0,0 1 0,2 2 0,2 2 8,-1 2-1,0-1 1,-1 0 0,1 1-1,-2 0 1,1 0-1,-1 0 1,0 0 0,-1 0-1,1 0 1,-1 9 0,-1-5 71,0 1 1,0-1 0,-1 1 0,-1-1 0,0 0 0,-6 21 0,3-20 40,-1 0 0,0-1 0,-14 22 0,17-30-72,0-1 1,-1 1-1,0-1 1,1 0-1,-1 0 0,0 0 1,0-1-1,-1 1 1,1-1-1,0 0 1,-10 3-1,8-4-14,1 0-1,-1 0 1,1 0 0,-1 0-1,0-1 1,1 0-1,-1 0 1,0 0-1,1-1 1,-1 0 0,0 0-1,-10-4 1,-5-2-29,-38-21 1,40 18-177,14 8 146,-8-4-287,-1-1 0,1 0 0,1-1-1,0 0 1,-13-12 0,19 14-181,0 0 0,1 0 0,0-1 0,0 0 1,0 0-1,1 0 0,0 0 0,0-1 0,-2-8 0,4 10-332,0-1 0,0 1 0,1 0-1,-1-1 1,2 0 0,-1 1 0,1-8 0,3-9-1783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8:38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514 297 3552,'-1'-1'290,"0"0"0,0 1 0,1-1 1,-1 0-1,1 0 0,-1-1 0,1 1 0,-1 0 1,1 0-1,0 0 0,0 0 0,-1 0 0,1 0 1,0 0-1,0-1 0,0 1 0,0 0 0,0 0 1,0 0-1,1 0 0,-1 0 0,0-1 0,0 1 0,1 0 1,0-1-1,0-2 104,0 0 0,-1 0 0,1 1 1,-1-1-1,0 0 0,0 0 0,0-4 0,-3-9 463,0 0 0,-1 0 0,-1 0 0,-1 1 0,-7-16-1,9 24-762,-1 0 0,0 0 0,0 0 0,0 1-1,-1 0 1,0 0 0,-1 1 0,0 0-1,1 0 1,-2 0 0,-10-6 0,11 8-98,0 0 0,0 0 0,-1 1 0,0 0 0,1 1 0,-1 0 0,0 0 0,0 0 0,0 1 0,-1 1 0,1-1 0,0 1 0,-16 2 0,15 0 9,-1 0 0,1 1-1,0 0 1,0 0-1,0 1 1,0 0 0,0 1-1,1 0 1,0 0-1,0 1 1,-10 9 0,2-1 18,2 1 0,0 0 0,1 1 1,0 0-1,1 1 0,1 1 0,1 0 1,1 0-1,0 0 0,1 2 0,1-1 1,1 1-1,-7 39 0,12-52 27,0 1 0,1-1 0,0 0 0,0 0 0,1 1 0,0-1 0,0 0-1,1 0 1,0 0 0,0 0 0,0 0 0,1 0 0,0-1 0,1 1 0,-1-1 0,10 11 0,-7-10 47,1 0-1,-1-1 1,1 0 0,1 0 0,-1 0-1,1-1 1,0-1 0,0 1 0,1-1-1,-1-1 1,1 1 0,16 3 0,-9-4 22,0-1 1,0 0 0,-1-1 0,1-1 0,0 0-1,31-6 1,-16 0 50,-1-1 1,45-17-1,-52 15-97,0-2 0,-1 0 0,0-2 0,-1 0 1,24-20-1,87-87 12,-19 15-305,-106 99 189,0 0 0,0 1 1,0 0-1,1 1 0,0-1 0,17-5 1,-21 8 7,0 2 0,0-1 1,0 0-1,0 1 0,0-1 0,0 1 1,0 0-1,0 1 0,0-1 1,0 1-1,0 0 0,-1 0 0,1 0 1,0 0-1,0 0 0,0 1 1,5 3-1,-1 1 7,0 0 1,0 1-1,0 0 0,-1 0 1,0 1-1,-1 0 1,1 0-1,7 13 0,12 16-14,17 25 596,-42-61-129,-2-2-333,0 0-1,0 0 1,0 0 0,0-1 0,0 1 0,0 0-1,0-1 1,0 1 0,1-1 0,-1 1-1,0 0 1,1-1 0,-1-2 0,0 2-5,-4-11-83,0 0 1,-2 1-1,1-1 1,-2 1-1,1 1 1,-1 0-1,-11-12 0,15 19-84,-1 0 0,1 0 0,-1 0 0,0 1 0,0 0 0,0 0 0,-1 0-1,1 0 1,0 1 0,-1 0 0,0 0 0,0 0 0,1 1 0,-1 0 0,0 0 0,0 1-1,0-1 1,-12 2 0,6 1-13,0 0 0,1 1 0,-1 0 0,0 1 0,1 0 0,0 1 0,0 0 0,0 1-1,-10 7 1,4-1 84,0 0-1,1 2 0,1 0 0,-22 25 0,29-30-25,1 1 0,0 1 0,0-1 1,1 1-1,1 0 0,0 0 0,0 0 0,1 1 0,-3 14 0,7-23 73,-1 0 0,1 0 0,-1 1 1,1-1-1,0 0 0,1 0 0,-1 1 0,0-1 1,1 0-1,0 0 0,0 0 0,0 0 0,2 5 0,-2-6-9,0 0-1,1 0 0,-1 0 1,1-1-1,-1 1 0,1-1 1,0 1-1,-1-1 1,1 0-1,0 1 0,0-1 1,0 0-1,0 0 0,0 0 1,0-1-1,0 1 0,0 0 1,0-1-1,3 1 0,5 0 58,0 0 0,0-1 0,0 0-1,0-1 1,0 0 0,9-2 0,58-18 236,-52 12-318,0 0 0,-1-1 0,0-2 0,0 0 0,-1-2 0,-1 0 0,-1-2 0,33-29 0,-38 28-130,-10 11 25,-1 1 0,1-1 0,10-7 1,-16 13 76,0 0 1,0 0 0,1 0 0,-1-1 0,0 1 0,0 0-1,0 0 1,1 0 0,-1 0 0,0 0 0,0-1 0,1 1 0,-1 0-1,0 0 1,0 0 0,1 0 0,-1 0 0,0 0 0,1 0-1,-1 0 1,0 0 0,0 0 0,1 0 0,-1 0 0,0 0 0,0 0-1,1 0 1,-1 0 0,0 0 0,0 1 0,1-1 0,-1 0-1,0 0 1,0 0 0,1 0 0,-1 0 0,0 1 0,0-1 0,0 0-1,1 0 1,-1 0 0,0 1 0,0-1 0,0 0 0,0 0-1,0 1 1,1-1 0,-1 0 0,0 0 0,0 1 0,0-1 0,0 1-1,1 18-382,-1-10 393,1 5-12,1-1 0,1 1 0,4 16 1,-6-27 61,0 0 1,0 0-1,1 0 1,-1 0-1,1 0 1,-1 0-1,1 0 1,0 0-1,0 0 1,0-1-1,0 1 1,0-1-1,1 0 1,-1 1-1,1-1 1,0 0-1,0-1 1,-1 1-1,5 2 1,-4-4 2,0 0 0,0 1 0,-1-1 0,1 0 1,0 0-1,0 0 0,0-1 0,-1 1 1,1-1-1,0 1 0,-1-1 0,1 0 1,0 0-1,4-3 0,5-2 184,20-15 1,-23 14-192,115-71-37,-105 66-11,-7 5-29,0 1 0,13-6 1,-21 10 20,-1 1 1,1 0 0,0 0-1,-1 0 1,1 0 0,0 1 0,-1-1-1,1 1 1,0 0 0,-1 0-1,1 0 1,6 2 0,-9-2 12,0 1 1,0-1-1,0 1 1,0-1-1,0 1 1,0-1-1,0 1 1,0 0-1,0 0 1,-1 0-1,1-1 1,0 1-1,0 0 1,-1 0-1,1 0 0,0 0 1,-1 0-1,1 0 1,-1 0-1,1 0 1,-1 1-1,0-1 1,1 0-1,-1 0 1,0 0-1,0 0 1,0 1-1,0-1 1,0 0-1,0 0 1,0 0-1,0 0 1,-1 1-1,0 1 1,0 4 0,-1 1 0,-1-1 0,-5 13 0,7-19-12,-5 13-35,3-9 56,0 0 0,1 1 0,0-1 0,-3 12 0,5-17-4,0 1-1,0-1 0,0 1 0,0-1 0,0 1 0,0-1 0,0 1 0,0-1 0,0 1 0,0-1 0,0 1 0,0-1 0,0 1 0,1-1 0,-1 1 0,0-1 0,0 1 0,1-1 0,-1 1 0,0-1 0,1 1 0,-1-1 0,0 0 0,1 1 0,-1-1 0,0 0 0,1 1 0,-1-1 0,1 0 0,-1 1 0,1-1 0,-1 0 0,1 0 0,-1 0 0,1 1 0,-1-1 0,1 0 0,-1 0 0,1 0 0,0 0 0,-1 0 0,2 0 0,25-4 170,-27 4-176,177-57 496,-109 33-684,-62 22 184,0 0 0,0 1 1,0 0-1,7-1 0,-11 2 4,0 0-1,1 0 0,-1 0 0,0 0 0,1 0 1,-1 1-1,0-1 0,0 1 0,1-1 0,-1 1 1,0 0-1,0 0 0,4 2 0,11 10 3,-2-1-36,1-1 0,25 15 1,-35-23-34,0-1 1,0 0 0,0 1-1,0-2 1,0 1-1,1-1 1,-1 0 0,1 0-1,-1-1 1,0 0 0,12-1-1,-10 1-1801,5-2-141,-6-2-3210,-2-1 2072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8:40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387 121 3808,'-1'-14'467,"1"9"-289,-1 1-1,1 0 1,0 0 0,1 0 0,-1 0 0,2-5 0,3-19 987,8-17 8484,-14 67-8842,1-21-773,-7 47 1044,-1-1 1,-22 67-1,-62 92 601,50-117-1139,-52 105 183,-20 47 415,108-228-957,4-10-118,1-1 0,-1 1 1,1 0-1,0 0 0,0 0 1,0-1-1,0 1 0,0 0 1,1 0-1,0 1 0,-1-1 1,1 0-1,0 0 0,1 4 1,-1-6-46,0-1 1,0 0 0,0 0 0,0 1 0,0-1-1,0 0 1,1 1 0,-1-1 0,0 0 0,0 0 0,0 1-1,1-1 1,-1 0 0,0 0 0,0 0 0,1 1-1,-1-1 1,0 0 0,0 0 0,1 0 0,-1 0 0,0 0-1,1 1 1,-1-1 0,0 0 0,1 0 0,-1 0 0,0 0-1,1 0 1,-1 0 0,1 0 0,13-4 251,12-10-128,-26 14-132,31-24 100,-16 10-60,4-2-41,-1-2 1,-1 1 0,-1-2 0,27-38 0,44-91 14,-72 120-23,-10 19 9,0 1 0,0 0 0,0 0-1,1 0 1,13-12 0,-13 14 44,0 0 100,-6 6-156,0 1 1,0-1 0,0 0 0,1 0 0,-1 0 0,0 0-1,0 1 1,0-1 0,0 0 0,0 0 0,1 0 0,-1 1 0,0-1-1,0 0 1,0 0 0,0 1 0,0-1 0,0 0 0,0 0-1,0 1 1,0-1 0,0 0 0,0 0 0,0 1 0,0-1-1,0 0 1,0 0 0,0 1 0,0-1 0,0 0 0,0 1 0,-8 103-186,-1-1 234,5-64 108,1 0 0,4 78 0,-1-115-144,1 0 0,-1 0 0,0 0 0,1 0 0,-1 0 1,1 0-1,0 0 0,0 0 0,0 0 0,0-1 0,0 1 0,0 0 1,0-1-1,0 1 0,1 0 0,-1-1 0,1 0 0,-1 1 0,1-1 0,-1 0 1,1 0-1,0 0 0,0 0 0,0 0 0,-1 0 0,1 0 0,0-1 0,0 1 1,0-1-1,3 1 0,4 0 36,1 0 0,-1-1 0,1-1 0,0 1 0,9-3 0,-14 2-50,64-8 25,101-29 0,-138 29 4,0-2-1,-1-2 1,0 0-1,-1-2 1,35-24-1,-51 30 1,-1-1 0,0-1 0,-1 0 0,0-1 0,-1 0 0,-1-1 0,14-20 0,-19 26 13,-1-1-1,7-16 1,-10 22-53,-1-1 0,1 0 0,0 1 0,-1-1 1,1 0-1,-1 0 0,0 1 0,0-1 0,0 0 1,0 0-1,0 1 0,-1-4 0,1 5 0,-1 0-1,1 1 1,0-1-1,0 0 1,-1 0 0,1 1-1,0-1 1,-1 0-1,1 0 1,-1 1-1,1-1 1,-1 1 0,1-1-1,-1 0 1,1 1-1,-1-1 1,0 1-1,1-1 1,-1 1 0,0 0-1,1-1 1,-1 1-1,0 0 1,0-1-1,1 1 1,-1 0-1,0 0 1,0 0 0,0-1-1,1 1 1,-1 0-1,0 0 1,0 0-1,0 1 1,1-1 0,-1 0-1,0 0 1,0 0-1,0 0 1,-1 1-1,-3 1-29,0 1 0,0-1 0,0 1 0,-7 6 0,7-6 78,-126 104-238,90-72 184,22-18 20,-12 9-59,-32 35 0,59-57 70,1 0-1,-1-1 0,1 1 1,0 1-1,1-1 0,-1 0 1,1 1-1,0-1 0,0 1 1,0 0-1,1-1 0,-1 1 1,1 0-1,0 0 0,0 5 0,1-8 3,0-1-1,0 0 1,1 1-1,-1-1 0,0 0 1,1 0-1,-1 0 1,1 1-1,-1-1 0,1 0 1,-1 0-1,1 0 1,0 0-1,0 0 0,-1 0 1,1 0-1,0 0 1,0 0-1,0 0 0,0-1 1,0 1-1,0 0 1,0-1-1,0 1 0,1-1 1,-1 1-1,0-1 1,0 1-1,3 0 0,2 0 46,0 0 0,1 0 0,-1 0 0,9-1 0,-5-1-9,-1 1 0,1-2 0,-1 1 0,0-1 0,0-1 0,0 0 0,0 0 0,0-1 0,-1 0 0,1 0 0,7-6 0,0-1-25,-1 0 0,-1-1 1,0-1-1,19-22 0,29-45-16,-45 56-197,-9 11 41,-4 5-205,-2 17 0,-2 109 300,0-112 82,0-1 0,1 1 0,-1-1 0,1 0 0,0 1 0,1-1 0,-1 1 0,1-1 0,0 0 0,0 0 0,1 0 0,0 0 0,-1-1 0,2 1 0,4 6 0,-7-11-14,0 1 1,0 0-1,0-1 0,0 1 1,0-1-1,0 1 0,0-1 1,0 1-1,1-1 0,-1 0 1,0 0-1,0 1 0,0-1 1,0 0-1,1 0 0,-1 0 1,0 0-1,0-1 0,0 1 1,1 0-1,1-1 0,25-12 253,-23 11-228,16-12 12,-1 0 0,-1-1 0,0-1 0,27-30 0,-15 15 24,126-136 63,-109 111-406,-48 56 261,0 0-1,1 0 0,-1 0 0,0 0 0,0 0 1,0 0-1,0 0 0,0 0 0,0 0 0,1 0 1,-1 0-1,0 0 0,0 0 0,0 0 0,0 0 1,0 0-1,0 0 0,0 0 0,1 0 0,-1 0 0,0 0 1,0 0-1,0 1 0,0-1 0,0 0 0,0 0 1,0 0-1,0 0 0,0 0 0,0 0 0,0 0 1,0 1-1,0-1 0,0 0 0,1 0 0,-1 0 1,0 0-1,0 0 0,0 0 0,0 0 0,0 1 0,0-1 1,0 0-1,0 0 0,-1 0 0,1 0 0,0 0 1,0 0-1,0 1 0,0-1 0,0 0 0,0 0 1,0 9-55,-5 6-35,-1 0 0,-13 25 0,4-9 112,-4 10 41,2-5 117,-23 70 0,38-102-155,1 1 0,0 0 0,0-1 0,1 1 0,0 0 0,0 9 0,0-13-1,0 0-1,0 0 1,0 0-1,1 0 0,-1 0 1,0 0-1,1 0 0,-1 0 1,1 0-1,-1 0 0,1 0 1,0 0-1,-1-1 0,1 1 1,0 0-1,-1 0 0,1-1 1,0 1-1,0 0 0,0-1 1,0 1-1,0 0 0,0-1 1,0 0-1,0 1 0,0-1 1,0 1-1,0-1 0,0 0 1,0 0-1,0 0 0,0 0 1,0 0-1,0 0 0,1 0 1,4 0 2,-1-1 0,0 1 0,0-1 0,0-1 0,0 1 0,0-1 1,-1 0-1,1 0 0,0 0 0,-1 0 0,6-5 0,3-2-6,-2 0 0,17-17-1,-3-1-69,-1 0-1,-2-1 0,-1-1 0,-2-2 0,17-31 0,-28 47-6,-6 9-1,1 0 0,0 0 0,1 0 0,-1 0 0,1 1 0,0-1-1,1 1 1,-1 0 0,6-5 0,-10 10 58,1 0-1,-1 0 1,0 0 0,0 0-1,1 0 1,-1 0 0,0 0-1,0 0 1,0 0-1,1-1 1,-1 1 0,0 0-1,0 0 1,1 0 0,-1 0-1,0 0 1,0 1 0,1-1-1,-1 0 1,0 0-1,0 0 1,1 0 0,-1 0-1,0 0 1,0 0 0,0 0-1,1 0 1,-1 1 0,0-1-1,0 0 1,0 0-1,1 0 1,-1 0 0,0 1-1,0-1 1,0 0 0,0 0-1,0 0 1,0 1 0,1-1-1,-1 0 1,0 0-1,0 0 1,0 1 0,0-1-1,0 0 1,0 0 0,0 1-1,0-1 1,0 0 0,0 0-1,0 1 1,1 15-26,-1-15 6,-1 19 15,2-1 0,0 0 0,2 1-1,0-1 1,0 0 0,2 0 0,1 0-1,9 22 1,-13-37 33,0 0-1,1-1 1,-1 1 0,1 0-1,-1-1 1,1 0-1,0 0 1,1 0 0,-1 0-1,0 0 1,1 0 0,0-1-1,-1 0 1,1 0-1,0 0 1,0 0 0,0 0-1,0-1 1,1 0 0,-1 0-1,8 1 1,0-1 47,0-1 0,-1 0 0,1-1 1,0-1-1,0 1 0,20-7 0,-15 2-31,0 0 0,0-1 0,0-1 0,-1 0 0,-1-2 0,0 1 0,0-2 0,15-13-1,-11 7-27,0-2 0,-2 0-1,0-1 1,28-43-1,-40 54-79,1 0 0,-2 0 0,0-1 0,0 0-1,5-19 1,-8 27 43,-1 0-1,1 0 1,-1 0-1,0-1 0,0 1 1,0 0-1,0 0 1,0 0-1,0-1 1,-1 1-1,1 0 1,-1 0-1,1 0 1,-2-2-1,1 2 10,0 1 0,0-1 0,0 1 0,0 0 0,-1 0 1,1 0-1,0 0 0,-1 0 0,1 0 0,-1 0 0,1 0 0,-1 0 0,1 1 0,-1-1 0,0 0 0,1 1 0,-1 0 1,0-1-1,1 1 0,-4 0 0,-6-1 30,1 1 1,-1 1 0,1-1 0,-1 2-1,1-1 1,0 1 0,0 1-1,0 0 1,0 1 0,0 0 0,1 0-1,-1 1 1,1 0 0,0 0-1,1 1 1,-10 8 0,10-7 41,0 0 1,0 1-1,0 0 1,1 1-1,1 0 1,-1 0-1,1 0 1,1 1-1,0 0 1,0 0-1,1 0 1,0 0-1,0 1 1,2 0-1,-3 15 1,4-19-26,1 0 0,0 0 0,0 0 1,1-1-1,0 1 0,1 0 0,-1 0 0,1 0 1,0-1-1,1 1 0,0-1 0,0 1 1,0-1-1,0 0 0,1 0 0,0-1 0,1 1 1,-1-1-1,10 9 0,-1-3-13,0-1 1,1 0-1,0-1 0,0 0 1,1-1-1,0-1 0,21 7 0,-10-5-60,0-2 0,1-1 1,0 0-1,34 1 0,-40-6-1031,-1-1 0,1 0 0,0-2 0,0 0 0,-1-2 0,25-6 1,-37 7 71,0 0 0,-1 0 1,1-1-1,-1 0 0,0 0 1,0-1-1,0 1 1,11-11-1,19-20-2954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8:43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84 895 2240,'-33'19'1719,"-9"3"4743,33-18-3357,19-6-1630,21-9 9,-20 6-1244,0-1 1,-1 0-1,1 0 0,-1-2 1,-1 1-1,1-1 1,8-10-1,0-2 15,-2 0 0,21-34 0,40-80 402,-21 36-184,-6 22 16,76-88-1,-101 133-249,6-9 229,-1-1-1,32-63 1,-53 88-288,-4 8-190,0-1-1,0 0 1,-1-1-1,5-18 1,-46 76-235,37-48 246,-33 43 27,3 0 0,-35 66 0,34-41-23,-34 116 1,19-18 182,39-132-91,1 0 0,-3 69 1,9-100-70,0 0 0,0 0 0,0 0 1,1 0-1,-1 0 0,1 0 0,0 0 0,0-1 1,0 1-1,0 0 0,2 3 0,-2-5-1,0 0 1,0 0-1,0 0 0,0 0 0,0 0 0,0 0 1,0 0-1,0 0 0,0-1 0,0 1 0,1 0 0,-1-1 1,0 1-1,1-1 0,-1 1 0,0-1 0,1 0 0,-1 1 1,0-1-1,1 0 0,-1 0 0,0 0 0,1 0 1,-1 0-1,3-1 0,5-1 60,0 0-1,1-1 1,-1 0 0,0-1-1,13-6 1,43-31 257,-35 18-390,-2-1-1,39-43 1,-38 33 102,31-49 0,-23 31-168,-37 52 109,0-1-1,0 1 1,1 0-1,-1-1 1,0 1 0,0 0-1,0-1 1,1 1-1,-1 0 1,0 0-1,0-1 1,1 1 0,-1 0-1,0 0 1,1-1-1,-1 1 1,0 0-1,1 0 1,-1 0-1,0 0 1,1 0 0,-1-1-1,1 1 1,-1 0-1,0 0 1,1 0-1,3 9-51,-5 22 48,0-26 29,-6 65-58,2-38 38,1 45 0,4-68 9,0 0-1,1-1 1,0 1 0,1 0-1,0 0 1,0-1 0,1 1-1,0-1 1,7 14 0,-9-21 7,-1 1 1,1-1-1,0 0 1,0 0 0,-1 1-1,1-1 1,0 0 0,0 0-1,0 0 1,0 0 0,0 0-1,1 0 1,-1-1-1,0 1 1,0 0 0,0 0-1,1-1 1,-1 1 0,0-1-1,1 1 1,-1-1-1,1 0 1,1 1 0,-1-1 2,-1-1 0,1 1 1,0-1-1,0 1 1,0-1-1,-1 0 0,1 1 1,0-1-1,-1 0 0,1 0 1,-1 0-1,1-1 0,-1 1 1,0 0-1,2-2 0,5-6 58,-1 0 0,0-1 1,-1 0-1,6-13 0,4-10-38,-2-2 1,12-44 0,-15 41 41,10-41 34,-11 38-181,-7 34-94,0 12-122,0 15-56,-3-19 347,0 84-241,-1-66 219,1 0 1,0 0-1,2 0 1,6 36 0,-6-48 28,0 0 1,0 0 0,1 0-1,0 0 1,0-1 0,0 0 0,7 9-1,-8-13-1,0 0 1,0 0-1,0 0 0,0 0 1,0-1-1,1 1 0,-1 0 0,1-1 1,-1 0-1,1 0 0,0 0 0,0 0 1,-1 0-1,1 0 0,0-1 0,0 0 1,0 1-1,-1-1 0,1 0 0,6-1 1,-1 0 22,0 0 1,0-1 0,0 0 0,0-1 0,0 0 0,0 0-1,-1 0 1,1-1 0,-1 0 0,0-1 0,0 0 0,9-8-1,4-5 52,-1-2-1,26-33 1,-40 46-86,23-28 12,38-61 1,-63 90-46,2-4-17,1 1 0,0-1 0,1 1 1,9-11-1,-15 18 39,1 0 0,-1 1 0,1 0 0,-1-1 1,1 1-1,0 0 0,-1 0 0,1 0 0,0 0 1,0 0-1,0 0 0,0 0 0,0 1 0,0-1 1,0 1-1,0-1 0,0 1 0,0 0 0,0 0 1,0 0-1,0 0 0,0 0 0,0 0 0,0 0 1,0 1-1,0-1 0,0 1 0,0 0 0,0-1 1,3 3-1,84 44-240,-78-41 259,1 0 1,-1 0 0,1-1 0,24 6 0,-36-10-2,1-1 0,-1 0-1,1 0 1,-1 1 0,1-1-1,-1 0 1,1 1 0,-1-1-1,0 1 1,1-1 0,-1 1-1,0-1 1,1 1 0,-1-1 0,0 1-1,1-1 1,-1 1 0,0-1-1,0 1 1,0-1 0,1 1-1,-1 0 1,0-1 0,0 1-1,0-1 1,0 1 0,0-1-1,0 1 1,0 0 0,0-1 0,0 1-1,-1-1 1,1 2 0,-6 23-180,6-25 174,-24 61-75,1-6 83,10-19 53,7-21-85,1 0 1,0 0-1,0 1 1,2 0-1,0 0 0,-1 21 1,4-35 32,0 0 0,0 1 1,0-1-1,0 0 0,0 0 1,1 0-1,-1 0 0,1 0 1,-1 0-1,1 0 0,0 0 1,0 0-1,0-1 0,0 1 1,0 0-1,0 0 0,0-1 1,1 1-1,-1-1 0,1 1 1,-1-1-1,1 1 0,-1-1 1,1 0-1,0 0 0,0 0 0,0 0 1,-1 0-1,1 0 0,0-1 1,0 1-1,0 0 0,0-1 1,0 0-1,0 1 0,0-1 1,1 0-1,-1 0 0,0 0 1,0 0-1,0-1 0,0 1 1,0-1-1,0 1 0,0-1 1,0 1-1,0-1 0,0 0 1,1-1-1,4-3 28,-1 1 0,0-1 0,0 0 0,-1-1 0,1 1 0,-1-1 0,-1 0 0,1-1 0,-1 1-1,0-1 1,0 0 0,2-8 0,-2 6-16,-1-1-1,0 0 0,0 0 0,-2 0 0,1 0 0,-1 0 0,0 0 1,-2-18-1,-1 5 9,-7-37-1,7 52-53,0 0 0,-1 1 0,0-1-1,0 1 1,-1-1 0,0 1-1,-9-12 1,11 16-25,0 1 0,-1 0 0,1-1 1,-1 1-1,1 0 0,-1 0 0,-5-2 0,7 3 23,-1 0-1,1 0 1,0 1 0,-1-1 0,1 1-1,-1-1 1,1 1 0,-1 0-1,1 0 1,-1-1 0,1 1 0,-1 0-1,0 0 1,1 0 0,-1 1-1,-1-1 1,2 1 15,1-1 0,0 0 0,0 0-1,0 0 1,0 1 0,0-1 0,0 0-1,-1 1 1,1-1 0,0 0 0,0 0 0,0 1-1,0-1 1,0 0 0,0 0 0,0 1-1,0-1 1,0 0 0,0 1 0,0-1 0,1 0-1,-1 0 1,0 1 0,0-1 0,0 0-1,0 0 1,0 1 0,0-1 0,1 0 0,-1 0-1,0 1 1,0-1 0,0 0 0,0 0 0,1 0-1,-1 0 1,0 1 0,0-1 0,1 0-1,-1 0 1,0 0 0,11 9-112,-1-4 84,1-1 0,0 0-1,0-1 1,0 0 0,1 0-1,-1-2 1,19 2 0,81-5 155,-111 2-122,111-13-901,-39-5-2646,-65 17 3013,-6 0 310,0 1 0,0 0 0,0 0 0,1-1-1,-1 1 1,0 0 0,0-1 0,0 1 0,0-1-1,0 1 1,0-1 0,0 0 0,0 1 0,0-1-1,0 0 1,0 0 0,-1 0 0,1 0 0,0 0-1,-1 0 1,1 0 0,0-1 0,-1 2 88,1 0 0,-1-1 0,0 1 1,0-1-1,0 1 0,0 0 0,0-1 0,0 1 0,0-1 1,0 1-1,0 0 0,0-1 0,0 1 0,0-1 1,0 1-1,0 0 0,-1-1 0,1 1 0,0-1 0,0 1 1,0 0-1,0-1 0,-1 1 0,1 0 0,0-1 1,0 1-1,-1 0 0,1-1 0,0 1 0,-1 0 0,1 0 1,-1-1-1,-14-5-2482,11 4 1494,-22-6-2305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8:44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 6656,'-38'0'2144,"22"2"-868,15-2-1243,1 0-1,0 0 1,0 0 0,0 0-1,0 0 1,0 1-1,0-1 1,-1 0 0,1 0-1,0 0 1,0 0-1,0 0 1,0 0 0,0 0-1,0 0 1,0 1 0,0-1-1,0 0 1,0 0-1,0 0 1,0 0 0,0 0-1,0 1 1,0-1 0,0 0-1,0 0 1,0 0-1,0 0 1,0 0 0,0 1-1,0-1 1,0 0-1,0 0 1,0 0 0,0 0-1,0 0 1,0 0 0,0 1-1,0-1 1,0 0-1,0 0 1,0 0 0,0 0-1,0 0 1,1 0-1,17 13 2129,-16-12-2069,10 6 308,0 0 0,0-1 0,0 0 0,1-1 0,-1-1 0,1 0 0,20 3 0,59 7 207,110 2 0,97-12-195,26-9-1001,-111-7-4080,-108 4 2120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4:4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5472,'-19'3'2496,"77"17"-2176,6-12 2016,7 4-1344,55-1 288,4 6-736,46 0-224,-5 3-192,45-5 128,-15 4-160,-3-2-5312,-27 0 2848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8:48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1005 2080,'2'-12'1399,"2"9"1028,-3 3-2222,0 0 0,-1-1 0,1 1-1,0-1 1,-1 1 0,1 0 0,-1-1 0,1 1-1,0-1 1,-1 0 0,1 1 0,-1-1-1,1 1 1,-1-1 0,0 0 0,1 1 0,-1-1-1,0 0 1,1 0 0,-1 1 0,0-1-1,0 0 1,1 0 0,-1-1-21,0 1 0,0 0 1,1 0-1,-1 0 0,0 0 0,0 0 1,0 0-1,0 0 0,0 0 0,-1 0 0,1 0 1,0-1-1,0 1 0,-1 0 0,1 0 1,-1 0-1,1 0 0,-1 0 0,1 1 0,-1-1 1,1 0-1,-1 0 0,0 0 0,-1-1 1,-21-15 1359,19 14-1246,0 2-209,1-1 0,0 1 0,-1 0 0,1 0 0,-1 0 0,0 1 0,1-1 1,-1 1-1,1 0 0,-1 0 0,0 0 0,1 0 0,-1 0 0,0 1 0,1 0 0,-1 0 0,1 0 1,-1 0-1,1 0 0,-4 3 0,-9 4 97,-1 1 0,-23 17 0,30-19-183,0-1-5,-68 51-257,70-50 186,0 0 0,1 0 1,0 1-1,0 0 0,1 0 1,0 0-1,-5 11 0,10-17 39,-1 1 0,1 0-1,0-1 1,0 1 0,0 0 0,1 0 0,-1 0-1,1 0 1,-1 0 0,1-1 0,0 1 0,0 0-1,0 0 1,1 3 0,0-4 33,-1 0 0,1 1 1,0-1-1,0 0 0,0 0 0,1 0 0,-1 0 1,0-1-1,1 1 0,-1 0 0,1 0 1,0-1-1,0 1 0,-1-1 0,1 0 0,0 1 1,0-1-1,3 1 0,2 2 100,-1-1 1,1 0-1,0-1 0,1 0 1,-1 0-1,0 0 0,1-1 1,-1 0-1,1 0 0,-1-1 1,1 0-1,-1-1 0,1 1 1,-1-1-1,1-1 0,-1 1 1,0-1-1,0-1 0,0 1 1,0-1-1,0-1 0,0 1 1,11-9-1,9-6 58,-1-2 1,-2-1-1,0-1 0,-1-1 1,36-47-1,66-115 340,-100 141-407,-2-1 1,27-72-1,-45 103 36,-1 0 0,3-22-1,-6 31-95,0 0-1,-1 0 0,0 0 0,0 0 0,0 0 1,-1 0-1,1 0 0,-1 0 0,-1 0 0,-2-8 1,3 11-48,0 0 1,0 0-1,0 1 1,0-1-1,0 0 1,-1 1-1,1 0 1,0-1-1,-1 1 1,0 0-1,1-1 1,-1 1 0,1 0-1,-1 0 1,0 0-1,0 0 1,0 1-1,0-1 1,1 0-1,-1 1 1,0 0-1,0-1 1,0 1-1,0 0 1,0 0-1,0 0 1,0 0-1,-2 0 1,-2 1-78,0 0-1,0 1 1,0-1 0,0 1-1,1 0 1,-1 0 0,-9 6-1,7-2 29,0-1 0,1 1 0,-1 0 0,1 0-1,0 1 1,1 0 0,0 0 0,0 1 0,-7 12-1,4-4 52,1 1 0,1 0 0,-10 31 0,9-19 16,2-1-1,0 1 0,-2 53 1,7-63 5,2 1-1,0-1 1,1 0 0,1 0 0,0 0 0,12 32 0,-12-42 52,1-1 0,0 1 0,1-1 0,0 0 0,1 0 0,-1-1 0,1 0 0,1 0 0,-1 0 0,1-1-1,0 1 1,1-2 0,0 1 0,0-1 0,0 0 0,0-1 0,1 0 0,-1 0 0,1-1 0,16 4 0,-16-5 16,1 0 1,-1-1 0,1 0 0,-1 0 0,1-1 0,-1 0 0,1-1 0,0 0-1,-1-1 1,0 0 0,1 0 0,-1-1 0,0 0 0,0 0 0,0-1 0,-1-1-1,1 1 1,-1-1 0,0-1 0,9-8 0,-2-1-49,0-1-1,-2 0 1,0-1 0,-1-1-1,-1 0 1,0 0 0,8-21-1,-19 38-24,0 1 1,0-1-1,0 0 0,1 0 0,-1 1 0,0-1 0,1 0 0,-1 1 1,1-1-1,-1 0 0,1 1 0,-1-1 0,1 0 0,-1 1 1,1-1-1,-1 1 0,2-2 0,-1 14-706,-7 25 28,4-30 642,1 0 0,0 0 0,0 1 0,0-1 0,0 1 0,1-1 0,1 0 0,-1 1 0,1-1 0,1 1 0,2 10 0,0-7 26,-2-5 37,0 0 0,0 0 0,0 0 0,1 0 0,6 10 0,-8-15 1,1 0 1,-1 1-1,0-1 0,0 0 0,1 0 0,-1 0 0,1 0 0,-1 0 0,1 0 0,-1 0 0,1-1 0,-1 1 0,1 0 1,0-1-1,-1 0 0,1 1 0,0-1 0,-1 0 0,1 0 0,0 0 0,0 0 0,-1 0 0,1 0 0,0 0 0,-1 0 0,1-1 1,1 0-1,11-3 80,-1-1 1,0 0 0,-1-1 0,0 0 0,0-1 0,0-1 0,-1 0-1,12-10 1,8-10 4,36-42 0,-10 0 17,-2-2-1,56-99 1,-90 134-143,-1-1 0,-1-1-1,21-67 1,-21 47 11,-2 0 0,11-71 1,-27 122-267,-3 16-61,-5 22 19,-35 90 38,-114 239 224,154-355 45,-196 431 123,85-132 167,60-160-339,29-72 184,10-31 258,-23 50 0,35-86-132,4-12-225,2-9-20,3-7 27,14-37 0,-16 50-39,6-19 9,2 1 1,32-53-1,18-2-50,86-90 0,-69 86 3,140-223-54,-25 45 155,-139 193-37,-4-2-1,-3-3 1,-3-2 0,64-154-1,-89 187-180,-22 40-35,1 7 182,-1 0 1,1 0-1,0 0 0,-1 0 0,1 1 0,-1-1 0,1 0 0,0 0 0,-1 0 0,1 0 0,0 0 0,-1 1 0,1-1 0,0 0 0,-1 0 0,1 1 0,0-1 1,-1 0-1,1 1 0,0-1 0,0 0 0,-1 1 0,1-1 0,0 0 0,0 1 0,0-1 0,0 0 0,-1 1 0,-44 78-323,-98 160 148,58-70 137,17 5-124,65-166 170,-142 371 159,-34 40 224,69-206 208,99-197-273,7-13-178,6-12-89,12-26-139,1 1 0,31-50 0,-28 53 49,23-35-47,3 2 0,73-81-1,-100 126 75,1 1 0,1 1 0,1 0-1,1 1 1,36-20 0,116-50 137,-142 72-89,144-63-31,-117 51-81,-57 25 104,1 0 1,-1-1-1,1 1 0,-1 0 1,0 0-1,0-1 0,1 1 1,-1-1-1,0 1 0,0-1 1,0 1-1,0-1 1,-1 0-1,1 1 0,0-1 1,0-2-1,10-38-104,-7 29 190,0-8-143,-1 1 0,0-1 0,-1-36 0,-2 52 20,0-1 0,0 1 0,-1-1 0,-2-8 0,3 13-42,-1-1 0,1 0 0,-1 0 0,0 1 1,0-1-1,0 1 0,0-1 0,0 1 0,0-1 0,0 1 0,0-1 1,-1 1-1,1 0 0,0 0 0,-3-2 0,3 3 16,0-1-1,0 1 1,0 0-1,0-1 1,0 1-1,0 0 1,0 0 0,0 0-1,-1 0 1,1 0-1,0 0 1,0 0-1,0 0 1,0 0-1,0 0 1,0 1-1,0-1 1,0 0-1,0 1 1,0-1-1,0 1 1,0-1 0,0 1-1,-1 1 1,-24 20-326,16-10 293,1-1 1,1 1-1,0 0 1,0 1-1,1 0 1,-9 25-1,2 1 84,-11 52 0,23-79-3,-1 0-1,2 1 1,-1-1 0,2 1-1,1 19 1,-1-26 0,1-1 1,0 1-1,0-1 1,1 1-1,-1-1 1,1 0-1,0 0 1,1 0-1,-1 0 0,1 0 1,0 0-1,0-1 1,1 1-1,7 7 1,-7-8 62,1 0 1,0-1 0,0 1 0,1-1 0,-1 0 0,0 0 0,1-1 0,0 1-1,0-1 1,-1-1 0,1 1 0,0-1 0,1 0 0,-1 0 0,0-1-1,0 0 1,0 0 0,0 0 0,7-2 0,2-2-11,-1-1-1,-1 0 1,1-1 0,-1 0-1,0-1 1,0-1 0,-1 0 0,19-16-1,5-10-179,39-44 1,-54 56 116,119-142 220,-134 160-220,-4 6-64,-4 13-125,1-8 122,-2 14 23,2-1 1,0 0 0,1 0 0,2 0 0,6 38 0,-6-49 44,1 0 0,-1 0 1,2-1-1,-1 0 0,1 1 1,1-1-1,-1-1 1,1 1-1,1-1 0,-1 1 1,1-2-1,1 1 0,-1-1 1,1 0-1,13 10 0,-13-12 30,0 0-1,0 0 0,0-1 0,0 0 1,1 0-1,-1-1 0,1 1 1,0-2-1,0 1 0,0-1 1,0 0-1,0-1 0,0 0 1,12-1-1,-13-1 14,1 1 0,-1-1-1,0 0 1,-1-1 0,1 1 0,0-1 0,-1-1 0,0 1-1,0-1 1,0 0 0,0-1 0,0 1 0,-1-1 0,0 0 0,0-1-1,7-8 1,0-6-4,0 1 1,-1-2-1,-1 0 0,13-37 1,20-95 85,-41 145-228,0-1 0,-1 1-1,0-1 1,0 0 0,0 0-1,-2-14 1,1 23 81,0-1 0,0 1 0,0 0 0,0-1 0,0 1 0,0 0 0,0-1 0,0 1 1,0 0-1,0-1 0,0 1 0,0 0 0,-1-1 0,1 1 0,0 0 0,0-1 0,0 1 0,0 0 0,-1-1 0,1 1 0,0 0 0,0 0 0,-1-1 0,1 1 0,0 0 0,0 0 0,-1-1 0,1 1 0,0 0 0,-1 0 0,1 0 0,0 0 0,-1 0 0,1-1 0,0 1 0,-1 0 0,1 0 0,0 0 1,-1 0-1,1 0 0,-1 0 0,1 0 0,0 0 0,-1 0 0,0 1 0,0 0-20,-1 0 1,0 0-1,1 0 1,-1 0-1,0 1 1,1-1-1,0 0 0,-2 3 1,-6 7 20,1 1-1,0 0 1,1 1 0,0-1-1,-6 17 1,-21 72-238,13-5 99,18-81 150,2-9 44,1 0 0,-1 0 1,1 1-1,0-1 0,1 0 0,0 1 0,1 5 1,-2-10-20,0-1 0,1 1 0,-1-1 0,0 1 0,1-1 0,-1 0 0,1 1 0,0-1 0,-1 0 0,1 1 0,0-1 0,0 0 0,0 0 0,0 0 0,0 0 0,0 0 0,0 0 0,0 0 0,0 0 0,1 0 0,-1 0 0,0-1 0,0 1 0,1 0 0,-1-1 0,1 1 0,-1-1 0,0 0 0,1 1 0,-1-1 0,1 0 0,-1 0 0,1 0 0,-1 0 1,3 0-1,5-3 58,0 0-1,0 0 1,0-1 0,-1 0 0,1-1 0,-1 0 0,0 0 0,-1-1 0,9-6 0,9-7-105,-2 2 38,-2 1 45,37-19 0,-53 32-68,1 0-1,1 0 1,-1 1-1,0-1 1,1 2-1,-1-1 1,1 1-1,-1 0 0,1 0 1,0 1-1,8 0 1,-14 0 13,0 0-1,0 0 1,0 0 0,0 0 0,0 1 0,1-1-1,-1 0 1,0 1 0,0-1 0,-1 1 0,1-1-1,0 1 1,0-1 0,0 1 0,0 0-1,0-1 1,-1 1 0,1 0 0,0 0 0,0 0-1,-1-1 1,1 1 0,-1 0 0,1 0 0,-1 0-1,1 0 1,-1 0 0,0 0 0,1 0 0,-1 0-1,0 0 1,0 0 0,0 0 0,1 0-1,-2 2 1,1 3 28,0 0-1,-1 0 1,0 0-1,-1-1 0,-1 7 1,1-8 1,-1 9 19,0-3-19,0 0 0,-8 16 0,9-22-1,0 0 0,0 0 0,1 0 0,-1 1 0,1-1 0,-1 7 0,2-11-23,0 0 1,1 0 0,-1 1 0,0-1 0,1 0 0,-1 0 0,0 1 0,1-1 0,-1 0 0,0 0 0,1 0 0,-1 1 0,1-1 0,-1 0 0,0 0 0,1 0 0,-1 0 0,1 0 0,-1 0 0,0 0 0,1 0 0,-1 0 0,1 0 0,-1 0 0,1-1 0,11-2 55,0-2 1,0 1 0,-1-2-1,0 1 1,21-15 0,-5 3-50,-24 15-10,87-53-128,-88 53 141,5-3-48,1 0 1,0 1-1,13-7 1,-20 11 25,1-1-1,-1 0 1,1 1 0,-1-1 0,1 1 0,-1-1-1,1 1 1,0 0 0,-1 0 0,1 0 0,0 0 0,-1 0-1,1 0 1,-1 0 0,1 1 0,0-1 0,-1 0 0,1 1-1,-1-1 1,1 1 0,-1 0 0,1 0 0,-1-1 0,0 1-1,1 0 1,-1 0 0,2 2 0,8 10 73,-7-7-63,0 0 0,1-1 1,0 0-1,0 1 0,0-2 1,10 7-1,-14-10 11,1 0 0,0 0 0,-1-1 0,1 1 0,0 0 0,0-1 0,-1 0 0,1 1 0,0-1 0,0 0 0,0 0 0,0 0-1,-1 0 1,1-1 0,0 1 0,0 0 0,0-1 0,-1 1 0,1-1 0,0 0 0,0 1 0,-1-1 0,1 0 0,-1 0 0,1 0 0,-1 0 0,1 0 0,-1-1 0,0 1 0,1 0 0,0-2 0,10-11 134,-2 0 1,1-1 0,9-19-1,-10 16-75,26-43 104,24-37 22,31-23-54,-53 73-93,-2-1 0,35-62-1,-46 56-201,-33 62-438,-11 18 584,1 0-1,2 1 0,1 0 1,0 2-1,2 0 0,2 0 0,0 1 1,2 0-1,-9 50 0,10-27 79,-3 85 0,11-111-583,1-1 1,1 1-1,1-1 0,2 0 1,10 36-1,-12-52-744,-2-4-38,1 0 1,0 0-1,5 8 1,-5-10-337,-2-6-104,-6-13-1442,-26-45-1095,-59-108 3467,-16-10 9387,104 174-8116,-1-1 0,1 0 0,0 0 0,1 0 0,0 0 0,-3-12 1,4 16-419,1 0 0,0 0 1,0-1-1,0 1 1,0 0-1,0 0 1,0 0-1,1-1 1,-1 1-1,1 0 1,0 0-1,-1 0 1,1 0-1,0 0 1,0 0-1,0 0 1,0 0-1,1 1 1,-1-1-1,0 0 1,1 1-1,0-1 1,2-2-1,5-2-35,1 0-1,-1 0 1,1 1-1,0 1 0,0-1 1,1 2-1,14-4 1,83-13-264,-78 16 101,90-15-2633,-73 14 1237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8:48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60 10816,'-31'-11'4864,"28"-3"-4224,3 8-896,8 6 0,0-8-608,10 3 512,6-7 0,-3 9 224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8:51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1094 3552,'-1'-1'428,"0"0"0,0 0 1,0 0-1,0 0 0,0 0 0,0 0 0,0 0 1,0 0-1,1 0 0,-1 0 0,0 0 0,1 0 1,-1-1-1,1 1 0,-1 0 0,1-1 0,0 1 1,-1 0-1,1-1 0,0 1 0,0 0 0,0-2 1,2-13-262,6-7 780,19-42 1,-15 38-571,30-55 562,-22 44-545,-14 26-190,1 1 0,-1 0 0,2 0 0,-1 0 0,2 1 0,-1 1 0,13-12 0,-20 20-201,0 1 0,-1-1 0,1 0 1,0 1-1,0-1 0,-1 1 0,1 0 0,0-1 1,0 1-1,-1 0 0,1-1 0,0 1 0,0 0 0,0 0 1,0 0-1,0 0 0,0 0 0,-1 0 0,1 0 1,0 0-1,0 0 0,0 0 0,0 0 0,0 0 1,0 1-1,-1-1 0,1 0 0,0 1 0,0-1 1,0 0-1,-1 1 0,1-1 0,0 1 0,-1-1 1,1 1-1,0 0 0,-1-1 0,1 1 0,-1 0 1,1-1-1,-1 1 0,1 0 0,-1 0 0,1 0 1,-1-1-1,1 2 0,2 6-7,0 0-1,-1 0 1,0 0-1,1 9 1,0-6 14,-2-5-17,10 45 69,32 90 0,-38-126 17,2-1 0,0 1 1,1-2-1,0 1 0,1-1 0,0 0 0,1-1 0,1 0 0,0-1 0,19 16 0,-22-21 48,0 0-1,0-1 1,0 0-1,1-1 1,-1 0-1,12 4 1,-16-7-31,1 0-1,-1 0 1,1 0-1,0-1 1,-1 0 0,1 0-1,0 0 1,-1 0-1,1-1 1,-1 1 0,1-1-1,-1-1 1,1 1-1,7-4 1,-6 2-28,0-1 1,0 0-1,-1 0 0,1-1 1,-1 1-1,0-1 1,0 0-1,-1-1 0,1 1 1,5-11-1,-3 5-2,-1 0 0,0 0 0,-1-1 0,7-24 0,8-51 4,-10 36-43,2-9-6,5-76 0,-17 132-49,1-1 0,-1 0 0,1 0 0,0 1 0,0-1 0,1 1 0,-1-1 0,1 1 0,0 0 0,0-1 0,0 1 0,1 0 0,3-4 0,-2 4-14,0 0 0,0 1-1,0 0 1,0 0-1,1 0 1,-1 0-1,1 1 1,0 0-1,-1 0 1,1 0-1,10-2 1,10-2 36,-1 2 1,1 1-1,0 0 1,29 2-1,102 12 241,-95-6-138,105 15 436,-149-20-386,-6 0 485,-11 0-619,0 1 1,0-1-1,0 1 1,0-1-1,0 1 1,0-1-1,-1 1 0,1-1 1,0 0-1,0 1 1,-1-1-1,1 1 1,0-1-1,0 0 0,-1 1 1,1-1-1,-1 0 1,1 1-1,0-1 1,-1 0-1,1 0 0,0 1 1,-1-1-1,1 0 1,-1 0-1,0 0 1,-135 94 108,66-40-163,3 4 0,-89 98 1,140-138 37,2 0 0,0 2 1,-20 39-1,32-55 8,0 0 1,1-1-1,0 1 1,-1 0-1,1 0 1,1 0-1,-1 0 1,1 0-1,-1 4 1,1-6 3,0-1 1,0 1-1,1-1 1,-1 0-1,0 1 1,0-1 0,1 0-1,-1 1 1,1-1-1,-1 0 1,1 1-1,0-1 1,0 0-1,-1 0 1,1 0 0,0 0-1,0 0 1,0 0-1,0 0 1,0 0-1,0 0 1,0 0-1,1 0 1,-1-1 0,0 1-1,0 0 1,1-1-1,-1 1 1,3 0-1,2 0 33,1 0-1,0 0 1,-1-1-1,1 0 0,0 0 1,9-2-1,41-9 352,-42 7-330,0 0 1,0-1 0,0-1-1,0-1 1,-1 0-1,0-1 1,-1 0-1,17-13 1,-16 8-47,1 0 1,-2-1-1,0 0 0,-1-1 1,0-1-1,14-24 0,91-198 95,-106 204-692,-11 33 342,-1 3 21,-1 11-12,-3 9 182,2 1-1,1 0 1,0-1-1,2 1 1,1 0-1,0 0 1,2-1 0,0 1-1,13 38 1,-14-53 76,1 0 1,1-1-1,-1 1 0,1-1 1,7 10-1,-9-15-6,-1 0 0,1-1 0,-1 1 0,1 0-1,0-1 1,0 1 0,0-1 0,0 0 0,0 1-1,0-1 1,0 0 0,0 0 0,0 0-1,0-1 1,1 1 0,-1 0 0,0-1 0,0 0-1,1 1 1,-1-1 0,0 0 0,1 0 0,-1-1-1,4 1 1,1-2-1,0 0 1,-1-1-1,1 1 0,-1-1 0,0 0 1,0-1-1,7-4 0,38-34 98,-37 30-82,238-238 453,-225 218-500,-1 0 0,-2-2 0,-1-1 0,-2 0 0,23-53 1,-7-1 162,27-103 0,-48 140-158,-9 26-167,0 0 0,4-40 1,-12 47-127,1 19 291,0 0 0,0 0 0,0 0 0,0 0 1,0 0-1,0 0 0,0 0 0,0-1 0,0 1 0,0 0 0,0 0 1,0 0-1,0 0 0,0 0 0,0 0 0,0 0 0,0 0 0,0 0 0,0 0 1,-1 0-1,1-1 0,0 1 0,0 0 0,0 0 0,0 0 0,0 0 1,0 0-1,0 0 0,0 0 0,0 0 0,0 0 0,-1 0 0,1 0 0,0 0 1,0 0-1,0 0 0,0 0 0,0 0 0,0 0 0,0 0 0,0 0 1,0 0-1,-1 0 0,1 0 0,0 0 0,0 0 0,0 0 0,0 0 0,0 0 1,0 0-1,0 0 0,0 1 0,-8 11-314,-70 216 129,43-116 56,15-53 66,3 1 0,-11 69-1,21-82 198,3 0 0,2 0 0,1 1 0,3-1 0,11 72 0,-11-113-81,0 1 1,0-1-1,0 1 0,1-1 0,0 0 0,0 0 1,8 11-1,-10-16-19,1 1 1,-1 0 0,1-1-1,-1 1 1,1-1-1,-1 0 1,1 1 0,0-1-1,0 0 1,0 0-1,0 0 1,3 1 0,-3-2-3,-1 0 0,1 1 0,0-1 0,-1 0 0,1 0 0,-1-1 0,1 1 0,-1 0 0,1 0 0,-1-1 0,1 1 0,-1-1 0,1 0 0,-1 1 0,1-1 0,-1 0 0,0 0 0,0 1 0,3-3 0,2-3 72,0 0 1,-1 0-1,0 0 1,0-1 0,8-13-1,17-41-180,-28 57 58,15-34-57,-7 15 149,0 2 0,24-37 0,-19 37-84,-6 8-86,0 1-1,0-1 1,-1-1-1,8-18 1,-36 101 50,4 1 0,3 0 0,-7 101 0,20-164 83,-1 2 11,1 0-1,0 0 1,2 16-1,-2-23-15,1-1 0,-1 0 0,0 1 0,0-1 0,1 0-1,-1 1 1,1-1 0,-1 0 0,1 1 0,0-1 0,-1 0-1,1 0 1,0 0 0,0 0 0,0 0 0,0 0 0,0 0 0,0 0-1,0 0 1,0 0 0,0 0 0,0-1 0,1 1 0,-1 0-1,0-1 1,0 1 0,1-1 0,-1 1 0,0-1 0,1 0-1,-1 0 1,2 1 0,3-2 2,-1 1 0,0-1 0,1 0 0,-1 0 0,0-1 0,0 0 0,0 0 0,0 0 0,-1 0 0,1-1 0,0 1 0,7-7 0,3-4 32,0 0 0,13-16 0,-16 16-49,43-45-57,77-105 1,-127 156 46,0-1-26,0 0 1,1 0 0,0 1-1,0 0 1,1 0 0,0 0-1,0 1 1,11-8-1,-17 14 21,0-1-1,0 1 0,0 0 1,0-1-1,-1 1 0,1 0 0,0 0 1,0 0-1,0 0 0,0 0 0,0 0 1,0 0-1,0 0 0,0 0 1,-1 1-1,1-1 0,0 0 0,0 0 1,0 1-1,0-1 0,0 1 0,-1-1 1,1 1-1,0-1 0,0 1 1,-1-1-1,1 1 0,0-1 0,-1 1 1,1 0-1,-1 0 0,1-1 0,-1 1 1,1 0-1,0 1 0,2 4-16,0 1 0,0-1 0,4 11 0,-6-12 46,11 31-56,13 34 86,-22-63-45,1 1 0,0 0 1,1-1-1,0 0 0,0 0 1,8 9-1,-10-14-4,-1 0 0,1 1-1,0-1 1,-1-1 0,1 1 0,0 0 0,0-1-1,0 1 1,0-1 0,0 0 0,0 0-1,1 0 1,-1-1 0,0 1 0,1-1-1,-1 1 1,0-1 0,1 0 0,-1-1 0,0 1-1,1 0 1,-1-1 0,0 0 0,0 0-1,0 0 1,1 0 0,-1 0 0,4-3-1,7-4 49,0-1 0,-1 0 0,0-1 0,20-19 0,-5 0 26,-2-1 0,-1-1 0,-1-1 0,25-46 0,-45 71-103,0 1-1,-1-1 1,0 0-1,0 0 0,2-9 1,-5 15 6,0 0-1,1 0 1,-1 0 0,0 0 0,0-1 0,0 1 0,0 0 0,0 0-1,0 0 1,0 0 0,0 0 0,0-1 0,-1 1 0,1 0 0,0 0-1,-1 0 1,1 0 0,-1 0 0,1 0 0,-1 0 0,0 0 0,1 0-1,-1 0 1,0 0 0,1 1 0,-1-1 0,0 0 0,0 0 0,0 1 0,0-1-1,0 0 1,0 1 0,0-1 0,0 1 0,0 0 0,0-1 0,0 1-1,0 0 1,-1-1 0,1 1 0,0 0 0,0 0 0,-2 0-1,-2 0-26,1 0 0,-1 1-1,1-1 1,-1 1-1,1 0 1,-1 0-1,1 0 1,0 0-1,0 1 1,0 0 0,0 0-1,0 0 1,0 1-1,0-1 1,0 1-1,1 0 1,-4 3-1,0 1 10,0 0-1,1 1 0,-1 0 0,1 0 0,1 0 1,-8 15-1,1 5 40,2 1 0,0 1 0,-8 45 0,14-53 22,-3 43 0,7-54 21,0 0-1,1-1 0,0 1 1,0 0-1,6 19 1,-5-25-19,0 0 1,0-1 0,0 1 0,0-1-1,1 0 1,-1 0 0,1 0 0,0 0-1,5 4 1,-6-6 7,0 0 1,1 0-1,-1 0 0,1 0 1,0-1-1,-1 1 1,1-1-1,0 0 0,0 0 1,0 0-1,0 0 0,0 0 1,0-1-1,0 1 0,6-1 1,1 0 31,0-2 1,0 1-1,-1-1 1,1 0 0,-1-1-1,1 0 1,-1-1-1,0 0 1,0 0-1,0-1 1,-1 0-1,10-8 1,2-2 14,0-2-1,-1-1 1,23-28-1,88-133-176,-66 85 172,-10 15-158,-47 65-60,-3 9-166,-5 15 5,0-9 299,-46 226-310,37-187 402,-3 0 1,-23 51 0,32-82-110,-4 7 94,0-1 0,-1 1 0,-13 16 0,19-28-32,0-1-1,0 1 1,0-1 0,-1 0 0,1 0-1,-1 0 1,0 0 0,0-1 0,0 1-1,0-1 1,0 0 0,-1 0 0,1-1-1,-1 1 1,1-1 0,-1 0 0,-4 1-1,7-2-34,0 0 0,-1 0 0,1 0 0,0 0 0,0-1 0,0 1 0,0-1 0,0 1 0,0-1 0,0 0 0,0 1 0,0-1 0,0 0 0,1 0 0,-1-1 0,0 1 0,0 0 0,1 0 0,-1-1 0,1 1 0,-1-1 0,1 0 0,0 1 0,0-1 0,0 0 0,0 0 0,0 1 0,0-1 0,0 0 0,0 0 0,0-3 0,0 3-7,1-1-1,-1 1 0,1-1 1,0 1-1,0-1 1,0 1-1,0-1 0,0 1 1,1-1-1,-1 1 1,1-1-1,-1 1 0,1-1 1,0 1-1,0 0 0,0 0 1,0-1-1,1 1 1,-1 0-1,1 0 0,-1 0 1,1 0-1,-1 0 1,1 1-1,0-1 0,0 0 1,3-1-1,1 0-12,0 0 0,0 0-1,1 1 1,-1 0 0,1 0 0,0 0 0,0 1-1,0 0 1,-1 0 0,1 1 0,0 0-1,0 0 1,10 2 0,10 2 46,0 1-1,27 9 1,-38-9 41,48 11-1859,97 12 1,-144-25 194,27 1-2404,-15-6-1444,-7-3 1875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8:52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508 712 3392,'1'-1'150,"0"0"1,0 0 0,0 0-1,1 1 1,-1-1-1,0 0 1,0 1-1,1-1 1,-1 0-1,0 1 1,1 0-1,-1-1 1,0 1 0,1 0-1,-1 0 1,0 0-1,3 0 1,24 1 11378,-35 0-11181,0 0-1,0 1 0,1 0 0,-1 0 0,1 1 0,0-1 0,-7 5 0,-7 2-14,-12 6-192,0 1 1,1 1 0,1 2 0,1 1-1,0 1 1,-31 31 0,19-10-35,2 1 1,2 1 0,2 3 0,-37 64-1,69-106-29,1-2-21,0 0-1,1 0 0,-1-1 0,1 1 0,0 0 1,-1 6-1,2-9-41,0 1 1,0 0 0,0 0-1,0 0 1,0-1-1,0 1 1,1 0-1,-1 0 1,0-1 0,0 1-1,1 0 1,-1 0-1,0-1 1,1 1 0,-1 0-1,1-1 1,-1 1-1,1-1 1,-1 1 0,1 0-1,0-1 1,-1 1-1,1-1 1,0 0-1,-1 1 1,1-1 0,0 1-1,-1-1 1,1 0-1,1 1 1,0-1-1,1 1 0,-1 0 0,0-1 0,0 0 0,1 0 0,-1 1 0,0-1 0,1-1 0,-1 1 0,0 0 0,1 0-1,-1-1 1,0 1 0,0-1 0,0 0 0,5-2 0,4-1 14,15-5 13,-1-1 1,0-1 0,0-1-1,-2-2 1,1 0 0,-2-1-1,0-2 1,22-20 0,-25 19-38,1 0-9,0 0 1,25-16-1,-44 34-7,-1-1 0,1 1 0,0 0-1,-1-1 1,1 1 0,-1 0 0,1-1-1,0 1 1,-1 0 0,1-1-1,0 1 1,-1 0 0,1 0 0,0 0-1,-1 0 1,1 0 0,0 0 0,0 0-1,-1 0 1,1 0 0,0 0 0,-1 0-1,1 0 1,0 1 0,-1-1 0,1 0-1,0 0 1,-1 1 0,1-1 0,-1 0-1,1 1 1,0-1 0,-1 1 0,1-1-1,-1 1 1,1-1 0,-1 1 0,1-1-1,-1 1 1,0-1 0,1 1 0,-1-1-1,0 1 1,1 0 0,-1-1 0,0 2-1,2 4-18,0 0-1,-1 0 0,0 0 1,1 10-1,-1-5 57,1 3 11,1-1 0,0 0-1,0-1 1,2 1-1,-1 0 1,9 14 0,-11-23-4,0 0 0,1-1 0,-1 1 0,1 0 1,0-1-1,0 0 0,0 1 0,0-1 0,1 0 1,0-1-1,-1 1 0,1-1 0,0 1 0,0-1 1,0-1-1,0 1 0,1 0 0,-1-1 0,0 0 1,1 0-1,7 1 0,-4-2 14,-1-1 0,1 0 1,-1 0-1,0 0 0,1-1 0,-1 0 1,0-1-1,0 1 0,0-1 0,11-7 1,7-5 79,29-24 1,-53 38-124,42-34 286,62-64 1,24-47 125,-102 114-353,-1-1 0,-2-1 0,-1-2 0,-2 0 0,21-49 1,-1-24-38,38-160 1,-51 107 277,-27 158-281,0 0-28,-1 0 0,1 0 0,-1-1 0,0 1 0,0 0 0,0 0 0,0 0 0,-1 0 0,-1-5 0,2 9 0,0 0 0,0-1 0,0 1 0,0 0 0,0-1 0,0 1-1,0 0 1,0-1 0,0 1 0,0 0 0,-1-1 0,1 1 0,0 0 0,0-1-1,0 1 1,-1 0 0,1 0 0,0-1 0,0 1 0,-1 0 0,1 0 0,0-1 0,0 1-1,-1 0 1,1 0 0,0 0 0,-1-1 0,1 1 0,0 0 0,-1 0 0,1 0 0,0 0-1,-1 0 1,1 0 0,0 0 0,-1 0 0,1 0 0,-1 0 0,1 0 0,0 0 0,-1 0-1,1 0 1,0 0 0,-1 0 0,1 0 0,0 1 0,-1-1 0,1 0 0,0 0 0,-1 0-1,1 1 1,0-1 0,-3 2-14,1 0 1,1 0-1,-1 1 0,0-1 0,1 0 0,-1 1 1,-1 3-1,-14 31-14,2 0 1,1 2-1,-9 43 1,-18 125 4,36-177 47,-2 22 64,2 1 0,1 56-1,14 107-181,-8-181 78,20 140-347,-21-172-23,-1-1 1,0 1-1,1-1 0,0 1 0,0 0 1,0-1-1,0 0 0,0 1 1,0-1-1,0 0 0,1 1 0,0-1 1,-1 0-1,3 2 0,-3-3 103,-1-1 230,0 0 1,0 0-1,0 0 1,0 0-1,0 0 0,0 0 1,0 0-1,0 0 1,0 0-1,1 0 0,-1 0 1,0 0-1,0 0 1,0 0-1,0 0 0,0 0 1,0 0-1,0 0 1,0 0-1,0 0 0,0 0 1,1 0-1,-1 0 0,0 0 1,0 0-1,0 0 1,0 0-1,0-1 0,0 1 1,0 0-346,1 0 345,-1 0 0,0 0 1,0 0-1,0 0 1,0-1-1,0 1 0,0 0 1,0 0-1,0 0 1,0 0-1,0 0 0,1-10-2115,-2-16-857,-3-18-592,-1-2 1276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8:53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61 8480,'-50'-12'3840,"42"9"-3360,3-2 1248,10 10-1056,3-10 416,10 5-609,19-4 65,8 4-320,13-3 64,0-2-160,5-3-192,-5 4 0,14-7-256,-4 6 192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8:54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1381 6144,'0'0'56,"-1"0"0,1 0-1,0 0 1,0 0 0,0 0 0,0 0 0,-1 0 0,1 0 0,0 0-1,0 0 1,0 0 0,0 1 0,0-1 0,-1 0 0,1 0 0,0 0-1,0 0 1,0 0 0,0 1 0,0-1 0,0 0 0,0 0 0,0 0-1,0 0 1,0 0 0,0 1 0,0-1 0,-1 0 0,1 0 0,0 0 0,0 0-1,0 1 1,0-1 0,0 0 0,0 0 0,1 0 0,-1 0 0,0 1-1,0-1 1,0 0 0,0 0 0,0 0 0,0 0 0,0 1 0,0-1-1,0 0 1,0 0 0,0 0 0,1 0 0,-1 0 0,0 0 0,0 1-1,0-1 1,0 0 0,0 0 0,1 0 0,-1 0 0,0 0 0,0 0 0,1 0 87,-1 1 0,0-1 1,1 0-1,-1 0 1,1 0-1,-1 0 0,0 0 1,1 0-1,-1 0 1,1 0-1,-1 0 1,1 0-1,-1 0 0,0 0 1,1 0-1,-1 0 1,1 0-1,-1 0 1,1 0-1,-1-1 0,0 1 1,1 0-1,21-21 3869,21-22-2195,308-342 951,-269 297-2453,-49 51-65,-2-2 1,33-54-1,37-90 535,-93 170-1076,-7 21 92,-9 27 30,7-31 167,-31 104 11,-14 64 46,35-107 7,3 1 0,0 73 0,8-125 62,0 1 0,5 23 0,-5-35-71,1-1 0,-1 1 0,1 0 0,0 0 0,0-1-1,0 1 1,0-1 0,0 1 0,0-1 0,1 1 0,0-1 0,-1 0 0,1 0 0,0 0 0,0 0-1,0 0 1,0 0 0,0 0 0,0-1 0,4 3 0,-5-4-33,0 1 0,0-1 0,0 0 1,0 0-1,0 1 0,0-1 0,0 0 0,0 0 1,0 0-1,0 0 0,0 0 0,0 0 0,0-1 0,0 1 1,0 0-1,0 0 0,0-1 0,0 1 0,0-1 0,0 1 1,1-1-1,15-16 156,-12 12-119,102-132 422,-24 29-328,-64 86-133,44-52 168,78-119-1,70-207-14,-140 228-309,-44 103-247,-42 102-125,-10 27 535,-70 167 1,63-162 220,-57 88-1,-56 72 380,102-151-444,-35 83 0,61-113-111,11-27 183,0-1 0,-1-1 0,-11 18 0,46-73 190,-14 23-376,118-134 56,-115 135-165,-1 1 0,2 1 1,0 0-1,0 2 0,2 0 0,-1 1 1,25-9-1,-39 17 17,1 1 0,0 0-1,0 0 1,11-1 0,-16 3 18,1 0 0,0 0 1,-1 0-1,1 0 0,0 0 0,0 1 0,-1-1 1,1 0-1,-1 1 0,1 0 0,0-1 0,-1 1 0,1 0 1,-1-1-1,1 1 0,-1 0 0,0 0 0,1 0 0,-1 0 1,0 1-1,0-1 0,2 2 0,4 8-11,-1 0 0,-1 0 0,0 1-1,0-1 1,-1 1 0,3 14 0,9 26 76,-12-42-53,1 3 66,0-1 1,0 0-1,2-1 1,7 14-1,-13-24-62,0 0 0,0 0 0,0 0-1,-1 0 1,1 0 0,0-1-1,0 1 1,0 0 0,1 0-1,-1-1 1,0 1 0,0 0-1,0-1 1,0 1 0,1-1-1,-1 0 1,0 1 0,0-1 0,1 0-1,-1 0 1,0 0 0,2 0-1,-1 0 8,0-1 0,0 1-1,0-1 1,0 0 0,0 1-1,0-1 1,0 0-1,-1 0 1,1-1 0,0 1-1,-1 0 1,3-3 0,3-3 39,-1 0 1,0-1 0,0 0-1,5-11 1,-11 19-55,14-22 81,-2 0 0,0-1-1,-2-1 1,0 0 0,7-29 0,-17 50-97,0 0 0,1 0 1,-1 0-1,0 0 0,-1 0 1,1 0-1,0 0 0,-1 0 1,0 0-1,0 1 0,1-1 1,-2 0-1,1 0 0,-2-3 1,2 5-3,1 0 0,-1 0 0,0 0 0,1 1 0,-1-1 1,0 0-1,0 0 0,1 1 0,-1-1 0,0 0 0,0 1 1,0-1-1,0 1 0,0-1 0,0 1 0,0 0 0,0-1 1,0 1-1,0 0 0,0 0 0,0-1 0,0 1 0,0 0 1,0 0-1,0 0 0,0 1 0,0-1 0,0 0 0,0 0 1,0 0-1,0 1 0,0-1 0,0 1 0,0-1 0,0 0 1,0 1-1,0 0 0,0-1 0,0 1 0,0 0 0,1-1 1,-2 2-1,0 0-2,0 0 0,1 0 0,-1 1 0,1-1 0,-1 0 0,1 1 0,0-1 0,0 0 0,0 1 0,0-1 0,0 1 0,1 0 0,-1-1 0,1 1 0,0 4 0,-1 5-27,3 24 1,0-23 60,0-1 0,0 0-1,1 0 1,1 0 0,0 0 0,0-1-1,8 14 1,-9-20-314,0 1-1,1-1 1,-1 0 0,1 0-1,0 0 1,1 0 0,-1-1-1,1 1 1,0-1 0,0 0-1,0-1 1,0 1-1,1-1 1,-1 0 0,13 4-1,-15-6-203,0-1 0,0 1-1,0-1 1,1 0-1,-1 0 1,0 0 0,0 0-1,0 0 1,1-1-1,-1 1 1,0-1 0,0 0-1,0 0 1,0 0-1,0-1 1,0 1 0,2-2-1,14-6-2018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8:54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9 9312,'-32'-9'4192,"45"9"-3616,6 0-768,2 4 0,24-4 800,10 5-320,21-10-32,1 5-160,34-4-96,2 8 32,3-8-1952,-11 4 1056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8:56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37 702 5728,'-22'10'1840,"21"-10"-1808,1 0-1,0 0 1,-1 0 0,1 0 0,0 0-1,-1 0 1,1 1 0,0-1 0,-1 0-1,1 0 1,0 0 0,0 1 0,-1-1 0,1 0-1,0 0 1,0 1 0,-1-1 0,1 0-1,0 0 1,0 1 0,0-1 0,0 1-1,-3 3-236,2-3 389,1 1-1,-1-1 0,0 0 0,1 0 1,-1 0-1,1 0 0,0 0 1,-1 0-1,1 0 0,0 2 1,0-2-58,0-1 1,0 1 0,0-1-1,0 1 1,1-1 0,-1 1 0,0-1-1,1 1 1,-1-1 0,0 0 0,1 1-1,-1-1 1,1 1 0,-1-1-1,0 0 1,1 1 0,-1-1 0,1 0-1,-1 0 1,1 1 0,-1-1 0,1 0-1,-1 0 1,1 0 0,-1 0 0,1 0-1,0 1 1,-1-1 0,1 0-1,-1 0 1,1-1 0,5 2 325,0-1-1,1 0 1,-1 0-1,0-1 1,0 0 0,0 0-1,0 0 1,-1-1-1,9-3 1,7-3 308,21-13-1,-38 18-640,14-7 105,-1 0 0,0-2 0,-1 0 0,0-1 0,-1 0 0,-1-1 0,0-1 0,-1 0 0,-1-1 0,0-1 0,-1 0 0,15-30 0,47-130 713,7-14-290,-68 171-587,0 0 1,25-27-1,-26 33-91,-9 12 22,0-1 0,0 1 1,1 0-1,-1-1 0,0 1 1,1 0-1,3-2 0,-5 4 0,0 0-1,-1-1 0,1 1 0,0 0 0,-1 0 0,1-1 1,0 1-1,0 0 0,-1 0 0,1 0 0,0 0 0,0 0 1,-1 0-1,1 0 0,0 0 0,0 1 0,-1-1 0,1 0 1,0 0-1,0 1 0,-1-1 0,1 0 0,0 1 0,-1-1 1,1 0-1,0 1 0,-1-1 0,1 1 0,-1-1 1,1 1-1,-1 0 0,1-1 0,-1 1 0,1-1 0,-1 1 1,0 0-1,1 1 0,1 2 3,0 1 1,-1-1-1,1 1 1,-1 0-1,0-1 1,0 1-1,-1 0 1,0 0-1,1 0 0,-2 6 1,-7 53 129,5-48-73,-8 49 0,-2 0-1,-4-2 0,-49 123 1,58-168 57,-1-1 1,-13 21 0,17-31-16,0 0 1,0 0-1,-1-1 0,0 0 0,-1 0 0,1 0 1,-11 7-1,15-12-72,0 0 0,1 0 0,-1 0 1,0 0-1,0 0 0,0 0 0,0-1 0,0 1 0,-1-1 1,1 0-1,0 1 0,0-1 0,0 0 0,0 0 0,0 0 1,-1 0-1,1-1 0,0 1 0,0-1 0,-3 0 0,2-1-34,0 1-1,1 0 0,0-1 0,-1 0 0,1 1 0,0-1 1,0 0-1,0 0 0,0-1 0,0 1 0,0 0 0,0-1 0,-2-4 1,2 3-23,1 1 0,-1-1 1,1 0-1,0 0 1,0 0-1,0 0 1,1 0-1,-1 0 0,1 0 1,0-5-1,0 6 28,0 1-1,1-1 1,-1 1 0,1-1-1,0 0 1,-1 1-1,1-1 1,0 1 0,1 0-1,-1-1 1,0 1-1,1 0 1,-1 0-1,1 0 1,0 0 0,2-3-1,3 0-13,1 0 0,0 1 0,1 0 0,-1 0 0,1 1 0,-1 0-1,1 0 1,14-2 0,3 0-26,1 1 1,0 2-1,29 0 0,-1 1 15,95-8-97,149-28 1,-240 24 236,-1-2 1,74-29 0,-106 33-41,24-14 1,-47 24-48,0 0-1,0-1 1,0 0 0,-1 1-1,1-1 1,0 0 0,-1 0-1,0-1 1,1 1 0,-1 0-1,0-1 1,0 1 0,1-4-1,-2 5-9,0 0-1,-1 0 0,1 0 1,-1 1-1,1-1 1,-1 0-1,0 0 0,1 0 1,-1 0-1,0 0 0,1 0 1,-1 0-1,0 0 1,0 0-1,0 0 0,0 0 1,0 0-1,0 0 0,0 0 1,0 0-1,-1 0 1,1 0-1,0 0 0,-1 0 1,1 0-1,-1 0 1,1 0-1,-1 0 0,1 0 1,-1 0-1,1 0 0,-1 1 1,0-1-1,-1-1 1,0 0-6,-1 1 1,0 0 0,1-1 0,-1 1 0,0 0 0,0 0 0,0 0 0,0 1-1,0-1 1,-5 0 0,1 1-33,0 0 0,0 1 0,1-1 0,-1 1-1,0 1 1,0-1 0,1 1 0,-1 0 0,1 1-1,-8 3 1,-5 4-75,-32 23 1,45-29 103,-33 26-62,-44 43-1,44-38 44,38-34 19,-9 8-40,0 0 1,0 0-1,1 1 1,0 0-1,1 0 0,-9 15 1,16-23 44,0 0 1,0 0-1,1-1 0,-1 1 1,0 0-1,1 0 0,-1 0 1,1 0-1,-1 0 0,1 0 1,0 0-1,0 0 0,0-1 1,0 1-1,0 0 0,1 0 1,-1 0-1,1 0 0,-1 0 1,1 0-1,-1 0 0,1-1 1,0 1-1,0 0 0,0 0 1,0-1-1,0 1 0,0-1 1,1 1-1,-1-1 0,0 1 1,1-1-1,-1 0 0,1 0 1,0 0-1,-1 0 0,1 0 1,0 0-1,3 1 0,2-1 57,1 0-1,-1-1 1,1 0-1,-1 0 1,1-1-1,-1 0 1,0 0 0,1-1-1,13-5 1,-12 5-27,30-11 5,-2-1 1,1-2-1,-2-1 1,0-2 0,-1-1-1,-1-2 1,-1-2-1,-2-1 1,30-29-1,102-122 296,-154 167-348,-9 9 11,0 0 1,0 0-1,0 0 0,0 0 1,0 0-1,0 0 0,0 0 1,0 0-1,0 0 0,0 0 0,0 0 1,1 0-1,-1 0 0,0 0 1,0 0-1,0 0 0,0 0 1,0 0-1,0 0 0,0 0 1,0 0-1,0 0 0,0 0 0,0 0 1,1 0-1,-1 0 0,0 0 1,0 0-1,0 0 0,0 0 1,0 0-1,0 0 0,0 0 1,0 0-1,0 0 0,0 0 0,0 0 1,0 0-1,0 1 0,0-1 1,1 0-1,-1 0 0,0 0 1,0 0-1,0 0 0,0 0 1,0 0-1,0 0 0,0 0 0,0 0 1,0 0-1,0 1 0,0-1 1,0 0-1,-4 21-87,1-9 72,-17 72 133,9-45 2,2 1 0,-4 41 0,13-76-96,0-1-1,0 1 1,0 0-1,1 0 1,0-1-1,0 1 1,0-1-1,0 1 1,1-1-1,0 1 1,0-1-1,4 7 1,-5-9-10,0 0 0,1 0 0,-1-1 1,0 1-1,1-1 0,-1 1 1,1-1-1,0 0 0,-1 1 0,1-1 1,0 0-1,0 0 0,0 0 0,0 0 1,0-1-1,0 1 0,0 0 1,0-1-1,0 0 0,0 1 0,0-1 1,0 0-1,0 0 0,1 0 0,-1 0 1,0-1-1,0 1 0,0 0 1,0-1-1,3 0 0,5-4 38,0 1-1,0-1 1,0 0-1,-1-1 1,1 0-1,-1-1 1,8-7-1,54-60 61,-17 15-135,58-44 157,-108 99-144,-1 1 1,1 0-1,0-1 0,1 2 1,-1-1-1,0 0 0,1 1 1,7-3-1,-12 5 9,1 0 1,-1-1-1,1 1 0,-1 0 1,1 0-1,-1 0 0,1 0 0,0 0 1,-1 0-1,1 0 0,-1 0 1,1 0-1,-1 0 0,1 0 0,-1 0 1,1 0-1,-1 1 0,1-1 0,-1 0 1,1 0-1,-1 0 0,1 1 1,-1-1-1,1 0 0,-1 1 0,1-1 1,-1 0-1,0 1 0,1-1 1,-1 1-1,0-1 0,1 1 0,-1-1 1,0 1-1,1-1 0,-1 1 1,0 0-1,1 1 4,-1 0 0,0 0 1,1 0-1,-1 0 0,0 0 0,0 1 1,-1-1-1,1 0 0,-1 4 0,-6 16 5,-1-1-1,-1 0 0,-1-1 0,-21 35 0,-13 27-58,42-79 52,1 0 0,-1 1 0,1-1 0,0 0 0,1 1 0,-1-1 0,1 1 0,-1 4 0,2-8 3,1 0-1,-1 0 1,1 0-1,-1 0 1,1 0-1,-1 0 1,1-1-1,-1 1 1,1 0-1,-1-1 1,0 1-1,3-2 1,20-10 110,-20 10-83,30-18 173,62-50-1,-71 50-244,2 0-1,0 2 0,49-25 1,-74 42 34,1 0 1,-1 0 0,0 0-1,1 0 1,-1 0 0,0 1-1,1-1 1,-1 1 0,1-1-1,-1 1 1,1 0 0,-1 0-1,1 0 1,-1 1 0,0-1-1,1 0 1,-1 1-1,4 1 1,-4-1 2,0 1-1,0-1 0,-1 1 1,1-1-1,0 1 1,-1 0-1,1 0 1,-1 0-1,1 0 0,-1 0 1,0 0-1,0 0 1,0 1-1,0-1 1,-1 0-1,1 0 0,0 5 1,1 6 49,0-1 1,-1 25-1,-1-36-44,0 0-1,0 0 1,0-1-1,0 1 0,0 0 1,0 0-1,0 0 1,0 0-1,1 0 1,-1-1-1,0 1 1,0 0-1,1 0 1,-1 0-1,1-1 0,-1 1 1,1 0-1,-1 0 1,1-1-1,-1 1 1,1 0-1,-1-1 1,1 1-1,0-1 1,-1 1-1,1-1 1,0 1-1,0-1 0,-1 1 1,1-1-1,0 0 1,0 0-1,0 1 1,0-1-1,-1 0 1,3 0-1,-1 0-1,1 0-1,-1 0 1,0 0 0,1-1-1,-1 1 1,1-1 0,-1 0-1,0 0 1,1 0 0,-1 0-1,4-2 1,4-5 14,1 0 0,-1-1 0,12-13 0,-10 10 9,19-16 1,-30 28-23,0-1 0,0 0 0,0 1 0,-1-1 0,1 1 0,0-1 0,0 1 0,0 0 0,0-1 0,0 1 0,0 0 0,0 0 0,0-1 0,0 1 0,0 0 0,0 0 0,0 0 1,0 0-1,0 0 0,0 0 0,0 1 0,0-1 0,0 0 0,0 1 0,0-1 0,0 0 0,0 1 0,0-1 0,0 1 0,0-1 0,0 1 0,-1 0 0,1-1 0,0 1 0,0 0 0,-1-1 0,1 1 0,0 0 0,-1 0 0,1 0 0,-1 0 0,1 1 0,3 4-8,-1 1-1,-1-1 0,1 1 0,2 12 0,-1 1 66,1 35 0,-4-35-203,6 28 1,-7-47-9,0-1 0,0 1-1,0 0 1,0-1 0,1 1 0,-1-1 0,0 1 0,0-1-1,0 1 1,1-1 0,-1 1 0,0 0 0,0-1 0,1 0 0,-1 1-1,1-1 1,-1 1 0,0-1 0,1 1 0,-1-1 0,1 0 0,-1 1-1,2-1 1,8 1-6363,-8-1 5539,7 0-1474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8:56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70 350 7392,'-16'3'2373,"16"-3"-2330,0 0 0,0 0-1,0 0 1,0 0 0,0 0 0,0 0 0,-1 0-1,1 0 1,0 0 0,0 0 0,0 0-1,0 0 1,0 0 0,0 0 0,-1 0 0,1 0-1,0 0 1,0 0 0,0 1 0,0-1 0,0 0-1,0 0 1,-1 0 0,1 0 0,0 0-1,0 0 1,0 0 0,0 0 0,0 0 0,0 1-1,0-1 1,0 0 0,0 0 0,0 0 0,0 0-1,0 0 1,0 0 0,-1 1 0,1-1-1,0 0 1,0 0 0,0 0 0,0 0 0,0 0-1,0 1 1,0-1 0,0 0 0,1 0 0,-1 0-1,0 0 1,0 0 0,0 0 0,0 1-1,0-1 1,0 0 0,0 0 0,0 0 0,0 0-1,0 0 1,6 5 4467,-2-4-4213,1-1-1,-1 1 1,1-1-1,-1 1 1,1-1 0,-1 0-1,1-1 1,-1 1-1,1-1 1,-1 0 0,0 0-1,1-1 1,-1 1-1,0-1 1,0 0-1,0 0 1,6-4 0,-2-1-130,0-2 1,-1 1 0,1-1-1,-1 0 1,-1-1 0,0 1-1,0-1 1,-1-1-1,-1 1 1,1-1 0,3-16-1,-2 7-94,-2 0 0,0 0-1,-1 0 1,-1-1 0,-1-32 0,-2 49-63,1 1 0,-1-1 0,1 0 1,-1 0-1,0 1 0,-1-1 0,1 1 1,-1-1-1,1 1 0,-4-5 0,4 7-4,0-1 0,0 1-1,0 0 1,0-1 0,-1 1 0,1 0-1,0 0 1,-1 0 0,1 0 0,-1 0-1,1 0 1,-1 0 0,1 0 0,-1 1-1,0-1 1,1 1 0,-1-1-1,0 1 1,0 0 0,1-1 0,-1 1-1,0 0 1,0 0 0,-3 1 0,-1 0 48,0 1 0,0 0 0,0 1 1,0-1-1,0 1 0,0 0 0,1 1 0,-1 0 1,1-1-1,0 1 0,0 1 0,-4 4 1,-1 3 86,-1-1 1,2 2 0,0-1-1,-9 18 1,10-16-5,0 0 0,2 1 0,0 0 0,1 1 0,-7 30 0,11-39-88,0 0 0,0 1 0,1-1 0,0 0-1,0 0 1,1 0 0,0 0 0,0 0 0,1 0 0,0 0 0,0 0 0,1-1 0,-1 1-1,1-1 1,1 0 0,5 10 0,-1-7-28,0 0 0,1 0 0,-1-1 0,2 0 0,-1 0 0,1-1 0,0 0 0,1-1 0,-1 0 0,1-1 0,1 0 0,-1-1 0,0 0 0,1-1 0,0 0 0,17 2-1,0-2-787,1-1-1,-1-2 0,0-1 0,1-1 0,48-10 1,-5-1-1207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8:58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326 134 2976,'0'-4'510,"1"1"0,-1-1 0,1 1 0,0-1 0,1 1 0,-1 0 0,0-1 0,1 1 0,2-3 0,-2 3 139,0 0 1,-1-1-1,1 1 1,-1 0-1,0 0 0,0-1 1,0 1-1,0-1 1,0-3-1,-1 7-508,0-1 1,0 0-1,0 1 0,0-1 0,0 1 0,0-1 1,0 0-1,0 1 0,0-1 0,0 1 0,0-1 1,0 0-1,-1 1 0,1-1 0,0 1 1,-1-1-1,1 1 0,0-1 0,-1 1 0,1-1 1,0 1-1,-1-1 0,1 1 0,-1-1 0,1 1 1,-1 0-1,1-1 0,-1 1 0,-1 0-21,1-1-1,0 1 0,0 0 1,0 0-1,0 0 0,0 0 0,0 1 1,0-1-1,-1 0 0,1 0 1,0 1-1,0-1 0,0 0 1,-1 1-1,-3 2 61,-1 0 0,1 1-1,0-1 1,-5 6 0,1 1-31,0 0 0,1 1 0,1 0-1,0 0 1,0 1 0,1 0 0,-5 13 0,2-5 100,-92 208 1175,83-180-1076,-21 87 0,2 52 177,33-168-506,-16 119 58,18-115 98,1 0-1,1 0 1,6 43 0,-5-58-104,0-1 0,1 0 0,0 0 0,1 0 0,0 0 1,0 0-1,0-1 0,1 1 0,8 11 0,-10-15-14,1 0 1,0 0-1,0-1 1,0 1-1,0 0 1,1-1-1,-1 0 1,1 0-1,-1 0 0,1 0 1,0 0-1,-1-1 1,1 0-1,0 0 1,0 0-1,0 0 1,0 0-1,8-1 0,12-1 15,-1-1 0,1 0 0,31-9 0,66-26 126,-95 27-67,0 0 0,40-24 0,-52 25-108,-1 0 1,0 0 0,-1-1 0,0-1 0,-1 0 0,15-19 0,-9 5 35,-1 0-1,-1-1 1,-1 0 0,17-47 0,-12 18-27,18-83-1,-26 87-27,-3 1-1,3-75 1,-11 80-54,-1-1 0,-13-77 0,11 108-61,-1 1 0,0-1 0,-7-16 0,8 24 32,-1 0 0,0 0-1,0 0 1,-1 1 0,1-1 0,-1 1 0,-12-10 0,9 10 29,-1-1 0,1 2-1,-1-1 1,-1 2 0,1-1-1,-1 1 1,0 0 0,0 1 0,0 0-1,0 1 1,0 0 0,-1 1-1,-12-1 1,7 2-66,0 0 0,1 1-1,-1 1 1,1 1 0,0 0 0,0 1-1,0 0 1,0 1 0,0 1 0,1 0-1,0 1 1,-25 18 0,27-16-463,0 0-1,1 1 1,1 0 0,0 1-1,0 0 1,1 1 0,0 0-1,-9 19 1,-3 9-2877,6 0 1126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4:50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60 3232,'19'0'3082,"-26"0"22,-25 3-2613,1 0 0,0 2-1,0 1 1,1 2 0,-34 13-1,43-13-258,1 2-1,0 0 1,1 1-1,-34 26 1,38-26-124,1 1 0,1 1 0,0 0 1,-22 28-1,30-34 9,0 0 1,0 1 0,1 0-1,0 0 1,0 0-1,1 0 1,0 1-1,0-1 1,1 1-1,0 0 1,-2 17 0,4-24-58,0-1 0,0 1 1,0-1-1,0 0 1,1 1-1,-1-1 1,0 1-1,1-1 1,-1 1-1,1-1 1,-1 0-1,1 1 1,-1-1-1,1 0 1,0 0-1,0 1 1,0-1-1,0 0 0,0 0 1,0 0-1,0 0 1,0 0-1,0 0 1,0 0-1,3 1 1,-3-2-5,1 1 1,0-1-1,0 0 1,-1 1-1,1-1 1,0 0-1,0 0 1,0 0 0,-1-1-1,1 1 1,0 0-1,0-1 1,-1 1-1,1-1 1,0 1-1,-1-1 1,1 0-1,-1 0 1,1 0-1,-1 0 1,3-1-1,14-14 220,0-1-1,15-19 1,-8 9-175,91-86 294,-95 93-429,-2 0 0,0-2 0,-1 0 0,22-36-1,-35 46-177,-5 11 200,0 1-1,0 0 0,0 0 1,0 0-1,-1 0 1,1 0-1,0 0 0,0 0 1,0 0-1,0 0 0,-1 0 1,1 0-1,0 0 0,0 0 1,0 0-1,0 0 1,-1 0-1,1 0 0,0 0 1,0 0-1,0 0 0,0 0 1,0 0-1,-1 1 0,1-1 1,0 0-1,0 0 1,0 0-1,0 0 0,0 0 1,-1 0-1,1 0 0,0 1 1,0-1-1,0 0 0,0 0 1,-21 19-653,11-9 577,1 1 1,1 0-1,-1 0 0,2 0 0,-13 25 0,17-30 105,1 0 1,0 0 0,0 0 0,1 1-1,-1-1 1,0 11 0,2-13 32,0-1 1,0 1-1,1-1 1,-1 1-1,1-1 1,-1 1 0,1-1-1,1 0 1,-1 1-1,0-1 1,1 0-1,-1 0 1,3 4-1,-1-5 27,-1 1-1,0-1 0,1 0 0,0 0 0,-1 0 0,1 0 0,0 0 0,0 0 1,0-1-1,0 1 0,0-1 0,1 0 0,-1 0 0,0 0 0,0-1 0,1 1 0,-1-1 1,1 0-1,-1 1 0,0-2 0,1 1 0,5-1 0,5-1 91,-1-1 1,1 0-1,-1-1 0,17-7 0,5-3-124,-2-2-1,1 0 1,-2-3 0,-1 0-1,0-2 1,-1-1 0,-2-2-1,28-28 1,-41 34-79,-12 13 3,1 1 0,-1 0 0,1-1 0,0 1 0,0 0 0,1 1 0,-1-1-1,1 1 1,-1 0 0,8-4 0,-12 7 20,1 0-1,-1 0 1,0 0 0,0 0-1,1 0 1,-1 0 0,0 0-1,1 0 1,-1 0 0,0 0-1,0 0 1,1 0-1,-1 0 1,0 0 0,1 0-1,-1 0 1,0 0 0,0 0-1,1 0 1,-1 1 0,0-1-1,0 0 1,1 0 0,-1 0-1,0 0 1,0 1 0,1-1-1,-1 0 1,0 0-1,0 0 1,0 1 0,0-1-1,1 0 1,-1 0 0,0 1-1,0-1 1,0 0 0,1 12-151,-1-10 115,-1 16 44,-4 23-1,2-26 7,2 0-1,-1 0 1,2 1-1,0 15 1,1-27 48,-1 0-1,1 0 1,0 0 0,0 0-1,0 0 1,1 0 0,0 0-1,-1 0 1,1 0 0,0-1-1,1 1 1,-1-1 0,1 0-1,-1 1 1,1-1 0,0 0-1,0-1 1,1 1 0,4 3-1,-2-3 35,-1-1-1,1 0 1,-1 0-1,1 0 0,0 0 1,0-1-1,-1 0 0,1 0 1,0-1-1,8 0 1,10-1 209,27-4 0,-50 5-284,28-4 110,-1-2 0,0-1 0,0-1 0,0-1 0,-1-1 0,0-2 0,37-22 0,-57 30-136,0-1 1,0 0-1,0 0 1,10-11-1,-16 14 19,0 1 0,0 0 0,0 0 0,0-1-1,0 1 1,0 0 0,0-1 0,-1 1 0,1-1-1,0 1 1,-1-1 0,1 0 0,-1 1 0,0-1 0,1 0-1,-1 1 1,0-1 0,0 0 0,0 1 0,0-1-1,0 0 1,-1 1 0,1-1 0,0 0 0,-1 1-1,1-1 1,-1 1 0,-1-3 0,2 3-16,-1 1 1,1-1-1,-1 0 1,0 1-1,1-1 1,-1 1-1,0-1 1,1 1-1,-1 0 1,0-1-1,0 1 1,1 0-1,-1-1 1,0 1-1,0 0 1,0 0-1,1 0 1,-1 0-1,0 0 1,0 0-1,0 0 0,0 0 1,1 0-1,-1 0 1,0 0-1,0 0 1,-1 1-1,-4 0-133,0-6 702,5 4-553,0-1 0,0 1-1,-1 0 1,1 0-1,0 0 1,0 0 0,0 0-1,-1 0 1,1 1 0,0-1-1,-1 0 1,1 1-1,-1-1 1,1 0 0,-1 1-1,1 0 1,-3-1 0,-7 2-86,1 0 1,0 1 0,0 0 0,1 0-1,-1 1 1,0 1 0,1-1 0,-1 1-1,1 1 1,0 0 0,1 0-1,-1 1 1,1 0 0,-10 10 0,17-15 83,0 0 0,0 0 0,-1 0 0,1 1 0,0-1 0,0 0 1,0 1-1,0-1 0,1 1 0,-1-1 0,0 1 0,1 0 0,-1-1 0,1 1 1,-1 0-1,1-1 0,0 1 0,0 0 0,-1-1 0,1 1 0,1 0 0,-1 0 0,0-1 1,0 1-1,1 0 0,-1-1 0,0 1 0,1-1 0,0 1 0,-1 0 0,1-1 1,0 1-1,0-1 0,0 1 0,0-1 0,0 0 0,0 0 0,0 1 0,1-1 1,1 2-1,4 2 50,0 1 0,0-1 1,1-1-1,0 1 0,0-1 1,10 4-1,-5-4 57,-1 0-1,1-1 1,0-1 0,0 0 0,0 0 0,0-2-1,0 1 1,1-2 0,-1 0 0,0 0-1,17-5 1,-2-1-516,31-10 0,23-15-3836,-71 27 2119,-1 0 0,1 0 0,-1-1 0,19-14 0,3-5-2763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8:59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32 6560,'-12'-5'12796,"18"9"-11997,-1-1 1,1 0-1,9 3 1,7-2-129,1 0 0,0-2 0,-1-1 0,41-3 0,-24 1-399,169-8 184,-143 3-2071,78-17 0,-83 10-225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9:07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567 9 5152,'-2'-9'5333,"1"16"-3296,-1-1-902,0 1 1,-1-1-1,-6 13 0,-29 37 1237,33-49-2096,-188 220 1859,163-194-2152,-78 81-1284,37-42-2481,2-1-5018,35-35 4694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9:09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27 700 2496,'-6'3'773,"-3"3"6318,6-2-6433,-3 2 1856,6-6-2482,0 0 0,0 0 1,0 0-1,0 0 0,0 0 0,-1 0 1,1 0-1,0 0 0,0 0 0,0 0 1,0 0-1,0 1 0,0-1 0,0 0 0,0 0 1,-1 0-1,1 0 0,0 0 0,0 0 1,0 0-1,0 0 0,0 0 0,0 1 0,0-1 1,0 0-1,0 0 0,0 0 0,0 0 1,0 0-1,0 0 0,0 0 0,0 1 1,0-1-1,3 3 2993,-2-3-2746,0 1-1,0-1 1,0 0 0,0 0 0,0 0-1,0 0 1,1 0 0,-1 0 0,0 0 0,2 0-1,19-6 131,-1-1 0,-1-1 0,1 0 0,22-14-1,-28 14-308,-7 4-54,-1 0-1,0-1 0,0 0 0,-1-1 1,10-9-1,25-33 69,-36 42-94,-2 2 7,-2 3-16,0 0 0,0 0 0,-1 0 0,1 0 0,0 1 0,-1-1 0,1 0 0,0 0 0,-1 0 0,1 0 0,-1-1 0,0 1-1,1 0 1,-1 0 0,0-2 0,0 111-267,0-107 279,0 1 0,0-1 1,1 0-1,-1 1 0,0-1 0,0 0 0,1 1 0,-1-1 0,1 0 0,-1 1 0,1-1 0,-1 0 0,1 0 0,0 1 1,0-1-1,0 0 0,0 0 0,-1 0 0,1 0 0,1 0 0,-1 0 0,0-1 0,0 1 0,0 0 0,0 0 1,0-1-1,1 1 0,-1-1 0,0 1 0,1-1 0,-1 1 0,0-1 0,1 0 0,-1 0 0,1 0 0,-1 0 0,0 0 1,3 0-1,1 0 45,-1-1 0,1 1 0,-1-1 0,1 0 0,0 0 0,-1-1 0,0 1 0,1-1 0,-1 0 0,0 0 0,4-3 1,5-5 52,-1 0 0,0 0 1,-1-1-1,16-20 1,31-53 139,-42 58-169,20-28 50,142-203 206,-126 181-269,9-11-248,-55 78 65,1 0-231,-6 10 208,-3 8 101,-60 173-137,29-90 75,3-9 184,-46 90 0,29-81 33,-60 127 238,75-144-95,29-68-243,2-5-8,1 0 0,-1 0 0,0 0 1,0-1-1,1 1 0,-1 0 0,-1-1 0,1 1 1,0-1-1,0 1 0,0-1 0,-1 1 1,1-1-1,-1 0 0,1 0 0,-1 0 0,1 0 1,-3 2-1,3-3-5,1 0 1,-1 0-1,0 0 1,1 1-1,-1-1 1,0 0-1,0 0 1,1 0-1,-1 0 1,0 0-1,1 0 1,-1 0-1,0 0 1,1-1-1,-1 1 0,0 0 1,1 0-1,-1 0 1,0-1-1,1 1 1,-1 0-1,1-1 1,-1 1-1,0-1 1,-1 0 14,1-1 0,-1 1 0,1-1 0,0 0 0,0 1 0,0-1 0,0 0 0,-1-2 0,-2-4 37,2 0-1,-5-16 0,7 23-70,0 0 5,-4-17 58,0-1-1,1 0 1,0-21-1,3 35-55,0 0 0,0-1-1,1 1 1,0 0 0,0 0-1,0 0 1,1 0 0,-1 0-1,1 0 1,0 0 0,1 0-1,-1 1 1,1-1 0,0 1-1,7-8 1,1 1-19,1 0 0,1 2 0,-1-1 0,2 2 0,-1-1 0,1 2 0,0 0 0,25-8 1,9 0-122,67-12 0,-103 25 110,65-10-1309,-67 11-682,0 1 0,20 2 0,-30-2 1840,1 0 1,-1 0-1,1 0 1,-1 0 0,1 0-1,-1 0 1,1 0-1,-1 0 1,0 1 0,1-1-1,-1 0 1,1 0-1,-1 0 1,0 1-1,1-1 1,-1 0 0,1 1-1,-1-1 1,0 0-1,1 0 1,-1 1 0,0-1-1,0 1 1,1-1-1,-1 0 1,0 1-1,0-1 1,0 1 0,1-1-1,-1 1 1,0-1-1,0 0 1,0 1 0,0-1-1,0 1 1,0-1-1,0 1 1,3 11-2485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9:10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41 9728,'-31'-40'4384,"22"40"-3808,5 0 128,8 0-512,5 0-1824,9 3 1312,14 1-2720,8 4 1664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9:11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 1888,'5'-1'18987,"-6"6"-16807,-1 1-1964,0 1 1,0-1-1,1 0 0,-1 1 0,1 11 0,-3 14 98,-4 16-15,-65 324 1141,46-235-971,20-97-405,1 22-96,6-47 165,1-4-133,-1-11-42,0 0 0,0 0-1,0 0 1,0 0 0,0 0 0,0 1-1,0-1 1,0 0 0,0 0 0,0 0 0,0 0-1,0 0 1,0 0 0,0 1 0,0-1-1,0 0 1,0 0 0,0 0 0,0 0-1,0 0 1,-1 0 0,1 1 0,0-1-1,0 0 1,0 0 0,0 0 0,0 0-1,0 0 1,0 0 0,0 0 0,-1 0-1,1 0 1,0 0 0,0 0 0,0 0 0,0 0-1,0 0 1,0 1 0,-1-1 0,1 0-1,0 0 1,0 0 0,0 0 0,0 0-1,0 0 1,-1-1 0,1 1 0,0 0-1,0 0 1,0 0 0,0 0 0,0 0-1,0 0 1,-1 0 0,1 0 0,0 0-1,0 0 1,0 0 0,0 0 0,0 0-1,0-1 1,0 1 0,0 0 0,-1 0-1,-7-8-3477,0-2 800,7 1 923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9:11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94 7968,'-44'-9'4426,"31"9"2470,16 1-4389,21-2-1298,27-6 0,-13 2-705,283-17 1580,-64 5-1219,-113 1-657,-55 5-325,-67 8-443,5 0-4333,1 4-4741,-13 3 6434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9:12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44 5216,'1'-1'278,"1"-3"1067,0 1 1,0 0 0,0 0-1,0 0 1,5-4 0,-7 6-1227,0 1-1,1 0 1,-1 0 0,0-1 0,0 1 0,1 0 0,-1 0 0,0-1 0,0 1 0,0 0 0,1-1 0,-1 1 0,0 0 0,0-1 0,0 1 0,0 0 0,0-1 0,0 1 0,0 0 0,0-1 0,0 1-1,0-1 1,0 1 0,0 0 0,0-1 0,0 1 0,0 0 0,0-1 0,0 1 0,0 0 0,0-1 0,-1 1 0,1 0 0,0-1 0,0 1 0,0 0 0,-1 0 0,1-1 0,0 1 0,0 0 0,-1 0-1,1-1 1,0 1 0,-1 0 0,1 0 0,0 0 0,0-1 0,-1 1 0,0-1 83,0 1 0,0-1-1,0 1 1,0-1 0,0 1 0,0 0-1,-1-1 1,1 1 0,0 0 0,0 0-1,0-1 1,0 1 0,0 0 0,-1 0-1,1 1 1,-1-1 0,-2 1-72,-1 1 0,1 0 0,0 0 1,0 1-1,0-1 0,0 1 0,0 0 0,0 0 0,1 0 1,0 1-1,-1-1 0,-4 8 0,-2 4-25,1 0 0,-8 18 0,12-23-27,-18 38 246,-18 50 1,34-78-258,1 0 0,1 0 0,1 1 0,1 0 0,-1 34 0,4-53-25,0 1 0,0-1 1,0 1-1,1-1 0,-1 1 0,1-1 1,0 1-1,-1-1 0,1 1 0,0-1 0,0 0 1,1 0-1,1 4 0,-2-5-12,0 0 0,0-1 0,0 1 0,-1 0 0,1-1 0,0 1 0,0-1 0,0 1 0,0-1 0,0 1 0,0-1 0,1 1 0,-1-1 0,0 0 0,0 0 1,0 0-1,0 0 0,0 0 0,0 0 0,0 0 0,1 0 0,-1 0 0,0 0 0,0 0 0,0-1 0,0 1 0,0 0 0,0-1 0,0 1 0,0-1 0,2 0 0,0-2 3,1 1 0,-1-1 1,1 0-1,-1 0 0,0 0 1,0-1-1,0 1 0,-1-1 1,1 1-1,-1-1 0,0 0 1,2-5-1,4-10 29,8-26 0,-8 21 10,9-23-32,68-169-395,-84 215 350,-1 0 0,1 1-1,-1-1 1,1 0 0,-1 0-1,1 0 1,-1 0 0,1 0-1,0 0 1,-1 1 0,1-1-1,0 0 1,0 1 0,0-1-1,-1 0 1,1 1 0,2-2-1,-2 2 6,-1 1 0,1-1-1,-1 0 1,1 0-1,-1 0 1,1 0-1,-1 0 1,1 0 0,-1 1-1,1-1 1,-1 0-1,1 0 1,-1 1-1,0-1 1,1 0 0,-1 1-1,1-1 1,-1 0-1,0 1 1,1-1-1,-1 1 1,0-1 0,1 0-1,-1 2 1,3 4 13,0 0 0,0 1 0,-1 0 0,2 7 0,-2-7-9,2 4 7,8 32 193,27 58 1,-32-87-192,0-1 0,1 1 0,0-1 1,1-1-1,1 0 0,0 0 0,0-1 1,14 12-1,-14-15-199,0-1 1,1 1-1,0-2 1,18 10-1,-23-14-455,0 0 0,0 0-1,0 0 1,10 1 0,-11-3-201,-1 0 0,1 0 0,0 0 0,-1 0 0,1-1 1,-1 0-1,6-1 0,13-4-2347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9:13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24 550 4160,'-17'13'1834,"17"-13"-1700,-1 1-1,1-1 1,-1 1-1,1-1 1,-1 0-1,1 1 1,0-1-1,-1 1 1,1-1-1,0 1 1,-1-1-1,1 1 1,0-1 0,0 1-1,-1 0 1,1-1-1,0 1 1,0-1-1,0 1 1,0-1-1,0 1 1,0 0-1,0-1 1,0 1-1,0-1 1,0 1 0,1 0-1,0 3 1371,-1-4-1419,1 1 0,-1-1-1,0 0 1,0 0 0,0 1-1,0-1 1,1 0 0,-1 1-1,0-1 1,0 0-1,0 0 1,1 1 0,-1-1-1,0 0 1,0 0 0,1 0-1,-1 1 1,0-1 0,1 0-1,-1 0 1,0 0 0,1 0-1,-1 0 1,0 0-1,0 0 1,1 0 0,-1 0-1,0 0 1,1 0 0,-1 0-1,0 0 1,1 0 0,-1 0-1,0 0 1,1 0-1,-1 0 1,0 0 0,1 0-1,-1 0 1,0 0 0,1-1-1,-1 1 1,0 0 0,0 0-1,1 0 1,-1-1 0,14-5 689,-1 0 1,0-1 0,0 0 0,0-1 0,13-11-1,54-52 861,-79 70-1609,16-16 218,0-2 0,-2 1 1,0-2-1,-1 0 0,-1-1 1,-1 0-1,-1-1 1,-1 0-1,-1-1 0,8-30 1,-12 34 25,-2 1 1,0-1 0,0-24-1,-1 88-215,3 0 0,15 71 1,-18-108-14,0-1 1,0 1 0,1-1 0,0 1 0,0-1 0,1 0 0,0 0 0,8 11 0,-9-14 21,0-1 1,0 1-1,0-1 1,1 0-1,-1 0 1,1-1-1,0 1 1,0-1-1,0 0 1,0 0-1,0 0 1,1 0-1,-1-1 1,0 0-1,1 0 1,8 1-1,-3-1 49,0-2 1,1 1-1,-1-2 0,0 1 1,0-1-1,0-1 0,0 0 0,11-5 1,5-3 67,41-25-1,-50 25-132,0-1-1,-1 0 0,-1-2 0,0 0 0,-1 0 0,-1-1 0,17-23 0,-6 1-105,-1 0 0,23-54 0,-38 73-121,17-26 1,-25 44 176,0 0 0,0-1 0,0 1 0,0 0 0,0 0 0,0-1 0,1 1 0,-1 0 0,0 0 0,0 0 0,0-1 0,0 1 0,1 0 0,-1 0 0,0 0 0,0 0 0,1-1 0,-1 1 0,0 0 0,0 0 0,0 0 0,1 0-1,-1 0 1,0 0 0,1 0 0,-1 0 0,0 0 0,0 0 0,1 0 0,-1 0 0,0 0 0,0 0 0,1 0 0,-1 0 0,0 0 0,0 0 0,1 0 0,-1 0 0,0 0 0,0 0 0,1 1 0,-1-1 0,0 0 0,0 0 0,0 0 0,1 0 0,-1 1 0,0-1 0,0 0 0,0 0 0,1 0 0,-1 1 0,0-1 0,0 0 0,0 0 0,0 1 0,0-1 0,0 0 0,0 0 0,0 1 0,0-1 0,1 0 0,-1 0 0,0 1 0,0-1 0,4 22-31,-5 11 32,0-1 0,-2 0 0,-2 0 0,-11 44 0,12-65 10,0 1 0,-1-1-1,0 1 1,-1-2 0,0 1 0,-1-1 0,-14 17-1,16-21 27,-1 0 0,-1 0-1,1 0 1,-1 0-1,0-1 1,0-1-1,-1 1 1,1-1 0,-1 0-1,0-1 1,-15 5-1,22-8-18,0 1 0,-1-1 0,1 0 0,0 0 0,0 0 0,0 0 0,-1 0 0,1 0 0,0 0 0,0 0 0,0 0 0,-1 0 0,0-1 0,2 1-14,0 0 1,0 0 0,0 0-1,0 0 1,0 0 0,-1 0 0,1-1-1,0 1 1,0 0 0,0 0-1,0 0 1,0 0 0,0 0-1,0 0 1,0 0 0,0 0 0,0 0-1,0-1 1,0 1 0,0 0-1,0 0 1,0 0 0,0 0-1,0 0 1,0 0 0,0 0 0,0 0-1,0 0 1,0-1 0,0 1-1,0 0 1,0 0 0,0 0-1,0 0 1,0 0 0,0 0-1,0 0 1,0 0 0,0 0 0,1-1-1,-1 1 1,0 0 0,0 0-1,0 0 1,10-6-60,9 0 25,1 0-1,1 1 0,-1 1 0,1 1 0,27-1 0,22-4-244,-61 7 39,1 1 1,-1 0-1,18 2 1,7 1-4253,-33-3 4010,0 0 137,0 0 0,0 0-1,0 0 1,0 0-1,0 0 1,0 0 0,0 0-1,-1 0 1,1 0 0,0 1-1,0-1 1,0 0-1,0 1 1,1 0 0,6 12-7765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9:14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12 8800,'-22'-11'4000,"17"11"-3488,1 0-704,8 0 0,6 0-1952,4 3 1184,31-3-3136,4 0 2336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9:19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105 901 2816,'-5'1'10661,"4"-2"-10414,0 1 0,1-1 1,-1 1-1,0-1 0,1 1 0,-1 0 1,0-1-1,1 1 0,-1 0 0,0 0 1,0-1-1,1 1 0,-1 0 0,0 0 1,0 0-1,0 0 0,1 0 0,-1 0 1,-1 0-1,-18 1 717,16 1-894,1 0 0,-1 0 0,1 0 0,0 1 0,-1-1 0,1 1 0,0-1 0,0 1 0,1 0 0,-4 5 0,2-4-8,2-1-51,-1 0 1,1 0-1,0 0 0,0 0 0,0 1 1,0-1-1,1 1 0,-1-1 0,-1 6 1,3-7-21,0 1 1,-1-1 0,1 0 0,0 1 0,0-1-1,1 0 1,-1 0 0,0 1 0,1-1 0,-1 0 0,1 0-1,0 1 1,-1-1 0,1 0 0,0 0 0,3 3-1,0 2 104,1 0 0,0-1 0,0 0-1,1 0 1,0 0 0,0-1 0,0 1-1,1-1 1,9 5 0,-14-9-54,0 0-1,0 0 1,0 0 0,1 0 0,-1 0 0,0-1-1,0 1 1,1-1 0,-1 1 0,0-1-1,1 0 1,-1 0 0,1 0 0,-1 0 0,0-1-1,1 1 1,-1 0 0,0-1 0,0 0 0,1 1-1,-1-1 1,0 0 0,0 0 0,0-1 0,0 1-1,0 0 1,0 0 0,0-1 0,0 0 0,-1 1-1,1-1 1,-1 0 0,1 0 0,-1 1 0,2-4-1,-1 2-1,0 0 0,0 0 0,0 0 0,-1-1 0,1 1 0,-1 0 0,0-1 0,0 1 0,0 0 0,0-1 0,-1 1 0,1-1 0,-1 1 0,0-1 0,0 0 0,0 1 0,-1-1 0,1 1 0,-1-1 0,0 1 0,0-1 0,0 1 0,0 0 0,-1 0 0,-2-5 0,-3-3-150,2 4 76,1 0 1,-1 0 0,-1 1-1,-10-10 1,35 5-49,38-16 1,-29 19 185,0 0-1,0 2 1,1 1 0,38-1 0,-58 5-89,23-2 140,1 1 1,48 4 0,-77-2-122,-1 1 0,0-1 0,1 1 0,-1 0 0,0 0 1,0 1-1,0-1 0,0 1 0,0 0 0,0-1 0,0 1 1,0 0-1,-1 1 0,1-1 0,4 5 0,-6-5-10,0 0-1,0-1 1,0 1 0,0 0-1,0 0 1,0 0-1,-1 0 1,1 0-1,-1-1 1,1 1 0,-1 0-1,0 1 1,0-1-1,0 0 1,0 0-1,0 0 1,0 0 0,0 0-1,-1 0 1,1 0-1,-1 0 1,1 0-1,-1-1 1,0 1 0,0 0-1,0 0 1,-2 3-1,0-1 48,0 0 0,0 0 0,-1 0 0,1-1 0,-1 1 0,0-1 0,-1 0 0,-7 5 0,12-8-64,0 0 0,0 0 0,0 0 1,0 0-1,0 0 0,0 0 0,0 0 0,0 0 1,0 1-1,0-1 0,0 0 0,0 0 1,1 0-1,-1 0 0,0 0 0,0 0 1,0 0-1,0 0 0,0 0 0,0 0 1,0 0-1,0 0 0,0 0 0,0 0 1,0 0-1,0 0 0,0 1 0,0-1 1,0 0-1,0 0 0,0 0 0,0 0 0,0 0 1,0 0-1,0 0 0,0 0 0,0 0 1,0 0-1,0 0 0,0 1 0,0-1 1,0 0-1,0 0 0,0 0 0,0 0 1,0 0-1,0 0 0,0 0 0,0 0 1,0 0-1,0 0 0,0 0 0,-1 0 1,1 0-1,8 1 115,100-41 31,-11 4-310,-96 35 156,1 0-1,0 1 0,1-1 1,-1 1-1,0 0 1,0-1-1,0 1 1,0 0-1,0 0 0,0 1 1,0-1-1,0 0 1,0 1-1,0-1 1,3 2-1,-3-1 5,0 0-1,-1 0 0,1 1 1,-1-1-1,0 0 1,1 1-1,-1-1 1,0 1-1,0-1 1,0 1-1,0 0 1,0 0-1,0-1 1,0 1-1,-1 0 1,1 2-1,2 2 46,0 1 0,0-1 0,1 0 0,-1 0 0,1-1 0,1 1 0,-1-1 0,1 0 0,6 6 0,-6-6-10,-4-5 134,2 1-114,0-1 0,0 0 1,0 1-1,0 0 0,0-1 1,3 2-1,-4-1-48,0 0-1,0 0 1,0-1-1,0 1 1,0-1-1,0 0 1,0 1 0,0-1-1,0 0 1,0 0-1,0 0 1,0-1-1,0 1 1,0 0 0,2-2-1,47-21 64,-12 4 123,-8 7-75,-14 6-80,0-1 1,-1-1-1,-1 0 1,1-1-1,21-16 0,-14 5-27,-1-1-1,27-31 0,34-56 111,-50 60-79,-1-2-1,-3-1 1,-3-1-1,-1-1 1,-3-2-1,19-70 0,-31 80-142,-2-1-1,2-47 1,-9 85 39,-1 1 0,0 0 1,0 0-1,-1-8 0,-3 7-20,0 7 25,-9 14-34,-2 11-53,-21 46 0,10-17 58,9-22 44,-22 45-16,9 4 176,4 2-1,3 1 1,4 1-1,-13 133 0,31-202-70,0 0 0,0 0 0,2 0 0,0 1 0,4 20 0,-4-33-13,-1-1 0,1 0 1,-1 0-1,1 0 0,0 0 1,0 0-1,0 0 0,0 0 1,0 0-1,1 0 0,-1 0 1,0 0-1,1-1 0,0 1 0,-1 0 1,1-1-1,3 3 0,-2-3 18,0 0-1,1 1 1,-1-2 0,0 1-1,0 0 1,1 0-1,-1-1 1,0 0-1,1 0 1,-1 0-1,6 0 1,0-2-18,0 1 1,1-1 0,-1-1-1,0 0 1,0 0 0,0 0-1,0-2 1,-1 1 0,0-1-1,0 0 1,12-10 0,-6 3 23,0 0 0,-1-2 0,-1 0 0,0 0 0,10-17 0,-20 28-65,1-2-46,-1 1 1,1 0-1,1-1 0,-1 1 0,1 0 1,-1 1-1,9-7 0,-12 10 41,1 0 0,-1 0 0,0 0 0,1 0 0,-1 1 0,0-1 0,0 0-1,1 0 1,-1 1 0,0-1 0,0 0 0,1 1 0,-1-1 0,0 0 0,0 0 0,0 1 0,0-1 0,1 0 0,-1 1 0,0-1 0,0 0-1,0 1 1,0-1 0,0 1 0,0-1 0,0 1 0,-1 10 24,0 0-1,-1 0 1,0 0 0,-7 18-1,5-15 50,0 0 0,-2 19-1,0 2 34,6-34-85,0-1 0,0 0 0,0 1 0,0-1-1,0 0 1,0 1 0,0-1 0,0 0 0,0 1 0,0-1 0,0 0-1,1 1 1,-1-1 0,0 0 0,0 0 0,0 1 0,0-1 0,1 0-1,-1 1 1,0-1 0,0 0 0,1 0 0,-1 0 0,0 1 0,0-1 0,1 0-1,-1 0 1,0 0 0,1 0 0,-1 1 0,0-1 0,0 0 0,1 0-1,-1 0 1,0 0 0,1 0 0,-1 0 0,0 0 0,1 0 0,-1 0-1,0 0 1,1 0 0,-1 0 0,0 0 0,1 0 0,-1 0 0,0-1 0,1 1-1,-1 0 1,0 0 0,1 0 0,-1 0 0,0 0 0,0-1 0,1 1-1,-1 0 1,0-1 0,21-13 410,-18 12-432,22-18 101,-15 11-139,0 0 0,22-13 0,-30 21 28,1-1 0,0 1 0,-1 0-1,1-1 1,0 1 0,0 1 0,0-1 0,0 0 0,0 1 0,0 0-1,0-1 1,0 1 0,0 0 0,0 1 0,0-1 0,0 0 0,0 1 0,3 1-1,-5-2 19,1 1 0,0 0-1,-1-1 1,0 1 0,1 0 0,-1 0-1,1 0 1,-1 0 0,0 0-1,0 1 1,0-1 0,0 0-1,0 1 1,0-1 0,0 0-1,0 1 1,0-1 0,-1 1 0,1 0-1,0-1 1,-1 1 0,0-1-1,1 1 1,-1 3 0,1 2-10,-1 1 1,-1-1-1,1 1 1,-3 9-1,3-14 4,-15 70 139,-28 80 0,29-106-150,2-8 79,-1-1 1,-37 71 0,39-90-36,-1 0 0,0 0 0,-2-1 0,0-1-1,-1 0 1,-28 24 0,33-33 2,0 0 0,-1-1 0,0-1 0,0 0 0,0 0 0,-1-1 0,0-1 0,0 0 0,-13 3 0,17-5-11,0-1-1,0 0 0,-1 0 1,1-1-1,0 0 0,0-1 1,-1 0-1,1 0 0,0 0 1,0-1-1,0 0 0,0-1 0,0 0 1,-11-6-1,16 7-3,-1 0 0,1-1-1,0 1 1,0-1 0,0 0 0,0 0 0,1 0-1,-1 0 1,1 0 0,0 0 0,0-1 0,0 1-1,0-1 1,0 0 0,1 1 0,-1-1 0,1 0-1,0 0 1,1 0 0,-1 0 0,1 0 0,-1 0 0,1 0-1,0 0 1,1 0 0,-1 0 0,1-4 0,1-1-14,0 1 1,0-1 0,1 1 0,0-1 0,1 1 0,-1 0 0,2 0 0,-1 0 0,1 1 0,0 0-1,7-8 1,9-5-34,0 1-1,2 1 1,0 1-1,1 1 1,1 0-1,38-16 0,-25 16-51,1 2 0,1 2 0,76-15 0,-116 27 84,68-10-1852,-59 9 273,-1 0 0,1 1-1,0 1 1,0-1 0,15 5 0,-1 2-1655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4:52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34 782 3648,'-4'2'456,"1"0"-1,-1 1 1,1 0 0,0-1 0,0 1-1,0 0 1,0 1 0,0-1 0,-1 5 5921,19-31-4808,-6 10-1285,0 1 1,1 1 0,0 0 0,13-11 0,50-37 162,4 8 5,16-12 51,-79 52-451,0 1 1,0 0-1,1 1 0,23-11 0,-35 19-87,0 0-1,0 1 1,0-1 0,-1 1-1,1-1 1,0 1-1,5 0 1,-7 0 28,0 0 0,0 0 0,0 0 0,0 1 0,0-1 0,0 0 0,0 0 0,0 1 0,0-1 0,0 1 0,0-1 0,-1 1 0,1-1 0,0 1 0,0-1 0,0 1 0,-1 0 0,1-1 0,0 1 0,-1 0 0,1 0 0,-1-1 0,1 1 0,0 1 0,0 1 8,0 1 1,0-1-1,-1 0 0,1 1 1,-1-1-1,0 1 1,0-1-1,0 1 1,0-1-1,-2 7 0,-11 35-94,4-15 224,3-3-32,-24 117 1029,31-135-547,5-16 214,2-2-539,9-8-134,1 0 1,1 1-1,0 1 1,1 0-1,34-18 1,-10 11-312,86-31 0,-119 49 102,-6 2 47,0 0 1,1 0-1,-1 0 1,0 1-1,1 0 0,-1 0 1,1 0-1,-1 1 1,1 0-1,5 0 0,-10 0 28,0 1-1,0-1 1,-1 0 0,1 0-1,0 1 1,0-1-1,-1 0 1,1 1-1,0-1 1,-1 0 0,1 1-1,-1-1 1,1 1-1,0 0 1,-1-1-1,1 1 1,-1-1-1,0 1 1,1 0 0,-1-1-1,1 1 1,-1 1-1,1 0-12,0 0 0,-1 0 0,1 1 0,-1-1 0,0 0-1,1 0 1,-2 5 0,1 1 4,-1 0 0,-1 1 1,-4 13-1,-7 13 133,8-26-65,2 1 0,-1-1 0,1 1-1,0 0 1,1 0 0,0 0 0,1 0-1,-1 16 1,2-25-30,0 0 1,0 0-1,0 0 0,0 0 1,1 0-1,-1 0 0,0 0 1,0 0-1,1 0 0,-1 0 1,1 0-1,-1 0 0,1 0 1,-1 0-1,1 0 0,-1 0 1,1-1-1,0 1 0,0 0 1,-1 0-1,1-1 0,0 1 1,0 0-1,0-1 0,0 1 1,0-1-1,0 1 0,0-1 1,0 0-1,0 1 0,0-1 1,0 0-1,0 1 0,0-1 1,0 0-1,0 0 0,0 0 1,0 0-1,0 0 0,0 0 1,0-1-1,0 1 0,2-1 1,4-1 60,0 0-1,0 0 1,0-1 0,12-7 0,118-82 323,-73 47-455,27-9-400,-109 91-14,8-14 398,1-3 37,0 1 0,2 0 1,1 1-1,1 0 0,0 0 1,2 0-1,-2 41 0,6-57 85,-1 0-1,1-1 0,0 1 0,0 0 1,0 0-1,1-1 0,0 1 0,0-1 1,3 7-1,-4-11-34,0 0-1,-1 1 1,1-1 0,0 0 0,0 0-1,0 0 1,0 0 0,0 0 0,0 0-1,0 0 1,0 0 0,0 0-1,0 0 1,0-1 0,1 1 0,-1 0-1,0-1 1,1 1 0,-1-1 0,0 1-1,1-1 1,-1 0 0,0 0-1,1 0 1,-1 1 0,1-1 0,-1-1-1,1 1 1,-1 0 0,0 0 0,1 0-1,-1-1 1,0 1 0,1-1-1,-1 1 1,0-1 0,1 1 0,-1-1-1,0 0 1,0 0 0,0 1 0,2-3-1,9-6 96,-1 0-1,0-2 1,0 1-1,-1-1 0,0-1 1,13-21-1,-7 6 6,0-2 0,11-31 0,-24 54-124,-1 1 0,0-1 0,0 0 1,-1 0-1,1 0 0,-2 0 0,1 0 0,0 0 0,-1 0 0,0 0 1,-1 0-1,1 0 0,-3-9 0,2 13-1,0 0 0,0-1 0,-1 1 1,1 0-1,-1 0 0,1 0 0,-1 0 0,0 0 1,0 0-1,0 0 0,0 1 0,0-1 0,0 1 0,0-1 1,-1 1-1,-3-2 0,-3-1-159,1 1 0,-1 0 1,-11-2-1,17 4 132,0 0 0,0 1 0,0 0 0,0 0 0,0 0-1,0 0 1,0 0 0,0 1 0,1-1 0,-4 2 0,5-2 26,0 0 1,1 0-1,-1 0 1,1 1-1,-1-1 1,0 0-1,1 1 1,-1-1-1,1 1 1,-1-1-1,1 0 1,-1 1-1,1-1 1,-1 1-1,1-1 0,-1 1 1,1 0-1,0-1 1,-1 1-1,1-1 1,0 1-1,0 0 1,-1-1-1,1 1 1,0 0-1,0-1 1,0 1-1,0 0 0,0-1 1,0 1-1,0 0 1,0-1-1,0 1 1,0 0-1,0-1 1,0 1-1,0 0 1,1-1-1,-1 1 1,1 0-1,0 1 26,0 0 0,1-1 0,-1 1 0,1-1 0,-1 0 0,1 1 1,-1-1-1,1 0 0,0 0 0,0 0 0,0 0 0,3 1 0,2 1-4,-1-1 21,1 1 0,-1-1 0,1 0 0,-1-1 0,1 0 1,-1 0-1,15 0 0,50-5 311,-51 2-329,11-1 21,1-1 0,0-2 0,-1-1 0,-1-1 0,1-2 0,-1-1 0,-1-2-1,0 0 1,-1-2 0,0-1 0,38-30 0,-27 13 8,-2-2-1,48-57 1,54-87 49,-122 156-93,59-78-123,-61 79 133,-15 22-24,1-1 0,-1 0 1,1 0-1,-1 0 1,1 1-1,-1-1 0,0 0 1,1 0-1,-1 0 0,0 0 1,0 0-1,1 0 1,-1 0-1,0 0 0,0 0 1,0 1-1,0-1 0,0 0 1,0 0-1,-1 0 1,1-2-1,-4 5-136,-7 8 99,1 2 0,0-1 1,-13 21-1,-24 46-71,-21 57 83,36-66 38,13-32 12,3 1 0,1 0 0,-18 74 0,28-88 116,0 1 0,1 0 0,2 0 0,0 1 0,2-1 0,4 43 0,-3-64-208,0 0 0,-1-1 0,2 1 0,-1 0 0,0 0-1,1-1 1,-1 1 0,1-1 0,0 0 0,0 1 0,1-1 0,-1 0-1,1 0 1,2 3 0,-3-5-78,-1-1-1,0 1 1,0 0 0,0-1-1,0 1 1,1 0-1,-1-1 1,0 1 0,1-1-1,-1 0 1,0 0-1,1 1 1,-1-1-1,0 0 1,1 0 0,-1 0-1,2 0 1,-1-1-99,0 0 0,0 1 1,0-1-1,0 0 0,0 0 0,0 0 1,0 0-1,0-1 0,0 1 0,0 0 1,-1-1-1,1 1 0,2-3 1,1-2-659,0 0 1,-1 0 0,0 0 0,0 0 0,0-1-1,0 0 1,-1 0 0,0 0 0,-1 0 0,0 0-1,2-11 1,1-14-2115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9:23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1338 3552,'-13'0'5610,"19"9"-234,-3-8-5072,-1 0-1,1 0 0,0 0 0,0 0 1,-1-1-1,1 1 0,0-1 1,0 0-1,0 0 0,0 0 0,-1 0 1,1 0-1,0-1 0,0 1 1,0-1-1,-1 0 0,1 0 0,0 0 1,-1 0-1,1 0 0,-1-1 1,5-2-1,2-2 128,-1 0 0,1 0 0,-1-1 0,-1 0 0,11-13 1,-4 1-201,0-1 0,-1 0 0,-1-1 0,-1-1 1,10-25-1,34-123 600,-36 105-463,27-62 0,-39 109-290,-6 14-74,0 0 0,1 0 0,-1 0 0,1 0 0,0 0 1,0 0-1,0 1 0,1-1 0,-1 1 0,5-5 0,-6 8-4,-1 0 0,0 0 0,0-1 0,1 1 0,-1 0 0,0 0 0,1 0 0,-1 0 0,0 0 0,1 0 0,-1 0 0,0 0 0,1 0 0,-1 0 0,0 0 0,1 0 0,-1 0 0,0 0 0,1 1 0,-1-1 0,0 0-1,1 0 1,-1 0 0,0 0 0,1 1 0,-1-1 0,0 0 0,0 0 0,1 0 0,-1 1 0,0-1 0,0 0 0,1 1 0,6 11 76,-3 1-45,0-1 0,-1 1 0,0 0 0,-1 1 1,0-1-1,-1 15 0,0-13-10,3 39 20,-5 58 0,0-88 29,-2 0 0,-1 0 0,0-1 0,-16 45 0,16-58-23,1-1-1,-2 0 1,1-1-1,-1 1 0,0-1 1,-1 0-1,-10 11 1,14-17-44,0 0 0,0 0 1,0 0-1,-1 0 1,1-1-1,0 1 0,-1-1 1,0 1-1,1-1 1,-1 0-1,0 0 0,1 0 1,-1-1-1,0 1 0,0 0 1,0-1-1,0 0 1,0 0-1,0 0 0,0 0 1,1 0-1,-1-1 1,0 1-1,0-1 0,0 0 1,0 0-1,1 0 0,-6-2 1,5 1-52,0 1 1,0-1-1,0 0 0,0 0 1,0 0-1,0 0 0,1 0 1,-1 0-1,1-1 1,0 0-1,0 1 0,-1-1 1,-1-3-1,-4-2-141,9 8-189,5 0 65,46 2 194,23 0 222,0-5 89,0-3 0,108-24 0,-161 23-113,-1-1 0,1-1 0,-2 0 0,1-2 0,-1 0 0,-1-1 0,32-27 0,111-115 215,-142 132-287,107-114 180,-43 39-94,-69 76-76,0 0 0,-2-2-1,11-24 1,-4 1 94,-2-1 1,15-59-1,-24 68-127,-2 1 1,-1-2 0,1-60-1,-7 92-28,0 0 0,-1 0 0,1 0 0,-1 1 0,-1-1 0,1 0 0,-1 0 0,0 1 0,-1-1 0,0 1 0,-3-6 0,5 11 40,1 0 0,-1 0 1,0 0-1,0 0 0,0 0 0,0 0 0,0 1 0,0-1 0,0 0 1,0 0-1,0 1 0,0-1 0,0 1 0,0-1 0,0 1 0,-1 0 1,1-1-1,0 1 0,0 0 0,0 0 0,-1 0 0,1 0 0,0 0 1,0 0-1,0 0 0,-1 0 0,0 1 0,-3 0 0,1 0-1,-1 1 1,1 0-1,0 0 1,0 0-1,-1 0 1,-4 5-1,-8 6 9,2 1 1,0 1-1,-19 22 0,-36 55 38,37-44-63,3 2-1,2 2 1,2 0 0,2 2 0,-26 88-1,29-63 100,3 0-1,4 1 0,-5 117 0,18-186 5,1 0-1,0 1 0,0-1 1,5 19-1,-5-27-59,1-1-1,-1 0 1,1 0 0,0 0-1,-1 0 1,1 0-1,0 0 1,0 0 0,1 0-1,-1 0 1,0 0-1,1 0 1,-1-1 0,1 1-1,-1-1 1,1 1 0,0-1-1,0 1 1,-1-1-1,1 0 1,0 0 0,0 0-1,0 0 1,0 0-1,1-1 1,-1 1 0,0-1-1,0 1 1,0-1 0,1 0-1,2 1 1,3-2 26,1 0 0,0 0 1,0 0-1,-1-1 0,1 0 1,9-5-1,46-22 27,-62 28-72,22-13 46,0 0 0,-1-1 0,-1-1 0,33-32 0,70-85-115,-123 130 57,3-3-73,-1 1 0,1 0 0,1 1 0,9-9 0,-14 13 71,-1 0 1,0 0-1,0 0 0,1-1 1,-1 1-1,0 0 0,0 0 1,1 0-1,-1 0 0,0 0 1,1 0-1,-1 0 1,0-1-1,1 1 0,-1 0 1,0 0-1,1 0 0,-1 0 1,0 0-1,1 0 1,-1 1-1,0-1 0,0 0 1,1 0-1,-1 0 0,0 0 1,1 0-1,-1 0 1,0 0-1,1 1 0,-1-1 1,0 0-1,0 0 0,1 0 1,-1 1-1,0-1 1,0 0-1,1 1 0,-1 0-15,1 1-1,0-1 1,-1 1-1,1 0 0,-1-1 1,1 1-1,-1 0 1,0 2-1,-1 42-65,0-40 118,0 17 7,-2 66 219,3-78-263,1 0 1,0-1 0,1 1 0,1-1 0,-1 1-1,6 12 1,-6-20 22,-1 0 0,1 1 0,0-1 0,0 0 0,0 0 0,0 0 0,0 0 0,1-1 0,-1 1 1,1-1-1,0 1 0,0-1 0,0 0 0,0 0 0,0 0 0,0-1 0,1 1 0,-1-1 0,0 1 0,1-1 0,-1 0 0,1 0 0,0-1 0,-1 1 0,1-1 0,-1 0 0,1 0 0,0 0 0,-1 0 0,7-2 0,38-10 42,-1-2-1,0-2 0,83-43 1,-80 34-77,92-65-1,-117 72 49,-2-1 0,0-2-1,-1 0 1,-1-1-1,24-33 1,-32 32-163,-10 12-103,-3 11 232,0 0-1,0 0 1,0-1-1,0 1 1,0 0-1,0 0 1,-1 0-1,1-1 1,0 1-1,0 0 1,0 0-1,0 0 1,0 0-1,-1-1 1,1 1-1,0 0 1,0 0-1,0 0 1,0 0-1,-1 0 1,1 0 0,0 0-1,0 0 1,0-1-1,-1 1 1,1 0-1,0 0 1,0 0-1,0 0 1,-1 0-1,1 0 1,0 0-1,0 0 1,0 0-1,-1 0 1,1 0-1,0 0 1,0 1-1,0-1 1,-1 0-1,-11 6-193,-12 15 129,2 1 1,-27 31-1,6-4 119,-4-1-108,-38 43-30,72-75 96,1 0-1,1 0 1,0 1-1,-10 22 0,20-37 8,0 1-1,0-1 0,0 1 1,1-1-1,-1 1 0,0-1 0,1 1 1,0 0-1,0-1 0,0 1 0,0 0 1,0-1-1,0 1 0,1-1 1,-1 1-1,1 0 0,0-1 0,-1 1 1,1-1-1,2 4 0,-1-4-1,-1-1 1,0 1-1,1 0 0,-1-1 0,1 1 0,0-1 1,0 1-1,-1-1 0,1 0 0,0 0 0,0 0 1,0 0-1,0 0 0,0 0 0,0-1 1,1 1-1,-1-1 0,0 1 0,0-1 0,0 0 1,1 0-1,-1 0 0,0 0 0,4 0 0,3-2 48,0 0-1,0 0 0,0 0 1,0-1-1,-1-1 0,0 1 0,1-1 1,-1-1-1,-1 0 0,1 0 1,-1 0-1,1-1 0,10-11 1,-6 4-66,0-1 1,-1-1 0,-1 0 0,0 0-1,-1-1 1,7-17 0,-11 21 107,2-4-265,-6 16-16,-4 9-51,-6 16 198,0-1 0,-2 0 0,-18 30 0,-89 165 435,18-32-103,68-133-190,-54 68 0,81-116-112,0 1-1,-1-1 1,0-1 0,0 1 0,-13 9-1,18-15-23,-1 1 0,1 0 0,-1 0 0,1 0 0,-1-1 0,1 1 0,-1 0-1,1-1 1,-1 0 0,0 1 0,1-1 0,-1 0 0,0 0 0,1 0 0,-1 0 0,0 0 0,1 0-1,-1 0 1,0-1 0,1 1 0,-1 0 0,1-1 0,-1 0 0,1 1 0,-1-1 0,1 0 0,-1 0-1,1 0 1,-1 0 0,1 0 0,0 0 0,0 0 0,-2-2 0,0-1-26,0-1 1,0 1-1,0-1 1,1 1-1,-1-1 1,1 0-1,1 0 1,-1 0 0,-1-7-1,0-4-69,-1-25-1,3 27 51,1-1 0,0 0 0,1 1 0,1-1 0,0 1 0,1-1 0,1 1 0,0 0-1,10-21 1,-9 24 43,1 0-1,1 1 1,-1-1-1,2 1 1,-1 1-1,2-1 1,-1 2-1,1-1 1,0 1-1,1 0 1,16-10-1,-2 5 36,1 1 1,1 0-1,0 2 0,34-8 0,-31 9-3,160-54-26,-138 42 127,84-46 0,-85 36 34,-2-2 0,71-62 0,-59 39 10,-3-2 0,59-78-1,-88 98-76,-2 0 1,-2-2-1,-1 0 0,-2-2 0,19-56 0,19-103 177,-31 103-1,-11 43-77,-13 42-13,-5 22-110,-1 4-66,-9 50 112,-24 76 0,20-84-78,-161 500 372,173-547-381,-40 124 133,42-130-124,1 1 0,-1 0 0,1 0 1,0-1-1,-1 1 0,1 0 0,0 0 0,1-1 1,-1 1-1,2 5 0,-2-8-8,0 0 1,0 1-1,0-1 0,1 1 1,-1-1-1,0 1 0,0-1 1,1 0-1,-1 1 0,0-1 1,1 0-1,-1 1 1,0-1-1,1 0 0,-1 0 1,1 1-1,-1-1 0,0 0 1,1 0-1,-1 1 0,1-1 1,-1 0-1,1 0 0,0 0 1,0 0 0,0 0 0,1 0 0,-1 0 0,0-1 0,0 1 1,1-1-1,-1 1 0,0 0 0,0-1 0,0 0 0,0 1 0,0-1 0,2-1 0,14-12-76,0-1-1,-2-1 0,24-29 1,1-2-165,-39 46 226,0 0 0,0 1 0,-1-1 0,1 0 0,0 0 0,0 1 0,0-1 0,0 0 0,0 1 0,0-1 0,0 1 0,0-1 0,0 1 0,0 0 0,0-1 0,0 1 0,0 0 0,0 0 0,0 0 0,0 0 0,2 0 0,-1 0-6,-1 1-1,0-1 1,0 1-1,0 0 1,0-1-1,0 1 1,0 0-1,0 0 1,0-1-1,0 1 1,0 0-1,-1 0 1,1 0-1,0 0 1,0 0-1,-1 0 1,1 1-1,-1-1 1,1 2-1,7 16 1,-4-8 22,0-1-1,1 1 1,0-1 0,12 19-1,-15-27 15,-1-1 0,1 1-1,-1 0 1,1 0 0,0-1-1,0 1 1,0-1 0,0 1 0,0-1-1,0 0 1,0 0 0,0 0-1,0 0 1,1 0 0,-1-1-1,0 1 1,1-1 0,-1 1-1,0-1 1,1 0 0,-1 0 0,1 0-1,-1 0 1,0 0 0,1 0-1,-1-1 1,0 1 0,1-1-1,2-1 1,4-2 31,0 0 1,0-1-1,-1 0 1,0 0-1,0-1 0,13-12 1,42-49 212,15-32 55,-13 17-169,-36 48-105,-1 1-97,-2 0-1,25-42 1,-28 33 12,-2-2-1,30-88 0,26-187 115,-77 316-88,1 1 0,0-1 0,-1 0 0,0 1 0,0-1 0,0 0 0,0 1 0,0-1 0,0 1 0,-1-5 0,-4 20-127,1 0 1,-3 17-1,-24 113 176,-11 56 60,17 3-134,22-15 199,5-147-49,2-1-1,16 68 0,-17-95-16,1 0 1,8 19 0,-11-28-75,0-1 0,0 0 0,1 1 1,-1-1-1,0 0 0,1 0 0,-1 0 0,1 0 1,0 0-1,0 0 0,0 0 0,0-1 0,0 1 1,0-1-1,0 1 0,0-1 0,1 0 0,-1 0 1,4 1-1,-4-2-10,0 0 0,0 0 0,0 0 0,-1 0 0,1-1 0,0 1 0,0 0 0,0-1 0,-1 0 0,1 1 0,0-1 0,-1 0 0,1 0 0,-1 0-1,1 0 1,-1 0 0,1 0 0,-1-1 0,0 1 0,1 0 0,0-3 0,4-3 22,-2 0 0,1 0 0,3-10-1,-4 10 12,27-53 48,-4 5-104,2 2 1,42-57-1,35-17-215,-71 86 168,-6 6 132,-1-1 0,-2-2 0,22-43 0,-1-16-133,36-111 0,-74 183-18,-2 0 1,5-30 0,-11 53 80,0-9-79,-1 11 72,0 0 0,0 0 0,0-1 0,0 1 0,0 0 1,0 0-1,0 0 0,-1-1 0,1 1 0,0 0 0,0 0 0,0 0 0,0 0 0,0 0 0,-1-1 0,1 1 0,0 0 0,0 0 0,0 0 1,0 0-1,-1 0 0,1 0 0,0 0 0,0 0 0,0-1 0,0 1 0,-1 0 0,1 0 0,0 0 0,0 0 0,0 0 0,-1 0 1,1 0-1,0 0 0,0 0 0,0 0 0,-1 0 0,1 1 0,0-1 0,0 0 0,0 0 0,-1 0 0,1 0 0,0 0 0,0 0 1,0 0-1,0 0 0,-1 1 0,1-1 0,0 0 0,0 0 0,0 0 0,-4 3-16,1-1 0,0 0 0,1 1 0,-1 0 1,0 0-1,1-1 0,-1 1 0,1 1 0,0-1 0,0 0 0,-1 4 0,-225 394 16,191-339 10,-41 100 1,57-107 52,3 2 1,-11 59 0,22-81 5,1-11-12,1 0 0,1 1 0,2-1 1,0 46-1,2-68-22,0 0-1,1 0 1,-1 1 0,0-1 0,1 0-1,0-1 1,0 1 0,1 4 0,-1-6-16,-1 1 1,1 0-1,-1-1 1,1 1-1,-1-1 1,1 1-1,-1-1 1,1 1-1,0-1 1,-1 1-1,1-1 1,0 0-1,-1 1 1,1-1-1,0 0 1,0 1-1,-1-1 1,1 0-1,0 0 1,0 0-1,0 0 1,-1 0-1,1 0 1,0 0-1,0 0 1,-1 0-1,1 0 1,1-1-1,6-1-3,-1 0-1,1-1 1,-1-1 0,0 1 0,0-1-1,-1 0 1,11-8 0,42-42 101,-47 42-102,40-41-30,-30 28 2,1 2 0,35-28-1,-51 46-19,-4 3 21,0-1-1,0 1 1,0 0 0,1 0-1,4-2 1,-8 4 9,1 0 0,0 0-1,-1-1 1,1 1 0,0 0 0,-1 0 0,1 0 0,0 0 0,0 0 0,-1 0 0,1 0-1,0 0 1,-1 0 0,1 1 0,0-1 0,-1 0 0,1 0 0,0 0 0,-1 1-1,1-1 1,-1 0 0,1 1 0,-1-1 0,1 1 0,0-1 0,-1 1 0,1-1 0,-1 1-1,0-1 1,1 1 0,-1-1 0,1 1 0,-1 0 0,1 0 0,1 5-9,0 0 1,-1 0 0,0 0 0,0 1-1,0-1 1,-1 0 0,1 0-1,-2 1 1,1-1 0,-2 11-1,0 6 31,-4 34 106,3-35-3,0-1-1,3 42 1,0-62-108,0 1 0,0-1 1,0 0-1,0 0 0,0 0 1,0 0-1,1 0 0,-1 0 0,0 0 1,1 0-1,-1 0 0,1 0 1,-1 0-1,1 0 0,0 0 1,-1 0-1,1 0 0,0-1 0,0 1 1,-1 0-1,1 0 0,0-1 1,0 1-1,2 0 0,-2 0-2,1-1-1,0 1 1,0-1 0,-1 0-1,1 0 1,0 0 0,0 0-1,-1-1 1,1 1-1,0 0 1,-1-1 0,1 1-1,0-1 1,1 0-1,6-3 4,0-1-1,-1 1 1,0-2-1,11-8 0,8-8 5,30-34-1,-57 55-13,1 0 0,-1 1 0,1-1 1,-1 1-1,1-1 0,-1 1 0,1-1 0,0 1 0,-1-1 1,1 1-1,0-1 0,0 1 0,-1 0 0,1 0 0,0-1 0,0 1 1,0 0-1,0 0-1,-1 0 1,0 0-1,1 0 1,-1 0-1,0 1 1,0-1-1,1 0 1,-1 0-1,0 0 1,1 1-1,-1-1 1,0 0-1,0 0 1,0 1-1,1-1 1,-1 0-1,0 0 1,0 1-1,0-1 1,1 0-1,-1 1 0,0-1 1,0 0-1,0 1 1,0 0-1,1 3-14,-1 0 1,1 0-1,-1 0 0,-1 7 0,0-3 16,0 1 0,-1-1 1,0 0-1,-1 1 0,0-1 1,0-1-1,-1 1 0,-8 13 1,-44 57-64,36-52-11,-331 388 132,239-308 63,80-82-95,28-23-28,6-5 3,11-12-19,33-30-388,3 2 1,75-52-1,-94 73-93,-12 10-128,72-59-2904,-76 60 1524,-1 0 0,0-2 0,-1 0 0,12-18 0,-6 6-1215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9:23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37 12640,'-23'-5'5727,"33"10"-4991,3-5 1504,9 0-1376,41 0 352,8 0-704,24 0-256,-5 0-160,4-5-224,-7 1 64,-2-4-1792,-9 5 992,-13-6-2368,-10 9 1824,-16-8-2943,-11 8 2463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9:23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92 9152,'-95'-20'4128,"54"16"-3584,27 1 768,11 3-832,-12-5 639,12 2-639,3-5-1024,3 8 257,12-9-2017,7 1 1280,28-7-3776,8-2 2688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9:26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432 764 3552,'2'-1'357,"0"0"0,-1 1 1,1-1-1,0 0 0,-1 0 0,1 0 0,-1 0 1,1-1-1,-1 1 0,1 0 0,-1 0 0,0-1 1,0 1-1,0-1 0,0 1 0,1-3 0,-1 3 467,0 0-515,0 0 0,-1 0 1,1 0-1,0 0 0,-1 0 1,1 0-1,-1 0 0,1 0 1,-1 0-1,0 0 0,1 0 1,-1 0-1,0 0 0,0 0 1,0 0-1,0 0 0,0-2 1,0 2-153,0 0 1,-1 1 0,1-1-1,0 1 1,-1-1 0,1 1-1,0-1 1,-1 1 0,1-1-1,-1 1 1,1-1 0,-1 1-1,1 0 1,-1-1 0,1 1 0,-1 0-1,0-1 1,1 1 0,-1 0-1,1 0 1,-1 0 0,0-1-1,-3 1 105,0-1-1,1 1 0,-1 0 1,0 0-1,0 0 0,1 0 0,-1 1 1,-6 1-1,-32 11 223,1 2-1,-46 25 1,62-28-370,0 1 1,0 2-1,2 1 0,-27 21 1,41-29-68,0 0-1,1 1 1,0 0 0,0 0-1,1 0 1,0 1-1,1 0 1,0 1 0,0 0-1,1-1 1,1 2 0,-5 13-1,8-19 8,0 1-1,0 0 0,0 1 1,1-1-1,1 7 0,-1-13-39,-1-1 0,1 1 1,0 0-1,0-1 0,0 1 0,0-1 0,0 1 0,1-1 0,-1 1 0,0-1 1,0 1-1,0-1 0,0 1 0,1-1 0,-1 1 0,0-1 0,0 1 0,1-1 1,-1 1-1,0-1 0,1 1 0,-1-1 0,1 0 0,-1 1 0,0-1 0,1 0 0,-1 1 1,1-1-1,-1 0 0,1 1 0,-1-1 0,1 0 0,-1 0 0,1 0 0,-1 0 1,2 1-1,0-2 15,0 1 1,-1-1-1,1 1 1,0-1-1,0 1 0,-1-1 1,1 0-1,2-1 1,-1 0 30,5-3-74,0 0-1,0-1 1,0 0-1,-1 0 1,0-1-1,-1 0 1,7-8 0,5-5-47,126-140 104,-125 137-61,-15 17-99,0 1 0,1 0 1,8-9-1,-12 14 113,-1 0 0,0 0 0,0 0 0,0 0 1,0 0-1,1 0 0,-1 0 0,0 0 0,0 0 1,0 0-1,0 0 0,0 0 0,1 0 0,-1 0 0,0 0 1,0 1-1,0-1 0,0 0 0,0 0 0,0 0 1,1 0-1,-1 0 0,0 0 0,0 0 0,0 0 1,0 0-1,0 1 0,0-1 0,0 0 0,0 0 1,1 0-1,-1 0 0,0 0 0,0 0 0,0 1 1,0-1-1,0 0 0,0 0 0,0 0 0,0 1 1,3 8 56,-2-7-46,3 9 102,1 0 0,0 0 0,0-1 0,1 0 0,0 0 1,1 0-1,12 14 0,-16-21-52,0 0 1,1 0-1,-1 0 0,1 0 1,-1-1-1,1 1 0,0-1 1,0 0-1,0 0 0,0 0 1,0 0-1,0-1 0,1 0 1,-1 0-1,0 0 0,1 0 1,-1-1-1,1 0 0,-1 0 1,1 0-1,-1 0 0,9-2 1,0-2 74,0-1 1,0-1 0,-1 0 0,0-1 0,15-10 0,-19 12-93,11-8 32,-1 0 0,-1-1 0,24-26 0,-8 4-8,-1-1 0,34-51 1,40-84 72,-51 71-163,61-160-1,-96 198 27,-12 31 0,-7 27 0,-6 9 0,-10 18 0,12-17 0,-12 17 0,-3 4 0,-16 31 0,-90 214 131,94-191 52,-31 135-1,55-185-82,-4 49-1,9-67-52,1 0 0,0 1 0,1-1 0,0 0 0,1 1 0,6 18 0,-8-29-21,1 1-1,0-1 1,0 0-1,0 0 1,0 0-1,0 0 1,1 0 0,-1 0-1,1 0 1,-1 0-1,1-1 1,-1 1-1,1 0 1,0-1 0,0 0-1,0 1 1,0-1-1,0 0 1,0 0-1,0 0 1,1 0 0,-1 0-1,0-1 1,0 1-1,1-1 1,-1 1-1,0-1 1,1 0-1,-1 0 1,0 0 0,1 0-1,-1 0 1,5-1-1,2-2-27,0 1 0,0-1-1,0 0 1,-1-1 0,1 0 0,14-10-1,-1 0-182,-1-2 0,0-1-1,23-25 1,-27 23 84,-1-1 0,18-29-1,-5 8-42,-28 38 117,1 1-1,0-1 1,0 1 0,0-1 0,0 1-1,1-1 1,-1 1 0,1 0-1,-1 0 1,1 1 0,0-1-1,0 0 1,0 1 0,0-1 0,0 1-1,0 0 1,0 0 0,0 1-1,0-1 1,1 0 0,-1 1-1,0 0 1,0 0 0,5 0-1,184 18-4,-88-10 80,104 22 0,-207-30-36,0 0-1,0 0 1,0 0-1,0 1 0,0-1 1,0 0-1,0 1 1,0-1-1,0 1 0,-1-1 1,1 1-1,0-1 0,0 1 1,0-1-1,0 2 1,-1-1-2,1-1 1,-1 0-1,0 1 1,0-1 0,0 0-1,0 1 1,0-1 0,0 0-1,0 1 1,0-1 0,0 1-1,0-1 1,0 0-1,0 1 1,0-1 0,0 0-1,0 1 1,-1-1 0,1 1-1,0-1 1,0 0 0,0 1-1,0-1 1,-1 0-1,1 0 1,-1 1 0,-1 2 45,-1-1 0,0 1 0,0-1 0,0 0 0,0 0 0,-1 0 0,-3 2 0,-28 13 115,-13 5-157,1 3 0,-61 41 0,103-62-14,1 0 0,-1 0 0,1 0 0,0 1-1,0-1 1,1 1 0,-1 0 0,-3 6 0,7-9 7,-1-1 1,0 0-1,1 0 0,-1 0 1,1 0-1,0 1 0,-1-1 1,1 0-1,0 0 0,-1 1 1,1-1-1,0 0 0,0 1 1,0-1-1,0 0 0,1 0 1,-1 1-1,0-1 0,0 0 1,1 1-1,-1-1 0,1 0 1,-1 0-1,1 0 1,-1 0-1,1 1 0,0-1 1,0 0-1,-1 0 0,1 0 1,0 0-1,0-1 0,0 1 1,0 0-1,0 0 0,0 0 1,0-1-1,1 1 0,-1-1 1,0 1-1,0-1 0,2 1 1,3 1 20,1 0 0,-1-1 0,0 0 0,0 0 0,1-1 0,-1 0 0,0 0 0,1 0 0,10-3 0,6-1 18,28-11 1,-35 10-13,0-1-1,0 0 1,0-1 0,-1-1 0,0-1-1,16-11 1,-24 15-40,-1 0 0,0-1 0,0 0-1,-1 0 1,1-1 0,-1 1 0,-1-1 0,1 0 0,-1 0 0,0-1 0,-1 1-1,0-1 1,0 0 0,2-13 0,-4 19-14,-1-1 1,1 1-1,-1 0 1,0-1-1,0 1 0,0-1 1,0 1-1,0-1 1,-1 1-1,1-1 0,-1 1 1,1 0-1,-1-1 1,0 1-1,0 0 0,0-1 1,0 1-1,-1 0 0,1 0 1,0 0-1,-1 0 1,0 0-1,1 1 0,-1-1 1,-4-3-1,3 3 1,-1 0-1,0 0 0,0 0 0,-1 0 1,1 1-1,0-1 0,0 1 1,-1 0-1,1 1 0,-1-1 1,1 1-1,-1 0 0,1 0 0,-6 0 1,-5 2 90,-26 5 0,37-6-87,1 0 0,-1 0 0,0 1 1,0-1-1,0 1 0,1 0 0,-1 0 0,1 0 0,0 0 0,-1 1 1,1-1-1,-3 4 0,6-5 19,-1-1 1,1 1 0,-1 0-1,1-1 1,-1 1-1,1 0 1,0-1-1,-1 1 1,1 0 0,0 0-1,0 0 1,-1-1-1,1 1 1,0 0 0,0 0-1,0 0 1,0-1-1,0 1 1,0 0 0,0 0-1,0 0 1,1-1-1,-1 1 1,0 0-1,0 0 1,1 0 0,-1-1-1,0 1 1,1 0-1,-1-1 1,1 1 0,-1 0-1,1-1 1,-1 1-1,1-1 1,1 2 0,0 0 13,1 0 0,0 0 1,0 0-1,0-1 1,0 1-1,0-1 0,6 2 1,9 2 75,1-1-1,0-1 1,1-1 0,-1 0 0,0-2-1,1 0 1,37-6 0,6-5 205,65-22 1,-67 17-310,15-7 198,51-11-6,-127 34-182,0 0 0,1 0 1,-1 0-1,0 0 0,0 0 1,0 0-1,1-1 0,-1 1 1,0 0-1,0 0 0,1 0 1,-1 0-1,0 0 0,0 0 0,1 0 1,-1 1-1,0-1 0,0 0 1,1 0-1,-1 0 0,0 0 1,0 0-1,0 0 0,1 0 1,-1 0-1,0 1 0,0-1 1,0 0-1,1 0 0,-1 0 1,0 0-1,0 1 0,0-1 1,0 0-1,0 0 0,1 0 0,-1 1 1,0-1-1,0 0 0,0 0 1,0 1-1,0-1 0,0 0 1,0 1-1,-5 14 21,-19 21-23,19-28-63,-11 15 9,7-12 125,1 1 1,0 0-1,1 1 0,1 0 0,0 0 1,-8 25-1,13-37-62,1-1 1,0 1-1,0 0 1,-1 0-1,1 0 0,0 0 1,0 0-1,0 0 1,0 0-1,0 0 0,0 0 1,0 0-1,0 0 1,1 0-1,-1-1 0,0 1 1,1 0-1,-1 0 1,0 0-1,1 0 0,-1 0 1,1-1-1,-1 1 1,2 1-1,-1-2 2,0 1 0,0-1 0,0 1 0,0-1 0,0 0-1,0 0 1,0 1 0,0-1 0,0 0 0,0 0 0,0 0 0,0 0 0,0 0 0,1 0-1,-1 0 1,0-1 0,1 1 0,5-2 13,-1 0 0,1-1-1,-1 0 1,0 0 0,6-4 0,20-12-63,-1-2 0,-1-1 1,-1-1-1,46-48 1,-62 55-44,-10 11 47,1 0-1,0 0 1,1 0 0,-1 1 0,1 0 0,7-6 0,-11 10 35,-1-1 0,1 1 1,-1 0-1,1 0 0,-1 0 1,1 0-1,-1 0 0,1 0 1,-1 0-1,1 0 0,-1 0 1,1 0-1,-1 0 0,1 0 1,-1 0-1,1 1 0,-1-1 1,1 0-1,-1 0 0,1 1 1,-1-1-1,1 0 0,-1 0 1,1 1-1,-1-1 0,0 1 1,1-1-1,-1 0 0,0 1 1,1 0-1,9 15-146,-8-12 130,7 11-120,-4-5 132,1 0 1,10 13 0,-13-20 45,0 0-1,0 0 1,0 0-1,1 0 1,-1-1 0,1 1-1,0-1 1,-1 0-1,1 0 1,5 1 0,-1 0 12,0-1 0,1-1 0,-1 1 0,1-1 1,-1-1-1,1 1 0,-1-1 0,17-3 0,-1-1 20,42-12 0,-46 9-70,0 0 0,-1-1-1,1-1 1,-2-1 0,1 0-1,-2-2 1,1 0 0,-1-1-1,-1 0 1,-1-1 0,0-1-1,0-1 1,-2 0 0,0-1-1,12-21 1,-22 33-4,0 0-1,-1 0 1,0 0-1,0-1 1,3-10-1,-5 15-3,0 0 0,0 0 1,0 0-1,0 0 0,0 0 0,0 0 0,0 0 0,0 0 0,0 0 0,0 0 1,-1 0-1,1 1 0,0-1 0,-1 0 0,1 0 0,-1 0 0,0-1 0,0 1-5,1 1-1,-1-1 0,0 0 1,0 1-1,0-1 0,0 1 1,0-1-1,0 1 0,0 0 1,0-1-1,0 1 0,0 0 1,0 0-1,0 0 0,0 0 1,-1-1-1,1 2 0,0-1 1,0 0-1,-1 0 0,-7 2-5,-1 0 0,1 0-1,0 1 1,0 0 0,1 0 0,-1 1-1,-12 8 1,-6 5 3,-25 22 0,50-38 23,-20 17 173,-34 33 0,51-46-166,0 1 0,0-1-1,1 1 1,0-1-1,0 1 1,1 0 0,-1 1-1,1-1 1,1 1-1,-1-1 1,1 1 0,-2 13-1,4-17-12,0 0-1,0 1 0,1-1 0,-1 0 1,1 1-1,0-1 0,0 0 0,0 0 0,0 0 1,1 0-1,-1 0 0,1 0 0,0 0 1,0 0-1,0-1 0,0 1 0,0-1 1,1 1-1,-1-1 0,1 0 0,-1 0 1,5 2-1,4 4-2,0-2 1,1 1 0,0-2-1,16 6 1,15 3-275,0-2 0,1-1 0,1-3 0,0-2 0,0-1 0,0-3 0,0-1 0,67-9 0,14-12-6213,-43-1-1748,-20 0 3292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9:30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1406 6048,'0'0'162,"-11"3"1350,11-3-1435,0 0 0,0 0 0,0 0 0,-1 0 0,1 1 0,0-1 0,0 0-1,0 0 1,-1 0 0,1 0 0,0 0 0,0 0 0,0 0 0,0 1 0,0-1 0,-1 0 0,1 0 0,0 0-1,0 0 1,0 0 0,0 1 0,0-1 0,0 0 0,0 0 0,-1 0 0,1 1 0,0-1 0,0 0 0,0 0-1,0 0 1,0 1 0,0-1 0,0 0 0,0 0 0,0 0 0,0 1 0,0-1 0,0 0 0,0 0 0,0 0-1,1 1 1,-1-1 0,0 0 0,0 0 0,0 0 0,0 1 0,0-1 0,0 0 0,1 0 0,-1 0 80,1 0 1,-1 0 0,0 0-1,1 0 1,-1 0 0,1 0 0,-1 0-1,1 0 1,-1 0 0,0 0-1,1 0 1,-1 0 0,1 0 0,-1-1-1,1 1 1,-1 0 0,0 0-1,1-1 1,-1 1 0,1 0 0,94-79 4319,7-6-3573,-17 25-445,-37 27 58,44-40 0,-33 16 30,96-120-1,-2-5 359,-37 45 238,-99 117-963,-11 14-108,-1 0 1,0 0-1,-1 0 0,1-1 0,4-10 1,-9 16 44,-4 3-80,-9 8-10,3-1 4,1 1 1,1 0-1,0 0 1,0 1-1,-9 16 1,11-16-8,-37 64 101,-34 85 0,48-97 9,16-33-59,1 2 0,-10 37 0,17-49-35,1 0-1,1 1 0,0-1 0,2 35 1,1-52 1,-1-1 0,2 1 0,-1 0 1,0 0-1,1 0 0,-1 0 1,1 0-1,0-1 0,0 1 1,0 0-1,0 0 0,0-1 1,1 1-1,-1-1 0,1 1 1,-1-1-1,1 0 0,0 0 1,0 0-1,4 3 0,-3-3 9,1 0 0,0-1-1,0 0 1,-1 0 0,1 0 0,0-1 0,0 1-1,0-1 1,0 0 0,0 0 0,0 0-1,0-1 1,0 1 0,0-1 0,6-2-1,39-11 204,0-2-1,67-33 1,-89 35-192,-1-1 0,0-2 1,-1 0-1,-1-2 0,25-23 1,94-113 98,82-94-239,-194 216 72,16-19 6,-3-2-1,57-91 0,-77 106 113,-3 0 0,-1-2 0,-2 0 0,20-69 0,-37 108-110,3-21-21,-4 23 19,0 0 1,0 0-1,0 0 1,0 0-1,0 0 1,0 0 0,0 0-1,0 0 1,0 0-1,0-1 1,0 1-1,0 0 1,0 0 0,0 0-1,0 0 1,0 0-1,0 0 1,0 0-1,0 0 1,0 0 0,0-1-1,0 1 1,0 0-1,0 0 1,0 0-1,0 0 1,0 0 0,0 0-1,0 0 1,0 0-1,0 0 1,-1 0-1,1 0 1,0 0 0,0 0-1,0 0 1,0 0-1,0 0 1,0-1-1,0 1 1,0 0 0,0 0-1,-1 0 1,1 0-1,0 0 1,0 0-1,0 0 1,0 0 0,0 0-1,-9 8-1,-45 59-136,-43 48 143,55-68 37,2 2 1,3 1 0,1 2-1,3 1 1,3 2 0,-28 67-1,-32 69 203,-17 40 28,107-230-252,-1 0 1,1 0 0,-1 0 0,1 0-1,-1 0 1,1 0 0,0 0-1,0 0 1,-1 0 0,1 0 0,0 0-1,0 0 1,0 0 0,0 0-1,0 2 1,1-3-9,-1 0 0,1 0 1,-1 0-1,0 0 0,1 0 0,-1 0 0,0 0 0,1 0 0,-1 0 0,0 0 1,1 0-1,-1 0 0,0 0 0,1 0 0,-1-1 0,0 1 0,1 0 0,-1 0 1,0 0-1,1 0 0,-1-1 0,0 1 0,1 0 0,-1 0 0,0-1 0,1 1 1,24-25 222,24-35-279,-35 42 11,0 0 0,1 1 1,28-25-1,-41 41 8,1-1 0,-1 0 0,0 1 0,0 0 0,1-1 0,-1 1 0,1 0 0,-1 0 0,1 1 0,-1-1 0,5 0 0,-6 1 7,1 0 0,-1 0 0,1 0 0,-1 0 1,0 0-1,0 1 0,1-1 0,-1 0 0,0 1 0,1-1 1,-1 1-1,0 0 0,0-1 0,0 1 0,0 0 1,0 0-1,0 0 0,0 0 0,0 0 0,0 0 0,0 0 1,0 0-1,0 0 0,-1 0 0,2 2 0,15 33-71,-14-28 92,0-1 0,0 1 0,1-1 0,0 0-1,1 0 1,-1-1 0,1 1 0,6 5 0,-4-7 28,-1 0 1,1-1-1,0 1 1,0-1-1,0-1 1,0 0-1,1 0 1,-1 0-1,1-1 0,11 2 1,0-1 55,1-1 0,-1-1 0,21-1 0,-25-1-59,0 0 0,0-1 0,-1-1 0,1 0 0,-1-1 0,0-1-1,19-8 1,-24 8-25,1 0 0,-1 0-1,0-1 1,0-1 0,0 1 0,-1-2-1,0 1 1,-1-1 0,0 0 0,11-15-1,0-9-27,-1 0 0,20-55 0,-16 37-69,-18 41-156,-3 26 13,6 49 120,-4-38 76,1-1 1,12 48-1,-10-59 38,1 0 0,0 0 0,1-1 0,1 1 0,0-2 0,16 22 0,-19-30 30,0 1 0,1-1 0,-1-1 0,1 1 0,0-1-1,1 0 1,-1-1 0,1 1 0,0-1 0,0 0 0,0-1 0,0 0-1,1 0 1,0-1 0,15 4 0,-11-5 46,1-1 1,-1 0-1,1 0 0,0-1 1,23-6-1,-15 2 71,0-2-1,29-12 1,-34 11-151,-1 0 0,0-1 1,-1-1-1,0 0 0,0-1 0,-1 0 0,15-17 0,-13 10 22,0 0 0,-2-1 0,0 0-1,19-40 1,-23 40-37,-1 0-1,7-30 1,-14 46 0,-1 0 1,0 1-1,0-1 1,0 0-1,0 1 0,0-1 1,-1-4-1,0 5 2,1-1 0,0 1 0,-1 0 0,1-1 0,0 1 0,0-1 0,1 1 0,-1-3 0,1 4 20,-1 1 0,0 0 1,0-1-1,0 1 0,0 0 0,1-1 0,-1 1 0,0 0 1,0-1-1,0 1 0,0-1 0,0 1 0,0 0 0,0-1 1,0 1-1,0 0 0,0-1 0,-1 1 0,1 0 0,0-1 1,0 1-1,0 0 0,0-1 0,0 1 0,-1 0 0,1-1 1,0 1-1,0 0 0,-1-1 0,1 1 0,0 0 0,-1-1-4,0 1 0,0 0 0,1 0 0,-1 0 0,0 0 0,0 0 0,1 0-1,-1 0 1,0 0 0,0 0 0,1 0 0,-1 1 0,0-1 0,0 1 0,-4 1-5,0 0 0,1 0 0,-1 1 1,-3 2-1,-10 11 3,1 1 0,1 0 0,-14 22 0,24-32-55,-14 18-66,-30 40-16,44-55 167,0-1-1,1 1 0,0 0 0,0 0 0,-3 14 0,7-21-12,0 0 0,1 0 0,-1 0 0,1 0 0,0 0 0,0 0-1,0 0 1,0 0 0,1 0 0,-1 0 0,1 0 0,-1 0 0,1 0 0,0-1-1,0 1 1,1 0 0,-1 0 0,1-1 0,-1 1 0,1-1 0,0 1 0,-1-1-1,1 0 1,1 0 0,-1 0 0,0 0 0,0 0 0,1 0 0,-1-1-1,6 4 1,-1-2 31,-1 0 0,1 0-1,0-1 1,0 0 0,0 0-1,0-1 1,0 1 0,0-2-1,1 1 1,-1-1 0,14-1-1,-3-2-5,1-1 0,-1-1 0,-1-1 0,19-7 0,65-37-170,-73 36 108,24-15 90,-2-4 1,79-63-1,-81 58-128,-48 38 52,0-1 0,0 1 0,0 0-1,0 0 1,1 0 0,-1 0 0,0 0-1,0 0 1,0-1 0,0 1 0,0 0 0,1 0-1,-1 0 1,0 0 0,0 0 0,0 0-1,1 0 1,-1 0 0,0 0 0,0 0 0,0 0-1,0 0 1,1 0 0,-1 0 0,0 0-1,0 0 1,0 0 0,1 0 0,-1 0-1,0 0 1,0 0 0,0 0 0,0 0 0,1 0-1,-1 0 1,0 1 0,0-1 0,2 8-205,-6 13 64,-3 3 168,-1-1 0,0-1 0,-2 0 0,-1 0 0,-1-1 0,-18 27 0,24-39-128,-1-2 602,-22 31-922,24-33 442,0 0 0,0 0 0,-1-1 1,0 0-1,0 0 0,0 0 0,0-1 0,0 1 0,-1-1 0,1-1 0,-1 1 0,0-1 0,0-1 0,0 1 0,0-1 0,-9 0 0,9 0-20,0-1 0,0 0 0,0 0 0,1-1 0,-1 0 0,0 0 0,0-1-1,-12-4 1,15 1 18,4 5-7,0 0 0,0 0-1,0 0 1,0 0-1,0 0 1,0 0-1,0 0 1,0 0 0,0 0-1,0 0 1,0 0-1,0 0 1,0 0-1,0 0 1,0-1 0,0 1-1,1 0 1,-1 0-1,0 0 1,0 0-1,0 0 1,0 0-1,0 0 1,0 0 0,0 0-1,0 0 1,0 0-1,0 0 1,0 0-1,0 0 1,0 0 0,0 0-1,0 0 1,1 0-1,-1 0 1,0 0-1,0 0 1,0 0 0,0 0-1,0 0 1,0 0-1,0 0 1,0 0-1,0 0 1,0 0 0,0 0-1,0 0 1,0 0-1,0 0 1,0 0-1,1 1 1,-1-1 0,0 0-1,0 0 1,0 0-1,0 0 1,0 0-1,0 0 1,0 0 0,0 0-1,1 1-18,1-1 0,-1 0 0,0 1 0,1-1 0,-1 0 0,1 0 0,-1 0 0,1 0-1,-1 0 1,3 0 0,7 0-2,28 2 112,0-1-1,0-2 0,0-1 1,0-3-1,0 0 0,0-3 1,67-23-1,-93 26-86,0 0-1,0-2 1,-1 0-1,0 0 1,-1-1 0,0 0-1,14-13 1,0-5 22,34-43 0,118-161 21,-84 118-128,45-60 144,-97 109-157,-4-1 1,30-69-1,-48 93-179,-14 36 108,-5 10 0,-5 17-9,0-6 127,-1-1-1,0 0 1,-13 22 0,-35 48 49,32-51 8,-199 349 53,161-274 54,-83 182 452,109-226-276,32-63-246,2-2 48,10-15-70,3 1-95,0 1-1,1 1 0,1 0 1,18-10-1,65-32-43,-93 51 100,7-4 4,24-11-135,-34 16 131,-1 1 1,1-1-1,0 1 1,-1-1-1,1 1 1,0 0 0,-1 0-1,1 0 1,0 0-1,-1 0 1,1 0-1,0 0 1,0 0 0,-1 1-1,1-1 1,-1 1-1,1-1 1,1 1-1,-1 1 23,-1 0-1,0 0 0,1 0 1,-1 0-1,0 0 0,0 0 0,0 0 1,-1 0-1,1 0 0,0 0 1,-1 1-1,1-1 0,-1 0 1,0 4-1,2 6-63,-1-10 64,0 1 1,0-1-1,0 0 1,0 0-1,0 0 0,1 0 1,-1 0-1,1 0 1,-1 0-1,1 0 1,0-1-1,-1 1 1,1-1-1,0 1 0,0-1 1,0 0-1,0 0 1,1 1-1,-1-1 1,0-1-1,0 1 1,5 1-1,3 0 72,1-1-1,-1 0 1,21 0-1,-23-1-66,22-1 5,49-6-1,-63 4-3,0 0 0,-1-1-1,0-1 1,28-12-1,72-48 44,-94 52-187,-33 24 55,0 1 0,-12 16 0,19-22 99,1 1 0,0-1-1,0 1 1,1-1 0,0 1 0,0 0-1,0 0 1,1 1 0,0-1-1,-1 10 1,3-16-24,0 0 1,0 0-1,0-1 1,0 1-1,0 0 1,0 0-1,0 0 1,0-1-1,0 1 1,1 0-1,-1 0 1,0-1-1,0 1 1,1 0-1,-1 0 1,0-1-1,1 1 0,-1 0 1,1-1-1,-1 1 1,1-1-1,-1 1 1,1 0-1,0-1 1,-1 1-1,1-1 1,0 1-1,-1-1 1,1 0-1,0 1 1,-1-1-1,1 0 0,0 0 1,0 1-1,0-1 1,-1 0-1,1 0 1,0 0-1,0 0 1,-1 0-1,1 0 1,0 0-1,0 0 1,0 0-1,-1 0 1,1 0-1,1-1 1,4-1-2,-1 1 1,0-1-1,0-1 1,0 1-1,7-5 1,-5 2-2,0 0 1,0-1-1,0 1 0,0-2 1,-1 1-1,11-14 0,-15 17-25,0-1-1,0 1 0,0-1 0,0 0 0,0 1 0,-1-1 0,1 0 0,-1 0 1,0 0-1,0 0 0,-1 0 0,1 0 0,-1 0 0,0 0 0,0 0 1,-1-8-1,1 10 12,-1 0 1,0 0-1,1 0 1,-1 0-1,0 1 1,0-1-1,0 0 1,0 1-1,0-1 1,0 1-1,-1-1 1,1 1 0,0-1-1,-1 1 1,1 0-1,-1 0 1,0 0-1,1 0 1,-1 0-1,0 0 1,0 0-1,1 0 1,-1 1-1,0-1 1,0 1-1,0-1 1,0 1-1,0 0 1,0 0-1,-4 0 1,5 0 11,-1 0-1,1 0 1,-1 0 0,0 0-1,1 0 1,-1 0 0,1 1 0,-1-1-1,1 1 1,-1-1 0,1 1-1,-1 0 1,1 0 0,-1-1-1,1 1 1,0 0 0,0 0 0,-1 0-1,1 1 1,0-1 0,0 0-1,0 0 1,0 0 0,0 1-1,0-1 1,1 1 0,-1-1-1,0 1 1,1-1 0,-1 1 0,1-1-1,-1 1 1,1 2 0,0-3 5,0 0 0,0 0 0,1 0 0,-1 0 0,0 0 0,1 0 0,-1-1 0,1 1-1,-1 0 1,1 0 0,-1-1 0,1 1 0,-1 0 0,1 0 0,0-1 0,0 1 0,-1-1 0,1 1 0,0-1 0,0 1 0,-1-1 0,1 1 0,0-1 0,0 0 0,0 1 0,0-1 0,0 0 0,0 0 0,0 0 0,-1 0 0,3 1 0,5 0 46,0-1-1,14 0 1,-13 0-13,19-1 28,0-1 0,0-1 0,0-1 0,0-2 0,28-10 0,-42 11-58,0-1-1,0-1 1,0 0-1,-1-1 1,0 0-1,-1-1 1,0-1 0,20-20-1,-6 2 23,-2-1 0,27-42-1,129-185-11,-126 179-85,-4-2 0,75-158-1,-123 232 58,9-27-146,-10 31 129,-1-1-1,0 1 0,0-1 1,0 1-1,0-1 1,0 1-1,0-1 1,0 0-1,0 1 1,0-1-1,-1 1 1,1-1-1,-1 1 1,1 0-1,-1-1 1,-1-1-1,2 2 22,0 1 0,-1 0 0,1-1 0,0 1-1,0 0 1,-1-1 0,1 1 0,0 0 0,0 0-1,-1-1 1,1 1 0,-1 0 0,1 0-1,0 0 1,-1 0 0,1-1 0,0 1 0,-1 0-1,1 0 1,-1 0 0,1 0 0,0 0 0,-1 0-1,1 0 1,-1 0 0,1 0 0,0 0 0,-1 0-1,1 0 1,-1 0 0,1 0 0,0 1 0,-1-1-1,1 0 1,0 0 0,-1 0 0,1 0 0,-1 1-1,-6 3-16,0 0 0,0 0 0,0 0 0,1 1-1,0 0 1,0 0 0,-7 9 0,-39 48 18,38-46 2,-20 31 18,1 2 0,2 0 0,3 2 0,2 2 0,2 0 0,2 1 0,3 1 0,-13 64 0,26-91 17,1-1 0,-3 48 0,8-61-2,0-1 0,1 1 0,1-1 0,0 0 1,0 1-1,2-1 0,6 20 0,-7-28-10,0 1-1,-1-1 1,2 0-1,-1 1 1,1-1 0,-1-1-1,1 1 1,1-1-1,-1 1 1,9 5 0,-6-5 8,1 0 0,-1-1 0,1 0 0,0-1 1,0 0-1,15 4 0,4-2 6,1-1 1,0-1-1,45-2 0,-64-1-42,81-2 103,89-16 1,-158 16-86,17-3-64,-33 2-50,-13 4-10,-15 1 44,-6 5 28,0 2-1,-55 23 1,73-27 62,0 0 1,0 1-1,1 1 0,-1-1 0,1 2 1,-15 14-1,21-18-10,0 0-1,0 0 1,1 1-1,-1-1 1,1 1-1,0 0 1,0 0-1,1 1 1,0-1-1,0 0 1,0 1-1,0-1 1,1 1-1,0 0 1,0-1-1,0 7 1,1-9 2,0 0 1,0-1-1,1 1 0,-1 0 0,1-1 1,-1 1-1,1 0 0,0-1 0,0 1 1,0-1-1,1 1 0,-1-1 0,0 1 1,1-1-1,-1 0 0,1 0 0,0 0 1,0 0-1,0 0 0,0 0 0,0-1 1,0 1-1,1 0 0,-1-1 0,4 2 1,-2-1 10,1-1 0,0 1 1,0-1-1,0 0 0,0 0 1,0 0-1,0-1 0,0 0 1,0 0-1,0 0 0,0 0 1,0-1-1,6-1 0,6-5-8,0 1-1,0-2 1,-1-1-1,0 0 1,22-17 0,-22 15-14,2 0 1,0-1 0,-1-1 0,-1-1 0,0-1 0,0 0 0,-2-1 0,15-19 0,95-149 10,-37 52 39,-26 45-31,109-164-186,-132 188 19,46-106 0,-82 165 118,0 0 0,0-1 1,-1 1-1,0-1 1,2-8-1,-3 13 27,0 0 0,0-1 1,0 1-1,0 0 0,0-1 0,0 1 1,0 0-1,0-1 0,-1 1 0,1 0 0,0 0 1,0-1-1,0 1 0,0 0 0,0 0 0,0-1 1,-1 1-1,1 0 0,0 0 0,0-1 1,0 1-1,-1 0 0,1 0 0,0-1 0,0 1 1,-1 0-1,1 0 0,0 0 0,0 0 1,-1 0-1,1-1 0,0 1 0,-1 0 0,1 0 1,0 0-1,-1 0 0,-1 0-8,0 1 0,0-1 1,0 1-1,0-1 0,0 1 0,0 0 0,0 0 1,1 0-1,-1 0 0,-2 2 0,-2 0 10,-15 10 12,1 1 0,0 1 0,-30 29 0,18-8 0,1 1 1,-26 42-1,-45 92 113,-68 176-5,46-24-689,53-151-2896,62-154 2016,0 0-1,-2 0 0,0-1 1,-18 21-1,-4-1-1695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09:30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25 10976,'-19'-5'4960,"29"2"-4321,4 0 1569,7 6-1344,42-6 1632,14-2-1440,54 1-96,-2 4-576,61-5-416,-11 10 0,24-5-2592,-32 4 1408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10:19.7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160 207 2560,'0'-1'76,"-1"0"0,1 0 0,0 0-1,-1 0 1,1 0 0,0 0 0,0-1 0,0 1 0,0 0 0,0 0-1,0 0 1,0 0 0,0 0 0,0-1 0,1 1 0,-1 0 0,0 0-1,1 0 1,-1 0 0,2-1 0,15-19 1805,0 0-97,-12 13-975,0-1-1,-1-1 1,0 1-1,-1 0 1,0-1-1,0 0 1,-1 0 0,-1 0-1,1-14 1,-2 22-655,0 0 0,0-1 1,-1 1-1,1 0 0,-1-1 1,0 1-1,-1-3 1,-1-6 620,-24 71-327,-2 56 396,10-35-205,-28 84 315,-16 206 342,59-343-1232,2-15-37,-25 170 314,25-176-158,6-21-6493,4 2 4214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10:20.2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73 357 4064,'-10'-7'554,"-18"-11"1741,26 17-1944,0-1 0,0 0 0,0 1 0,1-1 0,-1 0 0,1 0 0,-1 1-1,1-1 1,0 0 0,-2-4 0,-1-5 927,1-1 0,0 1 0,-1-13 0,3 20-1102,1 1 1,0 0-1,0-1 0,0 1 1,0 0-1,1-1 1,-1 1-1,1 0 1,0-1-1,0 1 1,0 0-1,0 0 1,1 0-1,-1 0 1,1 0-1,2-3 1,4-3 58,0 1-1,0 0 1,1 1 0,0 0 0,0 0 0,11-5-1,65-30 795,-44 26-811,1 2 1,0 1 0,60-9-1,131-4 54,-187 24-182,54 4-1,-80 0-62,1 1 1,-1 0-1,0 2 0,38 13 0,-54-17-27,-1 1 0,1 0 0,0 0 0,-1 0 0,1 0 0,-1 1 0,5 3 0,-8-6-184,0 0 0,0 1 1,0-1-1,0 0 0,0 1 0,1-1 1,-1 0-1,0 1 0,0-1 0,0 0 0,0 1 1,0-1-1,0 0 0,0 1 0,0-1 0,0 0 1,0 1-1,0-1 0,0 0 0,0 1 1,-1-1-1,1 0 0,0 0 0,0 1 0,0-1 1,0 0-1,-1 1 0,1-1 0,0 0 1,0 0-1,0 1 0,-1-1 0,1 0 0,0 0 1,0 1-1,-1-1 0,1 0 0,-1 0 1,-3 6-2164,2 5-309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10:21.0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312 46 4576,'0'-1'84,"0"1"1,0-1 0,0 0-1,0 1 1,1-1 0,-1 0-1,0 1 1,0-1-1,1 0 1,-1 1 0,0-1-1,1 1 1,-1-1 0,1 0-1,-1 1 1,1-1-1,-1 1 1,1-1 0,-1 1-1,1 0 1,-1-1-1,1 1 1,0 0 0,-1-1-1,1 1 1,-1 0 0,1 0-1,0-1 1,-1 1-1,2 0 1,-1 0 81,0 0-1,-1 0 1,1-1 0,0 1-1,-1 0 1,1 0 0,-1 0 0,1-1-1,0 1 1,-1 0 0,1-1-1,-1 1 1,1-1 0,-1 1-1,1 0 1,-1-1 0,1 1 0,-1-1-1,0 1 1,1-1 0,-1 0-1,0 1 1,1-1 0,-1 1-1,0-1 1,0 0 0,1 1 0,-1-1-1,0 0 1,0 0 0,0 0-55,0 1 1,0-1-1,0 0 1,0 1-1,0-1 1,0 1-1,0-1 1,0 1-1,0-1 1,0 0-1,0 1 1,-1-1-1,1 1 1,0-1-1,-1 1 1,1-1-1,0 1 1,-1-1-1,1 1 1,0-1-1,-1 1 1,1-1-1,-1 1 1,1 0-1,-1-1 1,1 1-1,-1 0 1,1-1-1,-1 1 1,1 0-1,-1 0 1,1-1-1,-1 1 1,1 0-1,-1 0 1,0 0-1,1 0 1,-1 0-1,1 0 1,-1 0-1,0 0 1,1 0-1,-1 0 1,1 0-1,-1 0 1,0 1-1,-4 0 92,0 1 0,0-1 0,0 1-1,-6 4 1,11-6-196,-22 12 682,-28 21 1,6-3-224,40-28-445,-77 50 377,69-42-263,-1 0 1,1 1-1,-20 23 0,29-31-94,1 0-1,0 0 1,0 1 0,0-1-1,0 1 1,1-1 0,-1 1-1,1-1 1,0 1 0,-1 4-1,1-5-8,1-1-1,0 1 1,0-1-1,0 1 1,1-1-1,-1 1 0,0-1 1,1 1-1,0-1 1,-1 1-1,1-1 1,0 0-1,0 1 1,1-1-1,-1 0 0,0 0 1,3 3-1,-2-2 8,1 0 0,0-1 0,1 1-1,-1 0 1,0-1 0,1 0-1,-1 0 1,1 0 0,-1 0 0,1-1-1,0 1 1,0-1 0,0 0 0,0 0-1,0 0 1,0-1 0,0 1 0,0-1-1,0 0 1,0 0 0,1-1-1,4 0 1,3-1 69,-1-1 0,1 0 1,-1 0-1,0-1 0,0-1 0,18-10 0,-17 8-78,-1-2 0,1 1 0,-2-1 0,1-1 0,-1 0 0,12-15 0,-8 6-9,0-1 0,21-41-1,-33 52 37,-2 8-11,-1 5 17,0 24 62,0-20-59,0 0 0,1 0 1,0-1-1,1 1 0,1 12 0,1-9 4,-1-1-1,2 0 1,-1 0-1,1 0 0,1 0 1,-1 0-1,12 14 1,-14-20-78,1-1 1,1 1 0,-1-1 0,0 0-1,1 0 1,-1 0 0,1-1-1,0 1 1,0-1 0,0 0-1,0 0 1,0-1 0,0 1-1,1-1 1,-1 1 0,1-2-1,-1 1 1,1 0 0,-1-1 0,1 0-1,4 0 1,34-5-1742,2 1 447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10:25.4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387 781 2400,'8'-3'249,"17"-7"2664,-25 10-2825,1 0 0,-1 0 0,0 0 0,1 0 0,-1-1 0,0 1 0,1 0 0,-1 0 1,0 0-1,1 0 0,-1-1 0,0 1 0,0 0 0,1 0 0,-1-1 0,0 1 0,0 0 0,0 0 0,1-1 0,-1 1 0,0 0 0,0-1 0,0 1 0,0 0 0,0 0 0,1-1 1,-1 1-1,0 0 0,0-1 0,0 1 0,0 0 0,0-1 0,0 1 0,0 0 0,0-1 0,0 1 0,0 0 0,-1-1 0,1 1 0,0 0 0,0-1 0,0 1 0,0 0 1,0-1-1,0 1 0,-1 0 0,1 0 0,0-1 0,0 1 0,-1 0 0,1 0 0,0-1 0,-8-1 947,-6 1-450,-1 0 1,1 0 0,-1 1 0,1 1-1,-26 5 1,28-4-452,0 1 1,0 0-1,0 1 0,1 0 0,-1 0 0,1 2 0,0-1 0,0 1 1,1 1-1,-1 0 0,1 0 0,-15 16 0,8-3-47,2 1-1,0 0 0,1 1 1,1 0-1,1 1 1,2 1-1,0-1 0,1 2 1,-10 48-1,16-60 26,1 1 0,0-1 0,0 17 0,2-25-34,0-1 1,0 0 0,1 0-1,0 1 1,-1-1-1,1 0 1,1 0 0,-1 0-1,1 0 1,-1 0-1,1 0 1,0-1 0,1 1-1,4 6 1,-6-9-41,0 0 1,0 0-1,1 0 1,-1 0-1,0-1 1,0 1 0,1 0-1,-1-1 1,0 1-1,1-1 1,-1 1-1,1-1 1,-1 1-1,1-1 1,-1 0-1,1 0 1,-1 0 0,1 0-1,-1 0 1,1 0-1,-1 0 1,1 0-1,-1-1 1,1 1-1,-1-1 1,1 1-1,1-2 1,4-1 62,0-1 1,0 0-1,-1 0 1,7-6-1,-13 10-98,29-26 84,-1-1 1,-1-1-1,41-55 0,-59 71-57,180-238 108,-174 229-153,-1-1 0,-1 0 0,-1-1 0,0-1 0,14-46 0,-15 26 118,-2 0 0,5-78 0,-13 103-168,0-1-1,-2 1 1,0-1 0,-1 1-1,-1 0 1,-1 0 0,-9-30-1,12 47 51,0 0-1,1 0 1,-1 0-1,0 0 0,-1 0 1,1 0-1,0 0 1,-1 0-1,1 1 0,-1-1 1,1 0-1,-1 1 1,0-1-1,1 1 0,-1 0 1,0-1-1,-4 0 1,5 1 7,-1 1 0,0-1 0,0 1 0,1 0 0,-1 0 1,0 0-1,1 0 0,-1 0 0,0 0 0,0 0 0,1 1 1,-1-1-1,0 1 0,1-1 0,-1 1 0,1 0 0,-1-1 0,0 1 1,1 0-1,0 0 0,-3 2 0,-1 2 14,0 0-1,0 1 1,1-1-1,0 1 1,0 0-1,0 0 1,-4 11-1,6-14-1,-14 32 28,2-1 0,1 2 0,2 0 0,-11 61 0,20-87-19,1 1-1,1 0 1,0 0-1,1-1 1,0 1-1,0 0 1,1 0 0,1-1-1,0 1 1,0-1-1,1 0 1,0 0-1,1 0 1,0-1-1,7 11 1,5 3 105,0 0-1,1-1 1,1-1 0,35 29-1,-39-36 14,0-2-1,1 0 1,1 0-1,35 17 1,-47-27-98,0 0 0,0 0 0,0 0 0,1-1 0,-1 0 0,1 0 0,-1-1 0,1 1 0,-1-1 0,7-1 0,-9 1-3,1-1 1,-1 0 0,1 0-1,-1 0 1,1-1-1,-1 1 1,0-1 0,1 0-1,-1 0 1,0 0 0,0 0-1,-1 0 1,1-1-1,0 1 1,-1-1 0,4-5-1,-1 3-12,-2-1 0,1 0-1,-1-1 1,0 1 0,0 0-1,-1-1 1,4-13 0,-5 17-24,-1 0-1,1 0 1,-1 0 0,1 0-1,-1-1 1,0 1 0,-1 0 0,1 0-1,0 0 1,-1 0 0,0-1 0,0 1-1,0 0 1,0 0 0,0 0-1,0 0 1,-1 1 0,0-1 0,-3-4-1,4 5 5,0 1-1,0 0 1,-1 0-1,1 0 0,0 0 1,-1 0-1,1 0 1,-1 0-1,1 0 1,-1 1-1,1-1 1,-1 1-1,0-1 0,1 1 1,-1-1-1,0 1 1,1 0-1,-1 0 1,0 0-1,1 0 0,-1 0 1,0 0-1,1 1 1,-1-1-1,0 0 1,1 1-1,-1-1 0,0 1 1,1 0-1,-1-1 1,1 1-1,-3 2 1,1-1-1,-1 1 1,1-1-1,0 1 1,0 0-1,0 0 1,1 0-1,-1 0 1,1 1-1,0-1 0,-1 0 1,2 1-1,-4 5 1,1 7 22,-1 0 0,2 0 0,0 0 0,1 0 0,1 0 0,0 1 1,2-1-1,-1 0 0,2 0 0,0 1 0,1-1 0,1 0 0,0-1 0,1 1 0,1-1 0,9 19 0,-13-31 3,0 1-1,0-1 0,1 1 0,-1-1 1,1 0-1,0 0 0,0 0 0,0 0 1,0-1-1,0 1 0,0-1 0,1 0 1,0 0-1,-1 0 0,1 0 0,0 0 1,0-1-1,0 0 0,0 0 0,0 0 1,0 0-1,0-1 0,0 1 0,0-1 1,0 0-1,0 0 0,0-1 0,6 0 1,3-2 50,-1-1 0,0 0 0,0-1 1,22-11-1,43-32 57,-34 17-22,-1-2 0,53-53 1,-90 81-101,36-35 68,59-72 0,-80 83-85,-2-1 1,0-1-1,-2-1 1,22-65-1,24-134-7,-51 173 67,6-84 0,-16 133-58,0-32 104,-1 39-105,0 1 0,0-1 0,0 0 0,0 1 0,0-1 0,-1 0 0,1 1 0,-1-1 0,1 0 0,-1 1 0,0-1 0,0 1 0,1-1 0,-1 1 0,0-1 0,0 1 0,-2-2 0,2 2 0,0 1 0,1-1 0,-1 1 0,0 0 0,0 0-1,1-1 1,-1 1 0,0 0 0,0 0 0,0 0 0,1 0 0,-1 0 0,0 0-1,0 0 1,0 0 0,0 0 0,1 0 0,-1 0 0,0 1 0,0-1-1,1 0 1,-1 0 0,0 1 0,-1 0 0,-16 13-82,10-5 71,1 0 0,0 0 0,0 1 0,1 0 0,0 0 0,1 1 0,-7 16 0,0 8-7,-7 37 1,-19 160 120,28-156-8,5-33-41,2 1 0,3 74 0,5-47 80,20 105-1,-17-131-122,-7-33 32,1 0 1,0 0 0,1 0 0,5 14-1,-7-24-23,-1 0-1,1 0 1,0 0 0,0-1-1,0 1 1,0 0-1,0-1 1,1 1 0,-1-1-1,0 0 1,1 1-1,-1-1 1,1 0 0,-1 0-1,1 0 1,0 0-1,0 0 1,-1 0 0,1 0-1,0 0 1,0-1-1,0 1 1,0-1 0,0 1-1,0-1 1,0 0-1,-1 0 1,1 0 0,0 0-1,0 0 1,0 0-1,0-1 1,0 1 0,0-1-1,0 1 1,0-1-1,0 0 1,-1 0 0,4-1-1,8-7 6,-1 0 0,0-1 0,20-22 0,29-39 232,-46 52-59,55-74 46,-62 81-282,-1 0 0,-1-1 0,0 1 0,-1-1 0,0 0 0,3-18 1,-7 28 42,0 1 0,-1-1 1,0 0-1,1 0 0,-1 0 1,0 1-1,0-1 0,-1 0 1,1 0-1,-1 0 0,1 1 1,-1-1-1,0 0 0,0 1 1,0-1-1,0 1 0,-1-1 1,1 1-1,-3-4 0,2 4-21,0 1 0,0-1 0,1 1 0,-1 0 0,0-1 0,-1 1 0,1 0-1,0 0 1,0 1 0,0-1 0,-1 0 0,1 1 0,0-1 0,-1 1 0,1 0 0,0 0-1,-1 0 1,1 0 0,0 0 0,-1 0 0,1 1 0,0-1 0,-1 1 0,-1 0 0,-3 1 17,1 1 0,-1-1 0,1 1 0,0 0 1,0 0-1,1 1 0,-1 0 0,1 0 0,-1 0 1,1 1-1,1-1 0,-1 1 0,1 0 1,-6 9-1,5-6-1,0 0 0,1 1-1,0-1 1,1 1 0,0 0 0,0 0 0,1 0 0,0 0 0,-2 19-1,4-18 7,0 0 1,0 1-1,1-1 0,1 0 0,-1 1 0,2-1 0,-1 0 0,1 0 0,5 10 0,-5-13 9,1 0-1,0-1 1,0 1-1,0-1 1,1 0-1,-1 0 1,2 0 0,-1-1-1,1 0 1,-1 0-1,1 0 1,12 7-1,-12-9 21,1 1-1,0-1 0,-1 0 1,1 0-1,0-1 0,1 0 1,-1 0-1,0-1 1,0 0-1,1 0 0,-1-1 1,1 0-1,-1 0 0,1-1 1,-1 0-1,0 0 1,10-3-1,0-2 12,-1-1 0,0 0 0,0-1 0,-1-1 0,0 0 0,-1-1 1,0-1-1,0 0 0,-1-1 0,0 0 0,-2-1 0,1 0 0,17-28 0,-12 15-14,8-12 59,-1-1-1,19-44 1,-32 46-217,-5 13-20,-4 20 119,-2 4 25,1-1 0,-1 0 0,1 0 0,-1 0 0,0 0 0,1 1 0,-1-1 0,0 0 0,0 0 0,0 0 0,0 0 0,1-1 0,2 5-102,1 0 0,-1 1 0,0 0 0,5 6 0,-3 4 100,0 1 1,-1-1 0,-1 0-1,4 27 1,2 12 57,-5-36-51,-2-5 8,1 0 1,0 0 0,1-1-1,0 0 1,7 14-1,-10-24 27,0 1 0,0-1 0,0 1 0,0-1 0,1 0 0,-1 1 1,0-1-1,1 0 0,-1 0 0,0 0 0,1 0 0,0 0 0,-1 0 0,1 0 0,-1-1 0,1 1 0,3 0 0,-1 0 6,-1-1 1,0 0-1,0 0 0,0 0 1,0 0-1,1 0 0,-1-1 1,0 0-1,5-1 0,2-2-1,0-1 0,0 0-1,0 0 1,16-13 0,-14 10-22,168-112 107,-143 98-200,-13 7 64,1 1 0,37-14 0,-61 27 6,-1 1-1,1-1 1,0 1 0,0 0 0,0 0-1,0-1 1,0 1 0,0 0-1,1 0 1,-1 0 0,0 0 0,0 0-1,0 0 1,0 0 0,0 0 0,0 1-1,0-1 1,0 0 0,0 1 0,1 0-1,-1-1 5,-1 1 0,1 0-1,0 0 1,-1-1 0,1 1-1,-1 0 1,1 0 0,-1 0-1,0 0 1,1-1 0,-1 1-1,0 0 1,1 0 0,-1 0 0,0 0-1,0 0 1,0 2 0,0 4-14,-1 1 1,0-1 0,0 0 0,-4 11 0,4-11-4,-13 44 181,-13 70-39,27-119-83,0-1-1,-1 1 0,1 0 1,0-1-1,0 1 0,0 0 1,0-1-1,0 1 1,1 2-1,2-5 260,3-8-224,12-23 96,28-43-238,-42 69 66,1-1 1,1 1-1,-1 0 0,1 0 0,0 1 1,1-1-1,-1 1 0,9-5 1,-3 7-113,-12 3 111,1 0 0,-1 0-1,0 0 1,1 0 0,-1 0 0,0 0 0,0 0-1,1 0 1,-1 0 0,0 0 0,0 1 0,1-1 0,-1 0-1,0 0 1,0 0 0,1 1 0,-1-1 0,0 0-1,0 0 1,0 0 0,0 1 0,1-1 0,-1 1-1,1 0-22,-1 1 0,0 0 0,1 1 0,-1-1 0,0 0 0,0 0 0,0 4 0,-1 2 15,-5 62-139,0 2 210,8-59 7,-2-12-56,0-1 0,0 0 1,1 0-1,-1 1 1,0-1-1,0 0 1,0 0-1,1 0 0,-1 0 1,0 0-1,0 1 1,1-1-1,-1 0 1,0 0-1,0 0 0,1 0 1,-1 0-1,0 0 1,0 0-1,1 0 1,-1 0-1,0 0 0,0 0 1,1 0-1,-1 0 1,0 0-1,0 0 1,1 0-1,-1 0 1,0 0-1,0 0 0,1 0 1,-1-1-1,0 1 1,0 0-1,1 0 1,-1 0-1,0 0 0,0 0 1,0-1-1,1 1 1,-1-1-1,4-3 40,-1-1 1,1 0-1,-1 0 0,0 0 0,3-7 0,4-8-65,-6 14 2,38-58 10,-37 58-15,0 0 1,1 0-1,0 1 1,0-1 0,0 1-1,0 0 1,11-5-1,-16 9 8,0 0 0,0 1 0,0-1 0,0 1 0,0-1-1,1 1 1,-1-1 0,0 1 0,0 0 0,1-1 0,-1 1 0,0 0-1,0 0 1,1 0 0,-1 0 0,0 0 0,0 0 0,1 0 0,-1 1 0,0-1-1,0 0 1,1 1 0,-1-1 0,0 1 0,0-1 0,0 1 0,0 0-1,0-1 1,0 1 0,0 0 0,0 0 0,0 0 0,0-1 0,0 1 0,0 0-1,0 0 1,-1 1 0,1-1 0,1 2 0,3 10 30,-1 0 0,0 0 1,-1 0-1,2 20 0,-1-12 53,5 20 1,-7-35-85,0 0 1,0 0-1,1 0 1,0 0-1,0 0 0,0-1 1,7 8-1,-8-9 23,1-1 0,0 0-1,0 0 1,0 0 0,0-1 0,0 1-1,1-1 1,-1 0 0,1 0 0,0 0-1,-1 0 1,6 1 0,-5-2 10,-1 0 0,1-1-1,0 0 1,0 0 0,0 0 0,-1 0-1,1-1 1,0 1 0,0-1 0,-1 0 0,1 0-1,6-3 1,-3 0-22,0 0-1,0 0 1,-1-1 0,1 0-1,-1 0 1,0-1-1,8-9 1,-4 4 5,10-12 81,18-26 0,-12 15-28,5-12-21,-16 24-123,-11 13 57,2 1-216,-5 9 117,0 7 47,-2 64-46,1 66 312,1-128-183,0-1 0,1 0 0,0 1 0,1-1 0,0 0 0,5 12 0,-8-21 6,0 1 0,0-1 0,0 0 1,1 0-1,-1 0 0,0 1 0,0-1 1,0 0-1,0 0 0,1 0 1,-1 1-1,0-1 0,0 0 0,0 0 1,1 0-1,-1 0 0,0 0 1,0 0-1,0 1 0,1-1 0,-1 0 1,0 0-1,0 0 0,1 0 0,-1 0 1,0 0-1,0 0 0,1 0 1,-1 0-1,0 0 0,0 0 0,1 0 1,-1 0-1,0 0 0,0 0 0,1-1 1,-1 1-1,0 0 0,13-9 91,-8 4-82,-1 0-1,0 0 1,6-9 0,18-37 55,-14 23-40,1 1 0,36-47-1,-49 71-35,0 1-1,1-1 0,-1 1 1,1 0-1,-1 0 0,1 0 1,5-3-1,-7 5 3,-1-1 0,0 1 1,1 0-1,-1 0 0,0 0 0,1 0 1,-1 0-1,1 0 0,-1 0 0,0 0 1,1 0-1,-1 0 0,1 0 0,-1 0 1,1 0-1,-1 0 0,0 0 0,1 0 1,-1 0-1,0 0 0,1 1 0,-1-1 1,1 0-1,-1 0 0,1 1 0,-1 0-9,1 0 0,-1-1 0,1 1-1,-1 0 1,1 0 0,-1 0 0,0 0 0,0 0-1,1 0 1,-1 0 0,0 0 0,0 0-1,0 0 1,0 0 0,0 1 0,-1 23-102,-2 0-1,-6 30 1,4-31 186,1 0 0,-1 32 0,7-42 268,-2-14-334,0 0 0,1 0-1,-1 1 1,0-1-1,0 0 1,0 0-1,0 0 1,0 0-1,0 0 1,0 0-1,0 0 1,0 0-1,1 0 1,-1 0 0,0 0-1,0 1 1,0-1-1,0 0 1,0 0-1,0 0 1,1 0-1,-1 0 1,0 0-1,0 0 1,0 0-1,0 0 1,0 0 0,0 0-1,1 0 1,-1 0-1,0 0 1,0 0-1,0 0 1,0 0-1,0-1 1,0 1-1,1 0 1,-1 0-1,0 0 1,0 0 0,0 0-1,0 0 1,0 0-1,0 0 1,0-1-1,15-19 117,-8 8-167,13-18 117,-6 9-126,1 0 1,1 0-1,1 1 1,34-31-1,-50 50 38,1 0 0,-1 0 0,0 0 0,0 0 0,1 0 0,-1 0 0,0 1 0,1-1 0,-1 1 0,1-1 0,-1 1 0,1-1 0,-1 1 0,3-1 0,-3 2 9,0-1-1,0 1 0,0-1 1,0 1-1,0-1 0,0 1 1,0-1-1,0 1 0,0 0 1,0-1-1,-1 1 1,1 0-1,0 0 0,-1 0 1,1 0-1,0 0 0,-1 0 1,1 0-1,-1 0 0,0 0 1,1 0-1,-1 1 1,4 8 23,-1 0 1,3 17-1,5 18 51,-8-37-38,1-1 0,-1 1 1,1 0-1,1-1 1,0 0-1,0 0 1,10 11-1,-10-13-25,-1-1 1,1 0-1,0-1 0,0 1 0,1-1 1,-1 0-1,1 0 0,-1-1 0,1 0 1,0 0-1,9 2 0,-8-2 22,0-1 0,0 0-1,0-1 1,1 1-1,-1-1 1,0-1 0,0 1-1,0-1 1,0 0 0,0-1-1,0 0 1,-1 0 0,1 0-1,0-1 1,9-5 0,-5-1-24,1 0 0,-2-1 0,1 0 0,-2 0 0,1-1 0,-1 0 0,-1-1 0,0 0 0,6-13 0,8-15 145,-7 14-159,-1-2 1,-1 1 0,14-47-1,-26 74 8,-1-1 0,0 1-1,0 0 1,0 0-1,0 0 1,0-1 0,1 1-1,-1 0 1,0 0 0,0-1-1,0 1 1,0 0-1,0 0 1,0-1 0,0 1-1,0 0 1,0 0-1,0-1 1,0 1 0,0 0-1,0 0 1,0-1-1,0 1 1,0 0 0,-1 0-1,1-1 1,0 1-1,0 0 1,0 0 0,0-1-1,0 1 1,0 0-1,-1 0 1,1 0 0,0 0-1,0-1 1,0 1-1,-1 0 1,1 0 0,0 0-1,0 0 1,-1 0-1,1-1 1,0 1 0,-1 0-1,1 0-4,-1 1 0,0-1-1,1 0 1,-1 0 0,1 1 0,-1-1 0,1 1-1,-1-1 1,0 0 0,1 1 0,0-1-1,-1 1 1,1-1 0,-1 1 0,1-1 0,-1 1-1,1 0 1,-1 0 0,-5 13-26,0 1-1,0-1 1,1 1 0,1 0 0,-3 22 0,4-15 9,1 1 0,1 0 0,1 25 0,1-34 38,1 0 1,0-1-1,5 17 1,-6-25 45,1-1-1,0 1 1,0 0 0,0-1 0,0 1-1,1-1 1,-1 0 0,1 1 0,0-1-1,1-1 1,-1 1 0,5 4-1,-6-7-41,-1-1-1,0 1 1,0 0-1,1-1 1,-1 1-1,0-1 1,1 0-1,-1 1 1,1-1-1,-1 0 1,1 0-1,-1 0 1,0 0-1,1 0 0,-1 0 1,1 0-1,-1-1 1,1 1-1,-1 0 1,0-1-1,1 1 1,-1-1-1,0 0 1,1 1-1,-1-1 1,0 0-1,0 0 0,2-1 1,4-3-6,-1-1 1,1 0-1,7-10 1,-9 11-4,13-16 17,-2 0 0,22-34-1,19-50 59,-42 77-75,-11 19-42,0 0 0,0 0 0,3-12 0,-7 20 23,0 0 0,1 0 0,-1 0 0,0 0 0,0 0 0,0-1 0,0 1 0,0 0 0,0 0 0,0 0 0,0 0 0,-1-2 0,1 3 8,0 0 0,0 0 1,0-1-1,0 1 0,-1 0 0,1 0 1,0 0-1,0 0 0,0 0 0,0-1 1,0 1-1,-1 0 0,1 0 0,0 0 1,0 0-1,0 0 0,-1 0 1,1 0-1,0 0 0,0 0 0,0 0 1,-1 0-1,1 0 0,0 0 0,0 0 1,0 0-1,0 0 0,-1 0 0,1 0 1,-12 6-122,-1 7 94,0 0-1,0 0 1,1 1 0,1 0 0,-10 17 0,2 1 80,-25 54 1,41-77-39,0-1 1,0 0 0,0 1 0,1 0-1,-1 15 1,3-22-2,-1 1 0,1-1 0,1 1 0,-1-1 0,0 1 0,1-1 0,-1 1 0,1-1 0,0 0 0,0 1 0,1 2 0,-1-4 1,0 0-1,0 0 1,0 1-1,0-1 1,0 0-1,0 0 1,0 0-1,1 0 1,-1 0-1,0-1 1,1 1-1,-1 0 1,0 0-1,1-1 1,-1 1-1,1-1 1,-1 1-1,1-1 1,1 0-1,8 2-70,0-1-1,0-1 1,0 0-1,0 0 1,16-3-1,-20 1-632,0 1-1,0-1 0,0-1 0,0 1 0,9-6 0,6-4-1428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4:5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23 5888,'-9'-23'2688,"13"26"-2336,1 1 640,8 1-608,5-2 1536,9 5-1088,14-3 352,4 2-704,27-2-160,-1 3-192,10-1 64,-4 1-128,-9 0-96,-10 1 0,0-6-4192,-8 5 2304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10:25.8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17 8544,'-23'-17'4480,"31"17"-4544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10:26.1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80 8320,'27'-25'3744,"18"14"-3232,-22-1 1600,3 7-1248,19-6 415,10 2-735,25 3-128,6 6-256,12 0-160,-8 6-32,10 3-4255,-16 7 2303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10:32.5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134 32 3072,'0'-17'976,"1"16"-817,-1 1 0,0-1 0,1 0 0,-1 0 0,1 0 0,-1 1 0,1-1 0,-1 0 0,1 1 0,0-1 0,-1 0 0,1 1 0,0-1 0,0 1 0,-1-1 0,1 1 0,0-1 0,0 1 0,0-1 0,2 0 1848,-3 1-1960,0 0 1,0 0 0,0-1-1,0 1 1,1 0-1,-1 0 1,0 0 0,0 0-1,0 0 1,0 0-1,0 0 1,0 0 0,0 0-1,0 0 1,0 0-1,0 0 1,0 0 0,0 0-1,0 0 1,1 0-1,-1 0 1,0 0 0,0 0-1,0 0 1,0 0 0,0 0-1,0 0 1,0 0-1,0 1 287,1-1-287,-1 0 1,0 0-1,0 0 1,0 0 0,0 0-1,0 0 1,0 0-1,0 0 1,0 0 0,0 0-1,0 1 1,0-1-1,0 0 1,0 0 0,0 0-1,0 0 1,0 0 0,0 0-1,0 0 1,0 0-1,0 0 1,0 0 0,0 0-1,0 1 1,0 9 1365,-4 19-456,4-26-714,-41 239 3635,-8 63-1586,42-241-2038,-23 183 729,17-108-156,9-122-160,4-17-655,0 0-1,0 0 1,0 0 0,-1 0 0,1 0-1,0 0 1,0 0 0,0 0 0,0 0 0,0 0-1,0 0 1,-1-1 0,1 1 0,0 0 0,0 0-1,0 0 1,0 0 0,0 0 0,0 0 0,0 0-1,0 0 1,-1 0 0,1 0 0,0 0-1,0 0 1,0 0 0,0-1 0,0 1 0,0 0-1,0 0 1,0 0 0,0 0 0,0 0 0,0 0-1,0 0 1,0 0 0,0-1 0,0 1 0,0 0-1,0 0 1,0 0 0,0 0 0,0 0 0,0 0-1,0-1 1,0 1 0,0 0 0,0 0-1,0 0 1,0 0 0,0 0 0,0 0 0,0-1-1,-1-3 74,1 0 0,0-1 0,0 1 0,0-9 0,4-2-20,0 0 0,7-15 0,-7 18-31,3-5-23,0 0-1,2 0 0,0 0 1,1 1-1,0 1 0,1 0 1,1 0-1,1 1 0,0 1 1,0 0-1,1 1 0,1 0 1,0 1-1,1 1 1,0 0-1,22-9 0,-37 19-9,24-12-117,49-14-1,-67 24 111,0 1-1,0-1 1,1 1 0,-1 0-1,0 1 1,1 0-1,-1 0 1,0 1-1,1 0 1,-1 0-1,14 4 1,-17-3 8,-1-1 1,1 1-1,-1 0 0,0 0 0,1 1 1,-1-1-1,0 1 0,-1-1 1,1 1-1,0 0 0,-1 0 0,0 0 1,1 0-1,-1 1 0,0-1 1,-1 0-1,1 1 0,-1 0 1,1-1-1,-1 1 0,0 0 0,-1 0 1,2 6-1,-1 1-1,-1 0 1,0 1-1,0-1 0,-1 0 0,0 1 1,-6 18-1,4-18 75,-2 0 0,0 0-1,0 0 1,-1-1 0,0 1 0,-1-1 0,0-1 0,-12 14 0,11-16-49,0 0 1,0 0-1,-1-1 1,0 0-1,0-1 1,-11 6-1,0-1-8,-42 14-1,46-20 27,0-1 1,0 0 0,0-1-1,-1-1 1,0 0-1,1-1 1,-1-1-1,0-1 1,1 0 0,-23-5-1,38 6-56,0 0-1,0-1 0,0 1 1,0 0-1,0 0 0,0-1 1,0 1-1,0-1 1,0 1-1,1-1 0,-1 1 1,0-1-1,0 1 1,0-1-1,1 0 0,-1 1 1,0-1-1,1 0 0,-1 0 1,0 0-1,1 1 1,-1-1-1,1 0 0,0 0 1,-1 0-1,1 0 1,0 0-1,-1 0 0,1 0 1,0 0-1,0-1 0,-4-10-3760,4 5-681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10:33.9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32 957 2240,'-3'2'437,"0"1"1,0 0-1,0 0 0,1 0 1,-1 1-1,1-1 0,0 1 0,0-1 1,0 1-1,1-1 0,-1 1 1,1 0-1,-2 5 0,5-7 112,1 1 0,-1-1 0,0 0 0,1-1-1,-1 1 1,1 0 0,-1-1 0,1 1-1,3 0 1,-4-1-287,1 0 1,0 0-1,-1-1 0,1 0 0,0 1 0,-1-1 1,1 0-1,0 0 0,-1 0 0,1-1 0,0 1 0,-1-1 1,1 0-1,-1 1 0,1-1 0,-1 0 0,4-2 1,3-2 228,-1 0 0,1-1 1,8-8-1,-16 14-472,52-48 916,70-80 0,-65 65-512,50-58 79,-108 120-503,1 1 1,0-1-1,-1 0 1,1 1-1,-1-1 1,1 0 0,0 1-1,0-1 1,-1 1-1,1-1 1,0 1-1,0 0 1,0-1 0,0 1-1,0-1 1,3 5-79,-5 8 10,-7 13 9,-1 0 1,-2 0-1,-15 28 0,-10 23 75,28-59 23,2-3 15,-8 25-1,13-36-20,0 0-1,1 0 0,-1 0 1,1 0-1,-1 0 0,1 0 1,0 0-1,0 0 0,1 0 1,-1 1-1,1-1 0,-1 0 1,1 0-1,1 3 0,-1-4-1,0 0 0,0-1 0,1 1 0,-1-1 0,0 1 0,0-1 0,1 0 0,-1 1 0,1-1 0,-1 0 0,1 0 0,0 0 0,-1 0 0,1-1 0,0 1 0,0 0 0,0-1 0,-1 1 0,1-1 0,0 0 0,0 1 0,0-1 0,0 0 0,0 0 0,3-1 0,5 0 40,0 0-1,-1-1 1,17-5-1,-24 6-76,16-5 33,-2-1 0,1 0 0,-1-1-1,0-1 1,-1 0 0,0-1 0,0-1 0,22-22 0,-10 5-71,-1-1 0,-2-1 0,21-35 0,-33 51-67,-11 14 105,-1 0 1,0 0-1,1 0 0,-1 0 0,0-1 0,1 1 0,-1 0 0,0 0 1,1 0-1,-1 0 0,1 0 0,-1 0 0,0 0 0,1 0 0,-1 0 1,0 0-1,1 0 0,-1 0 0,1 1 0,-1-1 0,0 0 0,1 0 1,-1 0-1,0 0 0,1 1 0,-1-1 0,0 0 0,1 0 0,-1 1 1,0-1-1,0 0 0,1 0 0,-1 1 0,0-1 0,0 0 0,0 1 1,1-1-1,-1 0 0,0 1 0,0-1 0,0 0 0,0 1 0,0-1 1,0 1-1,0-1 0,0 0 0,1 1 0,-2 0 0,3 8-26,-1 1 0,-1 0 0,0 0 0,0 0 0,-3 16 0,0 15 82,3-32-30,0 0 0,1 0 1,0 0-1,1 0 0,0 0 1,1 0-1,6 16 0,-8-22 20,0 0 1,0-1-1,1 1 1,-1-1-1,1 1 1,0-1-1,0 0 1,0 1-1,0-1 1,0 0-1,0 0 0,1-1 1,-1 1-1,1 0 1,-1-1-1,1 1 1,0-1-1,-1 0 1,1 0-1,0 0 0,0 0 1,0-1-1,0 1 1,-1-1-1,1 1 1,0-1-1,4-1 1,-4 1-24,1-1 0,-1 1 0,1-1 0,-1 0 0,0 0 0,0-1 0,0 1 0,0-1 1,0 0-1,0 1 0,5-6 0,3 0 4,6-6 59,0 0-1,-1-1 1,0 0 0,13-18-1,50-67 211,-69 85-278,-1 2 18,138-195 77,-121 166-113,-1-2 0,-3-1 0,19-49 0,-16 22 378,29-144-1,-52 202-393,-4 16-48,-5 17-48,-38 130 8,20-68 145,-21 110 0,10 180 542,35-283-888,1-55-2661,2-16-2629,-4-36-6534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10:34.3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44 9568,'-18'-20'4864,"23"16"-2273,5 4-1535,20-8 992,6 3-1184,27 2 288,6 3-672,10-4-288,3 8-96,-6-4-96,-13 0 0,-5 0-352,-8 0 192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10:35.8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1383 4160,'-37'0'1834,"21"0"2198,18 0-3516,0-1 0,0 0 0,0 0-1,0 0 1,0 0 0,0-1-1,0 1 1,0 0 0,1-2 0,6-4 588,16-10-378,-1 0 0,-1-2 1,-1-1-1,-1 0 1,-1-2-1,0 0 1,-2-2-1,17-27 1,6-14-150,39-56 78,-55 90-559,2 1 0,58-50 0,-80 76-85,54-44 253,-53 43-267,1 1 0,0 0 0,0 0 0,0 1 0,0-1 0,1 2 0,9-4 0,-16 6-4,0 0 0,0 0 0,0 0 0,0-1 1,0 1-1,0 0 0,0 0 0,0 0 0,0 0 1,0 1-1,-1-1 0,1 0 0,0 0 0,0 1 1,0-1-1,0 0 0,0 1 0,1 0 0,-2-1 2,1 1-1,-1-1 1,1 1-1,-1 0 1,0-1-1,1 1 1,-1 0-1,0-1 1,1 1-1,-1 0 1,0-1-1,0 1 0,0 0 1,0 0-1,1-1 1,-1 1-1,0 0 1,-1 1-1,0 4-17,0 1-1,0 0 1,-1-1-1,-4 10 1,3-8 17,-62 147 153,-7 15 58,51-115 35,20-55-228,1 1 1,0-1-1,0 0 0,-1 1 0,1-1 1,0 1-1,0-1 0,0 0 0,0 1 1,0-1-1,0 1 0,-1-1 0,1 0 1,0 1-1,0-1 0,0 1 0,0-1 0,0 1 1,1-1-1,-1 0 0,0 1 0,0-1 1,0 1-1,0-1 0,0 0 0,1 1 1,-1-1-1,0 1 0,0-1 0,1 0 1,-1 1-1,0-1 0,0 0 0,1 0 1,-1 1-1,0-1 0,1 0 0,-1 0 0,0 1 1,1-1-1,-1 0 0,1 0 0,-1 0 1,0 1-1,1-1 0,-1 0 0,1 0 1,-1 0-1,0 0 0,1 0 0,-1 0 1,1 0-1,-1 0 0,1 0 0,-1 0 0,0 0 1,1 0-1,-1-1 0,1 1 0,23-8 412,-10 0-328,-2 1 1,1-2 0,13-10 0,-6 3-52,39-32-22,62-65 1,-19 15-269,-99 96 223,-1 0 0,0 1-1,0-1 1,1 0-1,-1 1 1,0 0 0,1-1-1,4 0 1,-6 1 13,0 1 0,0 0-1,0 0 1,-1 0 0,1 0 0,0 0 0,0 0 0,0 0-1,-1 0 1,1 0 0,0 1 0,0-1 0,0 0-1,-1 0 1,1 1 0,0-1 0,-1 0 0,1 1 0,0-1-1,-1 1 1,1-1 0,0 1 0,-1-1 0,1 1-1,-1 0 1,1-1 0,-1 1 0,1 0 0,-1-1-1,1 1 1,-1 0 0,0-1 0,1 1 0,-1 1 0,3 9-5,0 1 0,-1 0-1,0 0 1,-1-1 0,-1 1 0,0 16 0,-1-13 11,1 22 38,-1-20 79,0 1-1,2-1 1,0 0-1,5 24 1,-6-39-92,1 0 1,-1 0 0,1 0-1,0 0 1,0 0-1,0 0 1,0 0-1,0 0 1,0 0-1,0 0 1,1-1 0,-1 1-1,1 0 1,-1-1-1,1 1 1,0-1-1,-1 0 1,1 1 0,0-1-1,0 0 1,0 0-1,0 0 1,4 1-1,-2-2 1,-1 1 0,1-1-1,0 0 1,0 0 0,0 0-1,-1-1 1,1 1 0,0-1-1,-1 0 1,1 0 0,0 0-1,-1 0 1,7-4 0,15-9 4,0-1 1,39-31-1,39-44 90,-39 33-146,-54 46-86,0 1-44,-9 12 103,-5 7 34,-18 30 22,7-13 0,-14 35 0,25-51 6,-2 3 59,1 1 0,1 0 1,0 0-1,-3 18 0,7-29-49,-1 1-1,1-1 1,0 1-1,0-1 1,0 1-1,1-1 1,-1 0-1,1 1 1,0-1-1,-1 0 1,2 1-1,-1-1 1,0 0-1,1 0 1,-1 0-1,1 0 1,0 0-1,0 0 1,0-1-1,0 1 1,1-1-1,-1 1 1,6 3-1,-3-3 23,-1-1 0,1 1-1,0-1 1,0 0 0,0 0-1,1-1 1,-1 1 0,0-1 0,1-1-1,-1 1 1,0-1 0,12 0-1,-7-1 17,1 0-1,0-1 1,0 0-1,-1-1 0,15-5 1,-18 4-39,1 0 1,-1 0 0,0 0-1,0-1 1,0 0 0,-1-1-1,0 1 1,0-1 0,0-1-1,-1 1 1,0-1 0,0 0-1,0 0 1,-1 0 0,5-13-1,1-3-34,-2 0 0,-1 0 0,-1-1 0,4-27-1,-8 40-4,-1 1-1,0-1 0,-1 1 1,0-1-1,-1 0 0,-2-12 1,2 19 7,0 0-1,0 0 1,0 0 0,0 0 0,-1 0-1,0 0 1,1 1 0,-1-1 0,-1 1-1,1-1 1,0 1 0,-1 0 0,0-1 0,0 2-1,0-1 1,0 0 0,0 0 0,0 1-1,-4-2 1,-1 0 2,-1 0-1,1 1 0,0 1 1,-1-1-1,1 1 1,-11-1-1,15 3 5,0 0 1,0-1-1,0 1 1,0 1-1,0-1 1,0 0-1,1 1 1,-1 0-1,0 0 1,0 0-1,0 1 1,0-1-1,1 1 1,-1 0-1,-6 4 1,10-6 7,-1 1 0,1-1 0,-1 1 0,1-1 0,-1 1 0,1-1 0,0 1 1,-1-1-1,1 1 0,0-1 0,-1 1 0,1-1 0,0 1 0,0 0 0,0-1 0,0 1 0,-1-1 0,1 1 0,0 0 1,0-1-1,0 1 0,0-1 0,0 1 0,0 0 0,1-1 0,-1 1 0,0 0 0,0-1 0,0 1 0,0-1 1,1 1-1,-1-1 0,0 1 0,1-1 0,-1 1 0,0-1 0,1 1 0,-1-1 0,1 1 0,0 0 0,2 2-11,0 0-1,0-1 1,0 1-1,6 3 1,-3-3 34,-1 0 0,1-1 0,-1 0 0,1 0 1,0 0-1,0-1 0,0 0 0,0 0 0,0 0 0,0-1 0,0 1 0,0-2 1,0 1-1,7-2 0,0 0 34,-1-1-1,0 0 1,0-1-1,-1-1 1,23-10 0,3-8 49,38-30 0,-26 18-27,14-8-10,59-44 34,-79 49-76,-3-1 0,-1-2 0,36-50 0,-35 35 109,55-101 0,-75 120-80,-4 9-56,-1-1-1,20-52 1,-33 68-90,-2 13 90,0 0 0,0 0-1,0 0 1,-1 0 0,1 0-1,0 0 1,0 0 0,0 0-1,0 0 1,0 0 0,0-1-1,-1 1 1,1 0 0,0 0-1,0 0 1,0 0 0,0 0 0,0 0-1,-1 0 1,1 0 0,0 0-1,0 0 1,0 1 0,0-1-1,0 0 1,0 0 0,-1 0-1,1 0 1,0 0 0,0 0-1,0 0 1,0 0 0,0 0-1,0 0 1,0 0 0,-1 0-1,1 1 1,0-1 0,0 0 0,0 0-1,0 0 1,0 0 0,-15 20-263,6-3 237,1 1 0,1-1 0,1 1 0,-8 35 0,3-11 35,-88 302 325,85-284-289,3 0 1,-6 102 0,13-86-514,3 1 0,12 98-1,-6-131-3966,-5-25-739,-8-36-6860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10:36.2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49 12224,'-18'-12'5535,"41"7"-4831,-5 2 1472,9 3-1344,31-8 928,5 4-1024,35-1-160,2 5-384,-1-3-64,-6 3-64,-16-3-64,-14 6 32,-8-6-128,-5 3 64,-15-5-5408,-4 10 2976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10:37.0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392 218 4736,'-2'-33'6213,"2"33"-6087,-1 0 1,1 0-1,0 0 1,0 0-1,0 0 1,0 0 0,-3 1 2150,3-1-2150,-13 6 1840,-12 10-878,6-1-379,-17 20-1,3-2-170,10-12-223,1 1 0,1 1 1,1 1-1,1 1 0,1 0 0,1 2 1,2 0-1,0 1 0,-19 55 0,19-35 159,-16 94 0,27-112-293,1-1 1,1 1-1,2-1 0,6 51 1,-5-72-51,0 1-1,1-1 1,0 0 0,1 0 0,0 0 0,7 15 0,-7-19-64,0 0 0,-1 0 0,1-1-1,1 1 1,-1-1 0,0 0 0,1 0 0,0 0 0,-1 0 0,1-1-1,0 0 1,1 1 0,-1-1 0,8 2 0,-1-1 74,1 0-1,-1-1 1,1 0 0,0-1 0,18-1 0,-2-1 107,36-7 0,-47 5-218,1-1 0,-1 0 0,0-1 0,-1-1 0,1 0 0,-1-2 0,0 0 0,-1 0 0,0-2 0,19-14 0,-16 7-7,0-1-1,-1 0 1,20-28-1,39-66 299,-43 61-416,-3-2-1,-2 0 0,35-94 1,-57 127 61,-1-1-1,0 0 1,-2 0 0,0 0 0,-1 0 0,-1-1 0,-1 1-1,-6-41 1,3 44 2,0 1 1,-2-1-1,0 1 0,-1 0 0,0 0 0,-1 1 1,-12-19-1,14 26 21,-1 1 0,1-1 0,-1 1 0,-1 0 0,0 1 0,0-1 1,0 2-1,-1-1 0,0 1 0,-1 0 0,1 0 0,-1 1 0,0 0 0,-15-5 1,13 7-26,-1 1 1,1 0 0,0 0 0,-1 1 0,1 1 0,-1 0-1,0 0 1,1 1 0,0 1 0,-1 0 0,1 0 0,0 1 0,0 1-1,-14 6 1,16-6-306,-1 1-1,1 0 0,0 1 1,0 0-1,0 0 0,1 1 1,0 0-1,0 1 0,1-1 1,0 2-1,0-1 1,1 1-1,0 0 0,0 0 1,-6 16-1,-3 26-1974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10:37.3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9 10464,'-29'-8'4736,"43"11"-4096,1-3 2591,1 0-1887,44 0 672,11 0-1216,32 0-128,-3 8-384,3-3-416,-8 2 64,3-2-1696,-12-2 992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14:52.1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1888,'5'0'704,"0"0"32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4:5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9 886 3136,'-9'-1'1822,"24"1"836,14-9-714,-1-2 0,45-24 0,48-36-352,-74 39-1310,54-47 1,34-43 21,-53 42-112,-3-3 0,91-126 0,-162 199-377,0-1 0,-1 0-1,-1 0 1,0 0 0,0-1 0,5-18 0,-11 30 170,0 0 1,0 0-1,0-1 1,1 1-1,-1 0 1,0 0-1,0 0 1,0 0-1,0 0 1,0 0-1,0-1 1,0 1-1,0 0 1,-1 0-1,1 0 1,0 0-1,0 0 1,0 0-1,0 0 1,0-1-1,0 1 0,0 0 1,0 0-1,0 0 1,0 0-1,0 0 1,0 0-1,0 0 1,0 0-1,-1 0 1,1 0-1,0-1 1,0 1-1,0 0 1,0 0-1,0 0 1,0 0-1,0 0 1,0 0-1,-1 0 1,1 0-1,0 0 1,0 0-1,-9 1-332,-16 11-48,6 2 301,0 0 0,1 1 1,1 1-1,0 0 0,-27 36 0,8-2 184,-31 57-1,-2 22 141,60-109-127,1-1 1,1 2-1,0-1 0,-5 38 0,11-51-32,0 0 0,1 0 0,0 0 0,0 0 0,1-1 0,0 1-1,2 8 1,-2-11 7,1 0-1,-1 0 1,1 0 0,0 0-1,0-1 1,0 1-1,0-1 1,0 1 0,1-1-1,0 0 1,0 0-1,0 0 1,4 3 0,1-1 102,0 0 1,1 0-1,-1-1 1,1 0-1,1-1 1,-1 0 0,0 0-1,1-1 1,-1 0-1,12 0 1,2 0 68,-1-1-1,1-2 1,28-3 0,-13-3-145,0-1 0,0-1 0,-1-3 0,0-1 0,44-22 0,-69 29-96,0 0 1,0-1-1,0 0 0,-1-1 1,-1 0-1,16-15 0,-21 15-53,-7 4-183,1 4 209,0 0 1,1 0-1,-1 0 0,0 0 0,0 0 1,0 0-1,0 0 0,0 0 0,0 1 1,0-1-1,1 0 0,-1 1 0,0-1 1,0 1-1,0-1 0,-1 2 0,-20 15-207,-31 29-1,47-39 174,-1 0 1,1 0-1,0 1 1,1-1-1,0 1 0,-6 13 1,10-19 79,0 0 0,0 1 0,0-1 0,0 0 0,1 0 0,-1 1 0,1-1 0,-1 1 0,1-1 0,0 0 0,0 1 0,0-1 0,0 0 0,0 1 0,1-1 0,-1 1 0,1-1 0,0 0 0,-1 0 0,1 1 0,0-1 0,0 0 0,0 0 0,1 0 0,-1 0 0,1 0 0,-1 0 0,1 0 0,-1-1 0,1 1 0,2 1 0,-1-1 50,0 0 1,0 0-1,0-1 1,1 1-1,-1-1 1,0 0-1,1 0 0,-1 0 1,1-1-1,-1 1 1,1-1-1,0 1 0,-1-1 1,1 0-1,-1-1 1,1 1-1,-1-1 0,1 1 1,-1-1-1,1 0 1,6-3-1,5-3 116,0-1-1,0 0 1,20-15 0,-14 9 32,-12 8-194,-1 0 0,0 0-1,0-1 1,8-8 0,-13 11-28,0 0 1,0 1-1,0-1 0,-1 0 0,1 0 0,-1-1 0,0 1 0,0 0 0,0-1 0,-1 1 1,2-7-1,-3 8-37,0 1 0,0-1-1,0 1 1,0-1 0,0 1 0,-1-1 0,1 1 0,-1-1 0,0 1 0,0-1 0,0 1 0,0 0 0,0 0 0,0-1-1,-1 1 1,1 0 0,-1 0 0,1 0 0,-1 0 0,0 1 0,0-1 0,0 0 0,0 1 0,0-1 0,0 1 0,0 0-1,-1 0 1,1-1 0,0 2 0,-1-1 0,1 0 0,-1 0 0,1 1 0,-1-1 0,1 1 0,-1 0 0,1 0 0,-1 0 0,1 0-1,-5 1 1,3-1 5,1 1-1,-1 0 1,0 0-1,0 0 0,1 1 1,-1-1-1,1 1 1,-1 0-1,1 0 0,0 0 1,-1 0-1,1 1 1,0 0-1,1-1 0,-1 1 1,0 0-1,1 0 1,-1 0-1,-3 7 0,6-9 26,-1 0 0,1 0-1,-1 1 1,1-1-1,-1 0 1,1 0-1,0 0 1,-1 1-1,1-1 1,0 0 0,0 0-1,0 1 1,0-1-1,0 0 1,0 0-1,0 1 1,1-1-1,-1 0 1,0 0 0,1 0-1,-1 1 1,1-1-1,-1 0 1,1 0-1,-1 0 1,1 0 0,0 0-1,0 0 1,0 0-1,-1 0 1,1 0-1,0 0 1,0 0-1,0-1 1,1 2 0,2 0 44,0 1 1,0-1 0,1 0 0,-1 0 0,0-1 0,1 1 0,-1-1 0,8 2-1,9-1 170,1-1 0,0 0 0,-1-2 0,1 0 0,0-2 0,-1 0 0,1-1 0,-1-1 0,0-1 0,36-17 0,-41 15-194,0-1 1,-1-1-1,-1 0 1,0-1 0,0 0-1,-1-1 1,0-1-1,14-18 1,-3-2-17,0 0 0,28-57 0,-38 62-53,-9 17-59,0 1 0,8-12 0,-13 22 103,0-1 0,1 1 0,-1 0 0,0 0 0,0 0 0,0 0 1,0 0-1,1 0 0,-1 0 0,0-1 0,0 1 0,0 0 0,1 0 1,-1 0-1,0 0 0,0 0 0,0 0 0,1 0 0,-1 0 0,0 0 1,0 0-1,0 0 0,1 0 0,-1 0 0,0 0 0,0 0 0,0 0 1,1 0-1,-1 1 0,0-1 0,0 0 0,0 0 0,0 0 0,1 0 1,-1 0-1,0 0 0,0 1 0,0-1 0,0 0 0,1 0 0,-1 0 0,0 0 1,0 1-1,0-1 0,0 0 0,0 0 0,0 0 0,0 0 0,0 1 1,0-1-1,0 0 0,0 0 0,0 1 0,5 10-94,-3 14-5,-1-1 0,-1 1 0,-4 26-1,2-22 9,-4 34 44,-12 62 0,7-59 214,-6 29 233,16-93-355,1-1 0,-1 1-1,1-1 1,-1 1 0,1 0 0,-1-1-1,0 1 1,1-1 0,-1 0-1,0 1 1,0-1 0,0 0 0,0 1-1,-1-1 1,1 0 0,0 0-1,-3 2 1,3-3-9,0 0 0,0 0-1,0 1 1,0-1 0,0 0 0,0 0-1,0 0 1,0 0 0,0 0 0,0-1-1,0 1 1,0 0 0,0 0 0,0-1-1,0 1 1,1-1 0,-1 1 0,0 0-1,0-1 1,0 0 0,0 1 0,0-1-1,1 0 1,-1 1 0,0-1 0,1 0-1,-1 0 1,0 1 0,1-1 0,-1-1-1,-5-7 57,1 0 0,0 0 0,0-1 0,-4-14 0,-5-11 9,-8-32-231,21 60 52,3 2-140,-2 5 83,9 8-331,-1-5 509,0 0 0,0-1 0,0 0 0,0 0 0,0-1 0,0 0 0,0 0 0,1-1 0,9-1 0,3-1 137,-1-1 0,32-9 0,-15 0-106,-1-1 0,0-1 0,-1-2 1,44-28-1,-54 27-38,0-1 1,-1-1 0,-1-1 0,-1-1 0,33-40 0,81-132-91,-77 103 103,-4-3 82,-25 41-495,-38 55-252,-7 11 519,7-3 78,0 1 0,1 0 0,0 0 0,1 1 0,-7 21 0,-17 70-49,-11 89 5,33-140 169,-2 92 1,10-141-87,0 9 60,0-1-1,0 0 1,2 0-1,-1 0 1,5 15-1,-5-24-42,0-1 0,0 1 0,0-1 0,0 1 0,1-1 0,-1 1 0,1-1 0,-1 0 0,1 0 0,0 0 0,0 0 0,0 0 0,0 0 0,0 0 0,0-1 0,0 1 0,1-1 0,-1 1 0,1-1 0,-1 0 0,1 0 0,-1 0 0,1 0 0,0-1 0,-1 1 0,1-1 0,0 1 0,0-1 0,3 0 0,19-2-577,-1-2 0,0 0 0,0-1 0,31-11 0,-34 9-599,60-21-3524,-44 15 2838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14:52.5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 1568,'5'-3'576,"-2"6"96,-6 2-704,-2-1-1440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14:53.3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1984,'9'1'1209,"-8"0"-540,-6 0-803,0-1-1706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14:54.2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0 2240,'-5'0'992,"10"0"608,-10 0-1952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10:30.1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46 3136,'-1'-1'319,"-1"1"1,1 0-1,0-1 1,0 1-1,-1-1 0,1 0 1,0 1-1,0-1 1,0 0-1,0 0 1,0 1-1,0-1 0,0 0 1,0 0-1,-1-2 1,2 3-129,0 0 1,0-1 0,0 1 0,-1 0-1,1 0 1,0-1 0,0 1 0,0 0-1,-1 0 1,1 0 0,0-1 0,0 1-1,-1 0 1,1 0 0,0 0-1,-1 0 1,1 0 0,0-1 0,0 1-1,-1 0 1,1 0 0,0 0 0,-1 0-1,1 0 1,0 0 0,-1 0 0,-2 0 2078,5-4 35,45 17 394,68 15-2486,-97-25-167,1 0-1,0-1 0,32 0 1,-1-1 908,-50 22-730,1-2-217,0 1 1,1 0-1,1 0 0,1 0 0,7 22 0,30 119 229,-23-81 61,0-11 29,2 0-1,37 82 0,-52-144-278,0 0-1,1 0 0,12 14 1,4 7 23,-12-17 67,-8-11-97,0 1 0,0 0 0,0-1 0,-1 1 1,1 0-1,-1 0 0,1 0 0,-1 0 0,0 0 0,0 0 0,0 0 0,-1 0 1,1 0-1,-1 1 0,0 3 0,1 13-131,0 22 6,-1-40 107,-1 0-1,1 0 1,0 0 0,0 0 0,-1 1-1,1-1 1,-1 0 0,0 0-1,0 0 1,1 0 0,-1 0 0,0-1-1,-2 3 1,26-35 1062,-16 21-1001,0 1 0,10-13 0,69-54 253,-24 21-272,-38 33-34,-1-1 0,-1-1 0,-1-1 0,22-36 0,44-103 145,-25 41-212,-37 77-40,-10 17 1,1 1-1,2 1 0,30-37 0,-38 51 147,14-22-1,-17 24-90,0 1-1,1 0 1,16-18 0,-17 22-83,-6 4 97,0 1 0,0 0 0,0-1 0,0 1 0,1 0 0,-1 0 0,0 0 0,1 0-1,-1 0 1,4-1 0,-4 2 10,-1 0-1,1-1 1,0 1-1,0 0 1,-1-1-1,1 1 1,0 0-1,-1-1 1,1 1-1,0-1 1,-1 1 0,1-1-1,-1 1 1,1-1-1,-1 1 1,1-1-1,-1 0 1,1 0-1,-3-4-56,-9 3-30,-11 2 67,0 1 0,0 1 0,0 1 0,0 1 0,-38 13 0,44-14 51,12-2 83,11-2-49,22-5 55,55-19 0,-14 3-284,19 2 332,-80 17-182,-13 3-114,-16 2 10,5-1 148,0 1 0,-21 4 0,-7 5-3038,39-10 2219,0 0 1,-1 1 0,1 0 0,0 0 0,0 0 0,0 0-1,1 0 1,-5 4 0,-6 8-2329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10:31.1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20 4224,'-2'-16'8339,"5"12"-6657,-3 5-1569,1-1 0,-1 0-1,1 0 1,-1 0 0,0 1 0,1-1 0,-1 0-1,1 0 1,-1 1 0,0-1 0,1 0 0,-1 1-1,0-1 1,1 0 0,-1 1 0,0-1 0,0 0-1,1 1 1,-1-1 0,0 1 0,0-1 0,0 1-1,0-1 1,0 1 0,1-1 0,-1 0 0,0 1-1,0-1 1,0 1 0,0-1 0,0 1 0,0 0-1,0 15 416,-12 365 3702,5-204-2156,35-204-1306,-8 3-615,1 2 1,32-27-1,-46 43-183,0 0 0,1 1 0,0 0 0,0 0 0,1 0 1,-1 1-1,1 1 0,0-1 0,0 1 0,0 1 0,17-3 1,-23 5 30,0 0 1,1 0 0,-1 0 0,1 0 0,-1 1 0,0-1 0,1 1 0,-1 0 0,0 0 0,0 0 0,1 1 0,-1-1 0,0 1 0,0-1 0,-1 1 0,1 0 0,0 0 0,0 1 0,-1-1-1,0 0 1,1 1 0,1 3 0,-2-3 27,-1-1 0,1 1 0,-1 0 0,0-1 1,0 1-1,0 0 0,0 0 0,-1 0 0,1 0 0,-1 0 0,0 0 0,0 0 0,0 0 0,0 0 0,0 0 0,-1 0 0,1 0 0,-1 0 0,0 0 0,0 0 0,0 0 0,0-1 0,0 1 0,-1 0 0,-1 2 1,-1 0 26,0 0 0,-1-1 1,1 0-1,-1 0 1,0 0-1,0-1 1,0 1-1,0-1 1,0-1-1,-7 4 1,6-4-7,-7 5 27,-1-2 0,0 0 0,0 0-1,0-2 1,-1 0 0,0 0 0,1-1-1,-1-1 1,0-1 0,0 0-1,0-1 1,-14-2 0,19 0-323,0 0 1,0 0 0,1-1 0,0-1-1,0 1 1,0-1 0,-11-9-1,7 1-5642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19:24.2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293 94 2560,'-1'-4'1125,"1"2"-900,4-3 254,24-24 6097,-32 37-5659,2-4-757,0 0 0,0 0 0,0-1-1,0 1 1,-1-1 0,0 0 0,1 0-1,-1 0 1,-1 0 0,1 0 0,0-1-1,-1 1 1,1-1 0,-1 0 0,0 0-1,1 0 1,-1-1 0,0 1 0,0-1-1,0 0 1,-8 1 0,11-2-137,1 0 1,-1 0 0,0 0-1,1 0 1,-1 0-1,1 0 1,-1 0 0,0 0-1,1 0 1,-1 0-1,0 0 1,1-1 0,-1 1-1,1 0 1,-1 0-1,1-1 1,-1 1 0,1 0-1,-1-1 1,1 1-1,-1-1 1,1 1 0,-1-1-1,1 1 1,-1-1-1,1 1 1,0-1 0,-1 1-1,1-1 1,0 1-1,0-1 1,-1 0 0,1 0-15,0 0-1,0 0 1,0 0 0,0 0 0,1 0 0,-1 0 0,0 1 0,0-1 0,1 0-1,-1 0 1,0 0 0,1 0 0,-1 0 0,1 1 0,-1-1 0,1 0 0,-1 0 0,1 1-1,0-1 1,0 0 0,5-4-33,0 0 0,1 0-1,-1 1 1,1 0 0,0 0-1,0 0 1,14-4 0,-17 7 41,0 0 1,0 0-1,1 0 1,-1 0 0,1 1-1,-1 0 1,1 0-1,-1 0 1,1 0 0,-1 1-1,1-1 1,-1 1-1,0 0 1,8 3-1,-11-3 16,0 0 0,0 0 0,0 0-1,0-1 1,0 1 0,0 0 0,0 0-1,-1 0 1,1 0 0,0 1 0,0-1-1,-1 0 1,1 0 0,-1 0-1,1 1 1,-1-1 0,0 0 0,1 0-1,-1 1 1,0-1 0,0 0 0,0 1-1,0-1 1,0 2 0,0-2 2,0 0 1,0 1-1,0-1 1,-1 0-1,1 0 1,0 0-1,0 0 1,-1 0-1,1 0 1,-1 0-1,1 0 1,-1 0-1,1 0 0,-1 0 1,1 0-1,-1 0 1,0 0-1,0-1 1,1 1-1,-1 0 1,0 0-1,0-1 1,0 1-1,0-1 1,0 1-1,0-1 1,0 1-1,0-1 1,-2 1-1,-1-1 40,0 1 1,-1-2-1,1 1 0,-1 0 0,1-1 1,-1 0-1,1 0 0,0 0 0,0-1 1,0 1-1,0-1 0,0 0 0,-7-4 1,9 5-80,0 0 1,0-1-1,1 1 1,-1 0 0,1 0-1,-1-1 1,1 1-1,-1-1 1,1 1-1,0-1 1,0 0 0,0 1-1,0-1 1,0 0-1,0 0 1,0 0-1,0 0 1,1 0 0,-1 0-1,1 0 1,0 0-1,-1 0 1,1 0-1,0 0 1,0 0 0,0 0-1,1 0 1,-1 0-1,0 0 1,1 0-1,0-2 1,0 2-38,1-1 0,-1 1 0,0 0 0,1 0 1,-1 0-1,1 0 0,0 0 0,-1 1 0,1-1 0,0 0 0,0 1 0,0-1 0,0 1 1,1 0-1,-1 0 0,0 0 0,0 0 0,1 0 0,-1 0 0,1 1 0,2-1 0,-2 0 10,0 1-1,0-1 1,-1 1-1,1 0 1,0 0-1,0 1 1,0-1-1,0 0 1,-1 1-1,1 0 1,0 0-1,0 0 1,-1 0-1,1 0 1,-1 0-1,1 1 1,3 2-1,-4-2 78,0 0-1,1 0 0,-1 1 1,-1-1-1,1 1 0,0-1 1,-1 1-1,1 0 0,-1 0 0,0 0 1,0 0-1,0 0 0,0 0 1,0 0-1,-1 0 0,1 0 1,-1 0-1,0 0 0,0 0 0,0 0 1,0 0-1,-2 5 0,2-6 7,-1 0-1,1 0 0,-1 1 0,0-1 0,0 0 1,0 0-1,0 0 0,0 0 0,-1 0 0,1 0 1,-1-1-1,1 1 0,-1 0 0,1-1 0,-1 1 1,0-1-1,0 1 0,0-1 0,0 0 0,0 0 1,0 0-1,0 0 0,0 0 0,0-1 0,-1 1 1,1 0-1,0-1 0,0 0 0,-1 1 0,-3-1 1,2-1 8,0 1 1,-1-1 0,1 0-1,0 0 1,0 0 0,0-1-1,0 1 1,0-1 0,0 0-1,0 0 1,-5-4-1,7 4-56,-1 0-1,0 0 1,0-1-1,1 1 0,-1-1 1,1 1-1,0-1 1,0 0-1,0 0 0,0 0 1,0 0-1,1 0 1,-1-1-1,-1-5 0,3 7-45,0 1-1,0-1 1,0 0-1,0 0 1,0 1-1,0-1 0,1 1 1,-1-1-1,1 0 1,-1 1-1,1-1 1,0 1-1,-1-1 0,1 1 1,0-1-1,0 1 1,0-1-1,0 1 1,0 0-1,0 0 0,0 0 1,1-1-1,-1 1 1,0 0-1,1 0 1,-1 1-1,3-2 1,-3 1 17,1 0 1,-1 1-1,0-1 0,1 0 1,-1 1-1,0 0 1,1-1-1,-1 1 1,1 0-1,-1 0 1,1-1-1,-1 1 1,0 0-1,1 0 1,-1 1-1,1-1 1,-1 0-1,1 0 1,-1 1-1,0-1 1,1 1-1,-1-1 1,0 1-1,1 0 1,-1-1-1,0 1 1,0 0-1,1 0 0,-1 0 1,2 2-1,-3-3 39,0 1 0,1-1 0,-1 0 0,1 1-1,-1-1 1,0 1 0,1-1 0,-1 1 0,0-1-1,1 1 1,-1-1 0,0 1 0,0-1 0,1 1 0,-1-1-1,0 1 1,0-1 0,0 1 0,0-1 0,0 1-1,0 0 1,0-1 0,0 1 0,0-1 0,0 1-1,0 0 1,0-1 0,0 1 0,0-1 0,-1 1-1,1-1 1,0 1 0,0-1 0,-1 1 0,1-1-1,0 1 1,-1-1 0,1 1 0,0-1 0,-1 0-1,1 1 1,-1-1 0,1 1 0,-1-1 0,1 0-1,-1 1 1,1-1 0,-1 0 0,1 0 0,-1 0 0,1 1-1,-1-1 1,1 0 0,-1 0 0,-1 0 0,0 1 32,0-1 0,0 0 1,-1 0-1,1 0 0,0 0 1,0 0-1,-1 0 1,1 0-1,0-1 0,0 1 1,-1-1-1,-3-1 0,2-1-33,-13-8 106,17 11-126,0-1 0,-1 1 0,1 0 0,0 0 0,0 0 0,-1-1 0,1 1 0,0 0 1,0 0-1,-1 0 0,1-1 0,0 1 0,0 0 0,0 0 0,0-1 0,0 1 0,-1 0 0,1-1 0,0 1 0,0 0 0,0-1 0,0 1 1,0 0-1,0 0 0,0-1 0,0 1 0,0 0 0,0-1 0,0 1 0,0 0 0,0-1 0,0 1 0,0 0 0,1 0 0,-1-1 0,0 1 1,0 0-1,0-1 0,0 1 0,0 0 0,1 0 0,-1-1 0,0 1 0,0 0 0,1 0 0,-1 0 0,0-1 0,1 1 0,3-2-39,1 0-1,0 0 0,-1 0 1,1 1-1,0 0 0,0 0 1,0 0-1,0 1 0,0-1 0,0 1 1,0 0-1,0 1 0,0-1 1,0 1-1,-1 0 0,1 0 1,8 4-1,-6-3 96,0 1 1,0 0 0,0 0-1,-1 1 1,1 0-1,-1 0 1,0 0 0,0 1-1,-1 0 1,1 0-1,7 9 1,-8-6 64,-1 0 0,0 0 1,0 0-1,-1 0 0,0 1 0,0-1 0,-1 1 0,0 0 1,0 0-1,-1 0 0,0 13 0,-1-5 43,0-1-1,-2 1 1,0 0-1,-1-1 1,-6 21-1,6-27-187,-1 0-1,0 0 0,0-1 0,-1 1 0,0-1 1,-1-1-1,1 1 0,-2-1 0,1 0 1,-2 0-1,1-1 0,-1 1 0,0-2 1,0 1-1,0-1 0,-1-1 0,0 1 1,0-2-1,-1 1 0,0-1 0,1-1 0,-18 5 1,-12-1-1958,-52 4 1,24-4-2243,23-3 1100,37-4 1729,0-1-1,0 0 0,-10-2 1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24:3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409 220 2144,'0'0'3658,"14"3"-2303,-12-2-1286,-1 1 0,0-1 0,0 1 1,1 0-1,-1-1 0,0 1 0,0 0 0,-1-1 0,1 1 0,0 0 0,-1 0 0,1 0 0,-1 0 1,1-1-1,-1 1 0,0 4 0,2 34 321,-2-39-387,-2 23 179,0 1 1,-2 0-1,-1-1 0,-1 0 0,-17 43 0,15-48 13,0-1-1,-1 0 0,-1-1 0,-1 0 1,0-1-1,-2 0 0,1-1 1,-2 0-1,0-1 0,-1-1 0,0 0 1,-1-1-1,-21 13 0,28-20-26,-1 0 0,1-1-1,-1 0 1,0 0 0,-16 3-1,20-6-131,1-1 1,-1 1-1,1-1 0,-1 0 0,1 0 0,-1-1 0,1 1 1,-1-1-1,1 0 0,-1-1 0,-8-3 0,11 4 3,0 0 0,0 0-1,1 0 1,-1-1 0,0 1 0,0-1-1,1 0 1,-1 0 0,1 0-1,0 0 1,-1 0 0,1-1 0,0 1-1,0-1 1,1 1 0,-1-1 0,0 0-1,1 0 1,0 0 0,-1 0-1,1 0 1,-1-4 0,0-14 28,0 1 0,1-1 0,1 0 0,1 1 0,1-1 0,7-28 0,1 7-16,1 0 1,20-43 0,-23 68-43,0 0 0,1 1 0,0 0 0,1 0-1,1 1 1,1 1 0,22-22 0,-3 7-1,2 2 1,43-27-1,-58 42 69,0 1-1,1 0 1,0 2 0,1 0-1,0 1 1,0 2 0,34-8-1,-50 13-61,-1 1-1,1-1 0,-1 1 0,1 0 1,-1 0-1,1 1 0,-1-1 1,1 1-1,-1 0 0,1 0 1,-1 0-1,0 0 0,1 0 1,-1 1-1,0-1 0,0 1 1,0 0-1,4 3 0,-3-1 16,-1 0-1,1 0 0,-1 0 1,0 0-1,0 0 0,0 1 1,0-1-1,-1 1 0,0 0 1,0 0-1,3 10 0,0 3-3,-2-8 1,0 1 0,2 11 0,-4 2 88,-2 0-1,0 0 1,-7 41 0,3-30-25,-8 59 137,-5-1-1,-4-1 1,-41 111 0,-47 105 359,97-276-436,0-2-1,-3 0 0,-24 38 1,38-65-75,0-1-1,0 1 1,0 0 0,0-1 0,-1 0 0,1 1 0,-1-1-1,0 0 1,0 0 0,-5 2 0,7-3-53,0-1 0,0 0 0,0 0-1,0 1 1,0-1 0,1 0 0,-1 0 0,0 0 0,0 0 0,0 0 0,0 0 0,0 0 0,0-1 0,0 1-1,1 0 1,-1 0 0,0-1 0,0 1 0,0 0 0,0-1 0,1 1 0,-1-1 0,0 1 0,1-1 0,-1 1-1,0-1 1,1 0 0,-1 1 0,0-1 0,1 0 0,-1 0 0,1 1 0,0-1 0,-1 0 0,1 0 0,-1 0 0,1 1-1,0-1 1,0 0 0,-1 0 0,1 0 0,0-1 0,-1-2 34,0-1-1,0 1 1,0-1 0,0 1-1,1-1 1,0-5-1,0-4 63,-1-8-65,1 1 1,2 0 0,0 0-1,1 0 1,1 0-1,13-37 1,-5 25-17,1 1 0,2 1 0,25-40-1,118-223-141,-105 188 77,79-124-330,-70 127 151,-55 91 176,0 0 1,1 0 0,1 1 0,-1 0 0,2 1-1,13-12 1,-21 19 6,1 1-1,-1 1 1,1-1-1,0 0 1,-1 0-1,1 1 1,0 0-1,0 0 1,0 0-1,0 0 0,0 0 1,1 0-1,-1 1 1,0-1-1,0 1 1,0 0-1,1 0 1,-1 0-1,0 1 1,0-1-1,0 1 1,0 0-1,0-1 1,0 1-1,0 1 1,0-1-1,0 0 1,0 1-1,0-1 0,0 1 1,-1 0-1,1 0 1,3 4-1,-3-3 7,0 0 0,0 0 0,0 0 0,0 0 0,0 1 0,-1-1 0,1 1 0,-1 0 0,0 0 0,2 5 0,-3-4 22,1 1 1,-1 0-1,0-1 0,-1 1 0,0 0 0,0 0 0,-1 9 0,-28 150 40,15-96 51,4-17-42,-61 263 134,64-284-179,0 0 0,2 0 0,-1 36 0,4-37 36,0 1 30,3 40 0,0-20-214,0-30 160,0-1 0,5 28 0,-4-37 42,1 0 0,0 0 1,6 13-1,-9-22-34,1 0-1,0 0 1,0 0 0,0 0 0,0-1 0,0 1-1,0 0 1,1 0 0,-1-1 0,1 1 0,-1-1-1,1 1 1,0-1 0,-1 1 0,1-1 0,0 0-1,0 0 1,0 0 0,0 0 0,0 0-1,0-1 1,0 1 0,0 0 0,4-1 0,-3 0 7,0 0 0,0-1 0,0 1 0,1-1 1,-1 0-1,0 0 0,0 0 0,0-1 0,-1 1 1,1-1-1,0 1 0,3-4 0,3-2 67,0 0 0,7-10-1,33-38 175,60-90 0,-29 36-225,-60 82-110,-1 0-1,-1-1 1,-1-1-1,-2-1 1,0 0-1,15-50 1,-27 69-114,-3 9 68,-1 4-6,-5 16-284,3-12 320,-22 57-360,15-42 403,1 1 1,2 0 0,0 0-1,1 0 1,-3 26-1,7-29 80,0 1 0,2 0 0,0 0 0,1-1 0,1 1 0,9 36 0,-10-54-22,-1 1-1,1-1 1,0 0-1,0 0 1,0 0-1,0-1 1,0 1-1,0 0 0,1 0 1,-1 0-1,0-1 1,1 1-1,1 1 1,-2-3-6,0 1 0,0-1 1,0 1-1,0-1 0,-1 0 1,1 1-1,0-1 0,0 0 1,0 0-1,0 0 0,0 0 1,0 0-1,0 0 0,0 0 1,0 0-1,0 0 0,0 0 1,0-1-1,0 1 0,0 0 1,-1-1-1,1 1 0,0 0 1,0-1-1,0 1 0,0-1 1,-1 1-1,1-1 0,0 0 1,0 0-1,7-8 47,0 0 1,-1 0-1,0-1 1,-1 0-1,0 0 0,0 0 1,4-14-1,-2 8-57,56-111 124,-62 123-135,36-70 22,-35 66-94,0-1 0,0 1 0,-1-1 0,0 1 0,0-1 0,0-18 0,-9 102-954,-2 6 1035,7-61-25,2 0-1,0 0 0,1 0 0,1 0 0,4 22 1,-2-25 90,3 13 112,-6-29-168,-1 0 0,0 0 0,1 0 0,-1 0 0,1 0 0,0 0 0,-1 0 0,1 0 0,0 0 0,-1 0 0,1 0-1,0 0 1,0-1 0,0 1 0,0 0 0,0 0 0,0-1 0,0 1 0,2 0 0,-2-1 2,0 0-1,-1 0 1,1 0-1,0 0 1,0 0-1,0 0 1,0 0-1,0 0 1,0-1-1,0 1 1,0 0-1,0-1 1,-1 1-1,1 0 1,0-1-1,0 1 1,0-1-1,-1 1 1,1-1 0,0 0-1,-1 1 1,2-2-1,15-20 355,-9 11-249,15-19-67,48-56-40,-59 74 4,-1 1 1,2 0-1,-1 1 1,26-16-1,-14 12-83,1 1 0,1 1-1,0 1 1,0 2 0,35-9 0,-55 18 1,0-1 0,0 1 0,1 0 1,-1 0-1,0 0 0,1 1 0,-1 0 1,8 3-1,49 17 28,-58-19 31,39 18 162,-41-17-165,-2-2 96,-17-1 207,-26-7-399,31 5 81,1 2-1,-1 0 1,0 0-1,0 1 1,0 0-1,0 1 1,1 0-1,-1 1 1,1 0-1,-1 1 1,1 0-1,0 1 1,-11 6-1,13-6 6,1 1-1,0-1 0,0 1 0,1 0 1,0 0-1,0 1 0,0 0 0,1 0 0,0 0 1,0 1-1,1 0 0,0 0 0,0 0 1,1 0-1,0 0 0,-3 16 0,3-10-14,1 0-1,0 1 0,1 16 1,1-25 44,0-1-1,1 1 1,0-1 0,0 0 0,0 1-1,0-1 1,1 0 0,0 0 0,0 0-1,1 0 1,5 9 0,-3-7-4,1 1 0,0-1 1,0-1-1,1 1 0,0-1 0,13 9 1,-17-13 2,1 0 1,0 0 0,0 0-1,0 0 1,1-1 0,-1 0-1,0 1 1,0-2 0,1 1-1,-1 0 1,1-1 0,-1 0-1,0 0 1,1 0 0,-1 0-1,5-2 1,-1 0 40,0 0-1,0-1 1,0 0-1,0-1 1,-1 1 0,0-2-1,0 1 1,0-1 0,0 0-1,6-6 1,6-8 57,31-40 0,-11 12-32,-9 16-37,2 0 1,70-50 0,-72 61-31,-1 0-7,0-1 0,-1-1 0,-2-2 0,26-27 0,-21 12-28,-1-2 1,-2-1-1,30-61 0,-30 47 21,-2-2-1,-2-1 0,15-63 1,-33 101-28,13-63-12,-18 76-13,0-1 0,-1 1 0,1-1 0,-2 0 0,1 1 0,-1-1 0,-3-13 0,4 21 42,-1 1 1,1-1 0,0 1 0,0-1 0,0 1 0,0-1 0,-1 1-1,1-1 1,0 1 0,-1-1 0,1 1 0,0-1 0,-1 1 0,1-1-1,0 1 1,-1-1 0,1 1 0,-1 0 0,1-1 0,-1 1 0,1 0-1,-1-1 1,1 1 0,-1 0 0,1 0 0,-2-1 0,1 1-4,0 1 1,0-1 0,0 0-1,0 0 1,0 0-1,0 1 1,0-1 0,0 0-1,0 1 1,0-1 0,0 1-1,1-1 1,-3 2-1,-1 1-16,0 1 0,1-1 0,-1 1 0,1 0 0,-4 5 0,2-1 23,-70 109-147,58-86 106,1 0 0,-12 38 0,-1 13 105,4 1 0,-15 93 0,38-159-61,0-1-1,1 0 1,1 1-1,1-1 0,0 1 1,1-1-1,1 0 1,0 0-1,1 0 0,1 0 1,1-1-1,0 0 1,0 0-1,2 0 1,0-1-1,10 14 0,-7-15 65,0 0 0,1-1 0,0 0-1,0-1 1,16 10 0,-23-17-30,1-1 0,-1-1 0,1 1-1,-1-1 1,1 0 0,0 0 0,0 0 0,0-1 0,0 0-1,0 0 1,0-1 0,0 1 0,0-1 0,1-1 0,-1 1 0,0-1-1,0 0 1,0-1 0,0 1 0,-1-1 0,1 0 0,0 0 0,-1-1-1,1 0 1,-1 0 0,6-4 0,84-69 334,-38 29-47,-50 40-259,0 1 1,0-1-1,0 0 0,-1-1 0,9-14 0,-12 17-59,0 0 0,0-1 0,0 1 0,-1-1 0,0 0 0,0 1 0,-1-1 0,1 0 0,-1 0 0,0-8 0,-1 11-18,0-1 0,-1 1 0,1 0 0,-1-1 0,0 1 0,0 0 0,0 0 0,0 0-1,0-1 1,-1 1 0,1 1 0,-1-1 0,0 0 0,0 0 0,0 1 0,0-1 0,0 1 0,-1-1 0,1 1-1,-1 0 1,0 0 0,1 0 0,-1 0 0,0 1 0,0-1 0,0 1 0,0 0 0,0 0 0,-1 0 0,1 0-1,0 0 1,0 1 0,-1-1 0,1 1 0,0 0 0,-1 0 0,1 0 0,0 1 0,-1-1 0,1 1 0,0 0-1,0 0 1,-4 1 0,1 1-10,0 0-1,0 1 1,0 0-1,1 0 1,-1 0-1,1 1 1,0-1-1,1 1 1,-1 0-1,1 1 1,0-1-1,0 1 1,0 0-1,1 0 1,0 0-1,0 0 1,1 1-1,-1-1 1,2 1-1,-1-1 0,-1 8 1,2 4 55,1 0 1,0 0-1,1 0 0,1-1 1,1 1-1,6 21 1,-6-28-3,1 6 6,11 30 1,-13-43 5,0-1 0,-1 1 0,2 0 0,-1-1 0,0 1 0,0-1 0,1 0 0,0 1 0,0-1-1,0-1 1,0 1 0,0 0 0,5 2 0,-5-4 5,0 1-1,0-2 0,0 1 1,0 0-1,1-1 0,-1 1 1,0-1-1,0 0 0,0 0 1,1 0-1,-1 0 0,0-1 1,0 1-1,5-2 0,2-1 8,0-1 0,0 0-1,11-6 1,9-8 111,50-40 0,-15 11-50,-36 26-141,47-29 29,-63 42-51,0 2-1,0-1 1,1 2 0,16-5 0,-23 9 7,-1 0 1,0 0 0,1 1-1,-1 0 1,1 0-1,-1 1 1,1 0-1,-1 0 1,0 1-1,0-1 1,0 1 0,11 5-1,20 5 103,4-1 90,-40-10 75,-1-5-115,0-1 1,0 1 0,0 0 0,-1 0 0,0 0 0,-2-7 0,2 9-118,0 0-1,0 0 1,0 0 0,-1 0 0,1 0-1,0 0 1,-1 1 0,1-1 0,-1 1 0,1-1-1,-1 1 1,0 0 0,0-1 0,0 1-1,-2-1 1,1 0-11,0 0 1,0 1-1,-1 0 0,1-1 0,-1 1 0,1 0 0,-1 1 0,0-1 1,1 1-1,-1-1 0,0 1 0,1 0 0,-1 0 0,1 1 0,-1-1 1,0 1-1,1 0 0,-5 1 0,4-1-7,0 1-1,0 0 1,0 1-1,0-1 1,0 0-1,1 1 1,-1 0 0,1 0-1,-1 0 1,1 1-1,0-1 1,0 1-1,1-1 1,-5 7 0,3-1 18,0-1 0,0 1 1,0-1-1,1 1 0,1 0 1,-3 13-1,2-5-17,2-1 0,0 0-1,1 1 1,1 17 0,0-24 109,1-1 0,0 1 0,0-1 0,1 1 0,0-1 0,0 0 0,1 0 0,6 11 0,-9-19-54,-1 0 0,1-1 0,-1 1 0,1 0 0,-1 0 0,1-1 0,0 1 0,-1 0 0,1-1 0,0 1 0,0 0 0,-1-1 0,1 1 0,0-1 0,0 1 0,0-1 0,0 0 0,-1 1 0,1-1 0,0 0 0,0 1 0,0-1 0,1 0 0,0 0 0,-1-1 0,0 1 1,1 0-1,-1-1 0,0 1 1,0-1-1,1 0 0,-1 1 0,0-1 1,0 0-1,0 0 0,0 0 0,0 1 1,2-3-1,2-5 63,1 0 0,-1 0 0,8-15 1,-8 15-40,52-110-190,-28 55 272,-14 34 1,-9 19-183,0 0 0,5-18-1,-10 28 39,-1 0-1,0-1 0,0 1 1,0 0-1,0-1 0,1 1 1,-1 0-1,0-1 1,0 1-1,0 0 0,0-1 1,0 1-1,0 0 0,0-1 1,0 1-1,0 0 0,0-1 1,0 1-1,0-1 1,0 1-1,-1 0 0,1-1 1,0 1-1,0 0 0,0-1 1,-1 1-1,1 0-12,0 0 0,-1 1 0,1-1-1,0 0 1,-1 1 0,1-1 0,0 1 0,-1-1 0,1 1-1,0-1 1,0 1 0,-1-1 0,1 0 0,0 1 0,0 0-1,0-1 1,0 1 0,0-1 0,0 1 0,0-1-1,0 1 1,-6 29-73,3-16 131,0 1-1,0 25 0,3-28 12,0 1 1,2-1-1,-1 0 0,1-1 0,1 1 1,0 0-1,1-1 0,0 1 1,1-1-1,0 0 0,11 16 1,-11-20 10,-1-1 1,1 0-1,1 0 1,-1-1-1,1 0 1,0 0-1,0 0 1,0 0-1,1-1 1,-1 0 0,1-1-1,0 1 1,1-1-1,-1-1 1,0 1-1,1-1 1,-1-1-1,1 1 1,9-1 0,-7 0 5,0-1 1,0-1 0,-1 0-1,1-1 1,0 1 0,0-2-1,-1 0 1,1 0 0,11-5-1,-6 0-5,-1 0 0,0 0-1,0-1 1,21-19 0,-33 27-50,11-10 32,-1-1 1,0 0-1,16-21 0,43-58-117,-70 89 54,0 1 0,0-1 0,1 1 0,-1 0 0,1 0 0,-1-1 0,1 1 1,1-1-1,-2 2 62,1-1-51,0 1 0,1 0 1,-1-1-1,0 1 0,0 0 1,0 0-1,5 1 0,7 0-219,-13 0 223,1 0 0,-1-1 0,0 1 0,-1 0 1,1-1-1,0 1 0,0 0 0,0 0 0,0 0 0,-1 0 0,1 0 1,0 0-1,-1 0 0,2 2 0,7 14 30,-5-4 9,-1 0 0,0 0-1,0 0 1,0 17 0,-2-15-49,1 0-1,1-1 1,6 20-1,-6-25 47,0 0-1,1 0 1,0 0-1,1-1 1,0 1-1,10 12 1,-13-19-16,1 1 1,0 0-1,-1-1 1,1 0 0,0 1-1,0-1 1,1-1 0,-1 1-1,0 0 1,1-1-1,-1 1 1,1-1 0,-1 0-1,1 0 1,-1 0-1,1-1 1,0 0 0,-1 1-1,1-1 1,5-1 0,1 0 7,0-1 1,-1 0 0,1-1 0,0 0 0,-1 0 0,15-8 0,54-35-740,-45 26-169,101-63-6437,-66 42 3579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24:42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9 501 5312,'-9'0'4033,"16"-10"-1032,-4 8-3315,18-25 1309,31-51 1,-31 45-656,27-34 1,-33 49-200,52-58 208,-31 34-240,-14 16-319,-21 25 201,-1 1 0,0 0 0,0 0 0,0-1 0,1 1 0,-1 0 0,0 0 0,0-1 0,1 1 0,-1 0 0,0 0 0,1 0 0,-1-1 0,0 1 0,1 0 0,-1 0 0,0 0 1,1 0-1,-1 0 0,0 0 0,1 0 0,-1 0 0,3 5-259,-4 13 123,-37 136 449,3-16-112,-1 27 233,-30 173 777,55-260-1029,-19 110 2107,27-179-1526,1-10-143,2-18-19,1-40-179,-1 15-250,5-8-55,1 0-1,22-81 0,46-92-253,-53 174 141,2 2 0,54-84-1,-35 69-74,3 2 0,73-77 0,-88 105 51,18-17-188,-42 45 157,1 1 0,-1 0 0,1 1 0,0-1 0,0 1 0,10-4 0,-12 7 43,0-1 0,-1 1 0,1 1-1,0-1 1,0 1 0,0 0 0,0 0 0,0 0 0,0 1 0,0 0 0,0-1 0,0 2 0,0-1 0,-1 1 0,1 0 0,0 0 0,-1 0 0,1 0-1,-1 1 1,0 0 0,0-1 0,0 2 0,0-1 0,-1 0 0,1 1 0,-1 0 0,0 0 0,0 0 0,3 5 0,-2 0-6,-1 0 0,1 0 1,-2 0-1,1 0 0,-1 1 0,-1-1 1,0 1-1,0-1 0,-1 14 1,-2 9 23,-8 44 0,8-65-6,2-11 5,-39 188 47,33-170 33,0 0 1,-1 0-1,0 0 0,-2-1 0,0 0 0,-1 0 0,-21 26 0,27-38-43,-1 0-1,1-1 0,-1 0 0,0 0 0,-1 0 1,1-1-1,-1 0 0,1 0 0,-1 0 1,0 0-1,0-1 0,0 0 0,-1 0 0,-8 1 1,-6-1 5,1-1 1,-1-1 0,-24-3-1,38 3-62,-24-5-118,23 3 65,-1 0 0,-16 0-1,24 2 58,0 0-1,-1 0 1,1 0-1,0 0 1,0 0-1,-1 1 1,1-1-1,0 0 1,0 1-1,0-1 1,0 1-1,0 0 1,0-1-1,0 1 1,0 0-1,0 0 1,0-1-1,0 1 1,0 0-1,0 0 1,0 0-1,0 2 1,-1 0-11,1 0 1,-1 0 0,1 0-1,0 0 1,1 0 0,-1 0-1,0 1 1,1 5 0,-1-1 9,1 1 1,1-1 0,0 0 0,0 1-1,1-1 1,3 13 0,85 182 341,-72-170-217,2 0 1,28 33-1,-44-60-47,2 0 1,-1 0-1,0-1 0,1 0 0,0 0 0,12 8 0,-14-11-12,0 0-1,0 0 1,0 0 0,0-1-1,0 0 1,0 0 0,0 0-1,0 0 1,1 0 0,-1-1 0,0 0-1,1 0 1,6-1 0,-1-1 15,0 0 0,0-1 0,0-1 0,0 0 1,-1 0-1,11-7 0,50-35 178,-58 37-192,11-8 8,-1 0 0,-1-2 0,0-1 0,-1 0 1,-2-1-1,0-1 0,-1-1 0,-1-1 0,24-48 0,-38 68-67,0 0 0,-1 0 0,0 0-1,1 0 1,-1 0 0,0-1 0,-1 1 0,1 0-1,-1 0 1,0-1 0,0 1 0,0 0 0,-1-1-1,0 1 1,1 0 0,-1 0 0,-1 0-1,1 0 1,-1 0 0,1 0 0,-5-7 0,4 9-23,0 0 0,1 1 0,-1-1 1,0 1-1,0-1 0,0 1 1,0 0-1,0 0 0,0 0 0,0 0 1,0 0-1,-1 0 0,1 1 1,0-1-1,-1 1 0,1-1 0,-4 1 1,0 0-77,0 0 1,0 0-1,1 0 1,-1 1-1,-11 2 1,10-1 98,0 0-1,0 1 1,0 0 0,0 0 0,1 1 0,-1 0 0,1 0 0,0 0-1,0 1 1,1 0 0,-1 0 0,1 0 0,0 1 0,0 0 0,1 0-1,0 0 1,0 0 0,0 1 0,1 0 0,0-1 0,0 1 0,1 0-1,0 1 1,0-1 0,0 0 0,1 0 0,0 14 0,0-5 30,2 1 1,0 0 0,1 0-1,0 0 1,2-1 0,0 1-1,0-1 1,2 0 0,13 27 0,-13-30 10,1-1 0,1 1 0,1-2 0,-1 1 0,2-1 0,-1-1 1,1 0-1,1 0 0,0-1 0,0 0 0,26 14 0,-29-19 37,1 0 0,0-1-1,0 0 1,0 0 0,0 0-1,0-1 1,1-1-1,-1 0 1,17 0 0,-19-1-32,-1 0 1,0-1 0,1 0 0,-1 0 0,0-1-1,0 0 1,0 0 0,0 0 0,0-1-1,-1 0 1,1 0 0,-1 0 0,0 0-1,0-1 1,7-6 0,-3 0-34,-1-1 0,0 0-1,0 0 1,-1-1 0,0 0 0,6-17 0,25-77 182,-25 66-41,22-64 52,-29 89-258,0 1 0,2 1 0,-1-1 1,19-22-1,-24 34 20,0 0 0,0 0 0,0 0 0,0 0 1,1 1-1,-1-1 0,1 1 0,-1-1 0,1 1 1,-1 0-1,1 0 0,0 1 0,0-1 0,-1 0 1,1 1-1,0 0 0,5-1 0,-1 1-32,1 1 0,-1 0 0,0 0 0,0 0-1,13 4 1,7 7 44,0 1-1,-1 0 0,35 25 1,-34-20 227,-25-17 410,-15-17-101,8 11-537,-1 1 0,1 0 0,-1 1 0,0 0-1,-1-1 1,1 2 0,0-1 0,-1 1 0,0 0 0,1 0 0,-1 1 0,0 0 0,0 0-1,0 1 1,0 0 0,-12 1 0,11-1 6,0 2 0,0-1 1,1 1-1,-1 0 0,1 0 0,-1 1 0,1 0 0,0 0 1,0 1-1,0 0 0,0 0 0,1 1 0,0 0 0,-9 8 1,6-2-25,1 0 1,0 0 0,0 1 0,1 1-1,1-1 1,0 1 0,1 0-1,-7 24 1,3 5-17,-8 66-1,15-91 93,1-1 0,1 29 1,0-41 6,1 0 0,-1 0 0,1 0 0,-1 0 0,1 0 1,0 0-1,1 0 0,-1-1 0,1 1 0,-1 0 1,1-1-1,0 1 0,1-1 0,-1 0 0,1 0 0,5 6 1,-8-8-17,1-1 1,0 0 0,-1 1 0,1-1 0,-1 0 0,1 1-1,0-1 1,-1 0 0,1 0 0,0 0 0,0 1 0,-1-1-1,1 0 1,0 0 0,-1 0 0,1 0 0,0 0 0,0 0-1,-1-1 1,1 1 0,0 0 0,-1 0 0,1 0-1,0-1 1,-1 1 0,1 0 0,0-1 0,-1 1 0,1-1-1,14-15 249,-13 14-224,13-22 51,0-1 1,-2 0-1,15-39 0,-19 43-38,44-115 53,-22 55-215,-21 59 55,4-14-87,-13 45-170,0 0-1,1 0 1,0 0 0,3 9-1,20 53 645,-15-51-309,0-1-1,1 0 0,23 29 1,-28-40-11,1 0 0,0-1 0,0 0 1,1 0-1,-1-1 0,2 0 0,-1 0 0,1-1 1,-1 0-1,13 4 0,-16-7 19,0-1 0,0 1 0,1-1 0,-1-1 0,0 1 0,1-1 0,-1 0 0,0 0 0,1 0 0,-1-1 0,0 0 0,1 0-1,-1 0 1,0-1 0,0 0 0,0 0 0,0 0 0,8-5 0,3-4-19,0 0-1,-1-1 1,24-25-1,-31 30 3,12-14 95,32-45-1,-11 13-25,-30 40-108,0 1 0,0 0 0,15-11 0,-25 22 11,0 1 1,0-1 0,0 0 0,-1 1 0,1-1-1,0 0 1,-1 0 0,1 0 0,0 1-1,-1-1 1,1 0 0,-1 0 0,1 0 0,-1 0-1,1-2 1,-1 3 2,0 0 0,0 0 0,0 0-1,0 0 1,0-1 0,0 1 0,0 0 0,0 0 0,-1 0-1,1 0 1,0 0 0,0-1 0,0 1 0,0 0 0,0 0-1,0 0 1,0 0 0,0 0 0,-1 0 0,1-1 0,0 1-1,0 0 1,0 0 0,0 0 0,0 0 0,-1 0 0,1 0-1,0 0 1,0 0 0,0 0 0,0 0 0,-1 0 0,-11 1-198,6 1 170,1 0 1,-1 1 0,1-1-1,0 1 1,0 0-1,0 1 1,0-1 0,1 1-1,0 0 1,-7 6-1,3-1 0,1 1 0,0-1 0,0 1-1,-5 12 1,5-7 31,1 0-1,1 0 0,0 1 1,1-1-1,-3 28 1,2-3-40,2 44 1,4-75 60,-1-1 1,1 1 0,0 0 0,1-1 0,0 1 0,0-1-1,1 1 1,0-1 0,8 15 0,-9-20 8,0 0 1,0 0-1,0 0 0,0 0 1,1 0-1,-1-1 1,1 1-1,0-1 0,0 1 1,0-1-1,0 0 0,0 0 1,0-1-1,0 1 0,1-1 1,-1 1-1,0-1 1,1 0-1,0 0 0,-1-1 1,1 1-1,-1-1 0,1 0 1,0 0-1,-1 0 1,1 0-1,3-1 0,19-4 41,-1-2 0,1 0-1,-1-2 1,-1-1 0,0-1-1,0-1 1,-1 0 0,-1-2 0,26-21-1,-10 4-13,-1-2-1,-2-1 0,-1-2 1,33-45-1,-36 38-35,-1-1 0,-3-1 0,-1-2-1,-2 0 1,18-55 0,59-181-77,-51 138-191,-46 136 232,10-37-25,-13 43-3,0-1-1,0 0 0,-1 0 0,0 1 0,0-1 0,0 0 0,0 0 0,0 0 0,-1 1 1,0-5-1,1 7 36,-1 1 0,1-1 0,0 1 0,0-1 0,0 0 0,-1 1 0,1-1 0,0 1 0,-1-1 0,1 1 0,0-1 0,-1 1 0,1-1 0,-1 1 0,1-1 0,-1 1 0,1 0 0,-1-1 0,1 1 1,-1 0-1,1-1 0,-1 1 0,1 0 0,-1 0 0,0-1 0,1 1 0,-1 0 0,1 0 0,-1 0 0,0 0 0,1 0 0,-1 0 0,0 0 0,1 0 0,-1 0 0,0 0 0,1 0 0,-1 0 0,1 1 0,-1-1 1,0 0-1,1 0 0,-1 1 0,0-1 0,-3 3-16,1-1 0,0 0 0,-1 1-1,1-1 1,0 1 0,0 0 0,-2 4 0,-5 7-10,0 0-1,1 1 1,0 0 0,1 1-1,-10 30 1,-20 87-27,36-125 64,-39 211-131,33-171 134,2 3 29,2 1 0,2 0 0,8 83 0,-4-116 69,1 0-1,0 0 1,2 0-1,0 0 0,9 19 1,-14-36-78,1 0 0,0 0 1,0 1-1,0-1 0,0 0 0,0 0 0,1 0 1,-1-1-1,0 1 0,1 0 0,0 0 1,-1-1-1,1 1 0,0-1 0,0 1 0,0-1 1,0 0-1,0 0 0,0 0 0,0 0 0,0 0 1,0 0-1,1-1 0,-1 1 0,0-1 1,1 1-1,-1-1 0,0 0 0,0 0 0,1 0 1,-1 0-1,0-1 0,5 0 0,2-2 0,-1 0-1,1 0 1,-1-1-1,0 0 1,13-8-1,37-30 32,-47 34-40,262-197 157,-240 174-657,-39 83-378,3-34 892,1 0 0,0-1 0,1 1 0,2 0 0,0 0-1,0 0 1,2 0 0,5 21 0,-7-35 0,1 1 0,-1-1 0,1 0 0,0 0 0,0 0 0,1 0 0,-1 0 0,1 0 0,0 0 0,0-1 1,6 6-1,-8-8-13,1 0 0,0 0 0,0 0 1,-1 0-1,1-1 0,0 1 0,0 0 1,0-1-1,0 1 0,0-1 1,0 0-1,0 0 0,0 1 0,0-1 1,0-1-1,0 1 0,0 0 0,0 0 1,0-1-1,0 1 0,0-1 0,0 0 1,0 1-1,0-1 0,-1 0 1,1 0-1,0 0 0,-1 0 0,3-2 1,14-10 50,-1-2 0,0 1 1,-1-2-1,14-18 0,54-75 147,-66 85-331,-17 23 107,0 0-1,-1 0 1,1 0 0,0 0-1,-1 0 1,1 0-1,-1 0 1,1-1-1,-1 1 1,1 0 0,-1 0-1,0 0 1,0 0-1,1-1 1,-1 1-1,0 0 1,0 0 0,0 0-1,0-1 1,-1-1-1,0 3-8,1 0 0,-1 0 0,1 0-1,-1 0 1,1 0 0,-1 0 0,0 0 0,1 0-1,-1 0 1,1 1 0,-1-1 0,1 0-1,-1 0 1,1 0 0,-1 1 0,1-1 0,-1 1-1,1-1 17,-5 3-20,1 1-1,-1 0 1,1 0 0,0 0-1,1 0 1,-1 1-1,1 0 1,0-1-1,0 1 1,0 0 0,1 1-1,-1-1 1,1 0-1,1 1 1,-1-1-1,1 1 1,-1 7 0,0 3 53,1 0 0,0 0 0,1 0 1,4 29-1,-3-38-16,0 0 0,1-1 0,0 1 0,0-1 0,1 0 0,0 1 0,0-1 0,6 9 0,-7-12 10,-1-1 0,1 0 0,0 1 0,0-1 0,0 0 0,0 0 0,0 0 0,1-1 0,-1 1 0,1-1 0,-1 1 0,1-1 0,-1 0 0,1 1 0,0-1 0,0-1 0,-1 1-1,1 0 1,0-1 0,0 1 0,0-1 0,3 0 0,1-1 44,-1-1 0,1 1 0,-1-1 0,0 0 0,0-1-1,0 1 1,0-1 0,0-1 0,6-4 0,3-2-66,-1-1 0,14-14 0,-23 20 5,0-1 0,0 0 0,-1 0 0,0 0 0,0-1 0,-1 0 0,1 1 0,-1-1 0,-1-1 0,1 1 0,-1 0 0,2-15 0,-4 18-13,1 0 0,-1 0 0,0 0 0,0 0 0,0 0 0,0 0 0,-1 0 0,0 0 0,0 0 0,0 1 0,0-1 0,0 0 0,-1 0 0,0 1 0,1-1 0,-1 1 0,-1-1 0,1 1 0,0 0 0,-1 0-1,0 0 1,0 0 0,0 0 0,0 1 0,0-1 0,-4-1 0,-5-2-77,1 0 1,-1 1-1,0 1 0,-1 0 0,1 1 0,-21-4 1,19 6 39,11 0 52,-1 1 0,0-1-1,0 1 1,1 0 0,-1 0-1,-7 2 1,-12-1-18,67-4 245,44-8 1,42-3-409,-76 10-7,-34 2 171,0 0 0,1 1 1,-1 2-1,29 3 0,-47-4 4,1 1 1,0-1-1,0 1 0,-1 0 0,1 0 0,0 0 0,-1 0 1,1 1-1,-1-1 0,0 1 0,1-1 0,-1 1 0,0 0 1,0 0-1,0 0 0,0 0 0,0 0 0,-1 0 0,1 1 1,0-1-1,-1 1 0,0-1 0,0 1 0,0-1 0,0 1 1,0 0-1,0-1 0,0 5 0,0 4-6,-1 0 1,0 0-1,0 0 1,-1 1-1,-4 16 1,4-23 0,0 0 33,1-1 0,0 1 0,0 0 1,0 7-1,1 6 224,-1-18-238,0 0-1,0 0 1,0 0 0,0 0 0,0 0 0,0 0 0,0 1 0,0-1 0,0 0 0,0 0 0,0 0 0,1 0 0,-1 0 0,0 0 0,0 0 0,0 0 0,0 0 0,0 0 0,0 0 0,0 0 0,0 0 0,0 0 0,0 0 0,0 0 0,0 0 0,0 0-1,0 0 1,0 0 0,0 0 0,0 0 0,0 0 0,1 0 0,-1 0 0,0 0 0,0 0 0,0 0 0,0 0 0,0 0 0,0 0 0,0 0 0,0 0 0,0 0 0,0 0 0,0 0 0,0 0 0,0 0 0,0 0 0,1 0 0,-1 0 0,0 0 0,0 0 0,0 0-1,0 0 1,0 0 0,0 0 0,0 0 0,0 0 0,0 0 0,0 0 0,0 0 0,0 0 0,0 0 0,0-1 0,0 1 0,0 0 0,0 0 0,0 0 0,0 0 0,8-8 326,12-19-122,-16 20-185,16-21-8,-10 13-32,0 1 1,0 0 0,1 0-1,24-20 1,-31 31 13,2-3-7,1 1 1,0 0-1,0 1 0,8-4 1,-13 7-8,0 0 0,0 0-1,0 0 1,0 1 0,0-1 0,0 1 0,0 0 0,0-1 0,0 1-1,0 0 1,1 0 0,-1 0 0,0 1 0,0-1 0,0 1 0,0-1 0,0 1-1,0-1 1,0 1 0,0 0 0,3 2 0,8 7 11,0 0 0,-1 1 0,1 1-1,18 25 1,-14-18 18,-4-5-209,0 0 1,1-1 0,1 0 0,0-1-1,1-1 1,26 14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24:43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34 7040,'-35'-17'3200,"30"14"-2752,0-2 1216,5 10-992,-4-10 416,8 5-608,1-4-800,5 4 160,-2-5-544,5 5 416,-4 0-2272,0 5 1440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24:4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19 112 9472,'-18'-40'4288,"44"25"-3712,11 7 32,3 3-448,36-7 896,6 9-577,44-9 1,4 4-288,22 0-128,-12 8-32,8 0 96,-22 3-64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4:5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20 6144,'-37'-17'1978,"27"14"-997,9 6 753,259 1 5699,174-4-4829,-217-4-2401,-167 4-1121,-40 2-1620,-4 5 693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24:47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138 119 4576,'-8'-20'4618,"6"77"-2402,-9 64-1,-19 55-1253,11-68-195,0 2 6,-18 131 1713,37-240-2398,0-1 0,0 1 0,0-1 0,0 1 0,0-1 0,0 1-1,0-1 1,0 0 0,0 1 0,0-1 0,-1 1 0,1-1 0,0 1 0,0-1 0,0 1 0,0-1 0,-1 0 0,1 1 0,0-1 0,-1 0 0,1 1 0,-1 0 0,-2-10 834,-1-19-411,4 0-374,2 0 1,2 0 0,9-41-1,32-79-114,-29 98 1,65-156 3,-65 176-73,2 0 1,1 1 0,1 1-1,1 1 1,1 1 0,2 0-1,0 2 1,2 1 0,30-21-1,-49 39-31,0-1 50,1 1 0,0 0 0,0 0 0,16-7 0,-23 12 19,1-1 1,0 0 0,0 1 0,0-1 0,0 1-1,0 0 1,0 0 0,0 0 0,0 0 0,0 0-1,0 0 1,0 0 0,0 0 0,0 1 0,-1-1 0,1 1-1,0 0 1,0-1 0,0 1 0,-1 0 0,1 0-1,0 0 1,-1 0 0,1 1 0,-1-1 0,1 0-1,-1 1 1,3 2 0,2 5-10,0 0-1,-1 0 1,0 1-1,0 0 1,-1 0 0,-1 0-1,0 1 1,0-1-1,-1 1 1,2 11 0,-1 19 4,-1 51 0,-2-71 38,-19 291 274,12-249-124,-28 160 343,33-212-425,-2 6 83,-10 28 0,12-41-129,0 1 1,0-1 0,0 0 0,-1 1 0,0-1 0,1-1-1,-2 1 1,1 0 0,0-1 0,-7 6 0,7-7-26,0 0 0,0-1 0,0 1 0,0-1 0,-1 0 0,1 0 0,0 0 0,-1 0 0,1-1 0,-1 1 1,1-1-1,-1 0 0,1 0 0,-1 0 0,1 0 0,-1-1 0,1 1 0,-1-1 0,1 0 0,0 0 0,-5-2 0,-8-4 32,0-1 0,0-1-1,-15-11 1,7 6-29,8 4-19,-19-10 28,-58-46 1,84 59-126,7 6 85,0 0 1,1 0 0,-1 0-1,0 0 1,1 0 0,-1 0-1,1 0 1,0-1 0,-1 1-1,1 0 1,0-1 0,0 1 0,0-1-1,0 0 1,0 1 0,0-1-1,1 0 1,-1 1 0,0-4-1,1 5-17,1 0-1,0 0 1,-1 0-1,1 0 1,0 0-1,-1 0 1,1 0-1,0 0 1,0 0-1,-1 0 1,1 1-1,0-1 1,-1 0-1,1 0 1,0 1-1,-1-1 1,1 0-1,0 1 0,19 9-137,-16-7 136,116 61 33,-97-53 45,1-2-1,0 0 0,35 7 0,-50-14-14,0-1 1,1-1-1,-1 0 0,0 0 0,1 0 0,-1-1 0,0-1 1,0 0-1,0 0 0,0 0 0,10-6 0,12-5 290,51-32 0,-36 19-242,-2 2 23,93-53 33,-108 59-87,-2-2 0,42-37 0,-47 35-141,0-1-1,-2 0 0,27-41 1,-55 103-565,-6-1 576,4-12 94,2 0 1,-11 48 0,5 53-166,13-109 202,1 1 0,1-1-1,0 0 1,9 35 0,-10-51-20,0 0 0,1 1-1,0-1 1,-1 0 0,1 0-1,0 0 1,0 0-1,0 0 1,1 0 0,-1 0-1,0 0 1,1 0 0,-1-1-1,1 1 1,2 1 0,-3-2-23,-1-1 1,1 0 0,0 1 0,0-1 0,-1 0-1,1 0 1,0 0 0,0 1 0,0-1-1,0 0 1,-1 0 0,1 0 0,0 0-1,0-1 1,0 1 0,0 0 0,0 0 0,1-1 11,0 0 1,0 0 0,0 0 0,0 0 0,0 0-1,0-1 1,-1 1 0,4-3 0,6-9 147,0 0 0,-1-1 1,9-15-1,-7 10-130,55-86 106,-37 59-193,25-32 21,-46 67-53,1 0 0,0 1 0,0 0-1,19-14 1,-23 20 46,1 1 0,-1 0 0,1 0 0,0 0 0,0 1-1,1 0 1,-1 0 0,0 0 0,1 1 0,-1 1 0,1-1 0,-1 1-1,0 0 1,11 2 0,10 2-57,0 2 0,36 11-1,-58-16 82,48 16-23,66 17 186,-118-34-123,0 0 1,-1 1-1,1-1 0,-1 0 1,1 0-1,0 0 0,-1 0 0,1 0 1,-1-1-1,1 1 0,-1 0 0,1-1 1,0 1-1,-1-1 0,1 1 1,-1-1-1,0 0 0,1 0 0,1-1 1,-2 2-28,-1-1 0,1 1 1,-1-1-1,0 1 1,1-1-1,-1 1 0,0-1 1,0 1-1,1-1 1,-1 1-1,0-1 0,0 0 1,0 1-1,0-1 0,0 1 1,0-1-1,0 0 1,0 1-1,0-1 0,0 0 1,0-1-17,-1 1 1,1 0-1,-1-1 1,1 1 0,-1 0-1,0 0 1,0-1-1,1 1 1,-1 0-1,0 0 1,0 0-1,-2-1 1,1 0-16,0 1-1,0-1 1,0 1 0,-1 0-1,1 0 1,0 0 0,-1 0-1,1 0 1,-1 0 0,1 1-1,-5-1 1,-32-1-410,32 2 387,-19 1-6,-1 2 0,1 1 1,-1 0-1,1 3 0,0 0 1,1 1-1,-45 22 0,58-25 31,1 2 0,0-1 0,0 1-1,1 1 1,0 0 0,0 1 0,-9 10 0,15-14 29,-1 0 1,1 1 0,0 0 0,0 0 0,1 0 0,-1 0 0,1 1 0,1-1 0,-1 1 0,1 0 0,1 0 0,-1-1 0,1 1 0,-1 13 0,2-16 20,0 1-1,0 0 1,1-1 0,0 1 0,-1-1 0,1 1 0,3 5 0,-4-9-9,1 0-1,-1 0 1,1 0 0,-1 0-1,1 0 1,0 0 0,-1-1-1,1 1 1,0 0-1,-1-1 1,1 1 0,0 0-1,0-1 1,0 1 0,0-1-1,1 1 1,-1 0 8,1-1 0,-1 0 0,1 0 0,-1 0 0,1 0-1,-1 0 1,1 0 0,0 0 0,-1 0 0,0 0 0,1-1 0,-1 1 0,1-1 0,1 0 0,5-4 25,0 1 0,-1-1 0,1-1 0,-1 1 0,-1-1 1,11-12-1,-2 3-39,26-20 38,1 2 0,47-28 0,-64 45-118,-23 14 68,-1 1-82,1 0 0,0 0 0,0-1 0,0 1 0,0 0 0,0 1 0,4-2 0,-5 2 59,0 0 0,-1 0 0,1 0 0,0 0-1,-1 0 1,1 0 0,0 0 0,-1 1-1,1-1 1,0 0 0,-1 0 0,1 1 0,0-1-1,-1 1 1,1-1 0,-1 0 0,1 1-1,0-1 1,-1 1 0,1-1 0,-1 1 0,0 0-1,1-1 1,-1 1 0,1-1 0,-1 1-1,0 0 1,1 0 0,5 11 10,0 0-8,0-1 0,0 0-1,2 0 1,-1 0 0,12 11 0,-11-14 96,-1-1-1,2-1 1,13 10 0,-18-14-45,0 0 1,0 0-1,0 0 0,0-1 0,1 1 0,-1-1 0,1 0 0,-1-1 0,1 1 1,-1-1-1,7 0 0,11-2 84,0-2 0,40-11 0,-16 3-257,84-14-40,-54 12 470,117-37 0,-174 44-248,-1-1-1,1-1 1,17-12-1,-27 16-41,0-2-1,0 1 1,-1-1 0,0-1-1,0 1 1,-1-1-1,9-13 1,-14 19-42,-1-1 0,1 0 0,-1 0 0,0 0 0,0 0 0,0 0 0,0 0 0,0-6 0,-1 8 33,0 1 0,0-1 0,0 0 0,0 0 0,0 1-1,0-1 1,0 0 0,0 1 0,0-1 0,0 0 0,0 1 0,-1-1 0,1 0 0,0 1-1,0-1 1,-1 0 0,1 1 0,0-1 0,-1 1 0,1-1 0,-1 1 0,1-1 0,-1 0 0,1 1-1,-1 0 1,1-1 0,-1 1 0,1-1 0,-1 1 0,0 0 0,1-1 0,-1 1 0,0 0-1,1 0 1,-1-1 0,0 1 0,1 0 0,-1 0 0,0 0 0,1 0 0,-1 0 0,0 0 0,0 0-1,1 0 1,-2 1 0,-5 0-22,1 1 0,0 0 0,0 0 0,0 1 0,0 0 0,1 0 0,-1 0-1,1 1 1,-9 7 0,-5 2-25,8-5 23,-6 3 12,0 1 1,0 1-1,1 0 0,1 1 1,-21 24-1,30-29 10,-1 1 0,1 0-1,0 0 1,1 0 0,1 0-1,-6 17 1,8-19 44,0-1 0,0 1-1,1 0 1,0-1 0,1 1 0,-1 0-1,2 0 1,-1 0 0,1-1 0,2 12 0,-2-16-12,0 0 1,0 0 0,0 0-1,0 0 1,1 0 0,-1 0-1,1 0 1,0-1 0,0 1-1,0-1 1,0 1 0,0-1-1,0 0 1,1 0 0,-1 0 0,1 0-1,-1 0 1,7 3 0,-7-4 5,1-1 0,-1 1 0,1 0 0,0-1 0,-1 1 0,1-1 0,0 0 0,-1 0 0,1 0 0,0 0 0,-1-1 0,1 1 0,0 0 0,-1-1 0,1 0 0,-1 0 0,1 0 0,-1 0 0,0 0 0,1 0 0,-1-1 0,3-1 0,5-7 69,0 0 1,-1 0-1,0 0 1,-1-1-1,0-1 1,7-15-1,-12 22-67,11-18 26,-1 0 1,17-42-1,-28 59-72,24-67-87,-23 61 26,0 0 1,-1 0-1,0 0 1,1-15-1,-3 27 72,-1 0 0,1 0 0,0 0 0,0 0-1,0 0 1,0 0 0,0 0 0,0 0 0,0 0 0,0 0 0,0 0-1,0 0 1,-1 0 0,1 0 0,0 0 0,0 0 0,0 0-1,0 0 1,0 0 0,0 0 0,0 0 0,0 0 0,0 0 0,0 0-1,0 0 1,-1 0 0,1-1 0,0 1 0,0 0 0,0 0-1,0 0 1,0 0 0,0 0 0,0 0 0,0 0 0,0 0 0,0 0-1,0 0 1,0 0 0,0 0 0,0 0 0,0-1 0,0 1-1,0 0 1,0 0 0,0 0 0,0 0 0,0 0 0,0 0 0,0 0-1,0 0 1,0 0 0,0-1 0,0 1 0,0 0 0,0 0 0,0 0-1,0 0 1,0 0 0,0 0 0,0 0 0,0 0 0,0 0-1,0 0 1,0 0 0,0 0 0,0-1 0,0 1 0,1 0-1,-6 9-292,-5 19 11,-7 37 26,-11 52 362,12-17-124,6-30 44,-35 125 1,37-172-9,-1 0 0,-1-1 0,-1 0 0,-1-1-1,-1 0 1,-27 33 0,31-44 66,0-1 0,0 1-1,-1-1 1,-1-1 0,1 0-1,-1-1 1,-1 0 0,-23 11 0,28-15-38,0-1 0,0 0 0,0 0 1,-1 0-1,1-1 0,-1 0 1,1-1-1,-1 1 0,1-1 1,-1-1-1,1 1 0,-1-2 0,1 1 1,0-1-1,-1 0 0,1 0 1,-10-5-1,12 4-26,-1 1-1,1-2 1,-1 1 0,1 0 0,-9-9-1,12 11-8,1 0-1,0-1 0,0 1 1,0 0-1,0 0 0,1-1 1,-1 1-1,0-1 0,0 1 0,1-1 1,-1 1-1,1-1 0,-1 1 1,1-1-1,0 1 0,0-1 0,-1 1 1,1-1-1,0 0 0,1 1 1,-1-1-1,0 1 0,0-1 1,1 0-1,-1 1 0,0-1 0,1 1 1,0-1-1,-1 1 0,1 0 1,2-3-1,1-3-17,1 1 0,0 0 0,0 1 0,1-1 1,-1 1-1,13-9 0,45-23 15,-22 14-3,158-116-82,-100 59 88,-27 20 68,127-80-1,-136 104-53,-28 17-31,0-1-1,55-44 0,-84 59-4,-1 0 1,0 0-1,0-1 0,0 0 0,-1 0 0,0 0 1,0-1-1,0 0 0,-1 1 0,0-1 0,-1 0 1,1 0-1,-1-1 0,0 1 0,-1 0 0,0-1 0,0 1 1,-1-10-1,19 25-413,-1-1 405,-11-2-12,-1 0 0,1 1 0,-1-1-1,0 1 1,-1 1 0,1-1 0,-1 1 0,-1 0-1,7 10 1,-5-5-2,-1-1-1,0 1 1,-1 0 0,0 0 0,3 18-1,0 36 75,-6-47 24,0 0-1,8 32 1,-8-49-27,0 1 0,0 0 0,0-1 0,0 1 0,0-1 0,3 5 0,-3-7-8,-1 1 0,1 0 0,0-1 0,-1 1 0,1 0 1,0-1-1,-1 1 0,1-1 0,0 1 0,0-1 0,-1 1 0,1-1 0,0 0 0,0 1 0,0-1 0,0 0 0,0 0 0,0 0 0,-1 1 0,1-1 1,0 0-1,0 0 0,0 0 0,0 0 0,1-1 0,6-1 53,-1-1-1,0 0 1,0 0 0,11-7-1,38-21 30,85-35 0,29 3 89,93-38-343,-245 90-165,-42 27 116,-1-1 0,-43 19-1,62-30 132,-36 16 57,-57 39 0,86-50-5,1 1 0,0 0 0,1 0 0,-15 18 0,20-21 28,1 0-1,-1 0 1,2 1 0,-1-1 0,1 1-1,0 0 1,1 1 0,-1-1 0,-1 11 0,4-18 0,1 0 0,0 0 0,0 0 1,-1 0-1,1 0 0,0 0 0,0 0 1,0 0-1,0 0 0,0 0 1,0 0-1,0 0 0,1 0 0,-1 0 1,0 0-1,0 0 0,1-1 1,-1 1-1,1 0 0,-1 0 0,1 0 1,-1 0-1,1 0 0,-1-1 0,1 1 1,0 0-1,-1-1 0,1 1 1,0 0-1,0-1 0,-1 1 0,1-1 1,0 1-1,0-1 0,0 1 1,0-1-1,0 0 0,0 1 0,0-1 1,-1 0-1,3 0 0,1 1 48,0-1 0,0-1 0,0 1 0,0 0 0,0-1 0,0 0-1,0 0 1,0 0 0,3-2 0,14-7 62,-2-1 0,1-1 0,-2-1 0,1-1 0,27-27 0,-32 29-59,9-10-74,-1-1 1,-1 0-1,24-37 0,-33 42-151,-2 0-1,0-1 0,8-20 1,-18 38-220,-3 5 226,-3 6 48,2-2 91,1-1-1,0 1 0,1 0 0,-1 0 1,2 0-1,-1 1 0,0 15 1,2-18 39,0-1 0,1 1 1,-1-1-1,2 1 1,-1 0-1,0-1 0,1 0 1,0 1-1,0-1 0,1 0 1,0 0-1,5 8 1,-6-10 2,0 0 0,0-1 1,0 1-1,1 0 0,-1-1 1,1 0-1,0 1 0,0-1 1,0 0-1,0 0 0,0-1 1,0 1-1,0-1 0,1 1 1,-1-1-1,0 0 0,1 0 1,-1-1-1,5 1 0,0-1 47,0 0-1,0-1 0,0 0 1,0 0-1,0-1 0,0 0 1,10-4-1,109-47 37,-43 16-83,-35 15-66,-33 13-19,1 2-1,0 0 0,0 0 0,1 2 1,32-6-1,-48 11 48,1-1 0,-1 1 0,0 0 1,1 1-1,-1-1 0,0 0 0,0 1 0,1-1 0,-1 1 1,0 0-1,0 0 0,0 0 0,0 0 0,0 0 1,0 0-1,3 3 0,-2-2-8,0 1 0,-1 0 1,1 1-1,-1-1 0,1 0 0,-1 1 1,0-1-1,3 7 0,-1 2 18,0 1 0,-1 0-1,0-1 1,2 26 0,-3-16-55,-2-11 149,1-1-1,0 1 0,0-1 1,1 1-1,5 14 1,-7-25-80,1 0 0,-1 0 0,0 0 0,0 0 0,0 1 0,0-1-1,0 0 1,0 0 0,0 0 0,0 0 0,1 0 0,-1 1 0,0-1 0,0 0 0,0 0 0,0 0 0,1 0 0,-1 0 0,0 0 0,0 0 0,0 0 0,0 0 0,1 1 0,-1-1 0,0 0 0,0 0-1,0 0 1,1 0 0,-1 0 0,0 0 0,0 0 0,0 0 0,0 0 0,1-1 0,8-4 197,11-15-51,-13 12-73,16-14-95,1 1 0,1 1 1,0 1-1,2 2 0,0 0 1,0 2-1,2 1 0,0 1 1,48-14-1,-72 26-47,-2-1 17,0 1 0,0 0-1,0 0 1,1 0 0,-1 1 0,0-1 0,0 1 0,0 0 0,1 0 0,-1 0 0,0 0-1,0 1 1,0-1 0,0 1 0,1 0 0,3 1 0,-6-2 34,-1 1-1,1-1 1,-1 1 0,1-1-1,-1 1 1,1-1 0,-1 1-1,1-1 1,-1 1 0,0-1-1,1 1 1,-1-1 0,0 1-1,1 0 1,-1-1 0,0 1-1,0 0 1,0-1 0,1 1-1,-1 0 1,0-1 0,0 1-1,0 0 1,0-1 0,0 1-1,0 0 1,0-1 0,0 1-1,-1 0 1,1-1 0,0 1-1,0 0 1,-1 0 0,-13 24 220,10-19-151,-14 17 51,13-18-83,1 0 1,0 0 0,0 0 0,-5 12 0,9-17-24,0 0 0,0 0 0,0 0 0,-1 1 0,1-1 0,0 0 0,0 0 0,0 1-1,0-1 1,0 0 0,0 0 0,0 0 0,0 1 0,0-1 0,0 0 0,0 0 0,0 1 0,0-1 0,0 0 0,0 0-1,0 1 1,0-1 0,0 0 0,0 0 0,0 0 0,1 1 0,-1-1 0,0 0 0,0 0 0,0 0 0,0 1 0,0-1-1,1 0 1,-1 0 0,0 0 0,11 1 230,18-10 132,-21 6-291,228-89 104,-231 90-205,1 0 1,-1 0 0,0 0 0,1 1-1,-1 0 1,1 0 0,-1 0-1,10 1 1,-12 0-3,1 1-1,-1-1 1,0 1-1,1 0 1,-1 0 0,0 0-1,1 0 1,-1 1 0,0-1-1,0 1 1,0 0 0,0 0-1,0 0 1,3 4-1,4 4 82,0 1 1,-1 0-1,7 13 0,11 13 269,-24-35-302,-1 0 0,1 0 0,-1 0 1,1 0-1,0 0 0,-1-1 0,1 1 0,0-1 0,0 0 1,0 0-1,0 0 0,0 0 0,1 0 0,-1-1 0,0 0 1,0 1-1,0-1 0,1 0 0,-1 0 0,0-1 1,4 0-1,10-2-359,0-1 0,28-9 0,-31 8-457,75-26-5964,-48 15 3498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24:48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 11712,'-29'-3'5311,"5"14"-4607,11-6 672,8 2-896,-8 1 64,8 1-320,1-9-64,4 3-96,9-10-2432,9 2 1280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25:07.2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431 358 2304,'-1'0'61,"1"0"-1,0 0 1,0-1-1,0 1 1,0 0 0,0 0-1,-1 0 1,1 0 0,0 0-1,0 0 1,0 0 0,0 0-1,-1 0 1,1 0-1,0 0 1,0 0 0,0 0-1,0 0 1,0 1 0,-1-1-1,1 0 1,0 0-1,0 0 1,0 0 0,0 0-1,0 0 1,0 0 0,-1 0-1,1 0 1,0 0-1,0 1 1,0-1 0,0 0-1,0 0 1,0 0 0,0 0-1,0 0 1,0 1 0,0-1-1,0 0 1,0 0-1,-1 0 1,1 0 0,0 0-1,0 1 1,0-1 0,0 0-1,0 0 1,0 0-1,0 0 1,0 0 0,1 1-1,-1-1 1,0 0 0,0 0-1,0 0 1,0 0 0,0 0-1,0 1 1,0-1-1,0 0 1,0 0 0,0 0-1,0 0 1,0 0 0,1 1-1,8 4 5291,-9-5-4869,1-1 1,0 0-1,0 0 1,0 0-1,-1 1 0,1-1 1,0 0-1,-1 0 1,1 0-1,0-1 0,-2 0-332,0 0 0,0 0 0,0 0-1,0 0 1,-1 0 0,1 0 0,-1 1-1,1-1 1,-1 1 0,1-1 0,-1 1-1,-3-2 1,1-1 5,0-1-51,-1 1 0,1-1 0,-1 1 0,0 1 0,0-1 0,-7-3 0,9 5-75,0 1 0,0 0 0,-1 0 0,1 0 0,-1 0 0,1 0 1,-1 1-1,1-1 0,-1 1 0,1 0 0,-6 0 0,-3 2 33,-1 1 0,1 0 0,0 1 0,0 0 0,1 0 0,-20 11 0,-58 42 555,79-50-506,1 0 0,0 1 1,0-1-1,1 2 0,0-1 1,-7 12-1,12-16-65,0 1-1,0 0 1,0 0-1,1 0 0,0 0 1,0 0-1,1 0 1,-1 1-1,1-1 1,0 1-1,1-1 1,-1 1-1,1-1 1,1 9-1,0-4 20,1-1-1,0 0 1,1 0-1,0 1 1,1-2-1,-1 1 1,2 0-1,-1-1 1,1 0-1,0 0 1,1 0-1,6 6 1,-6-7 8,0-1 1,0 0-1,1-1 0,-1 0 1,1 0-1,0 0 1,0-1-1,1 0 1,-1 0-1,1-1 0,0 0 1,0-1-1,15 4 1,-19-6-49,1 1-1,-1-1 1,1-1 0,-1 1 0,1-1 0,-1 1 0,1-1 0,-1 0 0,0-1 0,1 1 0,-1-1 0,8-4 0,-7 3 8,0-1-1,0 1 1,0-1 0,0 0-1,-1 0 1,0-1 0,1 1 0,5-10-1,-9 12-23,0 1 0,-1 0 0,1-1 0,-1 1 0,1-1 0,-1 1 0,1-1 0,-1 1 0,0-1 0,0 1 0,0-1 0,0 1-1,0-1 1,0 1 0,0-1 0,0 1 0,-1-1 0,0-1 0,1 2-20,-1 0 0,1 0 0,-1 0 0,1 0 0,-1 0 0,0 0 0,1 1 0,-1-1 0,0 0 0,1 0 0,-1 1 0,0-1 0,0 0 0,0 1 0,0-1 0,0 1 1,0-1-1,1 1 0,-1 0 0,0-1 0,0 1 0,0 0 0,0 0 0,-1 0 0,1 0 0,0 0 0,0 0 0,0 0 0,0 0 0,0 0 0,-1 0 0,-8 2-30,1 1 0,0 0 0,0 0 0,0 0 0,0 1 0,0 1 0,1-1 0,0 2 1,-12 8-1,-5 7-104,-33 36 0,42-39 192,1 1 1,0 1-1,1 0 0,2 0 0,0 2 1,-15 36-1,24-53-13,1 1-1,1-1 1,-1 1 0,1-1 0,0 1 0,0 0-1,0-1 1,1 1 0,0 0 0,0 0-1,0-1 1,1 1 0,0 0 0,0-1 0,0 1-1,1-1 1,0 1 0,0-1 0,0 0-1,1 1 1,0-1 0,0-1 0,0 1 0,1 0-1,-1-1 1,9 8 0,-6-6 6,1 0 0,0-1 0,0 1 0,1-2 0,-1 1 0,1-1 0,0 0 0,0-1 0,1 0 0,-1 0 0,1-1 0,-1 0 1,1 0-1,0-1 0,0 0 0,14-1 0,-12 0 12,-1-2 1,1 1 0,-1-1 0,0-1-1,1 0 1,-1 0 0,-1-1-1,1 0 1,0-1 0,-1 0-1,0-1 1,0 0 0,14-13 0,77-85 74,-43 41-121,-1 4-71,99-101-46,-148 154 126,0 0 1,1 1-1,-1 0 0,1 0 1,0 1-1,0 0 1,0 0-1,11-2 1,-18 5-21,0 1 1,0-1 0,0 1-1,0 0 1,1 0 0,-1-1-1,0 1 1,0 0 0,0 0-1,0 0 1,1 0 0,-1 1-1,0-1 1,0 0 0,0 0-1,0 1 1,1-1 0,-1 0-1,0 1 1,0-1 0,0 1-1,1 1 1,0-1 10,-1 1 1,0-1 0,1 1-1,-1-1 1,0 1-1,0 0 1,-1 0-1,1-1 1,0 1-1,0 0 1,-1 0-1,1 3 1,1 4-27,-1 1 1,-1 0-1,0-1 1,-1 16 0,-4 10 59,-2 0 0,-1-1 0,-1 0 0,-2-1 0,-16 34 0,26-65-58,-7 22 155,8-18 77,1-6-204,-1 0 1,1 0 0,-1 0-1,0 0 1,1 0-1,-1 0 1,1 0-1,-1 0 1,0 0-1,1 0 1,-1 0-1,0 0 1,1-1 0,-1 1-1,0 0 1,1 0-1,-1 0 1,0-1-1,1 1 1,-1 0-1,0 0 1,1-1-1,13-11 73,-1 0-1,0 0 1,19-25-1,27-47-220,7-8-118,-65 89 233,1 1-1,1 0 0,-1-1 1,0 1-1,1 0 0,-1 0 0,1 0 1,3-2-1,-5 4 15,-1-1 0,1 1 0,-1 0 0,1 0 0,-1 0 0,1 0 0,-1 0-1,1 0 1,-1 0 0,1 0 0,-1 0 0,1 0 0,-1 0 0,1 0 0,-1 0 0,1 0 0,-1 0 0,1 1 0,-1-1 0,0 0 0,2 1 0,-1 0-7,-1-1 1,1 1 0,0 0 0,0 0 0,-1 0 0,1 0 0,0 0 0,-1 0 0,1 0 0,-1 0 0,0 1 0,1-1 0,-1 1 0,2 6-15,-1 0 0,0 0 1,-1 0-1,0 0 1,0 0-1,-2 14 1,0-1 33,-3 32 72,-1 38 67,6-88-124,0-1 1,0 1 0,0-1-1,1 1 1,-1-1 0,1 1 0,-1-1-1,1 1 1,0-1 0,1 3-1,-1-4-2,0 0-1,-1 0 0,1-1 0,-1 1 1,1 0-1,0-1 0,-1 1 0,1 0 1,0-1-1,0 1 0,-1-1 0,1 1 1,0-1-1,0 1 0,0-1 0,0 0 1,0 1-1,0-1 0,0 0 0,0 0 1,0 0-1,-1 0 0,1 0 0,0 0 1,0 0-1,0 0 0,1 0 0,5-2 3,0 1 0,0-1 0,-1 0-1,1-1 1,-1 0 0,0 0 0,9-6-1,40-33-58,-40 30 64,135-117 128,49-39-118,-175 148-151,24-24 0,-48 44 107,1 0 0,-1-1 0,1 1 1,-1 0-1,0-1 0,1 1 0,-1 0 0,0-1 1,0 1-1,1 0 0,-1-1 0,0 1 0,0 0 1,1-1-1,-1 1 0,0-1 0,0 1 0,0-1 1,0 1-1,0 0 0,0-1 0,0 1 0,0-1 1,0 1-1,0-1 0,0 1 0,0-1 0,0 1 1,0-1-1,0 1 0,0 0 0,0-1 0,-1 0-2,0 1-1,0 0 1,0-1 0,0 1-1,0 0 1,0 0-1,0 0 1,0 0-1,0 0 1,0 0-1,1 0 1,-1 0 0,0 0-1,0 1 1,0-1-1,0 0 1,0 0-1,0 1 1,0-1-1,0 1 1,0 0-1,-19 8-86,0 1 0,1 1 0,-32 23 0,-44 49-96,70-59 179,1 2 1,-35 48-1,48-58 32,1 1 0,0 0-1,1 1 1,1 0 0,1 0 0,-6 24 0,12-40 0,1 0 0,-1-1 1,1 1-1,-1 0 1,1 0-1,0 0 0,0-1 1,0 1-1,0 0 1,0 0-1,1 0 0,-1 0 1,1-1-1,-1 1 1,1 0-1,-1 0 1,1-1-1,0 1 0,0 0 1,0-1-1,0 1 1,0-1-1,0 1 0,0-1 1,0 1-1,1-1 1,-1 0-1,1 0 1,2 2-1,-1-2 4,0 1 0,-1-1 0,1 0 0,0-1 0,1 1 0,-1 0 0,0-1 0,0 0 0,0 0 0,0 0 0,0 0 0,0 0 0,0 0 0,0-1 0,0 0 0,6-1-1,4-4-4,0 0-1,0 0 0,-1-2 0,0 1 0,0-2 0,-1 1 0,0-1 0,18-20 0,-5 2 49,-1-2-1,24-39 1,-13 15 6,52-111 1,-53 82-68,24-93 1,-36 100-143,-4-2-1,8-83 1,-24 131-531,-1 29 665,0 0 0,0 0 0,0 0 0,0 0 0,0 0 0,0 0 0,0-1 0,0 1 0,0 0 0,0 0 0,-1 0 0,1 0 0,0 0 0,0 0 0,0 0 0,0-1 0,0 1 0,0 0 0,0 0 0,0 0 0,0 0 0,0 0 0,0 0 0,0 0 0,0 0 0,0 0 0,-1-1 0,1 1 0,0 0 0,0 0 0,0 0 0,0 0 0,0 0 0,0 0 0,0 0 0,-1 0 0,1 0 0,0 0 0,0 0 0,0 0 0,0 0 0,0 0-1,0 0 1,-1 0 0,1 0 0,0 0 0,0 0 0,0 0 0,0 0 0,0 0 0,-9 12-136,1 7 70,0 0-1,1 0 1,-5 21 0,-2 10 41,-23 53 126,-17 55-79,46-129 27,2 1 0,0 0 0,-1 47 0,6-46 47,2 1 0,8 50 0,-6-66-34,0-1 1,1 1-1,1-1 0,0 0 0,1-1 0,0 1 0,12 17 1,-15-28-36,-1-1 0,1 1 0,0-1 1,0 0-1,1 0 0,-1 0 0,6 4 1,-7-6-14,0 0 0,-1 0 1,1 0-1,0 0 0,0 0 1,0-1-1,1 1 0,-1 0 1,0-1-1,0 0 0,0 0 1,0 1-1,0-1 0,1-1 1,-1 1-1,0 0 0,3-1 1,0-1 3,-1 1 0,0-1 0,0 0 0,0-1 1,0 1-1,0-1 0,-1 1 0,1-1 1,4-5-1,1-2 31,16-21-1,10-20 34,33-44-40,-13 24-334,-51 65 90,-10 12 55,-11 14-67,6-1 230,0 2 1,1-1 0,1 2-1,1-1 1,1 1 0,1 0-1,1 1 1,-3 28 0,7-44 26,1 0 1,0 0-1,0 0 1,1 0 0,0 0-1,0 0 1,0 0-1,1 0 1,0 0 0,1-1-1,-1 1 1,1-1-1,6 10 1,-6-12 6,0 0 0,0 0-1,0 0 1,0-1 0,1 1 0,0-1-1,0 0 1,0 0 0,0 0 0,0 0-1,0-1 1,1 0 0,-1 0 0,1 0-1,-1 0 1,1-1 0,0 0 0,0 0-1,0 0 1,5 0 0,-2 0 9,0-1 0,0 0 0,-1 0 0,1-1 0,0 0 0,0 0 0,0-1 0,-1 0 0,1 0 0,-1-1 0,1 0 0,-1 0-1,0-1 1,12-8 0,-10 5-66,0 0 0,-1-1 0,0-1 0,0 1 0,-1-1 0,0-1 0,-1 1 0,0-1-1,-1 0 1,1 0 0,6-21 0,-10 23 2,0 0-1,0 0 1,0 0-1,-1 0 1,0 0 0,-1 0-1,0 0 1,0 0-1,-1-1 1,0 1 0,0 0-1,-1 0 1,0 0-1,0 1 1,-1-1 0,0 0-1,-8-13 1,6 13-16,0 1 0,-1 0 1,0 0-1,0 0 0,0 0 1,-1 1-1,0 0 0,0 1 1,-1 0-1,0 0 0,-13-6 1,20 10 26,1 1 0,-1-1 0,0 1 0,0-1-1,0 1 1,0-1 0,1 1 0,-1-1 0,0 0 0,0 1 0,1-1 0,-1 0 0,0-1 0,0 2-3,1 0 1,0-1-1,0 1 1,0 0-1,0 0 1,0-1-1,0 1 1,0 0-1,0 0 1,0 0-1,0-1 1,0 1-1,0 0 1,0 0-1,0-1 1,0 1-1,0 0 1,0 0-1,0 0 1,1-1-1,-1 1 1,0 0-1,0 0 1,0 0-1,0-1 1,0 1-1,0 0 1,1 0-1,-1 0 1,0 0-1,0-1 1,0 1-1,0 0 1,1 0-1,-1 0 0,0 0 1,0 0-1,0 0 1,1 0-1,-1 0 1,0 0-1,0-1 1,1 1-1,-1 0 1,0 0-1,0 0 1,0 0-1,1 0 1,-1 0-1,0 0 1,0 1-1,1-1 1,-1 0-1,0 0 1,0 0-1,1 0 1,25 2 67,1 1 1,0 1-1,-1 1 1,0 1-1,0 2 1,26 11-1,-41-16-249,-1 0 0,1 0-1,-1-1 1,20 1-1,1-2-7687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25:09.7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31 266 4384,'-19'-12'2565,"16"10"-1069,7 4 891,0-1-281,1 0-1812,0 1 1,0-2-1,0 1 0,0 0 0,0-1 0,0 0 1,0 0-1,0-1 0,1 1 0,-1-1 0,0 0 1,-1 0-1,1-1 0,0 0 0,7-3 1,-4 1-111,0 0 1,0 0-1,-1-1 1,0 0-1,0-1 1,0 1-1,0-1 1,7-10-1,-8 8-86,0 0-1,-1-1 1,0 0-1,0 0 1,-1 0-1,6-17 1,-9 21-70,0 0 0,1 1 0,-1-1 0,-1 0-1,1 0 1,-1 0 0,0 1 0,0-1 0,0 0 0,-1 0 0,1 0 0,-1 0 0,0 1 0,-1-1 0,1 0-1,-3-4 1,3 7-8,0 0 0,-1 1 0,1-1-1,-1 0 1,1 1 0,-1-1 0,1 1 0,-1-1-1,0 1 1,1 0 0,-1 0 0,0 0-1,0 0 1,0 0 0,0 0 0,0 0 0,0 1-1,0-1 1,0 1 0,-1-1 0,1 1-1,0 0 1,0 0 0,0 0 0,0 0-1,-1 0 1,1 1 0,0-1 0,0 1 0,0-1-1,-3 2 1,-2 1 28,0-1-1,1 1 1,0 1-1,-1-1 1,1 1 0,1 0-1,-12 10 1,8-4 84,0 1 1,0 0-1,1 1 1,1 0-1,0 0 1,0 0-1,1 1 1,1 0-1,0 0 1,1 1-1,0-1 1,1 1-1,1 0 1,0 0-1,1 0 0,0 0 1,1 0-1,3 21 1,-2-27-76,1 0 1,1 0-1,-1 0 0,1 0 1,1-1-1,-1 1 0,2-1 0,-1 0 1,0 0-1,1-1 0,1 1 1,-1-1-1,1 0 0,0 0 1,0-1-1,1 0 0,-1 0 1,1-1-1,0 1 0,8 2 1,-7-3-7,-1-1 0,1 0 0,0 0 0,0-1 0,0 0 0,0 0 0,0-1 1,0 0-1,1 0 0,-1-1 0,0 0 0,0-1 0,1 0 0,-1 0 0,0-1 1,0 0-1,0 0 0,0-1 0,-1 0 0,9-4 0,-1-3-26,0 0 0,-1-1 0,0-1-1,-1 0 1,19-22 0,51-75 14,-77 102-13,1-4-4,26-34 124,47-86 0,-78 124-331,-5 5 64,2 2 120,0 1 1,0-1 0,0 1 0,1-1 0,-1 1-1,0 0 1,0-1 0,0 1 0,1 0 0,-1-1 0,0 1-1,1 0 1,-1 0 0,0 1 0,-4 7 21,0 1 0,0-1 0,1 1 0,1 0 0,-4 17 0,1 0-79,-1 29 1,5-36 79,1 0 1,2 0-1,2 25 1,-1-35-5,-1 0 1,2 0-1,-1 0 0,1 0 1,1-1-1,0 1 1,0-1-1,8 11 1,-9-16 18,0 0 0,1-1 0,0 1 0,-1-1 0,1 0 0,1 0 0,-1 0 0,0 0 1,1-1-1,0 0 0,-1 0 0,1 0 0,0 0 0,0-1 0,0 0 0,0 0 0,0 0 1,6 0-1,2 0-3,-1-1 0,1 0 0,0-1 0,-1 0 0,1-1 0,14-4 0,-11 1-41,1-1 0,-1-1 0,0 0 0,-1-1 0,1 0-1,-2-1 1,1-1 0,22-21 0,-13 8 43,-1-1 0,-2-2 0,31-46 0,-24 32 29,57-93-258,-84 131 184,1-1 0,-1 0 0,0 1 0,0-1 0,0 0 0,0 0 0,0 0 0,-1 0 0,1-5 0,-1 7-1,0 1 1,0-1-1,0 1 1,0 0 0,0-1-1,0 1 1,0-1-1,0 1 1,0-1-1,0 1 1,0 0-1,0-1 1,-1 1 0,1-1-1,0 1 1,0 0-1,-1-1 1,1 1-1,0 0 1,0-1-1,-1 1 1,1 0-1,0-1 1,-1 1 0,1 0-1,0 0 1,-1-1-1,1 1 1,-1 0-1,0 0-11,0-1 0,0 1-1,0 0 1,0 0 0,0 0-1,0 0 1,0 1 0,0-1-1,0 0 1,0 0 0,0 0 0,-1 1-1,-2 1-19,1 0-1,-1-1 1,0 2-1,-6 3 1,5 0 35,-1 0 0,1 0 0,1 0-1,-1 0 1,1 1 0,-4 8 0,5-10 6,-18 34-13,-29 75 0,41-88 14,1 0 0,1 1 0,2 0 0,-3 30 0,7-52 33,1-1 1,0 1-1,0-1 0,0 1 1,1-1-1,0 1 1,0-1-1,0 1 0,0-1 1,0 0-1,1 0 1,0 1-1,0-1 0,0 0 1,1-1-1,-1 1 1,1 0-1,0-1 0,3 4 1,-5-6-15,0 0 1,0-1 0,0 1-1,0-1 1,0 1 0,0-1-1,0 0 1,0 1 0,1-1-1,-1 0 1,0 0 0,0 0-1,0 1 1,0-1 0,0 0-1,0-1 1,1 1 0,-1 0-1,0 0 1,0 0 0,0-1-1,0 1 1,0-1 0,0 1-1,0 0 1,0-1-1,0 0 1,0 1 0,1-2-1,1 0 17,0-1 0,0 0-1,0 0 1,0 0-1,-1 0 1,1 0-1,2-5 1,1-3 15,-1-1 0,1 0-1,-2 0 1,7-25 0,4-54-76,-4 23 93,-10 61-74,3-9-49,-2 0 1,2-21-1,-5 29-71,-1 8-14,-1 15-13,-92 553 81,91-545 94,-2 9-6,-19 83 210,20-93-117,-2 0 0,-1-1-1,-11 22 1,18-41-94,0 1 0,0-1-1,0 0 1,0 0 0,-1 0-1,1 0 1,0 0 0,-1-1-1,0 1 1,0 0 0,1-1 0,-1 1-1,0-1 1,0 1 0,0-1-1,0 0 1,-3 1 0,3-1-6,0 0-1,0 0 1,-1-1 0,1 1 0,0-1-1,0 0 1,0 1 0,0-1 0,0 0-1,-1-1 1,1 1 0,0 0 0,0 0-1,0-1 1,0 1 0,-3-2 0,0 0-10,1 0 1,-1-1 0,1 0-1,-1 1 1,1-1 0,-6-6-1,-1-3-72,0 0 0,0 0 0,-11-19 0,12 16-1,-30-48-278,35 54 308,1 0 0,0-1 0,0 0 0,1 1 0,-3-12 0,6 18 36,-1 0 0,1 0 0,-1-1 1,1 1-1,0 0 0,0 0 0,1 0 0,-1-1 1,1 1-1,-1 0 0,1 0 0,0 0 1,0 0-1,1 0 0,-1 0 0,0 0 0,1 1 1,0-1-1,0 0 0,0 1 0,0-1 0,0 1 1,0 0-1,1 0 0,-1 0 0,1 0 0,-1 0 1,5-2-1,6-3-15,1 1-1,0 0 1,0 1 0,27-5 0,-15 3 111,17-4 44,-2-2 1,71-33-1,23-28 243,-111 58-316,-1 0-1,-1-2 0,32-31 0,-20 13 58,35-53 0,22-47 40,-69 102-84,14-27-62,-46 99-347,-78 222 741,82-244-347,1 1-1,-5 28 0,10-41-36,-1 0 1,1 0-1,0 0 1,0 0 0,0 0-1,0 0 1,0 0-1,1 0 1,0 0 0,0 0-1,0 0 1,1 0-1,-1-1 1,1 1 0,0 0-1,0-1 1,3 5-1,-3-6 8,0-1 0,0 1 0,0-1-1,0 0 1,0 1 0,0-1 0,1 0 0,-1-1-1,0 1 1,1 0 0,-1-1 0,1 1-1,-1-1 1,1 0 0,-1 0 0,0 0-1,1 0 1,-1 0 0,1 0 0,-1-1 0,1 1-1,2-2 1,5 0 14,0-1-1,0-1 1,16-8-1,-18 8-31,-1-1 0,1 0-1,8-8 1,0 0-6,6-5-37,-1 0 0,25-28 0,-26 25 9,1 2-1,1 0 1,27-18-1,81-40 44,-36 36-324,-86 37 293,-6 5 6,-5 3-22,3-4 22,-92 91-150,74-75 215,1 2 0,1 0 1,0 0-1,2 2 0,0 0 0,-15 29 0,27-46-35,1 0-1,0 0 0,0 0 0,0 1 0,0-1 0,0 0 0,1 0 1,-1 0-1,1 1 0,0-1 0,0 0 0,0 1 0,1 4 0,0-6-5,0 1-1,0 0 0,0-1 0,0 1 0,1-1 0,-1 0 0,1 1 0,-1-1 0,1 0 0,0 0 0,0 0 0,0 0 0,0 0 0,0-1 1,0 1-1,4 1 0,6 4 30,1-2-1,0 0 1,0 0 0,0-1 0,0-1 0,22 3-1,-31-6-45,21 4-78,1-1 1,1-2 0,39-2 0,-39-1-2159,43-10 1,-67 11 1628,1 0 0,-1 0-1,0 0 1,0 0 0,1 0 0,-1-1 0,0 0 0,0 1-1,0-1 1,0 0 0,-1-1 0,1 1 0,-1 0 0,1-1-1,-1 1 1,4-6 0,4-9-2189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25:10.1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54 129 10880,'-37'-28'4928,"29"13"-4289,3 1 1153,5 11-1120,-3-9-352,6 7-224,2-6-2496,8 2 1313,19-5-5985,8-3 3936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25:13.6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22 922 2400,'-1'0'160,"0"1"0,0-1 0,1 1 0,-1 0 0,0 0 0,0-1 0,0 1 0,0 0 0,1 0 0,-1 0 0,0 0 0,1 0 0,-1 0 0,1 0 0,-1 0 0,1 0 0,-1 0 0,1 0 0,0 0 0,-1 1 0,1-1 0,0 2 0,-4 14 2928,0-1 939,4-16-3978,0 0 0,0 0-1,0 0 1,0 1 0,0-1 0,1 0 0,-1 0-1,0 0 1,0 0 0,0 0 0,0 0 0,0 0-1,0 0 1,0 1 0,0-1 0,0 0 0,0 0 0,1 0-1,-1 0 1,0 0 0,0 0 0,0 0 0,0 0-1,0 0 1,0 0 0,1 0 0,-1 0 0,0 0-1,0 0 1,0 0 0,0 0 0,0 0 0,0 0-1,0 0 1,1 0 0,-1 0 0,0 0 0,0 0-1,11-6 1584,-2-1-1099,-1 0 0,0-1 0,10-12 0,-2 2-126,171-193 1854,-128 132-1197,62-107 0,-84 123 285,-33 56-1199,-3 7-44,-8 17-31,-9 28-28,2 2-1,2-1 1,-6 51 0,16-83-19,0 0 0,1 0 0,0 0 0,1-1 0,1 1 0,1 0 0,-1 0 0,2 0 0,6 20 0,-4-22 38,-1-1-1,2 0 1,0 0 0,0 0-1,1-1 1,0 0 0,1 0-1,0 0 1,0-1 0,19 15-1,-24-22-24,1 1-1,0-1 1,0 1-1,0-1 1,0 0-1,0 0 1,0-1-1,0 0 1,1 1-1,-1-1 1,1-1-1,-1 1 1,0-1-1,1 1 1,-1-1-1,1 0 1,-1-1-1,1 1 1,-1-1-1,1 0 0,-1 0 1,0-1-1,1 1 1,-1-1-1,0 0 1,0 0-1,6-4 1,-2 1-10,1-1 1,-1-1-1,0 1 0,-1-2 0,1 1 1,-1-1-1,-1 0 0,0 0 1,0 0-1,0-1 0,5-13 0,-2-1-21,0-1-1,-2 0 0,-1 0 0,-1 0 1,-1-1-1,-1 0 0,-1 0 0,-2 0 0,0 0 1,-7-45-1,6 66-39,0 0 0,0 1 0,0-1 0,0 1 0,-1 0 0,0-1 0,1 1 1,-3-3-1,3 5 17,1 1 1,0-1 0,-1 0 0,1 1-1,0-1 1,-1 1 0,1-1 0,-1 0-1,1 1 1,-1-1 0,1 1 0,-1 0-1,0-1 1,1 1 0,-1-1 0,1 1-1,-1 0 1,0-1 0,1 1 0,-1 0-1,0 0 1,0 0 0,1 0-1,-1-1 1,0 1 0,1 0 0,-1 0-1,0 0 1,0 0 0,1 0 0,-1 1-1,0-1 1,1 0 0,-1 0 0,0 0-1,0 1 1,1-1 0,-1 0 0,1 1-1,-1-1 1,-1 1 0,-1 4-7,-1-1 1,1 1-1,0 0 0,0 0 1,1 0-1,0 0 0,-3 9 1,-2 9 16,1 1 0,1 0 1,1 1-1,1-1 1,1 1-1,2-1 0,0 1 1,1-1-1,6 27 1,-6-42 44,1 0 0,1 0 0,-1 0 1,1-1-1,1 1 0,0-1 1,0 0-1,0 0 0,1 0 1,8 10-1,-10-15-2,0 0 0,0 0 0,0 0 0,0-1 1,0 0-1,0 1 0,1-1 0,-1 0 0,1 0 0,-1-1 1,1 1-1,0-1 0,-1 0 0,1 1 0,0-2 0,0 1 1,0 0-1,0-1 0,0 0 0,0 0 0,0 0 0,0-1 1,0 1-1,0-1 0,5-1 0,3-2 4,-1 0 0,0-1 0,0 0-1,20-13 1,35-33 51,-33 21-117,-2-1 0,36-48 1,5-5 13,-69 80 0,1 1 1,-1 0-1,1 0 1,0 0-1,-1 0 1,1 0-1,1 1 1,5-4-1,-8 6 0,0-1-1,0 1 1,0-1-1,-1 1 1,1 0-1,0 0 1,0 0-1,0 0 1,0 0-1,-1 0 1,1 0 0,0 0-1,0 1 1,0-1-1,-1 1 1,1-1-1,0 1 1,0 0-1,-1 0 1,1 0-1,-1 0 1,1 0-1,-1 0 1,3 2-1,5 6-2,-1 0 0,0 0 0,-1 1 0,0-1 0,7 15 0,26 58 216,-24-48 6,-9-17 604,-7-31-829,-1 1 0,0-1 0,-1 1 1,-1 0-1,0-1 0,-1 1 0,0 1 0,-1-1 1,-13-23-1,18 35 2,-1 0 0,1 0 0,-1 1 1,1-1-1,-1 0 0,1 0 0,-1 1 1,0-1-1,1 1 0,-1-1 0,0 0 1,1 1-1,-1-1 0,0 1 0,0 0 0,0-1 1,1 1-1,-1 0 0,0-1 0,0 1 1,0 0-1,0 0 0,0 0 0,-1-1 0,0 2-4,1-1-1,-1 0 1,0 1-1,1 0 1,-1-1-1,1 1 1,-1 0-1,1-1 1,-1 1-1,1 0 1,-1 0-1,0 1 1,-5 4-47,1 1-1,0-1 1,-9 14 0,-1 2-42,0 0 62,0 1 0,-24 49 0,37-65 56,0 0 0,1 0 0,0 0 0,0 0-1,0 0 1,1 1 0,0-1 0,0 1 0,1-1-1,0 1 1,0-1 0,1 0 0,0 1 0,0-1-1,1 0 1,2 8 0,-2-9 26,0 0-1,1-1 1,0 0 0,0 0-1,0 0 1,0 0-1,1 0 1,6 7 0,-8-11-25,-1 0 1,0 0 0,1 0 0,-1 0 0,1 0 0,0 0 0,-1 0-1,1-1 1,0 1 0,-1 0 0,1-1 0,0 0 0,0 1 0,-1-1-1,1 0 1,0 0 0,0 0 0,0 0 0,-1 0 0,1 0 0,0-1-1,0 1 1,0-1 0,-1 1 0,1-1 0,0 1 0,-1-1 0,1 0-1,-1 0 1,1 0 0,2-2 0,1-1 69,1 0 0,-1-1-1,0 0 1,0 0 0,-1 0 0,1-1-1,2-6 1,23-42 105,-24 41-178,12-27-204,19-64-1,-25 68-110,-10 36 125,0 5 106,4 12 93,-1 0-59,1-6 17,-1 1 0,1-1 0,1-1-1,13 18 1,-16-24 25,0 0 0,0 0 1,0-1-1,0 1 0,1-1 0,-1 0 0,1 0 0,0 0 1,0-1-1,0 0 0,0 0 0,0 0 0,9 1 0,2-1 74,0 0 0,1-1 0,-1-1 0,26-3 0,65-17 82,-69 10-207,-1-1 0,0-2 1,48-25-1,-31 4 234,-43 25-118,-11 9-69,0 0 1,0 0-1,0 0 1,0 0-1,0 0 0,0 0 1,0 0-1,-1 0 1,1 0-1,0 0 0,0 0 1,0 0-1,0 0 1,0 0-1,0 0 0,0 0 1,0 0-1,0 0 1,0 0-1,0 0 0,0 0 1,0 0-1,0 0 1,-1 0-1,1 0 0,0 0 1,0 0-1,0 0 1,0 0-1,0 0 1,0-1-1,0 1 0,0 0 1,0 0-1,0 0 1,0 0-1,0 0 0,0 0 1,0 0-1,0 0 1,0 0-1,0 0 0,0 0 1,0 0-1,0 0 1,0 0-1,0 0 0,0-1 1,0 1-1,0 0 1,0 0-1,0 0 0,0 0 1,0 0-1,0 0 1,0 0-1,0 0 0,0 0 1,0 0-1,0 0 1,0 0-1,0 0 1,0 0-1,0 0 0,0-1 1,0 1-1,0 0 1,0 0-1,-2 1-22,0-1 0,-1 1 0,1 0 0,0 0 0,0 0 0,0 0 0,0 0-1,-3 3 1,-40 29-232,-76 61 156,118-91 122,-1 0 0,1 0 0,0 1-1,0-1 1,0 1 0,1 0 0,-1 0-1,1 0 1,-3 7 0,4-9-22,1 0 0,-1-1 0,1 1 0,0 0 1,0 0-1,0 0 0,0 0 0,0 0 0,0 0 0,0 0 0,0 0 1,1 0-1,-1 0 0,1 0 0,0 0 0,-1 0 0,1-1 1,0 1-1,0 0 0,0-1 0,0 1 0,1 0 0,-1-1 0,0 1 1,3 1-1,1 2 10,0-1 0,0 0 1,0-1-1,0 1 0,1-1 1,-1 0-1,1-1 0,0 1 0,0-1 1,0 0-1,0 0 0,0-1 1,1 0-1,-1 0 0,0 0 0,1-1 1,-1 0-1,0 0 0,1-1 1,-1 0-1,0 0 0,0 0 1,1-1-1,8-3 0,2-2 37,-1-1 0,1 0 0,-1-2 0,-1 1 0,0-2 0,0 0-1,18-18 1,-13 8 14,-1 0-1,32-45 0,-7 0-1,54-109 1,-64 106-170,31-92 0,-48 110 112,-2-1 1,12-88-1,-26 138-4,-1-1-31,1 0 0,-1 0 0,1 1 0,-1-1 0,0 0 0,0 0 0,0 1 0,0-1 0,-1 0 0,1 0 0,-1 0 0,0 1 0,1-1 0,-1 1 0,-2-4 0,3 6 24,0 0 0,0 0 0,0 0 0,0-1 0,0 1 1,0 0-1,0 0 0,0 0 0,0 0 0,0 0 0,-1-1 0,1 1 0,0 0 0,0 0 0,0 0 0,0 0 0,0 0 0,-1 0 1,1 0-1,0-1 0,0 1 0,0 0 0,0 0 0,-1 0 0,1 0 0,0 0 0,0 0 0,0 0 0,0 0 0,-1 0 1,1 0-1,0 0 0,0 0 0,0 0 0,0 0 0,-1 0 0,1 0 0,0 0 0,0 0 0,0 0 0,-1 0 0,1 1 0,0-1 1,0 0-1,0 0 0,-1 0 0,-3 4-105,-1 0 0,1 1 1,0-1-1,0 1 1,-6 9-1,5-7 94,-22 34 66,-28 60 0,40-71-37,2 1 1,1 1-1,1 0 1,2 0 0,1 1-1,1 0 1,2 0-1,2 1 1,1 0-1,1-1 1,7 59-1,-4-77 5,0-2-1,2 1 0,0 0 1,0-1-1,1 0 0,1 0 1,0 0-1,8 12 0,-11-21 9,0 1-1,0-1 1,0 0-1,1 0 1,0 0-1,-1-1 1,1 1-1,1-1 1,-1 0-1,0 0 1,1-1-1,-1 1 1,1-1-1,0 0 1,0 0-1,0 0 1,0-1-1,0 0 1,0 0-1,1 0 1,-1-1-1,0 1 1,0-1-1,7-1 1,-2-1 17,0 0 0,0 0 0,0-1 1,-1-1-1,1 0 0,-1 0 0,0 0 1,0-1-1,14-12 0,-4 2-55,-1 0 1,0-2-1,15-19 0,-7-2-239,-14 19 101,-12 19 147,0-1 1,1 1 0,-1 0-1,0 0 1,0-1 0,0 1-1,0 0 1,0 0 0,1-1-1,-1 1 1,0 0 0,0 0-1,1-1 1,-1 1 0,0 0-1,0 0 1,1 0-1,-1 0 1,0-1 0,0 1-1,1 0 1,-1 0 0,0 0-1,1 0 1,-1 0 0,0 0-1,1 0 1,-1 0 0,0 0-1,0 0 1,1 0 0,-1 0-1,1 0 1,4 10-106,-1 16 42,-5 13-16,3 52 94,-2-89-2,0 1 1,0 0 0,1 0 0,-1 0-1,1-1 1,0 1 0,0 0-1,0-1 1,0 1 0,0-1-1,0 1 1,1-1 0,-1 0 0,1 1-1,0-1 1,0 0 0,0 0-1,0 0 1,0 0 0,0-1 0,0 1-1,1 0 1,-1-1 0,0 0-1,1 1 1,0-1 0,-1 0-1,1 0 1,0-1 0,-1 1 0,4 0-1,1 0 25,0-1 1,0 0-1,0 0 0,0 0 0,0-1 1,0 0-1,-1 0 0,1-1 0,0 0 1,0 0-1,8-4 0,-11 4-27,16-8 48,20-12 0,-34 18-26,0 0 1,0 0-1,-1-1 1,0 1-1,0-1 0,0-1 1,6-8-1,-10 14-35,-1 0 0,0-1 0,1 1-1,-1 0 1,0-1 0,1 1 0,-1-1-1,0 1 1,0-1 0,0 1 0,1 0 0,-1-1-1,0 1 1,0-1 0,0 1 0,0-1-1,0 1 1,0-1 0,0 1 0,0-1-1,0 1 1,0-1 0,-8 2-331,-16 13 208,19-9 129,0 0 0,0 1 0,0-1 1,1 1-1,-1 0 0,-3 7 0,7-12 6,1 1 0,-1-1 0,0 0 0,1 1-1,-1-1 1,1 0 0,0 1 0,-1-1 0,1 1-1,0-1 1,0 0 0,0 1 0,0-1-1,0 1 1,0-1 0,1 1 0,-1-1 0,0 0-1,1 1 1,-1-1 0,1 1 0,-1-1 0,1 0-1,0 0 1,-1 1 0,1-1 0,0 0-1,0 0 1,0 0 0,0 0 0,0 0 0,0 0-1,0 0 1,0 0 0,0 0 0,1-1 0,-1 1-1,2 1 1,5 1 21,-1 0 1,1-1-1,-1 0 0,1 0 1,0 0-1,0-1 0,-1 0 1,1-1-1,0 0 0,0 0 1,0 0-1,0-1 0,8-2 1,-4 0 16,0 0 0,-1 0 0,1-1 1,-1 0-1,0-1 0,0-1 0,19-12 1,-28 17-38,0-1-1,-1 1 1,1 0 0,-1 0 0,0-1 0,1 1-1,-1 0 1,0-1 0,0 1 0,0-1 0,0 0 0,0 1-1,0-1 1,0 0 0,-1 0 0,1 0 0,-1 1 0,1-3-1,-1 2-4,0 0 0,0 0-1,0 0 1,-1 1-1,1-1 1,0 0 0,-1 0-1,0 1 1,1-1 0,-1 0-1,0 1 1,0-1-1,0 1 1,0-1 0,-2-1-1,-2-3-31,0 1-1,-1 1 0,1-1 0,-1 1 1,0 0-1,-1 0 0,-10-5 0,8 6-49,0 0 0,1 0-1,-1 1 1,0 0 0,-1 0-1,-15 0 1,-6-1 117,27 3-45,3 0 11,1 0 1,-1 0-1,0 0 0,0 0 1,0 0-1,0-1 1,0 1-1,1 0 0,-1-1 1,0 1-1,0 0 1,0-1-1,1 1 0,-2-1 1,3-2 45,9-1-34,0-1 1,0 1 0,15-4 0,5-2-48,-7 2 40,1 0 0,0 2 0,48-7 0,-62 12-14,1 0 1,-1 1-1,0 0 0,1 1 1,-1 0-1,1 0 1,-1 1-1,0 1 0,0-1 1,0 2-1,0-1 0,10 7 1,-15-7 23,0 0 1,-1 1 0,1-1-1,-1 1 1,0 0-1,0 0 1,0 1-1,0-1 1,-1 1 0,0 0-1,0 0 1,0 0-1,0 0 1,-1 0 0,2 7-1,0 2 63,-1-1-1,-1 0 0,0 1 0,-1 0 1,-1 16-1,0-28 177,0-5-43,2-4-198,0-1-1,0 1 1,0 0-1,1 0 1,0 0-1,0 0 1,8-11-1,-2 2-28,10-24 44,-10 20 7,14-23 0,-19 38-43,-1-1-1,1 1 1,1 0 0,-1 0 0,1 0-1,0 0 1,0 1 0,7-5 0,-10 8 6,0 0 1,0 0 0,0 0 0,0 0-1,0 0 1,0 1 0,0-1 0,0 0-1,0 1 1,0 0 0,1 0 0,-1 0 0,0 0-1,0 0 1,0 0 0,4 1 0,-3 0 2,1 0 0,0 1 0,-1-1 0,1 1 0,-1 0 0,0 0 0,1 0 0,4 4 0,3 5 22,-1-1 1,0 2-1,14 20 0,-23-31-22,39 60-212,-35-53 147,-1 0 0,0 0 0,0 1 0,-1-1 0,4 18-1,-6-2-1798,-2-22 1370,1 1 1,-1-1-1,0 1 0,0-1 1,0 0-1,0 0 0,0 1 1,0-1-1,-1 0 0,1 0 1,-1 0-1,1 0 1,-1-1-1,0 1 0,0 0 1,1-1-1,-1 1 0,0-1 1,-1 1-1,1-1 0,-3 1 1,-18 7-4235,3-1 1605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25:13.9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1218 224 8896,'-45'-40'4032,"18"25"-3520,18 6 1152,5 6-1024,-6-10 351,10 6-575,0-6-1151,10 10 383,-6-6-2304,5 9 1504</inkml:trace>
  <inkml:trace contextRef="#ctx0" brushRef="#br0" timeOffset="1">13 56 11968,'-13'-15'5407,"40"6"-4703,-1 6 1312,6-2-1248,39-6 1184,11 7-1120,21-1-224,0 5-384,-4-3-224,-9 6-32,-3-3-1792,-11 9 960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25:15.0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543 64 3648,'-4'-21'2046,"3"10"3257,1 10-4923,0 0 1,0 0-1,0-1 0,0 1 1,-1 0-1,1 0 0,0 0 1,0-1-1,-1 1 0,1 0 0,-1 0 1,1 0-1,-1 0 0,1 0 1,-1 0-1,0 0 0,1 0 1,-1 0-1,0 0 0,0 0 1,-1-1-1,0 1-141,-1 0-1,1 0 1,0 0 0,-1 0 0,1 1-1,-1-1 1,1 1 0,-1 0-1,1-1 1,-1 1 0,-2 1 0,-13-1-18,-1 2 0,1 0 0,-1 1 0,1 1 0,0 1 0,0 1 0,0 0 0,1 1 0,0 1 0,0 1 0,1 0 0,0 1 0,1 1 0,-15 13 1,9-5-141,1 0 1,0 2 0,2 0 0,1 1 0,0 1 0,2 0 0,1 1 0,-21 48 0,26-51 33,1 1-1,1-1 1,1 1 0,1 1-1,-2 25 1,6-36-45,0 1 0,2 0-1,-1-1 1,2 1 0,-1-1 0,2 1 0,0-1-1,0 0 1,1 0 0,11 23 0,-8-23 10,0-1 0,0 0 0,1-1 1,1 1-1,0-1 0,19 16 0,-12-13 81,0-1 0,1-1 0,32 17 0,-38-23-88,1 0 1,-1-1-1,1 0 1,0-1-1,0-1 0,0 1 1,0-2-1,0 0 0,0 0 1,15-2-1,-12-1 29,1 0 0,-1-1 0,0-1-1,0 0 1,0-1 0,-1-1 0,25-13-1,157-92 337,-180 102-427,9-3 51,-1-1 0,0-2 0,-1 0 0,-1-2 1,27-25-1,-35 27-52,-2-1 0,0 0 0,-1-1 0,-1 0 0,0 0 1,-1-1-1,-1-1 0,-1 1 0,5-22 0,-7 21-38,-1 1-1,-1-1 0,-1 0 1,0-37-1,-2 45 5,-1 0-1,-1 0 0,0 0 1,0 0-1,-1 0 0,0 0 1,-1 1-1,0-1 0,-7-11 1,7 16 0,0-1 0,-1 1 0,0 0 0,0 0 1,0 0-1,-1 1 0,1 0 0,-1 0 0,0 0 0,-1 1 0,1 0 1,-1 0-1,0 1 0,0 0 0,0 0 0,-8-2 0,0 0-21,1 1 0,-1 0-1,0 1 1,0 0 0,0 1-1,-1 1 1,1 1 0,0 0-1,0 1 1,-1 0 0,1 1-1,0 1 1,0 1 0,0 0-1,-17 7 1,17-4-34,1 0 0,1 1-1,-1 0 1,1 1 0,-19 17 0,27-20-288,-1 0-1,1 0 1,1 0 0,-1 0 0,-5 12 0,7-12-401,0 0 0,1 0 0,0 0 0,0 1 1,1-1-1,0 1 0,-1 9 0,2-5-811,0 0 1,0 0-1,1 0 1,1 0-1,0 0 0,0 0 1,4 11-1,7 9-1594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25:15.3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6 10304,'-3'-5'3391,"4"10"-1895,-1-4-1228,1 1-1,-1 0 1,1 0-1,0 0 1,0-1 0,0 1-1,0 0 1,1 1-1,106 113 7683,-46-47-6790,-15-16-902,35 35-79,-72-78-90,-1-1-618,20 15 0,-27-22 237,0-1 1,0 1-1,1-1 0,-1 1 0,1-1 1,-1 0-1,1 0 0,-1 0 0,1-1 0,-1 1 1,1-1-1,0 1 0,-1-1 0,1 0 0,3 0 1,-4-1-459,1 1 0,0-2-1,-1 1 1,1 0 0,0 0 0,4-4 0,-7 5 652,26-17-3614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25:15.9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529 9 4160,'5'-8'11568,"-5"8"-11357,-1 0 1,1 0 0,0 0 0,0 1 0,-1-1 0,1 0 0,0 0 0,-1 1 0,1-1-1,0 0 1,0 0 0,0 1 0,-1-1 0,1 0 0,0 1 0,0-1 0,0 0 0,0 1-1,-1-1 1,1 0 0,0 1 0,-4 16 1613,4-16-1512,-2 7 47,0-1-1,0 1 0,-1-1 1,0 0-1,0 1 0,-1-1 1,-5 7-1,-37 47 437,34-47-611,-135 138 1052,-15-27-878,107-85-312,1-6-1,34-23 270,25-9-148,0 0-1,1-1 1,-1 0-1,9 1 1,34 5 14,0 2 0,-1 2-1,52 20 1,-72-20-75,0 0-1,-1 2 0,0 1 1,-1 1-1,0 1 0,33 29 1,-17 2-1025,-8-58-20382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6:1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338 130 3328,'0'-3'204,"0"-17"1781,0 20-1823,0-1 0,0 1 1,0 0-1,0-1 0,1 1 0,-1-1 1,0 1-1,0-1 0,0 1 0,0-1 0,0 1 1,1 0-1,-1-1 0,0 1 0,0-1 1,0 1-1,1 0 0,-1-1 0,0 1 0,1 0 1,-1-1-1,0 1 0,1 0 0,-1-1 1,1 1-1,-1 0 0,0 0 0,1 0 0,0-1 1,-3 3-105,1-1 1,0 1-1,0-1 1,0 1-1,-1 0 0,2 0 1,-1-1-1,0 1 1,-1 3-1,-2 4 152,-84 207 3252,-20 40-2172,20-76 161,53-100-497,31-74-915,-3 10 1223,8-15-407,5-6-147,15-19-521,0-2 0,-2 0-1,0 0 1,-2-2 0,-1 0-1,17-44 1,18-72-296,-20 52 47,-10 34-83,3 1-1,41-73 0,-37 82 177,31-47-78,-57 95-205,-1 5 93,-1 10 10,-13 95 117,-2 17 27,11-59 189,8 107 0,-3-166-128,0 0-1,1 0 1,0 0 0,0 0 0,6 14 0,-7-22-22,0 1 0,-1 0 0,1 0 0,0 0 0,0-1 0,1 1 0,-1 0 0,0-1 0,0 1 0,1-1 0,-1 0 0,1 1-1,-1-1 1,1 0 0,0 0 0,-1 0 0,1 0 0,0 0 0,0 0 0,0-1 0,0 1 0,0 0 0,0-1 0,-1 0 0,1 1 0,0-1 0,0 0 0,0 0 0,0 0 0,0 0 0,0-1 0,3 0 0,4-1 41,-1-1 0,-1 0 0,1-1 0,0 1-1,-1-2 1,0 1 0,0-1 0,0 0 0,9-10 0,-1 1-57,-1-1 0,-1-1 0,12-19 0,55-100-13,-47 77-5,70-129-53,-57 86-582,-46 101 621,1-1 0,-1 1 0,0-1 0,0 1-1,0 0 1,1-1 0,-1 1 0,0 0 0,0-1-1,1 1 1,-1 0 0,0-1 0,1 1 0,-1 0-1,0-1 1,1 1 0,-1 0 0,0 0 0,1-1-1,-1 1 1,1 0 0,2 7-401,-4 17 6,-9 110 79,-3 46 374,3-37-104,0-3 116,-5 49 688,9-155-334,7-40-2063,3-2 394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4:5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53 3328,'0'-1'506,"0"0"0,1 0 0,-1 1 0,0-1 0,1 0 1,-1 0-1,1 0 0,-1 0 0,1 0 0,0 0 0,-1 0 0,1 1 0,0-1 1,-1 0-1,1 1 0,0-1 0,0 0 0,0 1 0,1-1 1339,-10 9 923,5-2-2514,-1-1 1,0 0-1,0 0 1,0 0-1,-1-1 1,-6 6-1,28-37 2926,-11 16-3157,14-18 1,-19 28-117,0 0 0,0 0 0,0 0 0,-1-1 0,1 1 0,0 0 0,-1 0 1,1-1-1,-1 1 0,1 0 0,0-3 0,-1 3-366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25:16.3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 96 10208,'-11'-2'3585,"8"10"77,-1 9-1720,-8 27 71,-29 109 1768,34-122-2998,2 1 0,-2 62 0,7-82-621,1-1 0,0 0-1,1 1 1,0-1-1,1 0 1,0 0 0,0 0-1,10 19 1,-9-23-60,0 1 0,1-1-1,0 0 1,0 0 0,1 0 0,0-1 0,0 0 0,0 0 0,1-1-1,0 1 1,0-1 0,8 4 0,-10-7-60,0 0 1,1 0-1,-1 0 0,1-1 1,-1 0-1,1 0 0,-1 0 1,1-1-1,-1 1 0,1-1 1,0-1-1,6 0 0,8-3 75,0 0 0,20-9 0,-32 11-74,16-6 33,0-1 0,-1-1 0,41-23 0,-52 25-64,0 0 0,-1-1 0,0 0-1,0-1 1,-1 0 0,-1-1 0,0 0 0,12-19 0,-8 8-82,-1-2 1,-2 0 0,0 0-1,-2-1 1,0 0 0,5-38-1,-10 46 26,-2 0-1,0 1 1,0-1 0,-2 0-1,-4-30 1,4 40 28,0 0 1,-1 0-1,0 0 1,0 0 0,-1 1-1,0-1 1,0 1-1,-1 0 1,1 0-1,-1 0 1,0 0-1,-1 0 1,0 1 0,0 0-1,0 0 1,0 0-1,-1 1 1,-11-8-1,3 5 0,0 1-1,0 0 0,0 1 0,-1 0 0,0 1 1,0 1-1,0 1 0,-29-2 0,26 4-65,-1 0 1,1 1-1,0 1 0,0 1 0,0 1 1,0 0-1,-26 10 0,17-2-1045,1 0-1,1 2 1,1 1-1,-45 34 1,22-5-1236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26:21.6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368 989 1984,'3'-3'593,"-5"4"-135,2-1-429,0 0 0,0 0 0,0 0 0,0 0 0,-1 0 0,1 0 0,0 0 0,0 1 0,0-1-1,0 0 1,0 0 0,0 0 0,0 0 0,-1 0 0,1 0 0,0 0 0,0 0 0,0 0 0,0 0 0,0 1 0,0-1 0,0 0 0,0 0 0,0 0 0,0 0 0,0 0 0,0 0 0,0 1 0,0-1 0,0 0 0,0 0 0,0 0 0,-1 0 0,2 0-1,-1 0 1,0 1 0,0-1 0,0 0 0,0 0 0,0 0 0,0 0 0,0 0 0,0 0 0,0 0 0,0 1 0,0-1 0,0 0 0,0 0 0,0 0 0,0 0 0,1 0 224,-1 0 1,1 0-1,0 0 1,-1 0-1,1 0 0,-1 0 1,1 1-1,-1-1 1,1 0-1,-1 0 1,1 0-1,-1 1 1,1-1-1,-1 0 0,0 0 1,1 1-1,-1-1 1,1 0-1,-1 1 1,0-1-1,1 0 1,-1 1-1,1 0 0,-4-12 4790,1 4-4799,0 0 0,0 0 0,-1 0 0,0 0 0,0 0 0,0 1 0,-1-1 1,-6-6-1,-41-48 566,32 40-575,-3-2-68,-2 1-1,-1 1 0,0 1 0,-2 1 0,0 2 0,-50-25 0,31 22-257,73 47-159,-13-16 238,0 0 1,1-2-1,0 0 1,22 10-1,69 21 304,-100-38-247,0-1 0,1 1-1,-1-1 1,1 0-1,0-1 1,-1 0 0,1 0-1,0 0 1,-1 0-1,9-3 1,-11 2 7,-1 0-1,0 0 0,1 0 1,-1-1-1,0 1 0,0-1 1,0 0-1,0 0 1,0 0-1,0 0 0,-1 0 1,1-1-1,-1 1 1,0-1-1,1 0 0,-1 1 1,0-1-1,-1 0 1,1 0-1,0-1 0,0-3 1,1 0 77,-1-1 0,0 0 0,0-1 1,-1 1-1,0 0 0,-1 0 0,0 0 1,0-1-1,0 1 0,-1 0 1,-1 0-1,-2-10 0,1 8-75,0 0 0,-1 0 0,0 0 0,-1 0-1,0 1 1,-1 0 0,0 0 0,-14-16 0,7 12 48,-1 0 0,0 1 1,-1 1-1,-16-10 0,0 1 171,30 20-273,1-1 0,-1 1 0,0-1-1,1 1 1,-1 0 0,0-1 0,1 1 0,-1-1 0,0 1 0,1-1-1,-1 0 1,1 1 0,-1-1 0,1 1 0,0-1 0,-1 0 0,1 0-1,-1 1 1,1-1 0,0 0 0,0 0 0,-1 1 0,1-1 0,0 0-1,0-1 1,1 1-2,-1 1 1,1-1-1,-1 0 0,1 1 0,-1-1 0,1 1 0,0-1 0,-1 1 0,1-1 0,0 1 1,0-1-1,-1 1 0,1 0 0,0-1 0,0 1 0,0 0 0,-1 0 0,1 0 1,1 0-1,5-2 0,0 2 1,1-1 0,-1 1-1,11 1 1,19 1 129,7 0-37,-43-1-89,0-1 1,0 0 0,0 1-1,0-1 1,0 0 0,0 0-1,0 0 1,0 0 0,0 0-1,0 0 1,0 0 0,0 0-1,0 0 1,0 0 0,0-1-1,0 1 1,-1 0 0,1-1 0,0 1-1,0-1 1,0 1 0,0-1-1,0 1 1,0-1 0,0 0 7,-1 0 0,0 0 0,0 0 0,0 0 0,0 0 0,0 0 1,0 0-1,0 0 0,0 0 0,0 0 0,0 0 0,0 0 0,0 0 0,-1 0 1,1 0-1,0 0 0,-1 1 0,1-1 0,-1-1 0,-5-8 118,-1 0-1,-14-18 1,16 23-114,-6-10-51,1-1-1,-13-25 1,13 22 21,6 13 19,0-1 0,0-1 0,1 1 0,0-1 0,0 1 0,1-1 0,0 0 0,-1-10 0,3 17-5,0 0 0,0 0 0,1 0-1,-1 0 1,0 0 0,1 0 0,-1 1 0,0-1 0,1 0 0,-1 0 0,1 1 0,0-1 0,-1 0-1,1 0 1,-1 1 0,1-1 0,0 1 0,0-1 0,-1 1 0,1-1 0,0 1 0,0-1 0,0 1-1,-1 0 1,1-1 0,0 1 0,0 0 0,2-1 0,32-3 224,-22 3-148,-8 0-64,0 0 1,0 0 0,1 0-1,-1-1 1,-1 0 0,1 0-1,0 0 1,0 0 0,-1-1-1,1 0 1,-1 0 0,0 0-1,0 0 1,0-1 0,0 0-1,-1 1 1,1-1 0,-1-1-1,0 1 1,0 0 0,-1-1-1,1 1 1,-1-1 0,0 0-1,2-7 1,-4 10-282,1 1 1,-1-1-1,0 1 0,0-1 1,0 0-1,0 1 1,0-1-1,0 1 0,-1-3 1,1 3-412,-1 0 0,1-1 0,-1 1 0,1-1 1,-1 1-1,0 0 0,0-1 0,0 1 0,0 0 0,0 0 0,0 0 1,0 0-1,0-1 0,0 1 0,0 1 0,0-1 0,-1 0 0,1 0 1,0 0-1,-1 1 0,1-1 0,-3 0 0,-12-1-3835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26:22.0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 8800,'-13'37'4000,"3"-18"-3488,6-15 800,8 1-832,-8-14-128,4 1-224,-5-12-736,10 5 320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26:22.8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180 4 4480,'13'-4'12991,"-35"17"-10468,9-8-2242,1 1 0,0 0 0,0 1-1,1 0 1,0 1 0,1 0 0,-1 0 0,-14 17-1,19-18-229,0 1-1,1-1 0,0 1 1,0 0-1,1 0 0,0 1 1,1-1-1,0 1 0,0 0 1,0 0-1,1 0 0,1 0 1,-2 17-1,3-2-28,0 1 0,2 0 0,0 0 0,2-1 1,1 1-1,0-1 0,13 31 0,-12-40 30,0-1 0,1 0 0,1 0 0,0-1 1,1 0-1,0 0 0,1-1 0,0 0 0,1-1 0,1 0 0,-1-1 0,2 0 0,12 8 1,-2-5 36,0-1 1,1-1 0,0-1 0,1-1 0,-1-1 0,2-1-1,-1-1 1,1-2 0,0 0 0,0-2 0,0-1 0,38-2 0,-52-1-22,-1 1 0,0-2 1,0 1-1,0-1 1,0-1-1,0 0 1,-1-1-1,1 0 1,-1 0-1,0-1 0,-1-1 1,0 1-1,0-2 1,0 1-1,-1-1 1,0 0-1,9-12 1,-3-3 118,-1-1 1,-1-1 0,-1 0-1,12-40 1,-17 43-63,0 0 0,-1 0 0,2-39 0,-6 46-102,-1 0 0,-1 1 0,0-1 0,-1 0 0,-1 1 0,-6-24 0,6 31-108,1 0-1,-1 0 0,-1 1 0,1-1 1,-1 1-1,0 0 0,0 0 0,-11-10 1,11 12-882,-1 0 1,1 0 0,-1 0-1,-1 1 1,1 0 0,-8-4 0,11 6 62,0 0 0,-1 0 0,1 0 0,0 0 0,0-1 0,0 1 0,0-1 0,0 1 0,-2-3 0,-1-5-2941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26:23.3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56 413 6048,'-5'47'3405,"5"-26"3467,0-29-3256,-8-115 1258,-2-22-3974,2 39-1032,7 92-89,1 5-179,0 1-1,-1 0 1,0 0-1,-1-1 1,-4-13-1,-3 8-5118,7 12 3551,0-2-1600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26:25.7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714 2748 3328,'1'7'733,"3"9"5515,-10-29-3662,-16-26-1,2 5-1735,-62-109 1091,71 126-1769,-1 0-1,-1 0 0,-1 1 1,0 1-1,-1 0 0,0 2 1,-23-17-1,-14-6 290,-86-47 1,103 64-327,-119-59 754,143 74-825,-23-9 25,32 12-126,-1 0 0,1 0 1,-1 1-1,1-1 0,-1 1 1,1 0-1,-1 0 1,1 0-1,-5 0 0,6 0 31,1 0-1,0 0 0,0 0 0,0 0 0,0 0 0,0 0 0,-1 0 1,1 0-1,0 1 0,0-1 0,0 0 0,0 0 0,0 0 1,-1 0-1,1 0 0,0 0 0,0 0 0,0 0 0,0 0 1,0 1-1,0-1 0,0 0 0,0 0 0,0 0 0,-1 0 0,1 0 1,0 1-1,0-1 0,0 0 0,0 0 0,0 0 0,0 0 1,0 0-1,0 1 0,0-1 0,0 0 0,0 0 0,0 0 1,0 0-1,0 1 0,5 6-154,9 5 48,79 49 206,-6-4 32,2 14-11,102 106-1,-138-125 92,-22-25-123,0-1 0,1-2-1,1-1 1,2-2-1,0-1 1,1-2 0,1-1-1,0-2 1,42 11-1,-47-16 9,-13-3-43,22 4 0,-36-10 27,1 0 0,0-1 1,0 1-1,-1-1 1,1 0-1,0 0 1,0-1-1,7-1 1,-12 1-48,1 1 0,-1-1 0,1 1 0,-1-1 1,1 1-1,-1-1 0,1 0 0,-1 0 1,0 0-1,1 1 0,-1-1 0,0-1 0,0 1 1,0 0-1,0 0 0,0 0 0,0 0 0,0-1 1,0 1-1,0-1 0,-1 1 0,1 0 1,-1-1-1,1 1 0,-1-1 0,1 1 0,-1-1 1,0 0-1,0 1 0,1-1 0,-1 1 0,0-1 1,-1 0-1,1 1 0,0-1 0,0 1 0,-1-1 1,0-2-1,-4-10 72,-1 1 0,0 0 0,-15-25 0,-30-37 166,-78-84-150,99 123-118,-217-243 361,214 243-42,9 9 110,-44-40 0,49 50-922,33-17 608,-6-9-136,-5 24 45,10-34 0,-11 48-48,0 0-1,0 0 1,0 1 0,0-1-1,1 0 1,0 1 0,0 0-1,0 0 1,0 0 0,1 0 0,5-5-1,-8 8 32,1 0-1,-1 0 1,0 1-1,1-1 1,-1 0-1,0 1 1,1-1-1,-1 1 1,1-1-1,-1 1 1,1 0-1,-1 0 0,1 0 1,-1 0-1,1 0 1,-1 0-1,1 0 1,-1 0-1,0 0 1,1 1-1,-1-1 1,1 1-1,-1-1 1,1 1-1,-1-1 1,0 1-1,2 1 1,4 3 17,0 0 1,-1 0 0,12 13 0,-1-2 28,-7-7-49,-2-2 43,0 0 1,15 10-1,-21-16-28,-1 0 0,0 0 0,1 0 0,-1-1 0,1 1 0,-1 0 0,1-1 0,-1 0 0,1 1 0,-1-1 0,1 0-1,0 1 1,-1-1 0,1 0 0,-1 0 0,1 0 0,0 0 0,-1-1 0,1 1 0,-1 0 0,1-1 0,-1 1 0,1-1 0,2-1 0,-2 0-6,0 1-1,-1-1 1,1 0-1,-1 0 1,1 0-1,-1 0 1,0 0-1,0 0 1,0 0-1,0 0 1,0 0-1,0-1 1,-1 1-1,1 0 1,-1-1-1,0 1 1,1-5-1,-1-4 32,0 1 0,-3-17 0,1 7 5,-1 0 1,-2 1 0,0 0-1,0 0 1,-2 0 0,-1 1-1,-12-23 1,-36-71-95,-29-28 293,80 133-189,1 1-1,-1-1 1,0 1-1,0 0 0,0 0 1,-1 0-1,0 1 1,0 0-1,-14-9 1,20 14-57,0 0 0,0 0 1,0 0-1,-1-1 0,1 1 1,0 0-1,0 0 0,0 0 0,-1 0 1,1 0-1,0 0 0,0 0 1,-1 0-1,1 0 0,0 0 0,0 0 1,0 0-1,-1 0 0,1 0 1,0 0-1,0 0 0,-1 0 0,1 0 1,0 0-1,0 1 0,0-1 1,-1 0-1,1 0 0,0 0 0,0 0 1,0 0-1,0 1 0,-1-1 1,1 0-1,0 0 0,-2 10-87,6 11-49,2-4 128,2 0 1,0-1-1,20 30 0,-8-13-25,19 27-94,-34-54 154,0 0 1,0 0 0,0-1-1,1 0 1,-1 0 0,1 0-1,10 5 1,-13-8-6,0-1 0,0 0 0,-1 0 0,1 0 0,0 0 0,0 0 0,0-1 0,6 1 0,-8-1-13,0 0 0,0 0 1,0 0-1,0 0 1,0-1-1,0 1 1,0 0-1,0 0 1,-1-1-1,1 1 0,0 0 1,0-1-1,0 1 1,0-1-1,0 1 1,-1-1-1,1 1 1,0-1-1,-1 0 0,1 1 1,0-1-1,-1 0 1,1 0-1,-1 1 1,1-1-1,-1 0 1,1 0-1,-1 0 0,1 0 1,-1 0-1,0-1 1,1 0 1,-1-1 1,0 1-1,0 0 0,0-1 1,0 1-1,-1 0 0,1 0 1,-1-1-1,1 1 1,-1 0-1,0 0 0,-2-4 1,-18-29 227,-47-46 2,38 51-328,-48-39 0,46 44-221,49 36 136,1-2 1,36 16-1,-49-23 194,0 0 0,1-1 0,-1 0-1,0 0 1,1 0 0,-1-1-1,1 0 1,-1 0 0,1 0 0,-1-1-1,1 0 1,-1 0 0,1 0-1,-1-1 1,0 1 0,9-5-1,-12 5-5,-1 0-1,1-1 0,-1 1 0,1 0 0,-1 0 0,1-1 0,-1 1 0,0-1 0,0 1 0,0-1 1,0 1-1,0-1 0,0 0 0,0 0 0,0 1 0,-1-1 0,1 0 0,0 0 0,-1 0 0,0 0 1,1-3-1,-1-4 71,0-1 0,0 1 0,-2-13 0,-1 5-72,0-1 0,-2 1 0,0 0 0,0 1 0,-2-1 0,0 1 0,-16-27 0,9 22 12,-1 0 0,-1 1 0,-1 0 0,-33-30 0,44 45-27,-18-17-26,23 21 5,-1 0 0,1-1 0,0 1 0,0 0 0,0-1 0,0 1 0,0-1 0,0 0 0,0 1 0,1-1 0,-1 0 0,1 1 0,-1-4 0,0 5 14,2-1 0,-1 1 0,0 0 0,0-1 0,0 1 0,0 0 0,0-1 0,0 1 0,0 0 0,0-1 0,0 1 0,1 0 0,-1-1 0,0 1 0,0 0 0,0 0-1,1-1 1,-1 1 0,0 0 0,0 0 0,1-1 0,-1 1 0,0 0 0,0 0 0,1 0 0,-1-1 0,0 1 0,1 0 0,13-1-106,16 8 70,-27-6 30,49 17 3,-34-11 187,0-1 0,20 4-1,-38-9-161,0-1 0,1 0-1,-1 0 1,1 0 0,-1 0 0,0 0-1,1 0 1,-1 0 0,1 0 0,-1 0-1,0 0 1,1 0 0,-1 0 0,1 0-1,-1 0 1,0 0 0,1-1 0,-1 1 0,1 0-1,-1 0 1,0 0 0,1-1 0,-2-7 207,-15-15 32,11 15-213,-26-28 47,23 27-108,0 1-1,1-2 1,0 1-1,-10-20 1,9 14-13,-7-10-82,15 23 101,-1 0-1,0 1 1,1-1 0,-1 0 0,1 0 0,0 0-1,-1 1 1,1-1 0,0 0 0,0 0 0,0 0-1,1-2 1,-1 3 10,0 0 0,1 1 0,-1-1-1,0 0 1,1 0 0,-1 1 0,1-1-1,-1 1 1,1-1 0,-1 0 0,1 1 0,0-1-1,-1 1 1,1-1 0,0 1 0,-1 0 0,1-1-1,0 1 1,-1 0 0,1-1 0,0 1 0,0 0-1,-1 0 1,1 0 0,0 0 0,0-1 0,0 1-1,-1 0 1,1 0 0,0 1 0,0-1 0,-1 0-1,1 0 1,0 0 0,1 1 0,28 9 48,-20-5-34,-2-1 10,1 0 0,1 0 0,9 2 0,-16-6 87,5 0 180,-12-12-150,2 6-79,-63-128 277,1 3-549,63 127 185,0 1 0,0 0 0,0 0 0,0-1 0,0 1 0,1 0 0,-1-1-1,1 1 1,0-1 0,0 1 0,1-5 0,-1 7 20,1-1 0,-1 1 0,1 0-1,-1 0 1,1 0 0,0 0 0,-1 0 0,1-1 0,0 1-1,0 1 1,0-1 0,0 0 0,0 0 0,0 0 0,0 0-1,0 1 1,0-1 0,0 0 0,0 1 0,1-1 0,-1 1-1,0 0 1,0-1 0,1 1 0,-1 0 0,0 0 0,0 0-1,1-1 1,-1 2 0,0-1 0,3 0 0,5 1 7,0-1 0,14 5 0,-14-3 8,1-1 0,13 1 0,-20-2 19,0 0 1,1 0-1,-1 0 1,0-1 0,0 1-1,0-1 1,0 0-1,-1 0 1,1 0-1,0-1 1,5-2-1,-5 2-2,0 0 0,-1 0-1,1-1 1,-1 1-1,1-1 1,-1 1 0,0-1-1,0 0 1,0 0-1,0 0 1,-1 0 0,1 0-1,1-4 1,-2 2 8,1-1 0,-1 1 0,0-1 1,-1 0-1,1 1 0,-1-1 0,0-7 0,-3-5 8,0 0-1,-1 0 1,0 1-1,-9-20 0,7 23-23,0 1-1,0 0 0,-2 0 0,1 0 0,-2 1 1,-17-21-1,23 30-9,-1-1 0,0 1 0,0 0 0,0 0 0,0 0 0,0 1 0,-1-1 0,-7-2 0,11 4-18,0 1-1,-1-1 1,1 1 0,0-1-1,0 1 1,-1 0 0,1 0-1,0 0 1,0 0 0,-1 0-1,1 0 1,0 0 0,-1 0 0,1 0-1,0 1 1,0-1 0,-1 0-1,1 1 1,0-1 0,0 1-1,0-1 1,0 1 0,0 0-1,0-1 1,0 1 0,0 0 0,0 0-1,0 0 1,0 0 0,0 0-1,0 0 1,1 0 0,-1 0-1,0 0 1,1 0 0,-1 0-1,0 2 1,0 1 20,0 0 0,0 1 1,0-1-1,1 0 0,-1 0 0,1 1 0,0-1 1,0 0-1,1 1 0,-1-1 0,1 0 0,0 0 1,0 1-1,0-1 0,1 0 0,3 6 0,0 1 196,1-1 0,0 0 0,1 0 0,15 16 0,-20-23-140,0-1-1,1 1 0,-1-1 0,1 1 0,0-1 0,0 0 0,0 0 0,0-1 0,0 1 0,0 0 1,0-1-1,1 0 0,-1 0 0,1 0 0,-1 0 0,1 0 0,-1-1 0,1 0 0,-1 0 0,1 0 1,-1 0-1,1 0 0,-1 0 0,1-1 0,3-1 0,0-1-24,0 0 0,-1-1 1,1 1-1,-1-2 0,1 1 0,-1-1 0,-1 0 0,1 0 1,-1 0-1,0-1 0,0 0 0,0 0 0,-1 0 1,4-7-1,3-8-363,-1-1 1,-1 0 0,7-26-1,-14 42-253,0 0-1,1 0 0,-1 0 1,1 1-1,0-1 1,1 1-1,-1-1 0,7-6 1,-7 10-134,-1-1 0,1 1 0,0 0 1,0 0-1,0 0 0,0 0 0,0 0 1,0 1-1,1-1 0,-1 1 0,1 0 1,-1 0-1,1 0 0,-1 0 0,1 1 1,3-1-1,32 4-4411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8:47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593 70 3328,'0'-4'899,"0"0"0,0 0 0,0 1 0,-1-1 1,0 0-1,1 0 0,-3-6 0,2 8-604,0 1 0,0-1 1,0 1-1,-1-1 0,1 1 1,0-1-1,0 1 0,-1 0 0,1 0 1,-1 0-1,1 0 0,-1 0 0,1 0 1,-1 0-1,0 0 0,1 1 0,-1-1 1,0 1-1,-2-1 0,-12-3 380,0 2 0,-1-1 0,1 2 1,0 1-1,-19 1 0,4 1-74,-55 13 0,65-10-396,0 1-1,0 1 1,1 1 0,-1 1-1,2 0 1,-1 2-1,-25 18 1,35-22-119,0 2 0,1-1 0,-1 1 0,2 1 0,0 0 0,0 0 0,0 0 1,1 1-1,1 0 0,0 1 0,0-1 0,1 1 0,1 0 0,-4 14 0,0 18 63,1-1-1,2 1 0,2 0 0,3 59 1,1-87-13,1 0 0,0-1 0,2 1 1,-1-1-1,2 1 0,0-1 1,0-1-1,14 26 0,-15-34-77,1-1 0,0 1 1,0-1-1,0 0 0,0 0 0,1 0 0,0-1 0,0 1 0,0-2 1,0 1-1,1-1 0,0 0 0,-1 0 0,12 3 0,0-1 67,1-1-1,0-1 1,0 0-1,26-1 1,-16-1-20,-1-2 1,0-1 0,1-1-1,-1-2 1,43-12 0,-40 7 44,31-15 0,-50 20-112,0-2-1,-1 1 1,0-2-1,0 1 1,15-16-1,0-3 7,-2-1-1,-1-1 0,-1-2 1,-1 0-1,-2-1 1,-1-1-1,-1 0 1,13-39-1,-27 61-11,0 0 0,0 0 0,-1 0 0,0 0 0,-1-1 1,0 1-1,-1 0 0,-1-15 0,0 18-6,0 0 0,-1 0 0,0 0 0,0 0 0,0 0 1,-1 0-1,0 1 0,0-1 0,-1 1 0,0 0 0,0 0 1,-10-11-1,5 8 21,0 0 0,-1 1 0,-1-1 0,1 2 0,-1 0 0,0 0 0,-20-8 1,14 8-46,-1 1 0,0 1 0,0 1 0,-34-5 0,-1 5-94,-1 2 1,0 2-1,-57 7 1,-5 12-2593,114-19 2624,-17 6-2869,18-6 2803,1 0 0,0 0 0,-1 0 0,1 1 0,0-1 0,0 0 0,-1 0 0,1 0 0,0 1 0,0-1 0,-1 0 0,1 0 0,0 1 0,0-1 0,-1 0 0,1 0 0,0 1 0,0-1 0,0 0 0,0 1 0,0-1 0,0 0 0,-1 1 0,1-1 0,0 0 0,0 1 0,0-1 0,0 0 0,0 1 0,0-1 0,0 0 0,0 1 0,0-1 0,1 0 0,-1 1 0,0-1 0,0 0 0,0 0 0,0 1 0,0-1 0,1 0 0,-1 1 0,0-1 0,0 0 0,0 0 0,1 1 0,-1-1 0,0 0 0,0 0 0,1 0 0,-1 1 0,0-1 0,0 0 0,1 0 0,5 5-1948,0-1-1,0 0 1,12 5-1,6 5-143,17 18-2135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8:48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20 6976,'-19'-10'2256,"19"10"-2184,0 0 0,0 0 0,0 0 0,1 0 0,-1 0-1,0-1 1,0 1 0,0 0 0,0 0 0,0 0 0,1 0 0,-1 0 0,0 0 0,0 0 0,0-1 0,0 1 0,0 0 0,0 0 0,0 0 0,0 0 0,0 0 0,1-1 0,-1 1 0,0 0 0,0 0 0,0 0 0,0 0 0,0-1 0,0 1-1,0 0 1,0 0 0,0 0 0,0 0 0,0-1 0,0 1 0,0 0 0,0 0 0,0 0 0,-1 0 0,1-1 0,0 1 0,0 0 0,0 0 0,0 0 0,0 0 0,0 0 0,0-1 0,0 1 0,-1 0 0,1 0 0,0 0 0,0 0 0,0 0-1,0 0 1,0 0 0,0 0 0,-1 0 0,1-1 0,0 1 0,0 0 0,0 0 0,0 0 0,-1 0 0,1 0 0,0 0 0,11-2 3125,-4 4-2560,1 0 1,-1 0-1,0 1 0,-1 0 0,1 0 1,0 1-1,-1 0 0,1 0 1,-1 0-1,7 7 0,2 4 72,1 0-1,15 20 1,4 11-231,-3 2 0,-1 1 0,-3 1 1,-2 2-1,24 67 0,-43-105-489,-6-13-322,0 1 0,0 0 0,0 0 0,0 0 0,0 0 0,-1 0 0,1 0 0,0 3 0,5-17-8813,1 0 6143,1-11-4623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8:49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35 183 4384,'-5'-3'805,"4"3"-626,0 0 1,0-1-1,0 1 0,0 0 1,0-1-1,0 1 1,0-1-1,0 1 0,1-1 1,-1 0-1,0 1 0,0-1 1,1 0-1,-1 1 1,0-1-1,1 0 0,-1 0 1,0-1-1,-6-13 5470,7 14-4779,-1-1-1,0 1 0,0-1 0,0 1 0,1-1 0,-1 0 0,1 1 1,-1-1-1,0-2 2693,6 0-2100,34-9-601,58-12 0,-39 12-642,177-30 99,-54 13 4,-164 29-252,-13 1-59,0 0-1,0 0 1,0 0-1,-1-1 1,1 0-1,0 1 1,5-3-1,-7 2 44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8:49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38 165 3072,'-38'23'23427,"43"-25"-19947,1 0-4164,103-22 1852,-70 18-1082,148-28 190,-140 24-500,-2-3 0,48-19 1,-74 22-2071,29-16 1,-21 10-3259,-3 3 1633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5:01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34 109 2976,'2'-4'455,"0"1"0,0 0 0,0 0 0,1 0 0,2-3 0,2-3 1556,-4 6-1371,-2 1-282,0 1-1,0 0 0,0-1 1,0 1-1,0 0 0,0-1 0,-1 1 1,1-1-1,0 1 0,-1-1 1,1 0-1,-1 1 0,0-1 1,1 1-1,-1-4 0,-7 15 81,0 0-1,-9 20 0,9-13-301,2 0 0,0 0 0,-5 31 0,0 55 319,10-98-441,-2 32 189,1 0 0,7 65-1,-5-88-93,2 0-1,0-1 1,0 1 0,2-1-1,-1 1 1,2-1 0,0-1-1,0 1 1,1-1-1,13 17 1,-15-23-6,0 0 1,0 0-1,1-1 0,0 0 1,0 0-1,0 0 0,1-1 0,-1 0 1,11 5-1,-13-8-15,0 1 0,1-1-1,-1 0 1,0 0 0,1 0 0,-1-1 0,1 1-1,-1-1 1,1 0 0,0-1 0,-1 1 0,1-1-1,-1 0 1,0 0 0,1 0 0,-1-1 0,5-1-1,2-3 40,1-1 0,-1 1 0,-1-2 0,17-13 0,34-38 147,-59 56-260,23-24 82,-1-2 0,-1-1 0,36-64 0,-25 30 187,26-74-1,-56 129-275,0-1 0,-1 1 0,0-1 0,-1 0 0,0 0-1,0 0 1,-1 0 0,-1 0 0,0 0 0,0 0 0,-1 0 0,0 0-1,-4-15 1,3 19-371,1 1 0,-2 0-1,-4-9 1,6 12 203,1 1 1,-1 0-1,0-1 1,0 1-1,0 0 1,-1 0-1,1 0 1,0-1-1,0 1 1,-1 0-1,1 1 0,0-1 1,-1 0-1,1 0 1,-1 1-1,-1-2 1,-3 2-1734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8:52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369 55 1984,'2'-4'-180,"6"-19"3289,-7 22-2724,-1 0 0,0 1 0,0-1 0,0 0 0,0 0 0,0 0 0,0 0 1,0 0-1,0 0 0,0 0 0,0 0 0,0 1 0,0-1 0,-1 0 0,1 0 0,0 0 0,-1 0 0,1 0 0,-1 1 0,1-1 0,-1 0 0,1 0 0,-2 0 0,2 0-142,-1 1-1,0-1 1,1 1-1,-1-1 1,0 1 0,0-1-1,1 1 1,-1-1-1,0 1 1,0 0-1,0-1 1,0 1 0,1 0-1,-1 0 1,0 0-1,0 0 1,0 0-1,-1 0 1,1 0-155,0 0-1,0 1 1,0-1-1,0 1 1,0-1 0,0 1-1,0 0 1,0-1-1,0 1 1,0 0 0,1 0-1,-1-1 1,0 1-1,1 0 1,-2 2 0,-12 19 646,1 1 1,2 1 0,-16 45 0,10-27-74,-45 95 698,-10 25-473,35-58-177,-37 169 0,68-244-444,-3 47-1,8-62-164,1-1 1,1 0-1,0 0 0,1 0 1,6 24-1,5-1 85,1-1 0,2 0 0,2-2 0,0 0 0,30 39-1,-39-60-254,1 0 0,0-1-1,1 0 1,12 10-1,-22-21-249,0-1 0,0 1 0,-1 0 0,1-1-1,0 1 1,0 0 0,0-1 0,0 1 0,-1-1-1,1 0 1,0 1 0,-1-1 0,1 1-1,0-1 1,-1 0 0,1 0 0,-1 1 0,2-2-1,11-24-6133,-6 12 2961,9-14-480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8:53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216 177 2496,'-1'-1'63,"1"1"-1,0-1 1,0 1 0,0-1 0,-1 1-1,1-1 1,0 0 0,0 1-1,0-1 1,0 1 0,0-1 0,0 1-1,0-1 1,0 1 0,0-1 0,0 1-1,0-1 1,1 1 0,-1-1-1,0 1 1,0-1 0,0 1 0,1-1-1,-1 1 1,0-1 0,1 1 0,-1-1-1,14-7 2992,2 0 9287,-29 37-9388,-9 27-1458,-25 107-195,-27 78-66,14-116-683,34-74-409,21-38 117,11-16 43,12-19-149,18-47-66,-3-2-1,31-95 0,12-29-57,2 10 126,-56 146 234,-22 39-388,0 0-1,0 0 0,0 0 0,1 0 1,-1 0-1,0 0 0,0 0 0,0-1 1,0 1-1,0 0 0,0 0 0,0 0 1,0 0-1,0 0 0,0 0 0,0 0 1,0 0-1,1 0 0,-1 0 0,0 0 1,0 0-1,0 0 0,0 0 0,0 0 1,0 0-1,0 0 0,0 0 0,0 0 1,1 0-1,-1 0 0,0 0 0,0 0 1,0 0-1,0 0 0,0 0 0,0 0 1,0 0-1,0 0 0,0 1 0,0-1 1,0 0-1,1 0 0,-1 0 0,0 0 1,0 0-1,0 0 0,0 0 0,0 0 1,0 0-1,0 0 0,4 8 40,2 8 25,-6-16-65,10 30 114,-2 1-1,6 44 1,21 178 217,-23-173-81,-12-78-227,1 0-1,-1 0 0,1 0 0,-1 0 1,1 0-1,0 0 0,0 0 0,0 0 1,2 3-1,-3-5-21,0 0 0,0 1-1,1-1 1,-1 0 0,0 1 0,0-1-1,1 0 1,-1 0 0,0 1 0,0-1 0,1 0-1,-1 0 1,0 0 0,1 0 0,-1 1 0,0-1-1,1 0 1,-1 0 0,0 0 0,1 0 0,-1 0-1,0 0 1,1 0 0,-1 0 0,1 0-1,-1 0 1,0 0 0,1 0 0,-1 0 0,0 0-1,1 0 1,-1 0 0,0 0 0,1-1 0,-1 1-1,0 0 1,1 0 0,-1 0 0,0 0-1,1-1 1,-1 1 0,0 0 0,0 0 0,1-1-1,-1 1 1,0 0 0,0-1 0,0 1 0,1 0-1,-1-1 1,0 1 0,0 0 0,0-1-1,0 1 1,0-1 0,9-19-20,-1 0 1,-1-1-1,7-33 0,-2 10 67,1-1-106,3 1-1,2 0 0,1 2 1,3 0-1,37-56 0,5 3-79,-64 93 136,1 1 1,-1 0-1,1 0 1,0 0 0,0 0-1,-1 0 1,1 0-1,0 0 1,0 0-1,0 1 1,0-1-1,0 0 1,0 0 0,0 1-1,0-1 1,0 0-1,1 1 1,1-1-1,-3 1-4,1 0 0,0 1 0,0-1 0,0 0 0,0 1-1,0-1 1,0 1 0,0-1 0,-1 1 0,1-1 0,0 1-1,0 0 1,-1-1 0,1 1 0,0 0 0,-1 0 0,1-1 0,-1 1-1,1 0 1,-1 0 0,1 0 0,-1 0 0,0 0 0,1 1-1,14 34 37,-1 1-1,14 64 1,5 77 491,2 11-267,-35-188-254,14 56-69,9 85 0,-19-113-798,-2-5-1982,0 0-5376,-2-16 4236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8:56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1 3136,'0'0'10074,"-5"0"-7322,2 0-2334,-3-1 21,1 1-1,-1 0 1,1 0 0,0 1 0,-1 0 0,1 0 0,-1 0 0,1 0-1,0 1 1,0 0 0,0 0 0,-8 4 0,6-1-185,-1 1 0,1 0 0,1 0 0,-1 0 0,1 0 0,0 1 0,0 0 0,1 1 0,-6 10 0,9-15-208,0 1 0,0-1 0,1 1 0,-1 0 0,1-1 0,0 1-1,0 0 1,0 0 0,0 0 0,1 0 0,-1 0 0,1 0 0,0 0 0,1 0 0,-1 0 0,1 0 0,-1-1 0,1 1 0,0 0-1,1 0 1,-1 0 0,1-1 0,2 6 0,-3-8-31,0 0 0,-1 0 1,1 0-1,0 0 0,0 0 0,0 0 0,0-1 0,0 1 0,0 0 0,0 0 1,1-1-1,-1 1 0,0-1 0,0 1 0,0-1 0,1 1 0,-1-1 0,0 0 1,0 0-1,1 0 0,-1 0 0,0 1 0,1-2 0,-1 1 0,0 0 1,0 0-1,1 0 0,-1-1 0,0 1 0,0 0 0,1-1 0,-1 1 0,1-2 1,2 0-17,0 0 0,-1 0 0,1 0 0,-1-1 1,1 1-1,-1-1 0,0 0 0,0 0 1,2-4-1,52-83-255,-56 88 266,0 0 0,0 0 0,0 0 1,-1 0-1,1 0 0,-1-1 0,1 1 1,-1 0-1,0-3 0,0 3 458,1 16 130,2 5-364,2-1 0,0 0-1,13 31 1,-5-15-247,-11-28-35,0 2-75,1 1 1,0-1-1,1 0 0,0 0 1,0 0-1,0 0 1,1-1-1,9 10 1,-14-16-86,1-1 1,0 1-1,-1-1 1,1 1 0,0-1-1,0 0 1,-1 1 0,1-1-1,0 0 1,0 0 0,0 1-1,-1-1 1,1 0-1,0 0 1,0 0 0,0 0-1,0 0 1,-1 0 0,1-1-1,0 1 1,0 0 0,0 0-1,-1 0 1,1-1 0,0 1-1,0 0 1,-1-1-1,1 1 1,0-1 0,-1 1-1,1-1 1,0 1 0,-1-1-1,1 0 1,-1 1 0,2-2-1,2-3-1109,0 0-1,0 0 1,4-8-1,-6 10 794,14-25-5918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8:56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9 6976,'0'-8'10346,"0"24"-4746,-5 95-1904,1-41-3221,2 6-122,-5 76 291,1 22-1688,6-147-1037,0-23 49,24-20-18309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8:57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70 9728,'0'0'323,"-1"-1"0,0 1 0,1-1 0,-1 1 0,0-1 1,1 0-1,-1 1 0,1-1 0,-1 0 0,1 1 0,-1-1 1,1 0-1,-1 0 0,1-1 0,0 2-130,0-1 1,0 1-1,0-1 0,0 1 1,1-1-1,-1 1 0,0-1 0,0 1 1,1-1-1,-1 1 0,0 0 1,1-1-1,-1 1 0,1-1 0,-1 1 1,0 0-1,1-1 0,-1 1 1,1 0-1,-1 0 0,1-1 1,-1 1-1,1 0 0,0 0 0,13-8 1039,1 1 0,0 1 0,0 0 0,30-6 0,-16 8-1121,0 1 1,0 1-1,0 1 0,49 5 0,-44 1-2661,60 16 0,-94-21 2517,40 9-6256,-37-8 5630,1-1 0,-1 0 0,0 0 0,0 0-1,0 0 1,0 0 0,0-1 0,0 1 0,1-1 0,2-1-1,-4 1 109,0 0 0,-1 0-1,1 0 1,0 0 0,-1 0 0,1-1-1,1-1 1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8:58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108 100 7296,'2'8'6572,"-1"31"-3523,-2-26-2556,-2 61 1961,-24 126 1,10-115-1542,7-29-372,-33 99 0,33-118 168,11-62-896,5-26-1,1-3 67,-3 1 110,17-171 87,-11 153 70,21-81 1,-29 146-136,0-2 120,0 0 1,1 0-1,-1 0 1,2 1-1,5-11 1,-9 17-98,1 0 0,0 0 0,0-1 0,0 1 0,0 0 0,0 0 0,0 0 0,0 1 0,0-1 0,0 0 0,0 0 0,1 1 0,-1-1 0,0 0 0,1 1 0,-1-1 0,0 1 0,1 0 0,-1-1 0,0 1 0,1 0 0,-1 0 0,0 0 0,1 0 0,-1 0 0,1 0 0,-1 0 0,0 1 0,1-1 0,-1 0 0,0 1 0,1-1 0,-1 1 0,0-1 0,1 1 0,-1 0 0,0 0 0,0-1 0,1 2 0,5 3 50,-1 0 0,0 0 0,0 1 0,0 0 0,-1 0 1,0 0-1,0 1 0,0 0 0,-1-1 0,6 13 1,1 8 118,14 44 0,-18-48-80,17 49 57,2 0 0,58 106-1,-81-172-143,1-1-1,-1 1 1,1 0-1,1-1 0,-1 0 1,8 7-1,-11-11-30,1 0 0,-1 0 0,0 0-1,1 0 1,-1 0 0,1-1-1,-1 1 1,1 0 0,-1-1 0,1 1-1,-1-1 1,1 1 0,0-1-1,-1 0 1,1 0 0,0 0 0,-1 0-1,1 0 1,0 0 0,0 0 0,-1 0-1,1-1 1,-1 1 0,1 0-1,0-1 1,-1 0 0,1 1 0,-1-1-1,1 0 1,2-2 0,-1 1-6,0-2-1,1 1 1,-1 0 0,0-1-1,-1 1 1,1-1 0,-1 0 0,1 0-1,-1 0 1,2-6 0,2-7-61,6-23-1,-8 22 4,45-200-617,-27 111 376,14-41 306,-31 113-225,-1 29 87,0 10 91,2 14 203,35 206 1412,39 138-934,-67-314-1782,17-37-22539,-24-11 22126,17 1-1037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8:58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4 8128,'-4'-1'644,"3"1"-465,0-1 0,0 1 0,0 0 1,0-1-1,0 1 0,0 0 0,0 0 0,0 0 1,0-1-1,0 1 0,0 0 0,0 0 0,0 1 1,0-1-1,0 0 0,0 0 0,0 0 0,-5 3 4501,7-2-4338,0-1 1,0 1-1,0-1 0,0 1 1,0 0-1,0-1 0,0 1 1,0 0-1,0 0 0,0-1 1,0 1-1,0 1 0,6 4 850,10 8 22,-5-5-314,20 20 0,-23-19-604,6 5-5,-1 0 1,-1 1 0,0 1-1,12 22 1,-7-1-414,-2 1-1,-1 1 0,-3 0 1,14 73-1,-22-76-2031,-3-27-2753,11-40-12618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8:58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515 2 8384,'0'0'100,"0"0"0,-1 0 0,1 0 1,-1-1-1,1 1 0,-1 0 0,1 0 1,-1 0-1,1 0 0,-1 0 0,1 0 0,-1 0 1,1 0-1,-1 0 0,1 0 0,-1 0 1,1 0-1,-1 0 0,1 1 0,-1-1 1,1 0-1,0 0 0,-1 0 0,1 1 0,-1-1 1,1 0-1,-1 1 0,1-1 0,0 0 1,-1 1-1,1-1 0,0 0 0,0 1 0,-1-1 1,1 1-1,0-1 0,0 1 0,-1-1 1,1 0-1,0 1 0,0-1 0,0 1 1,0-1-1,0 2 0,-6 10 2451,-56 80 4204,19-31-5126,-4 9-805,-3-1 1,-62 64 0,92-112-967,-37 37-356,50-52-132,-1 0 0,0 0 0,0-1 0,0 0 0,0 0 0,-11 3 0,17-7 154,0 0 1,1-1 0,-1 0 0,0 1 0,0-1-1,0 0 1,0 0 0,0 1 0,1-2 0,-1 1-1,-3 0 1,5 0 271,-1-1 0,0 1-1,1 0 1,-1-1 0,1 1 0,-1 0-1,1-1 1,-1 1 0,1 0 0,-1-1-1,1 1 1,-1-1 0,1 1 0,0-1-1,-1 1 1,1-1 0,0 1-1,-1-1 1,1 0 0,0 1 0,0-1-1,-1 1 1,1-1 0,0 0 0,0 1-1,0-1 1,0 1 0,0-1-1,0 0 1,0 1 0,0-1 0,0 0-1,0 1 1,0-1 0,1 1 0,-1-1-1,0 0 1,1 0 0,13-33-3593,4-9 1258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8:59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70 4896,'-2'-7'746,"0"0"1,0-1 0,1 0-1,0 1 1,0-1 0,0-10-1,1 18-685,0 0-1,0-1 0,0 1 1,0 0-1,0 0 1,0 0-1,0 0 0,0 0 1,0-1-1,0 1 0,0 0 1,0 0-1,0 0 1,0 0-1,0-1 0,0 1 1,0 0-1,0 0 1,0 0-1,0-1 0,0 1 1,0 0-1,0 0 0,0 0 1,0 0-1,0 0 1,1-1-1,-1 1 0,0 0 1,0 0-1,0 0 0,0 0 1,0 0-1,0 0 1,0-1-1,1 1 0,-1 0 1,0 0-1,0 0 0,0 0 1,0 0-1,1 0 1,-1 0-1,0 0 0,0 0 1,0 0-1,0 0 0,1 0 1,-1 0-1,0 0 1,0 0-1,0 0 0,0 0 1,1 0-1,-1 0 0,0 0 1,0 0-1,0 0 1,0 0-1,1 0 0,-1 0 1,0 0-1,0 1 0,0-1 1,0 0-1,1 0 1,8 10 1616,2 6-757,-1 1-1,9 21 1,13 23 737,-8-27-432,47 51-1,8 10 60,-49-50-830,-1 1-1,35 77 1,24 110 649,-76-192-918,-2 0-1,-2 1 1,-1 0 0,-2 1 0,-2 72-1,-4-86-87,-2-1 1,0 0-1,-2 0 0,-2 0 0,0 0 0,-2-1 0,0-1 1,-2 1-1,-21 35 0,20-44-120,-1 0 0,0-1 0,-1-1 0,-1 0 0,-1-1 0,0 0 0,-1-2 0,-18 13 0,16-14-1029,-1-1 0,0 0 0,0-2 0,-30 10 0,48-17 646,-1-1-1,0 0 1,0-1 0,1 1-1,-1 0 1,0-1-1,0 0 1,1 1-1,-1-1 1,0 0 0,0 0-1,0-1 1,0 1-1,1-1 1,-1 1-1,0-1 1,0 0 0,1 0-1,-1 0 1,1 0-1,-1-1 1,1 1-1,-4-3 1,5 3 163,0 1 1,1-1-1,-1 1 1,0-1-1,1 1 1,-1-1 0,1 0-1,-1 1 1,1-1-1,-1 0 1,1 1-1,-1-1 1,1 0-1,0 0 1,-1 1-1,1-1 1,0 0-1,0 0 1,-1 0-1,1 0 1,0 1-1,0-1 1,0 0-1,0-1 1,1-1-133,0 0 1,0 0 0,0 1-1,1-1 1,-1 1 0,3-4 0,20-28-2501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9:00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533 35 4224,'7'-6'11624,"-6"5"-11536,-1-1 87,0 1 0,-1 0 0,1 0 0,-1 0 1,1 0-1,-1 0 0,1 0 0,-1 0 1,0 0-1,0 0 0,1 0 0,-1 0 1,0 0-1,0 0 0,0 0 0,0 1 1,0-1-1,0 0 0,0 1 0,0-1 1,0 1-1,0-1 0,0 1 0,-1-1 1,1 1-1,0 0 0,-2-1 0,-4 0 179,0 0-1,0 0 0,-10 0 0,5 1-115,1 1 0,0 1 0,0 0 0,-21 6 0,-42 21 268,46-18-346,-10 5 318,-60 33-1,84-40-305,1-1-1,0 2 0,1 0 0,0 0 1,0 1-1,1 1 0,-13 17 1,17-19-31,0 0 1,1 0 0,0 1 0,1 0-1,0 0 1,1 0 0,-4 13 0,7-19-105,0 0 0,1 0 1,-1 1-1,1-1 1,0 0-1,0 0 1,1 1-1,-1-1 0,1 0 1,0 0-1,1 0 1,-1 0-1,1 0 1,0 0-1,0 0 0,1-1 1,-1 1-1,6 6 1,-3-5 26,1 0 0,0-1 0,1 1 0,-1-1-1,1 0 1,0-1 0,0 0 0,0 0 0,1 0 0,-1-1 0,1 0 0,0-1 0,16 4 0,6-1 91,-1-1 0,44 0 0,-34-3 53,71-10 1,-87 6-451,0-2 1,-1 0 0,0-2 0,31-12-1,-50 17-291,1 0 1,-1 0-1,1 0 0,-1 0 0,0-1 0,0 1 0,3-5 0,-4 5-350,0 0 0,0 0 1,-1-1-1,1 1 0,-1-1 1,1 1-1,-1-1 0,0 1 1,0-1-1,0-3 1,3-6-4728,-3 11 5206,-1 0 0,1 0 0,0 0 0,0 0 1,0-1-1,0 1 0,0 1 0,0-1 1,2-2-1,10-5-2844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5:02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13 406 3328,'0'0'49,"-1"-1"-1,1 1 1,0 0 0,-1 0-1,1 0 1,-1 0-1,1 0 1,0 0 0,-1 0-1,1 0 1,-1 0 0,1 0-1,0 1 1,-1-1 0,1 0-1,-1 0 1,1 0 0,0 0-1,-1 1 1,1-1 0,0 0-1,-1 0 1,1 1 0,0-1-1,-1 0 1,1 0 0,0 1-1,0-1 1,-1 0 0,1 1-1,0-1 1,0 1 0,0-1-1,0 0 1,-1 1 0,1-1-1,0 0 1,0 1 0,0 0 82,0 0 1,1 0-1,-1-1 1,0 1-1,1 0 1,-1-1-1,1 1 1,-1-1-1,1 1 1,-1 0-1,1-1 1,-1 1-1,1-1 1,-1 0-1,1 1 1,0-1-1,-1 1 1,1-1-1,0 0 1,-1 1-1,1-1 1,1 0-1,4 2 328,0-1 1,0 1-1,0-2 0,0 1 0,0-1 0,0 1 0,0-2 0,0 1 0,0-1 0,0 0 0,0 0 0,0 0 0,-1-1 1,1 0-1,0 0 0,8-6 0,-4 3-217,-1-1 0,1 0 0,-1 0 0,-1-1 1,1 0-1,-1-1 0,-1 0 0,11-13 0,4-14 373,-1-1 1,-2 0-1,26-69 0,-6 12 49,-33 75-730,-1 2-280,-3 17 143,1 9 24,1 18 143,-2 0 1,0 1-1,-2-1 1,-6 50-1,-30 111-117,30-167 265,-16 38-1,17-48 13,5-12-123,-2 4 79,1-1 1,-1 1 0,0 0-1,0-1 1,-4 7 0,5-10-63,1 1 1,-1-1-1,0 1 0,1-1 1,-1 1-1,1-1 1,-1 1-1,0-1 0,1 0 1,-1 1-1,0-1 1,0 0-1,1 0 1,-1 1-1,0-1 0,1 0 1,-1 0-1,0 0 1,0 0-1,0 0 0,1 0 1,-1 0-1,0 0 1,0 0-1,1 0 0,-1-1 1,0 1-1,0 0 1,1 0-1,-1-1 0,0 1 1,1 0-1,-1-1 1,0 1-1,1-1 0,-1 1 1,1-1-1,-1 1 1,0-2-1,-4-3 16,0 0 1,0 0-1,1 0 1,0-1-1,0 1 1,0-1-1,1 0 0,-1-1 1,2 1-1,-5-12 1,3 3-59,1 9 30,1-1 0,1 0 0,-2-14 0,3 21-21,0 0 0,0 0 1,0 0-1,0-1 1,0 1-1,0 0 0,0 0 1,0 0-1,0 0 1,0 0-1,0-1 0,0 1 1,0 0-1,0 0 1,0 0-1,0 0 0,0 0 1,0-1-1,0 1 0,0 0 1,1 0-1,-1 0 1,0 0-1,0 0 0,0 0 1,0 0-1,0 0 1,0 0-1,1-1 0,-1 1 1,0 0-1,0 0 1,0 0-1,0 0 0,0 0 1,0 0-1,1 0 1,-1 0-1,0 0 0,0 0 1,0 0-1,10 3-256,14 13 250,-13-8 4,-2-3 67,1 0 0,0-1 1,1 0-1,-1-1 0,0 0 0,1-1 0,0 0 1,-1 0-1,13-1 0,7 0 252,-1-2 0,30-5 0,-39 3-202,0 0-1,-1-1 1,1-1-1,-1-1 1,-1-1 0,1-1-1,-1 0 1,18-11-1,-24 11-78,-1 0 0,0-1 0,0 0 0,-1-1 0,0 0 0,-1 0 0,0-1-1,0 0 1,-2 0 0,1-1 0,-1-1 0,5-12 0,-6 12-47,2-5 34,6-21 0,-13 35-36,1-1 0,-1 0 1,-1 1-1,1-1 0,-1 0 0,1 0 0,-1 0 1,-1 1-1,0-9 0,1 12 12,-1 0-1,1 0 1,0 0 0,0 0-1,0 0 1,-1 0 0,1 1-1,-1-1 1,1 0 0,0 0-1,-1 0 1,1 1 0,-1-1-1,0 0 1,1 1 0,-1-1-1,0 0 1,1 1 0,-1-1-1,0 1 1,0-1 0,1 1-1,-1-1 1,0 1 0,0 0-1,0-1 1,0 1 0,0 0-1,1 0 1,-1-1 0,0 1-1,0 0 1,0 0 0,0 0-1,0 0 1,0 0 0,0 0-1,0 1 1,0-1 0,1 0-1,-1 0 1,0 1 0,0-1-1,-1 1 1,-4 2-61,0 0 0,0 1 0,0-1 0,-9 9 0,2-1 91,0 0 0,2 1 0,-1 1 0,1 0 0,1 0 0,0 1 0,1 0 0,1 1 1,0 0-1,-8 24 0,14-35 26,1 0 0,0 0 0,0 0 1,0 0-1,0 1 0,1-1 0,0 0 1,0 0-1,0 0 0,0 1 0,1-1 1,-1 0-1,1 0 0,0 0 0,1 0 1,-1 0-1,1 0 0,-1 0 1,1 0-1,0-1 0,1 1 0,-1-1 1,1 1-1,-1-1 0,1 0 0,0 0 1,0 0-1,0 0 0,1-1 0,4 4 1,3 1 91,0-1 1,0 0-1,0-1 1,0 0-1,1 0 1,0-2-1,0 1 1,24 2-1,-18-4-48,-1-1 0,0 0 0,0-2 0,1 0 0,32-6 0,-40 4-553,0 1 1,-1-2 0,1 1-1,-1-1 1,15-9 0,-16 8-1139,0-1 0,0 0 0,8-9 1,7-5-1690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9:00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69 7712,'-4'-3'827,"3"3"-694,0-1 0,0 1 0,0-1 0,0 0 0,0 1 0,1-1 0,-1 0 0,0 1 0,0-1 0,1 0 0,-1 0 0,0 0 0,1 0 0,-1 1 0,1-1 0,-1 0 1,1 0-1,0 0 0,-1-1 0,3-2 572,0 1 1,0-1-1,0 1 1,0 0 0,1-1-1,-1 1 1,1 0-1,0 1 1,4-4-1,-5 4-508,1 1 0,-1-1-1,1 0 1,0 1 0,-1 0 0,1 0-1,0 0 1,0 0 0,0 0-1,0 1 1,0-1 0,0 1-1,0 0 1,0-1 0,0 2-1,0-1 1,0 0 0,0 0-1,0 1 1,0 0 0,-1 0-1,1-1 1,0 2 0,3 1 0,1-1 6,-1 2 1,0-1 0,0 1-1,-1 0 1,1 0 0,-1 0 0,0 1-1,0 0 1,7 9 0,-9-11-153,-1 0 1,-1 0-1,1 1 1,0-1-1,-1 0 1,0 1-1,1-1 1,-2 1-1,1-1 1,0 1-1,0 0 0,-1-1 1,0 1-1,0-1 1,0 1-1,0 0 1,-1-1-1,1 1 1,-2 5-1,-3 3 118,0 1 0,0-1-1,-1-1 1,-8 13 0,1 0 208,-8 12-26,13-24-188,1 0 0,0 1 0,1 0-1,0 0 1,1 0 0,1 1 0,-4 15 0,8-27-133,-1-1 1,1 0-1,0 1 1,0-1-1,0 1 1,0-1 0,0 0-1,0 1 1,0-1-1,0 0 1,0 1-1,1-1 1,-1 0-1,0 1 1,1-1-1,-1 0 1,1 1 0,0-1-1,-1 0 1,1 0-1,0 0 1,0 0-1,0 0 1,0 0-1,0 0 1,0 0-1,0 0 1,0 0 0,0 0-1,0-1 1,0 1-1,1 0 1,-1-1-1,0 1 1,3 0-1,2 0 36,1 0-1,-1-1 0,0 0 1,1 0-1,-1 0 1,11-2-1,138-32-574,-69 13-715,-42 10-1180,24-4-2287,-22 11-2048,-33 4 4371,23 5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9:01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14 3488,'-11'1'917,"-10"-3"5800,-7 1 5070,12 6-4665,31-2-6546,113-2-187,-68-2-394,98 7 110,-78-1-128,90-7 0,-124-1-139,48-6-3891,-31-2-6079,-37 5 5813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9:12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459 6 4160,'-7'-5'10808,"6"5"-10448,-18 0 3566,13 1-3452,-1 0 1,1 1-1,-1-1 1,-6 4-1,-28 12 1836,27-12-1614,0 1 0,0 1-1,-16 10 1,19-8-478,0 0-1,0 0 1,1 1 0,1 1-1,0 0 1,0 0 0,1 1-1,-12 21 1,-1 9 222,-18 56 0,32-81-298,-36 108 698,18-49-384,14-42-344,1 1 0,2-1 0,1 1 0,2 1 0,2-1 0,1 1 0,2-1 0,1 1 0,2 0 0,1-1 0,2 0 0,1 0 0,17 47 0,-18-64-208,2-2 0,0 1 0,1-1-1,0 0 1,1 0 0,15 16 0,-16-22-762,0-1 0,0 0 0,20 13 0,-21-16-625,1-1 1,0 0-1,0 0 0,1-1 0,12 3 0,10-2-2469,4-5-2922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9:13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79 158 6240,'-2'-3'467,"-2"-10"773,4 13-1200,0 0 0,0-1 1,-1 1-1,1 0 0,0 0 1,0 0-1,0-1 0,0 1 1,0 0-1,0 0 0,0-1 1,0 1-1,0 0 0,0 0 1,1-1-1,-1 1 1,0 0-1,0 0 0,0 0 1,0-1-1,0 1 0,0 0 1,0 0-1,0 0 0,1-1 1,-1 1-1,0 0 0,0 0 1,0 0-1,0 0 0,1-1 1,-1 1-1,0 0 0,0 0 1,0 0-1,1 0 0,-1 0 1,3 0 2345,-1 24 3539,1 1-4149,-8 80 1503,-23 129-1,16-146-2555,-15 85 290,18-138-1114,9-35 98,0 0 1,0 0-1,-1 0 0,1 0 0,0 0 0,0 0 1,0 0-1,0 0 0,0 0 0,0 0 0,0 0 1,0 0-1,0 0 0,0 0 0,0 0 0,0 0 1,0 0-1,0 0 0,0 0 0,0 0 1,0 0-1,0 0 0,0 0 0,0 0 0,-1 0 1,1 0-1,0 0 0,0 0 0,0 0 0,0 0 1,0 0-1,0 0 0,0 0 0,0 0 0,0 0 1,0 0-1,0 0 0,0 0 0,0 0 0,0 0 1,0 0-1,0 0 0,0 0 0,0 0 0,0-10-56,2-16-22,39-302-241,-22 185 308,-13 90 125,-2 13 266,2 1 0,12-45 0,-11 71 259,-7 13-611,0 0 0,0 0 1,0 0-1,1 0 0,-1 0 0,0 0 1,0-1-1,0 1 0,1 0 0,-1 0 1,0 0-1,0 0 0,1 0 0,-1 0 1,0 0-1,0 0 0,0 0 0,1 0 1,-1 1-1,0-1 0,0 0 0,0 0 1,1 0-1,-1 0 0,0 0 0,0 0 1,0 0-1,1 0 0,-1 1 0,0-1 1,0 0-1,0 0 0,3 3 151,-1 0 1,-1 0-1,1 0 1,0 0-1,1 5 0,-1-4-202,55 142 858,-21-50-538,-9-19-244,-20-53-40,2 0 0,0 0 0,2 0 1,16 27-1,-26-50-20,0 1 0,0 0-1,1-1 1,-1 1 0,0-1 0,1 0-1,-1 1 1,1-1 0,-1 0 0,1 0 0,2 1-1,-3-1 1,0-1 0,-1 0 0,1 0 0,0 0 0,0 1 0,0-1 0,0 0 0,0 0 0,0 0-1,0-1 1,-1 1 0,1 0 0,0 0 0,0 0 0,0-1 0,0 1 0,-1 0 0,1-1 0,0 1-1,0-1 1,0 1 0,-1-1 0,1 1 0,0-1 0,-1 1 0,1-1 0,0-1 0,16-18-734,-2 0 0,20-35 1,-4 8-194,-7 9 588,-2-1 0,32-78-1,18-88 954,-69 195-576,10-26 1188,-7 57 53,51 662 747,-52-574-2219,-4-71-1923,-1-23-7934,22-13-3566,-9-9 9690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9:14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28 9728,'-19'-20'3120,"10"13"-1771,4 7 370,2 13 1015,3-8-2521,-10 137 5065,8 75-2589,2-168-2165,3 82-167,-3-131-393,0 0 1,1 0-1,-1 0 0,0 0 1,0 0-1,1 0 0,-1 0 0,0 0 1,0 0-1,1 0 0,-1 0 1,0 0-1,0 0 0,0 0 0,1 0 1,-1 0-1,0-1 0,0 1 1,0 0-1,1 0 0,-1 0 0,0 0 1,0 0-1,0-1 0,0 1 1,1 0-1,-1 0 0,0 0 0,0-1 1,0 1-1,0 0 0,0 0 1,26-31-971,-19 21 927,1 1 0,0 0 0,0 1 0,0 0 0,1 0 0,1 0 0,13-7 0,-17 12 152,0 0-1,0 1 0,0-1 0,0 2 1,1-1-1,-1 1 0,0 0 0,1 0 1,-1 1-1,1-1 0,-1 2 1,1-1-1,8 2 0,-6 0 204,1 0-1,-1 1 1,1 0 0,-1 1 0,0 0-1,0 1 1,0-1 0,8 8-1,-13-9-172,0-1 0,-1 2 0,0-1 0,1 0 0,-1 1 0,0-1 0,-1 1 0,1 0 0,-1 0 0,1 0 0,-1 0 0,0 0-1,-1 0 1,1 1 0,-1-1 0,0 1 0,0-1 0,0 1 0,-1-1 0,1 1 0,-1 0 0,0-1 0,-1 1 0,1 0 0,-1-1-1,-2 9 1,2-8-67,-1 0 0,0 0-1,0-1 1,0 1 0,0-1-1,-1 0 1,0 0 0,1 0 0,-2 0-1,1 0 1,0-1 0,-1 1-1,1-1 1,-1 0 0,0 0-1,0 0 1,-1-1 0,1 1-1,0-1 1,-1 0 0,0 0-1,1 0 1,-1-1 0,0 0-1,-6 1 1,1-1-119,-1-1 0,1 0 0,0-1 0,0 0 0,-1-1 0,-15-4 0,-62-25-2318,68 23 1394,6 3-324,0-2 0,-20-11 1,27 13-1080,-1-1 0,-13-12 1,21 18 2201,-1 0 1,1-1-1,-1 1 1,1 0-1,-1-1 1,1 1 0,0-1-1,-1 1 1,1-1-1,-1 1 1,1-1-1,0 1 1,0-1-1,-1 1 1,1-1-1,0 1 1,0-1-1,0 0 1,-1 1-1,1-1 1,0 1-1,0-1 1,0 0-1,0 1 1,0-1 0,0 0-1,0 1 1,1-1-1,-1 1 1,0-1-1,0 1 1,0-1-1,1 0 1,-1 1-1,0-1 1,0 1-1,1-1 1,0 0-1,1-1-598,1 0-1,-1 0 1,1 1-1,0-1 1,-1 1-1,6-2 1,-1-1 773,27-14-2186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9:15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15 5888,'-8'-15'15300,"7"23"-14238,-12 46 2472,-26 65 1,11-37-2210,21-57-1163,1 0 0,1 0-1,-2 39 1,4 77-873,4-94-174,-1-45 445,0 0 1,0 0-1,0 0 0,0-1 1,0 1-1,1 0 0,-1 0 1,1 2-1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9:15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57 9632,'-10'-10'1332,"-12"-9"4599,32 19-2069,117-2 638,62-6-2512,-31 1-1666,-86 2-928,-26 1-1072,0 2-3696,-19 3-1885,-14 1 1169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9:16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131 362 5568,'-7'-38'7143,"6"43"-3601,1-2-4057,1 5 1825,0 0-1,0 1 1,-1 13 0,-10 51 1239,7-57-2006,-35 163 2000,-4 35-1396,31-154-840,5-34-317,2 1 0,-2 40 0,1-34-22,14-47-938,1-15 639,0 0 1,-2 0-1,6-42 1,-7 36 239,61-366 224,-61 343-23,5-50 814,27-111-1,-33 202-359,-6 17-546,0 0 0,0 0 1,0 0-1,1 0 0,-1 0 1,0 0-1,0-1 0,0 1 0,0 0 1,0 0-1,0 0 0,0 0 1,0 0-1,0 0 0,0 0 1,0 0-1,0 0 0,1-1 0,-1 1 1,0 0-1,0 0 0,0 0 1,0 0-1,0 0 0,0 0 0,0 0 1,1 0-1,-1 0 0,0 0 1,0 0-1,0 0 0,0 0 0,0 0 1,0 0-1,1 0 0,-1 0 1,0 0-1,0 0 0,0 0 1,0 0-1,0 0 0,0 0 0,0 0 1,1 1-1,-1-1 0,0 0 1,0 0-1,0 0 0,0 0 0,0 0 1,0 0-1,0 0 0,0 0 1,2 4 161,-1 0 1,0-1-1,0 1 1,0 0 0,0-1-1,-1 8 1,8 117 813,7 61-1001,40 71 769,-54-256-797,0 0 0,0-1 0,0 1 0,1 0 0,0 0 0,0-1 0,0 1 0,3 2 0,-5-5-6,1 0 0,-1-1 0,1 1 0,0 0-1,-1-1 1,1 1 0,0-1 0,0 1-1,-1-1 1,1 0 0,0 1 0,0-1-1,0 0 1,0 1 0,-1-1 0,1 0 0,0 0-1,0 0 1,0 0 0,0 0 0,0 0-1,0 0 1,0 0 0,-1 0 0,1 0 0,0 0-1,0-1 1,0 1 0,0 0 0,0-1-1,-1 1 1,1 0 0,0-1 0,0 1-1,-1-1 1,1 1 0,0-1 0,-1 0 0,1 1-1,0-2 1,19-17-159,-1-1-1,-1-1 0,-1-1 1,-1 0-1,0-1 1,15-33-1,59-155-1479,-49 105 1372,36-75 815,-77 180-469,1-2 73,0 1 0,0 0 0,0 0 0,0 0 0,0 0 0,1 0 0,-1 0 0,1 0 0,-1 0-1,4-3 1,-5 5-96,0 0-1,0 0 1,0 0-1,0 0 1,1 0-1,-1 0 1,0 0-1,0 0 0,0 0 1,0 0-1,0 0 1,0 0-1,0 0 1,0 0-1,0 0 1,1 0-1,-1 0 0,0 0 1,0 0-1,0 0 1,0 0-1,0 0 1,0 0-1,0 0 0,0 0 1,0 0-1,0 0 1,1 0-1,-1 0 1,0 0-1,0 0 1,0 0-1,0 0 0,0 0 1,0 0-1,0 1 1,0-1-1,0 0 1,0 0-1,0 0 1,0 0-1,0 0 0,0 0 1,0 0-1,0 0 1,0 0-1,0 0 1,1 1-1,-1-1 1,0 0-1,0 0 0,0 0 1,0 0-1,0 0 1,0 0-1,-1 0 1,1 0-1,0 0 0,0 1 1,0-1-1,0 0 1,0 0-1,0 0 1,0 0-1,5 17 350,-1 1 1,-1-1-1,2 27 0,-1-8-221,36 230 668,-4-57-870,-34-202-392,0 1 0,5 13 0,1 1-2334,-4-1-4351,18-8-8565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9:16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24 105 8384,'-24'-36'10015,"27"49"-5550,0-5-5079,16 39 2123,21 80 1,-23-56-1261,15 73 40,-24-113-246,-6-26 41,0 0-1,0 0 1,-1 0-1,0 1 1,1 5-1,-2-10 45,0-1-147,1-1 0,0 1-1,0-1 1,0 0 0,-1 1-1,1-1 1,0 0 0,0 1-1,-1-1 1,1 0 0,-1 0-1,1 0 1,-1 0 0,1 1-1,-1-1 1,1 0 0,-1 0-1,0 0 1,0 0 0,1-2-1,1-3-27,29-64 130,11-23 202,8 2-536,93-125 1,-135 206-43,-6 8 148,0 0 0,0 0 1,0 0-1,-1-1 0,1 1 0,-1 0 1,3-6-1,1-2-1640,-1 0-1182,-23 33-8604,6-4 9756,-16 14-1801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9:22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11 195 992,'19'-12'19263,"-19"37"-18713,1 7-313,7 35 0,-6-57-148,0-1-1,1 0 1,7 17-1,4 12 828,-14-40-745,0 0 0,0-1 0,0 1 0,0 0 0,-1-1 0,1 1 0,-1-3 0,-2-7 66,-9-68 128,-3-22-330,11 62-632,-2 1-1,-15-53 1,15 79-2291,8 32-7130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5:04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354 754 3552,'-2'-14'6626,"-18"18"-1017,11-1-6420,-23 8 1331,-1 1 0,1 1 0,-35 22 0,44-23-366,22-11-137,-73 42 332,68-39-280,0 0 0,0 1 0,1-1 0,0 2 0,-1-1 0,2 0 0,-1 1 0,1 0 0,-6 9 0,9-14-41,1 1-1,-1-1 0,1 0 1,0 0-1,-1 0 1,1 0-1,0 0 0,0 0 1,0 0-1,0 0 1,0 1-1,0-1 0,0 0 1,0 0-1,0 0 1,0 0-1,1 0 1,-1 0-1,0 0 0,1 0 1,-1 1-1,1-1 1,-1 0-1,1-1 0,0 1 1,-1 0-1,1 0 1,0 0-1,0 0 0,0 0 1,-1-1-1,1 1 1,0 0-1,0-1 0,0 1 1,0-1-1,0 1 1,0-1-1,0 1 1,3-1-1,1 2 78,1 0 1,0 0-1,0-1 0,0 0 1,0 0-1,7-1 0,-2 0-6,-1-1 0,0 0 0,0-1 0,0 0 0,0-1-1,0 0 1,-1 0 0,1-1 0,-1-1 0,0 1 0,0-1 0,0-1-1,9-7 1,-6 3-149,-1-1 0,0 0 0,0 0 0,-1-1 0,0 0 0,-1-1 0,-1 0 0,8-16 0,-13 23-244,-4 8-135,-6 14 37,6-10 344,-4 10-22,-4 22-1,9-33 70,-1 0 0,1 1 0,0-1 1,0 1-1,0-1 0,1 0 0,-1 1 0,3 6 0,-2-9 42,0-1 0,0 0 0,-1 0 0,2 0 0,-1 1 1,0-1-1,0 0 0,0-1 0,1 1 0,-1 0 0,1 0 0,0 0 0,-1-1 1,1 1-1,0-1 0,0 0 0,3 2 0,-3-2 31,1 0 1,0 0-1,0 0 0,0 0 0,1-1 1,-1 1-1,0-1 0,0 0 0,0 0 1,0 0-1,5-1 0,5-2 131,1-1 0,-1 0 0,0 0-1,20-12 1,-23 12-238,21-11 54,55-38 0,-53 30-32,-1-2 0,42-43 0,42-62 52,-85 92-10,-1-1 0,-3-2 1,30-57-1,-27 36-68,-3 0 1,-3-2-1,17-71 0,-38 123-73,-1-1 0,0 1 0,0-20 0,-2 32 93,0-1 0,0 0-1,0 1 1,0-1-1,0 0 1,0 1 0,0-1-1,0 0 1,0 1-1,0-1 1,0 0 0,0 0-1,0 1 1,-1-1-1,1 1 1,0-1 0,-1 0-1,1 1 1,0-1-1,-1 1 1,1-1 0,-1 0-1,1 1 1,-2-1-1,2 1 0,-1 0 0,0 1 0,0-1 0,0 1 0,0-1 0,1 1 0,-1-1 0,0 1 0,0-1 0,1 1 0,-1 0-1,0-1 1,1 1 0,-1 0 0,1 0 0,-1 0 0,1-1 0,-1 1 0,1 0 0,-1 1 0,-84 172-471,43-79 519,4 2 0,4 1 0,-28 140 0,57-216 51,1-1 0,2 1 1,0 0-1,2 33 0,0-48-10,1 0 0,0 0 0,1-1 0,0 1 0,0 0 0,0-1 0,7 13 1,-7-15-9,1-1 1,-1 1 0,1-1 0,0 0 0,-1 0 0,1 0 0,1 0 0,-1-1 0,0 1 0,1-1 0,0 0 0,-1 1-1,1-2 1,5 3 0,-4-2-22,1-1 0,0 0 0,-1 0 0,1-1 0,0 1 0,-1-1 0,1-1 0,0 1 0,-1-1 0,1 0 0,0 0 0,-1 0 0,0-1 0,1 0 0,7-4 0,6-3 113,0-1 0,28-22 1,-47 32-150,36-25 141,-3 3-268,-1-2 0,52-49 0,-73 61-597,-20 19 602,0 1 0,1 1-1,0 0 1,0 0-1,-13 19 1,7-8 82,9-13 39,0 0 0,0 0 1,1 0-1,0 1 0,1-1 1,0 1-1,0 0 0,-3 12 0,6-18 16,-1 0 0,1 0-1,0 1 1,0-1 0,0 0-1,0 0 1,0 0 0,0 1-1,1-1 1,-1 0 0,1 0-1,-1 0 1,1 0 0,0 0-1,0 0 1,0 0 0,0 0-1,0 0 1,0 0 0,1 0-1,-1-1 1,1 1 0,-1 0-1,1-1 1,-1 0-1,1 1 1,0-1 0,0 0-1,0 0 1,0 0 0,0 0-1,0 0 1,0 0 0,0 0-1,0-1 1,4 1 0,3 1 73,0-1 0,1 0 0,-1 0 0,1-1 0,-1 0 0,1-1 0,14-2 0,-9 0 4,0-1 0,-1 0 0,1-1 0,14-8 0,-22 9-82,0 1 1,0-2 0,0 1 0,-1-1 0,0 0 0,0 0 0,-1 0-1,1-1 1,-1 0 0,0 0 0,-1 0 0,1-1 0,4-10 0,-8 14-33,1-1 1,-1 1-1,0-1 1,0 0-1,-1 1 1,1-1 0,-1 0-1,0 0 1,0 1-1,0-1 1,0 0-1,-1-5 1,0 6-8,1 1 0,-1-1 0,0 1 1,0-1-1,0 1 0,0-1 0,0 1 0,-1 0 0,1 0 0,0-1 1,-1 1-1,0 0 0,1 0 0,-1 1 0,0-1 0,0 0 1,0 1-1,-4-3 0,-1 1-12,0 0 0,0 1 0,0 0 1,-1 1-1,1 0 0,0 0 0,-1 0 0,1 1 0,0 0 0,-9 1 1,-8 2-119,-42 10 0,4 7 342,62-20-183,0 0 0,0 0-1,0 0 1,0 0 0,0 0 0,0 0 0,0 0-1,0 0 1,0 0 0,0 0 0,0 0-1,0 0 1,0 0 0,0 0 0,0 0 0,0 0-1,0 1 1,0-1 0,0 0 0,0 0 0,0 0-1,0 0 1,0 0 0,0 0 0,0 0 0,0 0-1,0 0 1,0 0 0,0 0 0,0 0 0,0 0-1,0 0 1,0 0 0,0 0 0,0 0 0,0 0-1,0 1 1,0-1 0,0 0 0,0 0-1,0 0 1,0 0 0,0 0 0,0 0 0,0 0-1,0 0 1,-1 0 0,1 0 0,0 0 0,0 0-1,0 0 1,0 0 0,0 0 0,0 0 0,0 0-1,0 0 1,0 0 0,0 0 0,0 0 0,0 0-1,8 1 86,13-1-46,20-3 6,208-4-61,-239 7-1,0 1 0,-1 0-1,1 1 1,-1 0 0,1 1 0,-1 0 0,0 0-1,15 8 1,-21-9 7,0 0 0,0 0-1,0 0 1,0 0 0,0 0 0,-1 1-1,1-1 1,-1 1 0,0 0-1,1-1 1,-1 1 0,-1 0 0,1 0-1,0 1 1,-1-1 0,1 0 0,-1 0-1,0 1 1,0-1 0,-1 1 0,1-1-1,-1 1 1,1-1 0,-1 1-1,0-1 1,-1 7 0,0 0 111,-1 1 1,0-1-1,-7 19 0,4-15 413,6-10-105,11-15 139,21-33-297,-32 41-275,6-7-11,1 0 1,0 0-1,0 1 1,1 0 0,0 0-1,0 1 1,1 1-1,0-1 1,14-7 0,-23 15 19,-1-1 0,1 1 0,0 0 1,-1-1-1,1 1 0,-1 0 0,1 0 1,0-1-1,-1 1 0,1 0 1,0 0-1,-1 0 0,1 0 0,0 0 1,-1 0-1,1 0 0,0 0 0,-1 0 1,1 0-1,0 0 0,-1 0 0,1 0 1,0 1-1,-1-1 0,1 0 0,0 1 1,-1-1-1,2 1 0,-2 0 1,1 0 0,-1 0-1,1 0 1,-1 0 0,1 0-1,-1 0 1,0 0 0,1 0-1,-1 0 1,0 1 0,0-1-1,0 0 1,0 0 0,0 0-1,0 2 1,-1 4-37,0 0 1,0 0-1,-1 0 1,-3 9-1,1-3 138,-1-1 0,2 1-1,-1 1 1,2-1 0,-2 17-1,4-30-67,1 0-1,-1 0 1,0 1-1,1-1 1,-1 0 0,1 0-1,-1 0 1,0 0-1,1 0 1,-1 0-1,1 0 1,-1 0-1,0 0 1,1 0 0,-1 0-1,1 0 1,-1 0-1,0 0 1,1 0-1,0 0 1,-1 0 15,14-3 72,-1 0-1,0-1 1,0-1 0,0 0-1,18-10 1,60-40 110,-59 34-191,103-70-93,-134 90 65,30-15-434,-31 15 411,1 1 0,0 0 0,-1 0 0,1 0-1,0-1 1,-1 1 0,1 0 0,0 0 0,0 0 0,-1 0 0,1 0 0,0 0 0,-1 1 0,1-1 0,0 0 0,0 0-1,0 1 11,-1-1-1,0 0 0,1 1 0,-1-1 0,0 0 0,1 1 0,-1-1 0,0 1 0,0-1 0,0 1 0,1-1 0,-1 1 0,0-1 0,0 1 0,0-1 0,0 0 0,0 1 0,0-1 0,0 1 0,0-1 0,0 1 0,0-1 0,0 1 0,0-1 1,0 1-1,-1 0 0,-2 12 0,-1-1 1,0 0-1,-7 14 1,-9 21 35,18-40-9,0-1 1,1 1-1,0-1 1,-2 14-1,3-19 15,0 0 0,0 0 0,0 1 0,0-1 0,1 0 0,-1 0 0,0 0 0,0 0 0,1 0 0,-1 0-1,1 0 1,-1 0 0,1 0 0,-1 0 0,1 0 0,0 0 0,-1 0 0,1 0 0,0 0 0,0 0 0,0-1 0,0 1 0,-1 0 0,1-1 0,0 1 0,0 0 0,0-1 0,1 1 0,-1-1 0,0 0 0,0 1 0,0-1 0,0 0 0,0 0 0,2 1 0,4-1 34,0 0 0,0 0 0,0-1 0,0 0 0,0 0 0,-1 0 0,1-1 0,0 0 0,-1-1 0,0 1 0,1-1 0,-1 0 0,0-1 0,10-7 0,0-1-32,-1-2 1,0 0 0,22-27 0,12-26-278,-44 60 6,-4 5-120,-1 6 57,0 1 225,0 21-146,1 36 157,-1-56 96,1 0 0,1 1 0,-1-1 0,1 0 0,0-1 0,0 1 0,5 10 0,-5-14 13,-1 0-1,1-1 1,-1 1-1,1 0 0,0 0 1,0-1-1,0 0 1,0 1-1,0-1 1,0 0-1,0 0 1,0 0-1,0 0 0,1 0 1,-1 0-1,0-1 1,1 1-1,-1-1 1,1 0-1,-1 1 1,0-1-1,1 0 0,2-1 1,7 0 12,-1 0 0,1-1 0,14-5 0,-26 7-54,133-46 7,-75 23 50,75-37 28,-118 52-122,-4 2-395,-26 16 53,-7 5 262,14-10 81,1 1 0,-1 0 0,1 0 1,0 0-1,0 1 0,-11 13 0,18-19 38,-3 2 22,1 1 1,0-1 0,0 1-1,0 0 1,0-1 0,-2 9-1,4-11-12,0 0 0,0 0 0,0 1 0,0-1 0,0 0-1,1 0 1,-1 0 0,0 1 0,0-1 0,1 0 0,-1 0 0,1 0 0,-1 0 0,1 0-1,0 0 1,-1 0 0,1 0 0,0 0 0,0 0 0,-1 0 0,1 0 0,0 0-1,0-1 1,0 1 0,0 0 0,0 0 0,2 0 0,4 3 87,1 0-1,0-1 1,-1 0 0,1 0-1,0 0 1,14 1 0,53 5-898,-53-8-448,-19-1 1047,23 0-4928,-13 0 2680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9:24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24 2912,'-15'-11'4851,"14"10"-4360,1 1 0,0-1 0,0 0 0,0 1 0,0-1 0,0 1 0,0-1 0,0 1 0,0-1 0,2-5 4419,-2 5-4419,58 42 1198,-37-28-1235,30 26 0,-31-19-384,0 2-1,-2-1 0,0 2 0,-1 1 0,22 42 1,52 135 266,-66-138-95,-3 2-1,-3 1 1,-3 0-1,-2 1 1,-3 0 0,-4 1-1,-2 1 1,-4-1-1,-7 77 1,4-125-77,-1-1 1,0 1 0,-2-1 0,-13 36 0,13-42-114,-2-1 0,0 0 0,0 0 0,-1 0 0,0-1 0,-1 0 0,-18 17 0,3-8-34,0-1 1,-39 22 0,-8 6 25,34-21-430,-51 28 1,34-27-7876,50-26 6512,20-9-6958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9:25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401 62 3072,'5'1'9705,"-3"-2"-10029,-1 1 1524,3-8 1477,-21-12-234,16 18-2342,-1-1 1,0 1-1,1 0 1,-1 0-1,0 0 1,0 0-1,-1 0 1,1 0-1,0 0 1,-1 1-1,1-1 1,0 1-1,-1 0 1,0 0-1,1 0 1,-1 0-1,0 0 1,0 1-1,1-1 1,-6 0-1,-6 0 16,0 1 0,-27 1 0,33 0-2,-6 0-41,0 1-1,0 1 1,0 0 0,0 0-1,1 2 1,-1 0 0,1 0-1,0 1 1,1 1 0,0 0-1,-17 13 1,21-14-27,1 0 0,0 0 0,0 1 1,1 0-1,-1 1 0,2 0 0,-1-1 0,1 2 1,0-1-1,1 1 0,0-1 0,0 1 0,1 0 1,0 1-1,1-1 0,0 0 0,-2 15 0,4-13 2,-1 1 0,2-1-1,-1 0 1,1 0 0,1 0-1,0 0 1,1 0 0,4 12-1,-5-17 2,1-1 0,-1 1 1,1-1-1,1 0 0,-1 1 0,1-1 0,0-1 0,0 1 1,1-1-1,-1 1 0,1-1 0,0 0 0,0-1 0,0 1 1,1-1-1,5 3 0,1-1 112,0 0 1,0-1-1,0-1 0,0 1 1,1-2-1,-1 0 0,1 0 1,19-1-1,-11 0-119,1-1 0,-1-2-1,0 0 1,0-1 0,26-7-1,-19 2-2113,13-2-5496,3-1 800,-9 0 1349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9:26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37 137 4992,'-3'-2'406,"-15"-7"1816,17 9-1988,0-1 1,1 1-1,-1-1 1,0 1-1,1-1 1,-1 1-1,0-1 1,1 1-1,-1-1 1,1 0-1,0 1 0,-1-1 1,1 0-1,-1 1 1,1-1-1,0 0 1,-1 1-1,1-1 1,0 0-1,0-1 1,-5-14 4564,5 14-4636,0 0 0,1 0 0,-1 0 0,0 0 0,1 0 0,0 0 0,0 0 0,-1 0 0,1 0 0,0 0-1,1 0 1,-1 0 0,0 1 0,0-1 0,1 0 0,-1 1 0,1-1 0,0 1 0,-1 0 0,1-1 0,2 0-1,5-3 37,0 0-1,0 0 1,12-3-1,-12 5-10,8-4-72,1 2 1,0 0-1,1 1 1,25-2 0,-7 4-28,46 2 1,-75 1-62,0-1-1,0 2 0,1-1 0,-1 1 0,0 0 1,-1 0-1,1 1 0,0 0 0,8 5 0,-13-6-24,-1 0 0,1 0 0,0 0 0,-1 0 0,1 0 0,-1 1 0,0-1-1,0 1 1,0-1 0,0 1 0,0 0 0,0 0 0,-1 0 0,1 0-1,-1 0 1,0 0 0,0 0 0,0 0 0,-1 0 0,1 1 0,-1-1 0,1 0-1,-1 1 1,0-1 0,-1 4 0,-1 10 90,-1 0 0,-1 0-1,-1 0 1,0 0 0,-1-1 0,-1 0 0,0 0 0,-13 18 0,3-7-12,-2 0 1,-1-2 0,-35 35 0,47-53-40,6-5 1,0 0 0,0 1 1,0-1-1,0 0 0,0 0 1,0 1-1,1-1 0,-3 5 1,4-7-30,-1 1 1,1-1 0,0 0 0,0 1 0,-1-1-1,1 1 1,0-1 0,0 0 0,0 1-1,0-1 1,0 1 0,-1-1 0,1 1 0,0-1-1,0 1 1,0-1 0,0 0 0,0 1 0,0-1-1,1 1 1,-1-1 0,0 1 0,0-1-1,0 1 1,0-1 0,0 0 0,1 1 0,-1-1-1,0 1 1,0-1 0,1 0 0,-1 1 0,0-1-1,1 0 1,-1 1 0,0-1 0,1 0-1,-1 1 1,0-1 0,1 0 0,-1 0 0,1 1-1,0-1 1,3 2 100,1 0-1,0 0 1,0 0 0,0-1-1,1 1 1,-1-1-1,0-1 1,0 1 0,1-1-1,-1 0 1,0 0-1,7-1 1,5 1 59,7-1 29,30-6-1,-35 4-992,1 1-1,-1 0 1,25 2-1,-36 2-1516,-1-1-1,1 1 1,-1 0 0,15 7 0,-14-5-449,1-1 1,16 4 0,7-2-269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9:30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717 7 1472,'0'0'78,"0"0"-1,1-1 1,-1 1-1,0 0 1,1-1-1,-1 1 1,19-4 16738,-32 7-14469,-34 31-997,-29 17-689,-48 18-99,-119 72 449,52-29-67,173-96-642,17-15-185,0 1 1,0-1-1,-1 1 1,1-1-1,0 0 1,-1 0-1,1 1 0,-1-1 1,0 0-1,1 0 1,-1-1-1,0 1 1,1 0-1,-4 0 1,10 0-72,1 1 0,-1 0 1,0-1-1,1 1 0,-1 1 0,9 5 1,-10-6 7,14 10-45,1 1 0,-2 1 0,0 0 0,22 25 0,14 12 133,281 203 88,-310-237-193,11 6-13,-18-13-21,-1 1-1,23 21 1,-38-31-158,14-12-12041,-11 8 10494,17-14-4012,9-10 2010,8-11 525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9:33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430 52 4224,'0'-2'593,"0"1"0,0-1 0,0 1 0,-1-1 0,1 1 0,0-1 1,-1 1-1,1-1 0,-1 1 0,0-1 0,1 1 0,-1 0 0,0-1 0,0 1 0,0 0 0,0 0 0,-1-1 1,-1-1-202,1 1 1,-1 0 0,0 1 0,1-1-1,-1 0 1,0 1 0,-6-2 0,1 0-88,-1 1 0,0 0 0,0 1-1,0 0 1,-10 0 0,14 2-198,-1-1-1,1 1 1,-1 0-1,1 0 0,-1 1 1,1 0-1,0 0 0,0 0 1,0 0-1,0 1 1,0 0-1,-8 7 0,-1 1 157,1 1-1,-20 24 1,-56 80 612,78-103-834,1 1 0,1 0 0,0 0 0,0 1 0,2 1 0,0-1 0,-8 30 0,7-18 120,2 1-1,1 0 1,-1 53-1,5-67-127,2 0-1,0 1 1,1-1-1,0 0 1,1 0-1,1 0 1,0-1 0,9 20-1,-10-26 20,0 0 0,1-1 1,0 1-1,0-1 0,0 0 0,1 0 0,0-1 1,0 1-1,0-1 0,1 0 0,-1 0 0,1-1 0,1 0 1,-1 0-1,0 0 0,1-1 0,13 5 0,-13-6 20,1-1-1,-1 0 1,1-1-1,-1 1 1,1-1 0,0-1-1,-1 0 1,11-2-1,61-18 371,-69 17-408,31-10 20,0-2 0,-1-2 0,-1-2 0,-1-1 0,60-44-1,-58 33-2,-2-1 0,0-3-1,-3 0 1,49-66-1,-78 95 12,-1-2 0,1 1 0,-1-1 0,-1 0 1,0 0-1,0 0 0,-1 0 0,0-1 0,-1 1 0,0-1 0,0 0 0,0-16 0,-2 19-44,-1 0 1,1 0-1,-2 0 1,1 1-1,-1-1 1,1 0-1,-2 1 1,1-1-1,-1 1 0,0 0 1,0 0-1,-1 0 1,0 0-1,0 0 1,0 1-1,-1 0 1,0 0-1,-9-8 0,3 5-5,0 1-1,0 0 1,-1 1-1,0 0 1,0 0-1,0 2 0,-1-1 1,-21-3-1,1 2-29,0 2-1,-42-1 0,58 4-153,-1 1 0,0 1 0,1 0-1,-1 1 1,1 1 0,0 1 0,-1 0 0,2 2-1,-33 13 1,46-17-259,1-1 1,0 1-1,-1-1 0,1 1 1,0 0-1,0 0 0,0 0 1,0 0-1,0 0 0,1 0 1,-3 3-1,4-4 203,-1 0 0,1 0 0,0 0-1,0-1 1,-1 1 0,1 0 0,0 0 0,0 0 0,0 0 0,0 0 0,0 0 0,0 0-1,0-1 1,0 1 0,0 0 0,0 0 0,0 0 0,1 0 0,-1 0 0,0 0 0,1-1 0,-1 1-1,0 0 1,1 0 0,-1-1 0,1 1 0,-1 0 0,1 0 0,0-1 0,-1 1 0,1-1 0,0 1-1,-1-1 1,1 1 0,0-1 0,0 1 0,1 0 0,31 12-6610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9:40.65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80 2400,'0'-2'126,"1"1"1,-1 0-1,1 0 0,-1-1 1,1 1-1,-1 0 1,1 0-1,0 0 0,0-1 1,0 1-1,-1 0 0,1 0 1,0 0-1,0 0 1,0 1-1,1-1 0,-1 0 1,0 0-1,0 1 0,0-1 1,0 0-1,3 0 0,-2 1 163,0-1-1,-1 0 1,1 0-1,-1 1 1,1-1-1,-1 0 0,0 0 1,1 0-1,-1 0 1,0-1-1,1 1 1,-1 0-1,0 0 0,0-1 1,0 1-1,0-1 1,0 1-1,-1-1 0,1 1 1,0-1-1,-1 0 1,1 1-1,-1-1 1,1-2-1,-1 3-63,0 0-11,0 0 0,0 0 1,0 0-1,0 0 0,0 0 0,0 0 0,0 0 0,0 1 1,0-1-1,0 0 0,-1 0 0,1 0 0,0 0 0,-1 0 1,1 0-1,-1 0 0,1 1 0,-1-1 0,1 0 0,-1 0 1,1 1-1,-1-1 0,-1 0 0,2 1-147,0 0 1,0 0-1,-1 0 0,1 0 1,0 0-1,0 0 0,-1 0 0,1 0 1,0 0-1,0 0 0,-1 0 1,1 1-1,0-1 0,0 0 0,0 0 1,-1 0-1,1 0 0,0 1 1,0-1-1,0 0 0,-1 0 0,1 0 1,0 1-1,0-1 0,0 0 1,0 0-1,0 1 0,0-1-36,-4 8 225,1 0 1,0 0-1,0 0 0,1 1 1,0-1-1,0 1 0,1-1 1,0 17-1,-1 1 82,-8 99 601,5 1-1,21 225 1,-9-288-978,21 143-610,-27-203 465,-1 2-269,1 0 0,0 0 0,0 0 0,1 0 0,0 0 0,-1 0-1,1-1 1,1 1 0,-1-1 0,6 8 0,-7-12 199,-1 1 1,1 0-1,-1-1 0,1 1 0,0-1 0,0 1 1,-1-1-1,1 0 0,0 1 0,0-1 1,-1 0-1,1 1 0,0-1 0,0 0 1,0 0-1,0 0 0,-1 0 0,1 1 0,0-1 1,0 0-1,0-1 0,0 1 0,1 0 1,2-2-585,1 0 1,-1 0 0,1 0 0,6-5 0,-11 7 799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9:41.84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 6 1728,'-7'-6'12962,"9"9"-12804,0 0 88,0-1 0,0 1 1,-1 0-1,0 1 0,1-1 1,-1 0-1,0 0 0,-1 0 0,1 1 1,0-1-1,-1 0 0,0 1 1,0-1-1,0 0 0,0 5 1,-11 291 3555,0 9-2143,10-232-1590,-1-15-184,9 73 1,2-83-3374,-8-49 3094,-1-2 244,0 1 1,0-1 0,0 0 0,0 1 0,0-1 0,0 1 0,0-1 0,0 1-1,0-1 1,0 0 0,0 1 0,0-1 0,1 1 0,-1-1 0,0 0 0,0 1-1,1-1 1,-1 0 0,0 1 0,0-1 0,1 0 0,-1 1 0,0-1 0,1 0-1,-1 0 1,0 1 0,1-1 0,-1 0 0,0 0 0,1 0 0,-1 1-1,1-1 1,-1 0 0,1 0 0,-1 0 0,0 0 0,1 0 0,-1 0 0,1 0-1,-1 0 1,1 0 0,-1 0 0,0 0 0,1 0 0,-1 0 0,1 0 0,-1-1-1,0 1 1,1 0 0,-1 0 0,1-1 0,20-11-6608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9:42.39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22 0 3072,'-1'1'109,"1"-1"-1,-1 0 1,0 0-1,1 1 1,-1-1-1,1 1 1,-1-1 0,1 0-1,-1 1 1,1-1-1,-1 1 1,1-1 0,-1 1-1,1-1 1,-1 1-1,1 0 1,0-1 0,0 1-1,-1-1 1,1 1-1,0 0 1,0-1 0,-1 1-1,1 0 1,0-1-1,0 1 1,0 0 0,0 0-1,4 24 2979,-2-16-2486,5 37 1860,3 63 0,-9 46-900,-1-113-1127,-16 402 1619,5-230-2053,7-135-505,0-33-2042,4 70 0,9-58-109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9:50.53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117 12 1472,'-1'-2'-402,"6"-8"8710,-4 16-7404,-1-5-648,0 0-219,0 1 0,0-1 0,-1 1-1,1-1 1,-1 0 0,1 1-1,-1-1 1,1 0 0,-1 1 0,0-1-1,0 0 1,0 0 0,0 0 0,-2 3-1,1-1-48,-1 1 66,0 1 1,0 0-1,1 0 1,-1 0-1,1 0 1,1 1-1,-1-1 1,1 1-1,0-1 1,0 1-1,0-1 1,1 1-1,0 9 1,-11 107 9,0-1 32,11 88 794,0-208-885,0 0 0,0 0 0,0 0 1,0 0-1,0 0 0,0 0 0,0 0 0,0 0 0,1 0 0,-1 0 0,0 0 0,1 0 0,-1 0 0,1 1 0,1 6 378,-2-6-352,0-1 0,0 1 1,0-1-1,0 1 0,-1-1 0,1 1 1,-1-1-1,1 1 0,-1-1 1,0 2-1,-9 23-44,7-6 97,3-18-34,0 1 1,0-1 0,0 0-1,0 1 1,-1-1-1,1 0 1,-1 1-1,0-1 1,0 0-1,-1 3 1,-3 4 47,1 0 0,0 0 0,1 0 0,0 1 1,0-1-1,1 1 0,1 0 0,-1 0 0,1 13 1,-3 17 375,-4 35-25,3 138 1,5-139 266,9-87 468,2-27-929,-1 0 0,-2-1 0,4-68 0,1-3-176,-8 84-66,-2 0 1,-1 1-1,-1-1 0,-2 0 1,-4-32-1,-13-17-226,7 3 178,-1-111 0,12 26-455,-5 122 372,1 17-191,4 20 608,1-13-3918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39:07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353 1073 416,'0'0'276,"0"1"1,0-1-1,-1 0 0,1 1 1,0-1-1,0 1 1,0-1-1,0 1 0,0-1 1,0 1-1,0-1 0,0 1 1,0-1-1,0 1 1,0-1-1,0 0 0,0 1 1,0-1-1,0 1 0,0-1 1,0 1-1,1-1 1,-1 1-1,0-1 0,0 1 1,1 0-1,8 12 7510,-9-17-6443,-1-25 48,-5-28-1,0 7-933,-89-748 2359,85 702-2448,3 68-446,6 23 35,0 0-1,-1 1 1,2-1 0,-2-9 0,0 11-247,-2 6 61,-3 6 23,-6 21 298,1 0 0,-11 50 1,3-12-18,3-24 5,-1-1 0,-45 76 0,44-93-62,15-20-8,0-1 0,0 1 0,-5 11 1,-1-3 286,7-12 106,6-9-69,10-18 43,-1 1-224,18-47 0,-10 4-209,-10 28-20,3 1 1,28-61-1,-31 80 66,0 0-1,24-31 0,-27 42 65,-5 4-60,1 1-1,0 0 1,-1 0 0,1 0 0,5-3 0,-6 5 15,-1 0 0,1 0 0,0 0 0,-1 1 0,1-1 0,0 1 0,-1 0 1,1-1-1,0 1 0,0 0 0,-1 0 0,1 0 0,0 0 0,0 0 0,-1 0 0,3 1 0,-2 0-5,0 0 1,0 0-1,0 0 1,0 0-1,0 0 1,-1 1-1,1-1 1,0 1-1,-1-1 1,1 1-1,-1 0 0,1 0 1,-1-1-1,0 1 1,2 3-1,1 2 40,-1 0-1,0 1 1,3 7-1,4 17-80,-2 1 0,-2-1-1,-1 1 1,2 52 0,-7-77-205,0-2-651,0 0 0,0 0 0,2 9 0,-2-14 597,0 0 0,0 0 0,1 0 0,-1 0 0,0 0 0,1 0 0,-1 0 0,1 0 0,-1 0 0,1 0 0,0 0 0,-1 0 0,1 0 0,0 0 0,0-1 0,-1 1 0,1 0 0,0-1 0,0 1 0,0 0 0,0-1 0,0 1 0,0-1 1,0 0-1,2 1 0,-1-1-155,0 1 0,1-1 0,-1-1 0,1 1 0,-1 0 0,0-1 0,1 1 0,4-2 0,28-12-4738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5:05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23 7808,'-13'-23'3520,"18"27"-3040,-2-4-128,2 3-288,8 2-32,6 6 0,12 6 96,6 3-64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0:00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122 969 2496,'-13'9'7546,"18"-15"-5268,23-26-1097,-1 0 0,-2-2 1,29-53-1,14-17-568,-20 38-209,84-123 842,-109 150-956,-1-1 0,-1-1 0,15-45 1,12-74 608,-41 133-556,2 0 11,-5 20-275,-4 19-298,-7 25 37,-17 56 1,14-56 48,-6 7 198,-1-1 0,-39 71 0,27-58 22,-13 25 15,-90 132-1,66-125 54,-41 56 287,80-104-202,-36 73 0,-1 31 347,59-136-416,5-11 199,5-18-111,-1 6-268,1 1-1,1-1 1,0 1 0,0 0-1,2 1 1,0 0 0,18-24-1,109-95 57,-27 28-110,25-45-194,-12 11 712,-101 119-93,-18 18-175,-2 4-43,-1 22-5,-1 1 0,-8 38 0,-19 53-136,17-73 57,5-17-38,3-16-30,1 1 1,0 0-1,1 0 0,-2 17 1,4-28 27,0 0-1,0 0 1,0 0 0,0 0-1,0 0 1,1 0 0,-1 0-1,0-1 1,0 1 0,0 0 0,1 0-1,-1 0 1,1-1 0,-1 1-1,0 0 1,1 0 0,-1-1-1,1 1 1,0 0 0,-1-1 0,1 1-1,-1 0 1,1-1 0,0 1-1,0-1 1,0 1 0,1 0-1,0-1 1,-1 1-1,1-1 1,0 0-1,0 0 1,0 0-1,-1 0 1,1 0 0,0 0-1,0 0 1,0 0-1,1-1 1,5-1 44,-1-1 1,1 0 0,-1 0-1,13-8 1,-7 2-112,-1-1 1,0-1-1,0 0 0,-2 0 1,16-21-1,-13 15-128,29-27 1,-26 28 116,12-9 201,-33 38 23,-33 93-828,35-98 646,0 1 0,0-1 0,1 1 0,0-1 0,1 1 0,-1 0 0,2 0 0,-1-1 0,1 1 0,2 12 0,-2-19 41,1-1 0,-1 0-1,0 1 1,1-1 0,-1 0-1,1 1 1,-1-1 0,1 0 0,-1 0-1,1 0 1,0 1 0,0-1-1,0 0 1,-1 0 0,1 0 0,0 0-1,0-1 1,0 1 0,1 0-1,-1 0 1,1 0 0,0 0 10,0 0 0,0-1 0,1 1 1,-1-1-1,0 0 0,0 1 0,0-1 0,1 0 1,-1 0-1,0-1 0,4 0 0,3-1 42,0 0-1,-1-1 0,1-1 1,-1 1-1,10-7 0,-10 5-60,-1 0 0,1-1 0,-1 0-1,0-1 1,0 1 0,-1-1 0,0-1 0,0 1 0,-1-1-1,0 0 1,0 0 0,-1 0 0,6-16 0,-6 13-20,0 0 0,-2 0 0,1 0 0,-1-1 1,-1 1-1,0 0 0,-1-1 0,0 1 1,0-1-1,-1 1 0,-3-12 0,3 18-14,0 1 0,0 0 0,-1 0 0,0 0 0,1 0 0,-1 0 0,-1 0 0,1 1 0,0-1 0,-1 1 0,0-1 0,0 1 0,0 0 0,0 0 0,-7-5-1,7 7 4,1-1 0,-1 1 0,0 0 0,1 0 0,-1 0 0,0 0 0,0 1 0,0-1-1,0 1 1,0-1 0,1 1 0,-1 0 0,0 0 0,0 1 0,0-1 0,0 0-1,0 1 1,0 0 0,1 0 0,-1 0 0,0 0 0,1 0 0,-1 0 0,-4 4 0,3-3 10,1 0 1,0 1 0,-1-1 0,1 1 0,0 0 0,0 0 0,1 0 0,-1 1 0,1-1 0,-1 0-1,1 1 1,-3 7 0,5-10 4,0-1-1,0 1 1,0 0-1,0-1 1,0 1-1,0-1 1,0 1-1,0 0 1,0-1-1,1 1 1,-1-1-1,0 1 1,0-1-1,0 1 1,1 0-1,-1-1 1,0 1-1,1-1 1,-1 1-1,1-1 0,-1 0 1,0 1-1,1-1 1,-1 1-1,1-1 1,-1 0-1,1 1 1,-1-1-1,1 0 1,0 0-1,-1 1 1,1-1-1,-1 0 1,1 0-1,1 0 1,22 4 88,-4-4-35,1-1 0,-1-2 0,0 0 0,36-9 0,-7 0 60,9 0-74,87-14-248,-138 25 224,1 0 1,-1 1-1,1 0 1,-1 1-1,1 0 1,-1 0 0,9 3-1,-12-3 2,-1 0 0,1 0 0,-1 1-1,0-1 1,0 1 0,1 0 0,-1 0 0,0 0 0,-1 1-1,1-1 1,0 1 0,-1-1 0,1 1 0,-1 0 0,0 0-1,4 6 1,-3-1 54,1 0 0,-1 0 0,-1 0 0,1 0-1,-1 0 1,-1 1 0,1-1 0,-2 1 0,1 0 0,-2 16-1,-1-12-28,0 0 0,-1 0 0,0 0 0,-1-1 0,-1 1-1,-9 17 1,12-23-21,1-7 1,1 1 0,0 0 0,0-1 0,0 1 0,0 0 0,-1-1 0,1 1 0,0 0 0,0-1 0,-1 1 0,1-1 0,-1 1 0,1-1 0,0 1 0,-1 0 0,1-1 0,-1 0 0,1 1 0,-1-1 0,0 1 0,1-1 0,-1 0 0,-1 1 0,2-1-182,1 0-77,0 0 234,0 0 0,0 0 0,0 0 1,-1 0-1,1-1 0,0 1 0,0 0 0,0-1 0,0 1 1,0-1-1,-1 1 0,1-1 0,1 0 0,33-36 96,-29 29-62,0 0 1,1 1 0,0 0 0,1 0-1,0 1 1,12-9 0,-11 10-40,-6 3-46,-1 0 1,1 1 0,-1 0-1,1-1 1,5-1 0,-7 3 54,-1 0 0,1 0 0,0 0 0,0 0 1,-1 0-1,1 0 0,0 0 0,0 0 0,-1 0 1,1 0-1,0 0 0,0 1 0,-1-1 0,1 0 1,0 0-1,-1 1 0,1-1 0,0 1 0,-1-1 1,1 0-1,-1 1 0,1-1 0,0 1 0,-1-1 1,1 1-1,-1 0 0,0-1 0,1 2 0,1 1 12,0 0 0,-1 0 0,1 1 0,-1-1 0,0 0-1,0 1 1,0-1 0,-1 1 0,1 5 0,-1 34 276,-1-18-173,15-26-303,6-3 224,0-2 0,0 0 1,0-1-1,19-11 0,-20 9-54,1 1 0,0 0 0,38-8-1,-53 16 12,-1-1-1,0 2 0,1-1 0,-1 0 0,0 1 1,0 0-1,1 0 0,-1 0 0,0 0 0,0 1 0,0-1 1,0 1-1,0 0 0,-1 0 0,7 5 0,-7-5 9,0 0-1,-1 1 1,1-1-1,0 0 1,-1 1-1,0 0 1,1 0 0,-1 0-1,0 0 1,0 0-1,-1 0 1,1 0-1,-1 0 1,0 1-1,1-1 1,-1 1-1,-1-1 1,2 7-1,-2-4 1569,2 0-3285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0:20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14 624 3136,'-3'0'808,"-7"8"6981,19-12-6397,-2-1-1168,0 1 0,0-2-1,0 1 1,0-1 0,-1 0 0,7-8 0,31-44 390,-29 37-406,157-230 971,-154 223-915,-2-2 1,0 0-1,-3-1 1,15-44-1,-27 70-152,0 0-1,0 1 1,0-1-1,0-6 1,-1 10-82,0-1 0,0 1 1,0-1-1,0 1 0,0-1 0,-1 1 1,1-1-1,-1 1 0,1-1 0,-1 1 1,1-1-1,-1 1 0,0 0 1,1-1-1,-1 1 0,-1-2 0,1 3-38,1 0 0,0 0 0,0-1 0,-1 1 0,1 0 0,0 0 0,-1 0 0,1 0 0,0 0 0,-1-1 1,1 1-1,0 0 0,-1 0 0,1 0 0,0 0 0,0 0 0,-1 0 0,1 0 0,0 0 0,-1 0 0,1 0 0,0 0 0,-1 1 0,1-1 0,0 0 0,-1 0 0,1 0 0,0 0 0,0 0 0,-1 1 0,1-1 0,-1 0 0,-7 8-278,-13 21 244,1 1 1,1 1-1,2 1 1,-23 55-1,-104 276 789,99-264-486,-8 19 214,52-114-416,0-1 1,0 1-1,1-1 1,-1 1-1,1 5 1,0-9-39,0 1 1,0-1-1,1 0 1,-1 0-1,0 0 0,0 0 1,1 1-1,-1-1 1,0 0-1,1 0 0,-1 0 1,0 0-1,0 0 1,1 0-1,-1 0 0,0 0 1,1 0-1,-1 0 1,0 0-1,1 0 0,-1 0 1,0 0-1,1 0 0,-1 0 1,0 0-1,0 0 1,1 0-1,-1-1 0,1 1 26,13-4 37,0-1 0,0-1 0,0 0 0,0-1 1,15-11-1,6-3-141,11-5 101,54-40 0,-79 50-18,0-1 0,-2-1 0,0-1 0,23-31 0,-25 28 2,34-43 718,-45 57-442,-6 7-136,0 3-51,0 9-168,0-2 50,0 21 188,-5 39 1,-3 17 94,8-81-281,0-1 0,0 1 0,0-1 0,0 1 0,1 0 0,0-1 0,-1 1 0,3 5 0,-2-9 15,-1 0 1,1 1-1,-1-1 0,1 0 1,-1 0-1,1 0 1,0 0-1,0 0 0,0 0 1,-1 0-1,1 0 1,0 0-1,0 0 0,0 0 1,0 0-1,0-1 0,1 1 1,-1 0-1,0-1 1,0 1-1,0-1 0,1 1 1,-1-1-1,0 0 1,1 1-1,-1-1 0,0 0 1,0 0-1,1 0 0,-1 0 1,0 0-1,2 0 1,5-2 68,-1 0 1,0 0-1,0-1 0,0 1 1,0-1-1,11-7 1,37-28-49,-37 24 58,3-2-194,-1 0-1,29-31 1,-40 38 56,-4 7-70,-5 8-67,-9 23 145,6-19-8,0 0 0,1 1-1,0-1 1,-2 18 0,5-26 65,0-1 0,0 0-1,0 0 1,0 1 0,0-1 0,0 0 0,0 0 0,0 0-1,0 0 1,0 0 0,0 0 0,1-1 0,-1 1 0,2 0-1,-2 0 15,3 0 3,-1 1 0,1-1 1,0 0-1,-1 0 1,1 0-1,0-1 0,-1 0 1,8 1-1,30-4-9,-37 2 4,1 0 0,-1 0 1,1 0-1,-1 0 1,0-1-1,0 0 1,0 0-1,0 0 1,0 0-1,0-1 1,0 1-1,-1-1 0,1 0 1,-1 0-1,0 0 1,0-1-1,0 1 1,0-1-1,-1 1 1,1-1-1,2-6 0,-3 6-19,-1 0 0,0 0 0,0 0 0,0 0 0,0 0 0,-1 0 0,1 0-1,-1 0 1,0-1 0,-1 1 0,1 0 0,-1 0 0,1 0 0,-1 0-1,0 0 1,-1 0 0,1 0 0,-1 1 0,0-1 0,0 0 0,0 1 0,0-1-1,-5-5 1,4 6-47,1 0 0,-1 0 0,0 0 0,0 1 0,-1-1 0,1 1 0,0 0 0,-1 0 0,0 0 0,1 0 0,-1 1 0,0-1 0,0 1 0,0 0 0,0 0 0,0 0 0,-4 0 0,1 1-11,0 0 0,-1 1 0,1 0-1,0 0 1,0 0 0,0 1-1,-1 0 1,-8 4 0,15-6 123,1 1-72,0 0 1,0 0 0,0-1-1,1 1 1,-1 0-1,0 0 1,1-1-1,-1 1 1,1-1 0,-1 1-1,0 0 1,1-1-1,0 1 1,-1-1-1,1 1 1,-1-1 0,1 1-1,0-1 1,-1 1-1,1-1 1,0 0-1,-1 1 1,1-1 0,0 0-1,-1 0 1,1 1-1,0-1 1,0 0-1,-1 0 1,2 0-1,26 2-215,-27-2 213,72-2-128,-46-1 172,0 3 0,0 0 0,0 1 0,36 7 0,-57-6 17,1 0 0,0 0 1,-1 0-1,0 1 0,0 0 0,0 0 0,0 1 1,9 6-1,-13-8-41,1 0 0,-1 1 1,1-1-1,-1 1 0,0 0 0,0 0 1,0 0-1,0 0 0,0 0 0,-1 0 1,0 0-1,1 0 0,-1 0 1,0 1-1,-1-1 0,1 1 0,0-1 1,-1 6-1,0 6-13,1-5 97,-1 0 0,-1-1 0,-2 14 0,3-12 254,0-11-354,0 0-1,0 0 1,0 0-1,0 1 1,0-1-1,1 0 1,-1 0-1,0 0 1,0 0-1,0 0 1,0 0-1,0 0 1,1 0-1,-1 0 1,0 0-1,0 0 0,0 0 1,0 0-1,0-1 1,1 1-1,-1 0 1,0 0-1,0 0 1,0 0-1,0 0 1,0 0-1,0 0 1,1 0-1,-1 0 1,0 0-1,0 0 1,0-1-1,0 1 1,0 0-1,0 0 1,0 0-1,15-19 226,-12 16-358,64-105-96,-66 107 210,-1 0 0,1 0 0,-1 0 0,1 0 0,0 1 1,-1-1-1,1 0 0,0 0 0,0 1 0,0-1 0,0 1 0,-1-1 0,1 1 0,0-1 0,0 1 0,0-1 0,0 1 0,0 0 0,0 0 0,0-1 0,0 1 0,0 0 1,1 0-1,-1 1 6,0-1 1,0 0-1,0 1 1,0-1-1,-1 1 1,1-1 0,0 1-1,-1 0 1,1-1-1,0 1 1,-1 0-1,1-1 1,-1 1 0,1 0-1,-1 0 1,1 0-1,-1-1 1,0 1-1,1 0 1,-1 0 0,0 0-1,0 0 1,1 0-1,-1 0 1,0-1-1,0 1 1,0 1 0,1 52 562,-2-33-582,1-20 27,2-1 6,0-1 0,1 0-1,-1 1 1,-1-1 0,1 0-1,0 0 1,0 0-1,0 0 1,0-1 0,-1 1-1,1 0 1,0-1-1,-1 1 1,1-1 0,-1 1-1,2-3 1,8-7-64,-3 2 56,2 2 0,-1-1 0,1 1 0,0 1 0,16-9 0,-23 14-2,0 0 1,0 0 0,0 0-1,0 0 1,0 0-1,0 1 1,0-1 0,0 1-1,0 0 1,1 0-1,-1 0 1,0 0-1,0 1 1,0-1 0,0 1-1,0 0 1,0 0-1,0 0 1,0 0 0,0 0-1,0 1 1,0 0-1,-1-1 1,1 1 0,4 4-1,-2 0-8,0 0 0,0 0-1,0 0 1,-1 1 0,0 0-1,0 0 1,0 0 0,-1 0-1,3 11 1,3 6 11,-8-22 33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0:21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44 6976,'-9'-7'3493,"9"7"-3449,0 0 1,0 0-1,0 0 1,0 0-1,0 0 1,0 0-1,0 0 1,0 0-1,0 0 1,0 0-1,0 0 1,0 0-1,0 0 1,0 0-1,0 1 535,0-1-535,6 21 6012,1 0-5232,3 54 1403,2 107 0,-3-21-1347,-4 40 356,-5-145-360,-1-56-795,0-1 1,1 1-1,-1-1 1,0 1 0,0-1-1,1 1 1,-1-1 0,0 1-1,1-1 1,-1 0 0,1 0-1,-2-1 1,-3-13 93,0-1 1,0 1 0,-4-34-1,2-51-95,3 43 2,4 54-75,-10-168-46,9 130-57,3 1 0,7-51 0,-7 77 88,0 1 0,1-1 0,1 1 0,0 0 0,7-15 0,-9 24-5,0 1 0,1-1 1,-1 1-1,0 0 0,1-1 0,0 1 0,0 0 0,0 1 0,0-1 1,0 0-1,1 1 0,-1 0 0,1 0 0,0 0 0,-1 0 0,1 0 0,0 1 1,0 0-1,0 0 0,0 0 0,7-1 0,-5 2-8,-1 0 1,1 0-1,-1 1 0,1 0 1,-1 0-1,0 0 0,9 3 0,36 16-117,-50-20 138,16 8 31,0 1-1,0 0 0,-1 0 1,0 2-1,15 14 0,-21-18 27,-2 1 0,1 0 0,-1 0 0,-1 1 0,1 0 0,-1 0 0,-1 0 0,0 1 0,7 17 0,-8-16-21,0 1-1,-1-1 1,0 1-1,-1-1 1,-1 1-1,0 0 1,0-1 0,-1 1-1,0 0 1,-1 0-1,-4 16 1,5-25 2,-1 0 1,0 0-1,-1 0 1,1 0-1,0 0 1,-1-1-1,0 1 1,0 0-1,0-1 1,0 1-1,0-1 1,0 0-1,0 1 1,-1-1-1,-5 3 1,4-2-7,-1-1 0,1 0 0,-1-1-1,1 1 1,-1-1 0,0 0 0,0 0 0,1 0 0,-9-1 0,-5 0-19,-1-2 0,1 0 0,0-1 0,-23-7-1,37 8-19,-68-22-282,38 11-3156,2 3-7957,43 13 8320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0:22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58 5888,'-1'-1'121,"1"1"0,-1 0 0,0-1 0,1 1 0,-1-1 1,0 1-1,1 0 0,-1 0 0,0-1 0,0 1 0,1 0 0,-1 0 1,0 0-1,0 0 0,1 0 0,-1 0 0,0 0 0,-1 0 0,-9 1 7120,-3 6-3450,10-4-3460,0 1 1,1 0 0,0 0-1,0 0 1,0 1-1,1-1 1,-1 1-1,1-1 1,0 1 0,0 0-1,-1 7 1,2-9-299,1-1-1,0 1 1,0-1 0,0 1 0,0 0 0,0-1 0,0 1-1,1-1 1,-1 1 0,1-1 0,0 0 0,-1 1 0,1-1-1,0 1 1,0-1 0,1 0 0,-1 0 0,1 0 0,-1 0-1,1 0 1,-1 0 0,1 0 0,0 0 0,4 2 0,-3-1 21,0-1 0,1 0 1,0 0-1,-1 0 0,1-1 1,0 1-1,-1-1 1,1 0-1,0 0 0,0 0 1,0-1-1,0 1 0,0-1 1,0 0-1,0 0 0,0 0 1,0-1-1,0 1 1,0-1-1,0 0 0,7-3 1,-4 1 20,0 0 1,-1 0-1,1-1 1,-1 0-1,0-1 1,0 1-1,-1-1 1,1 0-1,-1 0 1,9-12-1,-11 12 8,1 0 0,-1 0 0,0 0-1,0-1 1,-1 1 0,0-1 0,0 0 0,2-5 0,-4 7-56,1 0 0,-1 0 0,0 0 0,0 0 0,0 0 1,0 0-1,-1 0 0,0 0 0,1 0 0,-2 0 0,1 0 1,-3-7-1,3 10-46,0-1 0,1 1 0,-1 0-1,0-1 1,0 1 0,0 0 0,0 0 0,0 0 0,-1 0 0,1 0 0,0 0 0,0 0 0,-1 0 0,1 0-1,0 1 1,-1-1 0,1 0 0,-1 1 0,1-1 0,-1 1 0,1 0 0,-1-1 0,1 1 0,-1 0 0,1 0-1,-1 0 1,0 0 0,1 0 0,-1 0 0,1 1 0,-3 0 0,-4 1-150,-1 0 1,1 2-1,0-1 1,-11 7-1,8-5-4,-12 8-89,16-9-129,1-1-1,0 1 1,-1-2 0,-7 4 0,56-31-15076,-8-5 11057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0:22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27 122 2912,'-7'5'2822,"2"-3"473,-1-5-1348,5 3-1799,1 0 0,0 0 0,-1 0 0,1 0 0,0 0 0,-1 0 0,1 0 0,0 0 0,-1 0 0,1 0 0,0-1 0,-1 1 0,1 0 0,0 0 0,0 0 0,-1-1 0,1 1 0,0 0 0,0 0 0,-1-1 0,1 1 0,0 0 0,0-1 0,0 1 0,-1 0 0,1-1 0,0 1 0,0 0 0,0-1 0,0 1 0,0 0 0,0-1 0,0 1 0,0 0 0,0-1 0,0-3 294,1 0 0,0 0 1,0 1-1,1-1 0,-1 1 1,1-1-1,0 1 0,0-1 1,0 1-1,5-6 0,3-7-113,-7 12-291,0 0 0,0-1 1,0 1-1,0 0 0,1 1 0,-1-1 0,1 1 0,0-1 1,1 1-1,-1 1 0,0-1 0,1 0 0,-1 1 0,8-3 1,-8 4-32,-1 0 0,0 1 0,0-1 0,0 1 1,1-1-1,-1 1 0,0 0 0,0 0 0,1 1 0,-1-1 1,0 1-1,0-1 0,0 1 0,1 0 0,-1 0 0,0 0 1,0 1-1,0-1 0,-1 1 0,1 0 0,0 0 0,-1 0 1,1 0-1,2 3 0,-3-3 8,0 1 1,0 0-1,0 0 0,-1 0 1,1 0-1,-1 0 0,1 0 0,-1 0 1,0 1-1,0-1 0,-1 1 1,1-1-1,-1 0 0,0 1 1,0-1-1,0 1 0,0-1 0,0 0 1,-1 1-1,0-1 0,1 1 1,-3 4-1,0 2 44,-1 0-1,0-1 1,0 1 0,-1-1-1,-1 0 1,-8 12 0,-9 6 406,0 0 1,-46 39 0,51-46 121,17-20-225,10 0-79,7-3-624,63-10 863,-27 9-4116,-36 13-8907,-3-1 7157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0:23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26 9152,'-10'-7'1268,"-11"-11"3805,20 42-1488,-3 25 1,-18 59-1195,18-91-2398,-2-1 0,-10 25 0,7-27-521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0:23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43 6880,'-9'0'1850,"6"0"-682,6 0 1680,6 0 1061,0-1-2835,-1 0 0,0-1 0,1 0-1,15-7 1,-9 4-523,3-1 31,-8 2-326,0 0 1,0 2-1,16-4 1,-23 6-228,1 0 0,0 0 0,-1 0 0,1 0 1,-1 1-1,1-1 0,0 1 0,-1 0 0,1 0 1,-1 0-1,0 1 0,1-1 0,5 5 0,-6-5 20,0 1-1,0 1 1,0-1-1,0 0 1,0 1-1,0 0 1,0 0-1,-1-1 0,0 2 1,1-1-1,-1 0 1,0 0-1,0 1 1,-1-1-1,1 1 1,-1-1-1,0 1 1,0 0-1,0-1 1,0 1-1,-1 0 1,1 0-1,-1 0 1,0-1-1,0 1 0,-1 0 1,1 0-1,-1 0 1,0 0-1,0-1 1,0 1-1,0 0 1,-2 3-1,-2 4 84,-1 0 0,0-1-1,0 1 1,-1-1 0,-11 12 0,-15 22 213,30-39-306,-2 5 422,14-9-48,4-1-457,-4 0-44,-1 0 0,1-1 0,0 0 0,-1-1 0,1 0 0,0 0 0,11-5 0,-10 4-987,0 0 0,0 0-1,1 1 1,-1 0 0,1 1-1,0 0 1,-1 1-1,1 0 1,0 1 0,-1 0-1,1 1 1,-1 0-1,14 4 1,35 17-5842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0:45.0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2404 1248,'2'-2'76,"-1"1"0,1 0 1,0 0-1,0 0 0,0 0 0,0 0 0,0 0 0,0 1 1,0-1-1,0 1 0,0-1 0,3 1 0,16-6 273,28-13-61,-29 13-234,-17 5 12,1 0-1,-1 0 1,0 0-1,0 0 1,6-4 0,23-18 228,0-1 1,-2-2 0,33-36-1,-58 57-267,52-60-75,-25 26 59,-19 23 27,-1 0 0,10-18 1,-10 15 2,15-20 0,-9 16-54,1 1 1,0 1 0,1 1-1,2 1 1,33-24-1,-17 20 90,1 2-1,55-22 1,-54 27-40,-2-2 0,59-36 1,-64 32 23,47-40 0,-45 32-323,11-9 391,4-7-152,2 2 1,2 3-1,108-63 0,-74 62 214,-30 15-62,-22 11-46,-18 8 41,20-12 0,64-39 780,184-76 0,-245 118-890,81-34-140,-80 32 236,-13 7-17,0-1-1,-1-2 0,35-24 1,-35 20 92,57-31 0,36-7-213,-103 49-64,169-57 486,-86 34-297,-61 17-48,58-20 76,142-30 0,-27 31 99,59-16 149,-166 24-358,242-48 407,-297 62-310,-36 7-33,1 1 0,-1 0-1,24 0 1,-35 3-35,35-2 17,-36 2-24,-1-1 0,1 1 0,-1-1 0,1 0 0,-1 0 0,1 1 0,-1-2 0,0 1 0,0 0 0,1 0 1,-1-1-1,2-1 0,10-4 277,-1 2-372,5-3 362,-15 6-316,-1 1 0,1 0 0,0-1 0,-1 1 0,1 0 0,0 1 0,0-1 0,0 0 0,0 1 0,-1 0 0,1 0 0,0 0 0,0 0 1,6 1-1,0-1-65,-7 0 418,12 0-293,35 5-448,63-13 185,0-1 94,72 6 313,-7-5-357,402-28 223,-424 26 97,-126 8-112,266 3 30,-114 3-360,-13-14 952,-39 0-540,-12 2-510,34-1 663,67 3-238,-155 3-53,244-17 84,-278 17-110,296-18 8,-136 10-72,51 6 180,28-2-20,-173-1 26,176-12-134,-3 18-259,-147 3 593,187 14-514,-99-2 137,314 41 228,-439-43-66,243 26 75,-107-14 125,374 40-167,-510-53-26,193 17 16,161 35-108,-97-8 204,124 34-172,-271-44 178,-101-23-253,-2 5-1,152 63 1,-208-73 57,193 75 11,252 77 211,-377-136-148,136 23 1,-39-10-124,4 2 110,54 14 291,-195-43-362,-2 3 0,64 31 0,23 28 108,44 20 311,-93-58-232,54 24 52,-115-48-221,218 88 358,-70-53-208,-31-9-214,-94-23 145,0 3-1,63 34 1,110 75 435,-152-85-467,165 105 119,-80-48-42,-112-75 39,3-2 0,71 25 0,-16-7 29,-88-36-132,0 2 0,41 27 0,-59-34-220,1 1 0,-1-1-1,-1 2 1,1-1 0,-1 1-1,0 0 1,0 0 0,-1 0-1,0 1 1,-1 0 0,1 0 0,3 11-1,-6-14-205,-1 0 0,0 1-1,0-1 1,0 0 0,-1 0 0,0 1-1,0-1 1,0 0 0,-1 0-1,0 1 1,-2 8 0,2-11 63,0 0 0,0 0 0,0-1 0,0 1 0,0 0 0,-1-1 0,1 1 0,-1-1 0,0 0 0,0 1 0,1-1 0,-1 0 0,-1 0 0,1 0 0,0-1 0,0 1 0,-1 0 0,1-1 0,-1 1 0,0-1 0,1 0 0,-4 1 0,3-2 105,1 1 1,0-1 0,0 0 0,0 0 0,-1 0-1,1-1 1,0 1 0,0 0 0,0-1 0,0 1-1,-3-2 1,5 2 190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1:19.28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5088 1664,'2'0'773,"0"0"0,1 0 1,-1-1-1,0 1 0,0-1 0,1 1 1,-1-1-1,0 0 0,0 0 0,3-2 1,-2 1-283,0 0 1,0 0 0,0-1 0,0 1-1,4-7 1,0-1-680,0-1-1,11-22 1,-8 13 1158,82-174 271,-59 117-1106,-15 37 90,2 0 0,2 1 0,1 2 0,43-54 0,-44 65-27,9-9-84,-2-1-1,-2-1 0,26-46 0,-4-16 122,19-33-17,-51 103-99,1 1 0,33-38 0,-8 20 106,63-51-1,27-26 207,-88 70-289,-3-2-1,37-63 0,-23 34-122,-33 53-5,1 0 0,46-44 0,65-45-6,-1 0 6,33-63 41,2-3 18,-123 142-129,62-46 0,92-66 504,-160 120-416,-1-1 0,58-74 0,-59 60-95,-2 2 55,3 1 1,48-47 0,-58 69 140,58-39 1,39-13-73,-60 38-273,65-50 0,-99 65 257,-2-2 0,0-1 1,31-40-1,-27 26-13,1 2 0,62-54 1,-73 74-59,-1 2 0,2 1 0,1 1 0,0 1 0,0 1 0,31-10 0,34-9 235,-7 4-103,138-69 0,20-14-143,-90 45 149,137-81 10,-244 125-91,2 2-1,93-28 0,105-12 88,-124 34-33,9 0-80,242-17 0,-24-7-250,-282 42 427,120-2 0,-171 11-173,91-3-108,191-7-4,137 16 420,-315-1-373,81-6-54,-16-1 113,263 7 205,-236-7-160,183-6 144,-228-1-255,242-21 94,12-11-9,-130 14 143,407-38-314,-686 64 155,483-41 73,-190 20-93,-130 9 97,16-3-126,299-9 241,-466 26-177,415 6-410,-32 17 706,2 30-203,-232-29-134,227 29-268,-68 2 501,-22-2 0,47 7-223,-75-21 9,-114-19 71,373 82 309,-410-75-374,290 91 64,-126-36 115,-4-1-16,-260-71-137,265 77-40,-170-60 195,87 20-20,-185-40-123,381 105-289,-376-99 297,0 2-1,-1 0 1,-1 3 0,-1 1-1,40 30 1,7 13 17,-15-12-123,94 57-1,34-12 41,-26-15 206,225 159-292,-290-163 72,179 177-1,-125-82 302,-20 17-277,-104-140 82,3-2 1,1-1-1,2-2 0,3-2 1,69 58-1,131 82-120,-232-174 28,-1-1 0,0 1 0,0 1 1,-1 0-1,6 9 0,-4-4-1214,-1 1 1,13 29-1,-15-26-455,0 0-1,-1 1 0,-1-1 1,0 1-1,-2 0 0,1 23 1,-5-18-2620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1:25.88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 1 2080,'-1'8'8148,"-1"4"-5418,-4 32-3150,7 9 970,3 0-1,1 0 0,24 98 1,-18-90-245,-7-41-34,5 24 1,-5-33 48,1 10 2309,-11-34-1541,4-2-915,0-2-35,-7-20-1,-10-52 129,17 73-228,0 0 0,0 1-1,2-1 1,0 0 0,0 0-1,2 1 1,0-1 0,1 0-1,0 1 1,7-18 0,-5 21-3,0-1 1,1 1 0,0 0-1,1 0 1,0 1 0,1 0 0,0 1-1,1-1 1,0 1 0,0 1-1,22-17 1,-28 24-34,0 0 0,1 0 1,-1 0-1,1 1 0,-1-1 0,1 1 1,0 0-1,0 0 0,-1 0 0,1 0 1,0 1-1,0 0 0,0-1 0,0 1 1,-1 1-1,1-1 0,0 1 0,6 1 1,3 2 88,1 1 0,-1 0 0,22 14 0,-29-16-7,19 12 44,-24-14 394,9-6-420,-10 2-1948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5:05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9 6464,'-45'-8'2944,"63"8"-2560,17 0 1056,7 4-864,34 0 480,4-1-608,59 2-64,1-2-224,49-6 128,-4 3-192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1:27.69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236 76 4992,'3'2'7578,"-3"-1"-7452,-8 5 2563,-17 10-3004,18-12 1085,-8 5-638,1 1 1,0 0-1,1 1 1,0 1-1,1 0 1,0 0-1,1 1 1,0 1 0,1 0-1,1 0 1,0 1-1,1 0 1,-7 19-1,12-27-151,-21 68 14,23-67 79,-1 0-1,1 0 1,0 0 0,0 1 0,1-1-1,1 0 1,1 12 0,-2-17-26,1-1 0,0 1 1,-1 0-1,1-1 0,0 0 0,1 1 1,-1-1-1,0 0 0,1 1 1,-1-1-1,1 0 0,0 0 0,0 0 1,0 0-1,2 1 0,-3-2-13,1 0 0,-1 0 0,1 0 0,-1-1-1,1 1 1,-1 0 0,1-1 0,0 0-1,-1 1 1,1-1 0,0 0 0,-1 0 0,1 0-1,-1 0 1,1 0 0,0 0 0,-1 0 0,1-1-1,0 1 1,-1 0 0,1-1 0,-1 0 0,1 1-1,-1-1 1,1 0 0,1-1 0,5-3 50,-1-1 0,0 0 0,0-1 0,0 0 0,-1 0 0,0 0 1,0 0-1,-1-1 0,0 0 0,0-1 0,3-8 0,6-16-30,15-55-1,-21 62-64,-2-11-130,-5 27 62,0 1 0,4-14 0,-4 17-120,1 13 39,15 36 96,19 40 171,-31-72-27,1 0 1,0-1-1,1 0 1,0-1-1,11 12 0,-17-19-40,1 0 0,0 0 0,0-1 0,1 1 0,-1-1-1,0 1 1,1-1 0,-1 0 0,0 1 0,1-1 0,0-1 0,-1 1-1,1 0 1,-1-1 0,1 1 0,0-1 0,-1 0 0,1 0 0,0 0-1,3 0 1,-2-1-1,0 0 0,0 0 0,0-1 0,0 1 0,-1-1 1,1 0-1,-1 0 0,1 0 0,-1-1 0,1 1 0,-1-1 0,0 1 0,3-5 0,103-135 364,-97 125-429,-1 1 0,-4 6-16,0-1 0,1 1 0,0 1 0,12-11 0,-15 15 37,-4 4-8,0 0 1,0 0-1,1 0 1,-1 0-1,0 0 1,1 0-1,-1 0 1,1 0-1,1 0 1,3 4-74,-3 9 7,-1 129 146,-4-77 200,3-56 179,0-9-164,4-16-54,0 1-191,33-65 245,-32 70-347,0-1 0,1 1 0,0 0 0,0 1 0,1 0 0,1 0 0,0 1 0,14-12 0,-23 20 54,1 0 1,0 0 0,0 0 0,0 0 0,0 1 0,0-1 0,1 0-1,-1 1 1,0-1 0,0 1 0,0-1 0,1 1 0,-1 0 0,0-1-1,0 1 1,1 0 0,-1 0 0,0 0 0,0 0 0,1 0 0,-1 0-1,0 0 1,0 0 0,1 1 0,-1-1 0,0 1 0,0-1 0,1 1-1,-1-1 1,0 1 0,0-1 0,0 1 0,0 0 0,0 0 0,0-1-1,0 1 1,0 0 0,0 0 0,-1 0 0,1 0 0,0 0 0,0 0-1,0 3 1,2 1 25,-1 0 0,0 0-1,0 0 1,-1 1 0,1-1-1,-1 1 1,0-1 0,0 11-1,-1-10-1,0-1-1,0 1 1,1-1-1,-1 1 0,3 8 1,-2-13 0,-1 0 1,1 1 0,0-1-1,-1 0 1,1 1-1,0-1 1,0 0 0,0 0-1,0 0 1,0 0-1,0 1 1,0-1 0,0-1-1,0 1 1,0 0-1,0 0 1,1 0 0,-1-1-1,0 1 1,1 0-1,-1-1 1,0 1 0,1-1-1,-1 0 1,1 1-1,2-1 1,1 0 29,1 0 0,-1 0 1,1-1-1,-1 0 0,0 0 0,1 0 0,9-4 0,38-20 126,-34 15-133,252-135-37,-254 136 43,-29 17-140,1 0-1,1 1 1,0 0 0,-11 13 0,12-12 53,1 1 0,0-1 0,0 1 0,1 1-1,1-1 1,-10 23 0,14-29 92,-1 3-10,1 0 0,0 0 0,-2 9 0,4-16-30,-1 0 0,1 0 0,0 0 0,0 0 1,0 0-1,0 0 0,0 0 0,0 0 0,0 0 0,0 0 1,0 0-1,0 0 0,0 0 0,1 0 0,-1 0 0,0 0 0,1 0 1,-1 0-1,1-1 0,-1 1 0,1 0 0,-1 0 0,1 0 1,0 0-1,-1-1 0,1 1 0,0 0 0,-1-1 0,1 1 0,0-1 1,0 1-1,0-1 0,0 1 0,1 0 0,0-1 9,-1 0 0,0 0 0,1 0 0,-1 0-1,0 0 1,1-1 0,-1 1 0,0 0 0,0-1 0,1 1-1,-1-1 1,0 1 0,0-1 0,1 1 0,-1-1 0,0 0-1,0 0 1,0 0 0,0 1 0,0-1 0,1-2 0,19-25 164,-17 22-178,16-30 42,-15 27-88,0 0 0,0 0 0,1 1-1,10-13 1,-15 45-458,-3 26 465,-2 0-1,-3 0 1,-1 0 0,-28 88 0,32-127 86,0-1 0,0 1 0,-8 11 1,10-18-24,0 0 1,-1 0 0,0-1-1,0 1 1,0-1 0,0 0-1,0 0 1,-1 0 0,1 0 0,-1 0-1,-4 1 1,3-1 33,2-1 3,-1 0 1,1-1-1,-1 1 0,1-1 1,-5 1-1,7-2-56,0 1 1,0-1-1,1 0 0,-1 0 1,0 0-1,0 0 0,0 0 1,1 0-1,-1-1 1,0 1-1,0 0 0,1 0 1,-1 0-1,0-1 0,0 1 1,1 0-1,-1-1 0,0 1 1,1-1-1,-1 1 1,0-1-1,1 1 0,-1-1 1,1 1-1,-1-1 0,1 0 1,-1 1-1,1-1 0,0 0 1,-1 1-1,0-2 1,1 1-16,0 0 0,0 0 0,0 1 0,1-1 0,-1 0 0,0 0 0,0 1 0,0-1 0,1 0 0,-1 1 0,0-1 0,0 0 0,1 1 0,-1-1 0,1 1 0,-1-1 0,1 1 0,-1-1 0,1 0 0,-1 1 0,1 0 0,-1-1 0,2 0 0,15-11-108,-16 12 110,19-13-3,0-1 1,0 0 0,-2-1 0,0-2 0,17-18 0,51-75 182,19-22-62,-51 77-40,-31 34-5,-1-2 0,35-48 0,-55 68-75,0 0 0,0 0 0,-1-1 0,1 1 0,-1 0-1,2-7 1,-3 9 3,0-1-1,0 1 0,0 0 0,1 0 1,-1-1-1,0 1 0,-1 0 1,1-1-1,0 1 0,0 0 1,0 0-1,-1-1 0,1 1 0,-1 0 1,1 0-1,-1-1 0,1 1 1,-1 0-1,-1-1 0,2 1-4,-1 1-1,0-1 1,0 1 0,0-1-1,1 1 1,-1-1 0,0 1-1,0-1 1,0 1-1,0 0 1,0 0 0,0-1-1,0 1 1,0 0-1,0 0 1,0 0 0,0 0-1,0 0 1,-1 0 0,-18 5-79,17-5 81,-1 2-2,-1 0 1,1 0-1,0 0 1,-1 1-1,1-1 1,0 1-1,0 0 1,1 0-1,-1 0 1,1 1-1,-1-1 1,1 1-1,0 0 1,-4 7-1,3-6 31,2 1 0,-1-1-1,0 1 1,1-1 0,0 1 0,1 0-1,-1 0 1,1 0 0,0 0-1,1 0 1,-1 11 0,2-12 17,-1 0 0,1-1 1,1 1-1,-1-1 0,1 1 1,-1-1-1,1 1 0,0-1 0,1 0 1,-1 0-1,1 0 0,0 0 0,0 0 1,0-1-1,0 1 0,1-1 0,-1 0 1,1 0-1,0 0 0,0-1 1,0 1-1,0-1 0,6 2 0,-2 0 24,-1-1-1,1-1 1,0 0-1,0 0 1,1 0-1,-1-1 1,0 0-1,0-1 1,1 1-1,-1-2 1,0 1-1,14-3 1,-5-2-364,1-1 0,25-11 1,7-8-3808,6-2-8333,-33 18 7391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1:29.1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304 279 4224,'3'-6'692,"0"0"0,0 0 1,-1 0-1,0 0 0,0 0 0,-1 0 1,0-1-1,0 1 0,0-1 0,-1 1 1,0-9-1,-2-5 677,0 0 1,-7-24-1,6 30-787,-1 0-1,-7-18 0,9 28-507,0 0 0,0 0 0,0 1 0,0-1 0,-1 1-1,1-1 1,-1 1 0,0 0 0,0 0 0,0 0 0,0 0 0,-6-3-1,8 5-67,0 0 0,-1 1 1,1-1-1,0 1 0,-1-1 0,1 1 0,0 0 0,-1 0 0,1 0 0,-1 0 0,1 0 0,0 0 0,-1 0 0,1 0 0,0 0 0,-1 0 0,1 1 0,-1-1 0,1 1 0,0-1 0,0 1 0,-1 0 0,1-1 0,0 1 0,0 0 0,0 0 0,-2 1 0,-2 2 28,1 1-1,-1 0 1,1 0-1,-7 10 0,-1 6 114,1-1 0,1 2-1,1-1 1,1 1 0,1 1-1,1-1 1,0 1 0,2 0-1,1 1 1,1-1 0,1 24-1,2-23-60,1 0 0,8 32 1,3 27 353,-12-65-360,0 0 0,6 21 0,-5-24 40,-2-15-115,0 0 0,0 0 0,0 0 0,0 0 0,0 0-1,0 0 1,0 0 0,0 1 0,0-1 0,0 0 0,0 0 0,-1 0 0,1 0 0,0 0 0,0 0-1,0 0 1,0 0 0,0 0 0,0 0 0,0 0 0,0 0 0,0 0 0,0 1 0,-1-1 0,1 0 0,0 0-1,0 0 1,0 0 0,0 0 0,0 0 0,0 0 0,0 0 0,0 0 0,-1 0 0,1 0 0,0 0 0,0 0-1,0 0 1,0 0 0,0 0 0,0-1 0,0 1 0,0 0 0,-1 0 0,1 0 0,0 0 0,0 0 0,0 0-1,0 0 1,0 0 0,0 0 0,-17-18 316,10 10-574,-16-13 165,-47-34 0,68 54 98,1 0 1,-1 0-1,1 0 1,-1 0-1,1-1 1,-1 1 0,1 0-1,0-1 1,-1 1-1,1-1 1,0 0-1,0 1 1,0-1-1,0 0 1,0 1-1,0-4 1,1 5-4,0-1 0,0 1 1,0-1-1,0 0 0,0 1 0,0-1 0,1 1 0,-1-1 1,0 0-1,0 1 0,0-1 0,1 1 0,-1-1 0,0 1 1,1-1-1,-1 1 0,0-1 0,2 0 0,15-8 179,20-3-179,1 2 1,0 2-1,0 1 1,60-2-1,-26 9 292,-71 0-291,-1 0-1,1 0 1,0 0 0,-1 0-1,1 0 1,0 0-1,-1 0 1,1 0 0,0 1-1,-1-1 1,1 0 0,-1 0-1,1 0 1,0 1 0,-1-1-1,1 0 1,-1 1 0,1-1-1,-1 0 1,1 1 0,-1-1-1,1 1 1,-1-1 0,1 1-1,-1-1 1,0 1-1,1-1 1,-1 1 0,0-1-1,1 1 1,-1-1 0,0 1-1,0 0 1,1-1 0,-1 1-1,0 0 1,0-1 0,0 1-1,0 0 1,0-1 0,0 1-1,0-1 1,0 1-1,0 0 1,0-1 0,-1 2-1,0 4 35,-1-1 0,0 1 0,0 0 0,-4 7 0,-1 0-62,5-6 8,0-1 0,0 1-1,0 0 1,1 0-1,-1 9 1,2-13 43,0-1-1,0 0 1,1 1 0,-1-1 0,0 0-1,1 0 1,-1 1 0,1-1-1,0 0 1,0 0 0,-1 0 0,1 1-1,1-1 1,-1 0 0,0-1-1,1 1 1,-1 0 0,1 0-1,-1 0 1,3 1 0,-2-2 7,-1 0 0,1 0 0,0-1 0,-1 1 0,1 0 0,0-1 0,0 1 0,0-1 0,0 0 0,0 1 0,0-1 0,-1 0 0,1 0 0,0 0 0,0-1 0,0 1 0,0 0 0,3-2 0,5-1 107,-1 0-1,13-7 0,-15 6-104,41-21 290,82-57 1,-124 77-321,1 0 0,-1 0 0,7-7-1,-12 10-14,0 1 0,0 0 0,0-1-1,0 1 1,0-1 0,0 0-1,0 1 1,1-4 0,-2 4-1,0 1 0,0-1-1,0 0 1,0 0 0,0 1 0,0-1 0,0 0 0,0 1 0,0-1 0,0 0 0,0 1-1,0-1 1,-1 0 0,1 1 0,0-1 0,0 0 0,-1 1 0,1-1 0,0 1 0,-1-1 0,1 0-1,-1 1 1,0-1 0,-1-1 13,0 1 0,0 0 0,0 0 0,0 0 0,0 0 1,0 0-1,0 0 0,-3-1 0,-2-1 43,21 0-100,11 0 67,-1 1 0,1 2 0,0 0 0,-1 2 0,28 5 0,-45-5 33,0 0 0,0 0 0,0 1 0,0 0 1,0 1-1,-1-1 0,1 1 0,-1 1 0,0-1 1,9 9-1,20 14 117,-32-25-356,0-1 0,0 0 0,0 1 0,0-1 0,0-1 0,0 1-1,1 0 1,2 0 0,30 0-5335,-34-1 5076,24 0-2682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1:32.25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 28 3072,'-1'-1'201,"1"0"1,-1 0 0,1 0-1,-1 0 1,1 0-1,0-1 1,-1 1 0,1 0-1,0 0 1,0 0-1,0 0 1,0-1 0,0 1-1,0 0 1,0 0-1,1-1 1,-1 1-15,0 1 1,0 0-1,0-1 1,0 1-1,0 0 0,0 0 1,0-1-1,0 1 1,0 0-1,0-1 1,0 1-1,0 0 0,1 0 1,-1-1-1,0 1 1,0 0-1,1-1 563,-1 1-563,0 0 1,1-1-1,-1 1 0,0 0 1,0 0-1,1 0 1,-1 0-1,0 0 1,0 0-1,1-1 0,-1 1 1,0 0-1,0 0 1,1 0-1,-1 0 0,1 0 1,4 4 179,-1-1-1,0 1 1,1 0 0,-1 1-1,-1-1 1,1 1-1,6 9 1,17 41 643,-21-42-655,-2-3-139,0 1-1,-1-1 1,0 1-1,-1 0 1,2 11-1,0 58 524,-2-38-488,0 145 166,-3-102-2055,0-80 227,-3-10-3391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1:32.6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25 139 6720,'-3'-2'529,"1"0"-150,0 1-1,1 0 1,-1-1-1,0 1 1,0-1-1,1 0 1,-1 1 0,1-1-1,-1 0 1,1 0-1,0 0 1,-2-3-1,10-1 3177,12-2-2403,-14 6-686,33-11 228,1 2 0,0 1-1,53-5 1,-68 11-562,66-14-65,14-1 78,-86 16-354,0 1 0,1 2 0,28 1 0,-32 1-2826,0 5 812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1:33.22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161 27 3552,'22'-22'2058,"-21"21"-1925,0 1 0,-1-1 0,1 1 0,0 0 0,0-1 0,0 1 0,0 0 0,0-1 0,0 1 0,0 0 0,0 0 0,0 0 0,0 0 0,0 0 0,0 0 0,-1 0-1,1 0 1,0 0 0,0 1 0,0-1 0,0 0 0,0 1 0,0-1 0,0 0 0,0 1 0,-1-1 0,1 1 0,0-1 0,0 1 0,-1 0 0,1-1 0,0 1-1,-1 0 1,1 0 0,0-1 0,-1 1 0,1 0 0,-1 0 0,0 0 0,1 1 0,-2 21 976,-1 1 1,0-1-1,-13 47 1,-30 65 211,38-115-1128,4-11-111,-35 83 296,34-83-193,-1-1-1,0 1 1,0-1 0,-1-1 0,0 1-1,0-1 1,-1 0 0,-8 7-1,14-13-125,0 0 0,0 0-1,0-1 1,0 1 0,0 0-1,-1-1 1,1 1 0,0-1-1,0 1 1,-1-1 0,1 1-1,0-1 1,-1 0 0,1 0-1,-2 0 1,2 0-51,0 0 1,0 0-1,0 0 0,0-1 1,1 1-1,-1 0 0,0-1 0,0 1 1,1-1-1,-1 1 0,0-1 0,1 1 1,-1-1-1,0 1 0,1-1 1,-1 1-1,1-1 0,-2-1 0,1 0-52,0-1 0,0 1-1,0-1 1,0 1 0,0-1-1,1 0 1,-1 1-1,1-1 1,-1 0 0,1 0-1,0 1 1,0-1-1,1-3 1,-1 4-8,0 0 1,1 0-1,-1 0 1,0 0-1,1 0 1,0 0-1,-1 0 0,1 0 1,0 0-1,0 0 1,0 0-1,1 1 1,-1-1-1,0 0 0,0 1 1,1-1-1,1-1 1,-2 2 35,1 1-1,-1-1 1,0 1 0,1-1 0,-1 1 0,0 0-1,1-1 1,-1 1 0,1 0 0,-1 0 0,1 0-1,-1 0 1,0 0 0,1 0 0,-1 0 0,1 1-1,-1-1 1,0 0 0,1 1 0,-1-1 0,0 1-1,0 0 1,1-1 0,0 2 0,134 74 2058,-114-68-2154,-13-3 32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1:34.2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17 107 4384,'-7'-5'1878,"7"5"-1831,0 0 0,0 0 0,-1 0-1,1 0 1,0-1 0,0 1 0,0 0 0,0 0 0,0 0-1,-1 0 1,1 0 0,0 0 0,0-1 0,0 1 0,0 0 0,0 0-1,0 0 1,0 0 0,-1 0 0,1-1 0,0 1 0,0 0 0,0 0-1,0 0 1,0-1 0,0 1 0,0 0 0,0 0 0,0 0 0,0 0-1,0-1 1,0 1 0,0 0 0,0 0 0,0 0 0,0-1 0,1 1-1,-1 0 87,0 0-1,0-1 0,0 1 1,0 0-1,0 0 1,0-1-1,0 1 0,0 0 1,0 0-1,0-1 0,0 1 1,0 0-1,0 0 0,0-1 1,0 1-1,0 0 0,0 0 1,0-1-1,0 1 1,0 0-1,0 0 0,0 0 1,0-1-1,0 1 0,-1 0 1,1 0-1,0 0 0,0-1 1,0 1-1,0 0 0,0 0 1,-1 0-1,1-1 1,0 1-1,0 0 0,-1 0 1,1 0-1,0 0 0,-5-7 3709,6 5-3633,0 1-1,1 0 1,-1-1 0,0 1 0,1 0-1,-1 0 1,0 0 0,1 0 0,-1 0-1,1 1 1,0-1 0,-1 0 0,1 1-1,2-1 1,33-12 51,-36 13-232,190-46 336,-190 46-436,0 0 0,-1-1 0,1 1 0,0 0 0,-1 0 0,1-1-1,0 1 1,-1-1 0,1 1 0,0 0 0,-1-1 0,1 1 0,0-1 0,-1 0 0,1 0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1:34.62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 57 7808,'-5'-3'3520,"15"3"-3040,-1-5 1632,4 5-1248,5-8 1407,4 4-1279,6-4-160,-1 5-512,-1-5-224,1 4-64,-4-4-32,-1 8 0,-7-5-160,1 5 96,-1 0-3839,-1 5 2143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1:36.93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228 26 2240,'9'-13'9722,"-18"10"-6960,8 2-2723,1 1-1,-1-1 1,0 1 0,1 0 0,-1-1 0,0 1-1,0 0 1,1 0 0,-1-1 0,0 1 0,0 0-1,0 0 1,1 0 0,-1 0 0,0 0-1,0 0 1,0 0 0,0 0 0,-10 3 69,2-1 0,-1 1 0,0 1 0,0 0 0,1 0 0,0 1 1,0 0-1,-16 12 0,13-7-35,0 0 1,0 1-1,1 0 0,1 1 1,-11 15-1,16-21-7,2 0 0,-1 1 0,1-1 1,0 1-1,0 0 0,0 0 0,1 0 0,0 0 0,1 0 0,-2 13 0,3-16 5,0 0 0,0-1-1,0 1 1,1-1-1,-1 1 1,1-1 0,0 1-1,0-1 1,0 1 0,1-1-1,-1 0 1,1 1 0,0-1-1,0 0 1,0 0 0,0 0-1,0-1 1,1 1-1,-1 0 1,1-1 0,0 1-1,6 3 1,-5-3 4,1-1-1,0 1 0,0-1 1,0 0-1,0 0 1,0-1-1,0 1 1,1-1-1,-1 0 0,0-1 1,1 1-1,-1-1 1,9-1-1,-7 0 5,1 0-1,-1-1 1,1 0-1,-1 0 1,0-1-1,0 0 1,0 0-1,12-8 1,-8 3 1,0-1 1,0 0-1,-1-1 1,0 0-1,0 0 1,-1-1 0,-1-1-1,1 1 1,-2-1-1,7-14 1,-5 8 45,-3 6 152,10-25 0,-15 33-243,0 1 0,0-1 0,-1 1-1,1-1 1,-1 1 0,1-1 0,-1 0 0,0 1 0,-1-1 0,1 0 0,-1 1 0,0-4 0,0 4-46,-1 0 0,1 1 0,0-1 0,-1 1 0,1 0 0,-1 0 0,0-1 0,0 1 0,0 0 0,0 0 0,0 1 0,0-1 0,-1 0 0,1 1 0,0-1 0,-1 1 0,1 0 0,-1 0 0,0 0 0,1 0 0,-1 0 0,-4 0 0,3 0-51,0 1 1,-1-1-1,1 1 1,-1-1-1,1 2 0,0-1 1,-1 0-1,1 1 1,-1 0-1,1 0 1,0 0-1,0 0 1,-5 3-1,2-1-577,6-3 396,-1 1 0,1 0 0,0-1-1,-1 1 1,1 0 0,0 0 0,-1-1-1,1 1 1,0 0 0,0 0 0,0 0-1,0 1 1,0-1 0,0 0-1,0 0 1,0 0 0,1 1 0,-1-1-1,-1 3 1,1 15-1767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1:37.27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181 0 4992,'-2'0'141,"0"0"1,0 0-1,0 0 0,-1 0 1,1 1-1,0-1 1,0 1-1,0-1 0,0 1 1,1-1-1,-1 1 1,0 0-1,0 0 0,0 0 1,0 0-1,-1 2 1,-8 4 227,-2-1 416,-4 2 387,0 0 0,1 1 0,0 1 0,-28 22 0,43-31-1109,0 0 0,0 0 0,0 0 0,0 0 1,1 0-1,-1 0 0,0 0 0,0 0 0,1 0 0,-1 0 0,1 0 0,-1 0 0,1 0 0,-1 0 0,1 1 0,0-1 0,0 0 0,-1 0 0,1 1 0,0-1 0,0 0 1,0 0-1,0 1 0,1 1 0,0-1 11,0-1 0,0 1 0,0 0 0,0-1 1,0 1-1,0-1 0,0 0 0,0 1 0,1-1 1,-1 0-1,1 0 0,-1 0 0,1 0 0,-1 0 1,1 0-1,0 0 0,1 0 0,7 3 197,1 0 0,-1-2 0,1 1 0,-1-1 0,1 0 0,0-1 0,0-1 0,0 0 0,18-2 0,-20 2-105,0-2 0,0 0-1,0 0 1,0 0 0,0-1 0,-1 0-1,1-1 1,-1 0 0,0 0-1,0-1 1,14-10 0,-20 14-146,-1-1 0,0 1 0,1 0 0,-1 0 1,0 0-1,1-1 0,-1 1 0,0-1 0,0 1 1,0-1-1,0 1 0,-1-1 0,1 0 0,0 1 1,-1-1-1,1 0 0,-1 0 0,1 1 0,-1-1 0,0 0 1,0 0-1,0 0 0,0 1 0,0-1 0,0 0 1,0 0-1,-1-1 0,0 1-26,1 0 1,-1 0-1,0 1 1,0-1-1,0 0 0,0 1 1,0-1-1,0 1 1,0-1-1,-1 1 0,1 0 1,0-1-1,-1 1 1,1 0-1,-1 0 0,0 0 1,1 0-1,-1 0 1,0 1-1,1-1 0,-1 0 1,0 1-1,0-1 1,0 1-1,-2-1 0,-1 1-304,1 0-1,0 1 1,0-1-1,0 0 0,-1 1 1,1 0-1,0 0 0,0 1 1,0-1-1,-6 3 0,6 1-2590,3 2 891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1:37.6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23 0 8224,'0'0'3712,"0"4"-3200,0-1 2240,0 2-1600,-5-2 223,5 6-799,-5-1-128,0 3-256,2-2-160,3 2-64,-5-2 160,10-1-64,-5-13-3615,8 5 2175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5:08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5 648 4224,'-5'0'10928,"7"-7"-8214,40-34-565,-10 4-1576,96-104 380,180-149-25,-279 264-853,-14 13-33,23-18 1,-24 21-42,-12 8-20,0 0 0,0 1 0,0-1 0,1 0 0,-1 1 0,0-1 0,1 1 0,0 0 0,-1 0 0,1 0 0,0 0 0,4 0 0,-7 1 12,0 0 0,1 0-1,-1 0 1,1 0-1,-1 0 1,1 0 0,-1 0-1,1 0 1,-1 1-1,0-1 1,1 0 0,-1 0-1,0 1 1,1-1-1,-1 0 1,1 0 0,-1 1-1,0-1 1,0 0-1,1 1 1,-1-1 0,0 1-1,0-1 1,1 0 0,-1 1-1,0-1 1,0 1-1,0-1 1,0 0 0,1 1-1,-1-1 1,0 1-1,0-1 1,0 1 0,0-1-1,0 1 1,0 0-1,-3 21-97,1-13 203,-3 23-64,-16 53-1,11-52 7,-49 164 1149,60-193-804,4-8-132,11-15 5,-12 14-215,27-28-25,0 1 0,2 2 0,2 1 0,0 1 1,2 2-1,1 2 0,0 1 0,2 3 0,54-21 0,-81 35-144,-11 5 80,1-1-1,0 1 0,0 0 0,0 0 0,0 0 0,0 0 0,0 0 0,0 1 1,0-1-1,0 1 0,0 0 0,1 0 0,-1 0 0,0 0 0,0 1 0,6 1 1,-8-2 35,-1 1-1,1-1 1,0 1 0,-1-1 0,1 1 0,-1-1 0,1 1 0,0-1 0,-1 1 0,0 0 0,1-1-1,-1 1 1,1 0 0,-1-1 0,0 1 0,1 0 0,-1-1 0,0 1 0,1 1 0,0 21-62,-11 24 81,9-43-15,-34 104 242,33-93-11,2-15-208,0 0 0,0 0 0,0 0 0,0 0 0,0 1 0,0-1 0,0 0 0,0 0-1,0 0 1,0 0 0,0 1 0,1-1 0,-1 0 0,0 0 0,0 0 0,0 0 0,0 1 0,0-1 0,0 0 0,0 0 0,0 0 0,0 0 0,1 0 0,-1 0 0,0 1 0,0-1 0,0 0-1,0 0 1,0 0 0,1 0 0,-1 0 0,0 0 0,0 0 0,0 0 0,0 0 0,1 0 0,-1 0 0,8-2 219,8-10-105,-15 12-88,26-23 56,23-27 1,-29 28-144,46-37 0,-59 53-76,1 0 0,14-7 0,-23 13 106,1 0-1,0-1 1,-1 1-1,1 0 1,0 0 0,0 0-1,-1 0 1,1 0-1,0 0 1,-1 0-1,1 0 1,0 0 0,-1 0-1,1 0 1,0 0-1,-1 0 1,1 0-1,0 1 1,-1-1-1,1 0 1,0 0 0,-1 1-1,1-1 1,0 1-1,-1-1 1,1 0-1,-1 1 1,1-1-1,-1 1 1,1-1 0,-1 1-1,0 0 1,1-1-1,-1 1 1,0-1-1,1 1 1,-1 0-1,0-1 1,1 1 0,-1 0-1,0-1 1,0 1-1,0 0 1,0-1-1,0 1 1,0 1 0,1 4-53,0 1 0,-1-1 0,0 12 0,-1-16 63,-11 133-87,2-43 296,9-87-158,1-1 1,0 0 0,0 1 0,0-1 0,1 1 0,-1-1-1,3 5 1,-3-7-28,0-1 0,1 0-1,0 1 1,-1-1-1,1 0 1,0 0 0,-1 0-1,1 1 1,0-1-1,0 0 1,0 0 0,0 0-1,0 0 1,0 0 0,1-1-1,-1 1 1,0 0-1,0 0 1,1-1 0,-1 1-1,0-1 1,1 1-1,-1-1 1,0 0 0,4 1-1,1-1 11,0 0-1,0 0 1,0-1 0,0 0-1,-1 0 1,1 0 0,0-1-1,8-3 1,0 0 17,57-19 21,-2-4-1,107-59 0,113-99 98,-263 169-154,-17 11-61,-1 1 0,1-2 0,-1 1 0,9-10 0,-15 12-271,-3 2 102,-11 5 4,-19 11 94,-4 6 28,1 2 0,1 2 0,2 1 0,-37 37 0,47-43 103,1 2-1,1 0 0,1 1 1,1 1-1,1 1 1,-14 27-1,28-47 6,0 1 0,0-1 0,1 1-1,-1 0 1,1 0 0,0-1 0,0 1 0,1 0 0,0 0 0,0 7-1,0-9 12,0-1-1,1 1 0,0 0 0,0 0 1,0 0-1,0 0 0,0-1 0,0 1 1,1 0-1,-1-1 0,1 1 0,0-1 1,-1 0-1,1 0 0,0 0 0,1 1 1,-1-2-1,3 3 0,-1-1 15,0 0 0,1-1-1,0 0 1,-1 0-1,1 0 1,0-1 0,0 1-1,0-1 1,0 0 0,0 0-1,0-1 1,0 0-1,0 0 1,0 0 0,0 0-1,0-1 1,0 0 0,0 0-1,0 0 1,0-1 0,5-2-1,2 0-8,-1-1 0,0-1-1,-1 0 1,1-1 0,-1 0 0,-1 0-1,15-15 1,-6 2 24,-1-1 0,-1-1 0,0-1 0,-2 0 0,11-27-1,-6 15-61,3-5-136,17-48 0,-39 87 140,1 0-20,0 0-1,-1 0 1,1 0 0,-1-1 0,1 1 0,-1 0-1,0-1 1,1 1 0,-1 0 0,0-1-1,0 1 1,0-1 0,0 1 0,0 0-1,0-1 1,-1-1 0,1 2 15,0 1 0,-1 0 0,1-1 0,0 1 0,0 0 0,-1-1 0,1 1 0,0 0 0,0-1 0,-1 1 0,1 0 0,0 0 0,-1-1 0,1 1 0,0 0 0,-1 0 0,1 0-1,0-1 1,-1 1 0,1 0 0,-1 0 0,1 0 0,0 0 0,-1 0 0,1 0 0,-1 0 0,1 0 0,0 0 0,-1 0 0,1 0 0,-1 0 0,1 0 0,0 0 0,-1 0 0,1 1 0,-1-1 0,1 0 0,0 0 0,-1 0 0,1 1 0,0-1 0,-1 0 0,1 0 0,0 1 0,0-1 0,-1 0 0,1 1 0,-16 13-91,9-2 103,1 0 0,0 0 0,1 0 1,0 1-1,1 0 0,1 0 0,0 0 1,0 0-1,1 1 0,1-1 0,0 0 1,1 1-1,1-1 0,0 1 0,0-1 1,2 0-1,3 14 0,-5-24 22,0 1 0,1 0-1,0-1 1,-1 0 0,1 1-1,0-1 1,1 0 0,-1 0-1,0 0 1,1 0 0,0 0-1,0-1 1,-1 1 0,1-1 0,1 0-1,-1 0 1,0 0 0,7 3-1,-4-3 10,0-1 0,-1 1 1,1-1-1,0 0 0,0-1 0,0 0 0,0 1 0,-1-2 0,1 1 0,0-1 0,0 0 0,7-2 0,8-3 45,0-2-1,-1 0 1,0-1 0,0-1-1,-1-1 1,0-1 0,20-16-1,113-110 209,-104 92-323,65-65-134,-111 109 147,3-3-73,1-1 0,0 1 1,7-6-1,-12 10 71,0 1-1,0-1 0,0 0 1,1 1-1,-1-1 1,0 0-1,0 1 1,0 0-1,0-1 1,1 1-1,-1-1 0,0 1 1,0 0-1,1 0 1,-1 0-1,0 0 1,0 0-1,1 0 1,-1 0-1,0 0 0,0 1 1,1-1-1,-1 0 1,0 1-1,0-1 1,0 1-1,1-1 0,0 2 1,-1-1 15,0 0 0,0 0 1,-1 1-1,1-1 0,0 0 0,-1 1 0,1-1 1,-1 0-1,1 1 0,-1-1 0,0 1 0,1-1 1,-1 1-1,0-1 0,0 1 0,0-1 0,0 0 1,-1 1-1,1-1 0,0 1 0,-1 1 0,-11 39-53,6-21-21,-12 62 40,9-34 136,-3 0 1,-1-1-1,-25 58 1,36-100-83,1-5 8,0 1 1,1 0-1,-1-1 0,0 1 0,0 0 0,0-1 0,0 1 0,0-1 0,0 1 0,-1-1 0,1 0 0,-3 3 0,3-4-6,1 0 1,-1 0-1,1 1 0,-1-1 1,1 0-1,-1 0 0,1 0 1,-1 0-1,0 0 0,1 0 1,-1 0-1,1 0 0,-1 0 1,1 0-1,-1 0 0,0 0 1,1-1-1,-1 1 0,1 0 1,-1 0-1,1 0 0,-1-1 1,1 1-1,-1 0 0,1-1 1,0 1-1,-1 0 0,1-1 1,-1 1-1,1-1 0,0 1 1,-1-1-1,1 1 0,0 0 1,-1-1-1,1 0 0,-9-19 150,8 20-161,-7-27 44,1-1 0,1 1 1,-2-34-1,4 35-285,5-13-219,14 56 310,-8-10 159,1-1-1,0 0 1,0 0-1,1-1 1,0 0-1,-1 0 1,2-1 0,-1 0-1,17 5 1,-17-8 4,-1 0 0,1 0 0,-1-1 0,1 0 0,-1-1 1,1 1-1,-1-2 0,0 1 0,1-1 0,10-4 0,9-5 119,40-21-1,-48 23-109,10-6 31,146-76 238,-138 68-360,0 0 1,48-42 0,-73 53 59,-6 5-117,0 1-1,15-9 1,-22 15 115,0 0 0,0 0 0,0 0 0,0-1 0,1 1 0,-1 0 0,0 0 0,0 0 0,0 0 0,0 0 1,0 0-1,0 0 0,1 1 0,-1-1 0,0 0 0,0 0 0,0 0 0,0 0 0,0 0 0,1 0 1,-1 0-1,0 0 0,0 0 0,0 0 0,0 0 0,0 0 0,0 0 0,0 1 0,0-1 0,1 0 0,-1 0 1,0 0-1,0 0 0,0 0 0,0 0 0,0 1 0,0-1 0,0 0 0,0 0 0,0 0 0,0 0 0,0 0 1,0 1-1,0-1 0,0 0 0,0 0 0,0 0 0,0 0 0,0 14-163,-3 18 53,-36 166-285,32-160 451,-13 41 1,15-62 23,-1 0 0,-1 0 0,-1-1-1,-15 24 1,21-37-29,1-1-1,-1 1 1,0-1-1,0 1 1,-1-1-1,1 0 1,0 0-1,-1 0 1,-3 2-1,4-3-22,0 0-1,0 0 1,0-1-1,0 1 0,0-1 1,0 1-1,0-1 1,0 0-1,-1 0 1,1 0-1,0 0 1,0 0-1,0 0 0,-3-2 1,3 2-8,0-1 0,-1 0 0,1 1 0,0-1 0,0 0 0,0 0 0,0-1 0,0 1 0,0 0 1,1-1-1,-1 1 0,0-1 0,1 0 0,-1 1 0,-1-3 0,-1-3 38,0 1 0,1-1 0,-4-8 0,3 7-1,-4-11-43,0-1 0,1 0 0,-5-27 0,6 25 33,5 20-53,0 0-1,0-1 0,0 1 0,1 0 0,-1-1 0,1 1 1,0-1-1,-1 1 0,1-1 0,0 1 0,1-1 0,-1-2 1,1 4 6,-1 1 0,0-1 0,1 0 1,-1 1-1,1-1 0,-1 0 1,1 1-1,-1-1 0,1 1 0,0-1 1,-1 1-1,1-1 0,-1 1 1,1 0-1,0-1 0,0 1 0,-1 0 1,1-1-1,0 1 0,0 0 1,-1 0-1,1 0 0,0 0 0,0 0 1,-1 0-1,2 0 0,22 2 11,39 16 46,-45-12-37,1-1-1,-1 0 1,21 2 0,-21-6 10,1-1 0,-1-1 0,1-1 0,-1 0 0,0-1 0,1-1 1,-1-1-1,33-13 0,176-89 321,-209 98-357,23-12 59,53-38 0,-90 57-58,0-1 0,0 0 1,-1 0-1,1 0 0,-1-1 1,0 1-1,4-7 0,-7 10 7,1 0 0,-1-1-1,0 1 1,0-1 0,1 1-1,-1 0 1,0-1 0,0 1-1,0-1 1,0 1 0,0-1 0,1 1-1,-1-1 1,0 1 0,0-1-1,0 1 1,0-1 0,0 1-1,-1-1 1,1 1 0,0 0-1,0-1 1,0 1 0,0-1 0,0 1-1,-1-1 1,1 1 0,0 0-1,0-1 1,-1 0 0,0 0-18,0 1 0,-1-1 0,1 0 0,0 0 0,-1 1-1,1-1 1,0 1 0,-1-1 0,1 1 0,-3-1 0,-5 0-29,-1 0-1,1 1 1,0 0-1,0 0 1,0 1-1,0 1 1,0-1-1,-10 4 1,-1 1 31,0 1 0,-27 13 1,37-15-2,1 0 0,0 1 0,1 0 1,0 0-1,0 1 0,0 0 0,0 1 1,1-1-1,1 2 0,-10 12 0,13-15 38,-1-1-1,1 1 0,0 0 0,1 0 0,0 0 0,0 0 1,0 1-1,0-1 0,1 0 0,0 1 0,1-1 0,0 1 0,0-1 1,0 1-1,0-1 0,1 1 0,3 11 0,-3-14 17,1 1 1,0-1-1,0 0 0,1 0 0,-1 0 0,1 0 0,0 0 1,0 0-1,0-1 0,0 1 0,1-1 0,-1 0 0,1 0 1,0 0-1,0-1 0,0 1 0,0-1 0,1 0 1,-1 0-1,1-1 0,-1 1 0,1-1 0,8 2 0,-1-2 58,0 1 0,0-2 0,0 0 0,0 0 0,-1-1 0,1 0 0,0-1 0,17-5 0,-5-1-36,-2-1 0,0 0-1,0-2 1,0-1 0,24-17 0,91-81-15,-95 75-158,4-10 31,-46 45 83,0 0 1,0 0 0,0 0-1,0 0 1,0 0 0,0 0-1,0 0 1,0 1-1,0-1 1,0 0 0,1 0-1,-1 0 1,0 0 0,0 0-1,0 0 1,0 0-1,0 0 1,0 0 0,0 0-1,0 0 1,0 0-1,0 0 1,0 0 0,0 0-1,0 0 1,1 0 0,-1 0-1,0 0 1,0 1-1,0-1 1,0 0 0,0 0-1,0 0 1,0 0 0,0 0-1,0 0 1,1-1-1,-1 1 1,0 0 0,0 0-1,0 0 1,0 0-1,0 0 1,0 0 0,0 0-1,0 0 1,0 0 0,0 0-1,0 0 1,1 0-1,-1 0 1,0 0 0,0 0-1,0 0 1,0 0 0,0 0-1,0-1 1,0 1-1,0 0 1,0 0 0,-4 13-242,-11 19 143,-72 180-359,42-95 594,43-112-103,1-1-9,0 0 0,-1 0 1,1-1-1,-1 1 0,0-1 0,0 1 1,0-1-1,0 0 0,-1 0 0,0 0 1,1 0-1,-5 3 0,6-5 19,0-1 0,-1 0-1,1 1 1,0-1-1,0 0 1,0 0 0,0 0-1,-1 0 1,1 0 0,0 0-1,0 0 1,0 0 0,0-1-1,0 1 1,-1 0-1,1-1 1,0 1 0,0-1-1,0 1 1,0-1 0,0 0-1,0 1 1,0-1 0,1 0-1,-1 0 1,0 1 0,-1-3-1,-4-3 16,1-1 1,-9-13-1,9 13-104,-14-15-43,13 17 82,1-1 0,-9-11-1,82 60 357,-43-27-216,1-1 1,0-2 0,0 0-1,40 12 1,-47-19-210,0-2 0,0 0-1,0-1 1,0-1 0,0 0 0,1-2 0,31-3 0,-44 3-299,12-2-2703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1:38.21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95 9 7456,'-19'-7'2421,"18"7"-2355,0-1 0,1 1 0,-1 0 0,0 0 0,0 0 1,0 0-1,0-1 0,1 1 0,-1 0 0,0 0 0,0 1 0,0-1 0,0 0 0,1 0 0,-1 0 0,0 1 0,0-1 0,0 0 1,-1 1-1,-1 1 212,0-2-93,0 1-1,0 0 1,1 0 0,-1 0-1,1 0 1,-1 1 0,1-1-1,-1 1 1,1 0 0,0-1-1,0 1 1,0 0 0,0 0-1,0 0 1,0 0 0,1 1 0,-1-1-1,1 0 1,-1 1 0,1-1-1,0 1 1,-1 3 0,0-3-102,1 0 0,0 1 0,1-1 1,-1 0-1,1 1 0,-1-1 0,1 1 1,0-1-1,0 1 0,0-1 0,1 1 0,-1-1 1,1 0-1,0 1 0,0-1 0,0 0 1,0 0-1,3 4 0,-1-2 55,1 0 0,0 0 0,0 0 1,0-1-1,1 0 0,-1 0 0,1 0 0,0-1 0,1 1 0,-1-1 0,0 0 0,1-1 0,8 4 1,-6-4 3,-1 0 1,0 0 0,1 0 0,-1-1-1,1-1 1,-1 1 0,1-1 0,-1 0-1,1-1 1,11-2 0,-12 2-18,-1-2 1,0 1-1,0-1 1,0 0-1,0 0 0,0-1 1,-1 0-1,1 0 1,-1 0-1,6-6 0,-7 6-15,0-1 0,0 1 0,0-1 0,-1 0 0,1 0 0,-1 0 0,0 0 0,-1 0 0,1-1 0,-1 0 0,2-7 0,-4 11-113,1 0 1,-1 0 0,0 0-1,0 0 1,1 1 0,-1-1 0,-1 0-1,1 0 1,0 0 0,0 0-1,-1 0 1,1 1 0,-1-1 0,1 0-1,-1 0 1,0 1 0,0-1-1,0 0 1,0 1 0,0-1 0,0 1-1,0-1 1,0 1 0,-1 0-1,1-1 1,-1 1 0,1 0 0,-1 0-1,1 0 1,-1 0 0,1 0-1,-1 0 1,0 1 0,-2-2 0,-7-1-74,-1 1 1,1 0 0,-1 0-1,1 1 1,-1 0 0,0 1-1,1 1 1,-1 0 0,0 0-1,1 1 1,-1 1 0,1 0-1,0 0 1,0 1 0,-13 7-1,23-11-150,-1 1 0,1 0 0,0 0 0,-1-1 0,1 1 0,0 0 0,0 0 0,-1 1 0,1-1-1,0 0 1,0 0 0,0 1 0,0-1 0,0 0 0,1 1 0,-1-1 0,0 3 0,0-3-34,1 0 0,0 1 0,0-1-1,0 1 1,1-1 0,-1 1 0,0-1 0,1 0 0,-1 1 0,0-1 0,1 1 0,0-1 0,-1 0-1,1 0 1,0 1 0,-1-1 0,1 0 0,0 0 0,0 0 0,0 0 0,2 2 0,6 6-447,-1 0 1,0 0-1,0 1 1,-1 0-1,7 14 1,-10-17 683,-1-1 1,-1 1 0,1 0-1,-1 1 1,-1-1-1,1 0 1,-1 1 0,0-1-1,-1 0 1,0 10-1,-2-3 505,0-1 0,-1 0 0,0 0 0,-1 0-1,-7 13 1,6-13 104,0 0 0,1 0-1,0 1 1,1-1 0,-1 17 0,3-25-272,1 1 0,0-1 0,1 1 0,-1 0 0,1-1 1,0 1-1,1-1 0,-1 0 0,1 1 0,3 6 0,-3-9-147,0 0-1,0 0 0,0 0 0,0 0 1,1 0-1,-1-1 0,1 1 0,-1-1 0,1 0 1,0 0-1,0 0 0,0 0 0,0 0 0,0 0 1,1-1-1,-1 0 0,6 2 0,-2-1 157,-1-1 0,1 0 0,0 0 0,0-1 0,0 0 0,0 0 0,8-2 0,-13 2-257,0 0 0,0 0-1,1-1 1,-1 1-1,0-1 1,0 0 0,0 0-1,0 1 1,0-1-1,0-1 1,0 1-1,0 0 1,0 0 0,-1-1-1,1 1 1,0-1-1,-1 1 1,0-1 0,1 0-1,-1 1 1,0-1-1,1 0 1,-1 0 0,1-3-1,-1-1-34,0 0 1,0 0-1,-1 0 0,1 0 0,-1 0 1,-1 0-1,1-1 0,-1 1 0,0 0 1,0 0-1,-1 0 0,0 1 0,0-1 1,-4-8-1,2 6-484,-1-1 1,0 1-1,0 0 0,-1 0 1,0 1-1,0 0 0,-1 0 1,-11-9-1,16 14-46,0 1 0,-1-1 0,1 1 0,-1 0 0,1 0 0,-1 0 0,0 0 0,-3-1 0,4 2-345,0 0 0,-1-1 0,1 1 0,0 0 0,0 0 0,0 1 1,-4-1-1,-3 5-2388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1:39.07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101 221 6656,'-4'-2'762,"4"2"-639,-1 0 0,1 0 0,-1-1-1,1 1 1,-1 0 0,1 0 0,-1-1 0,-7-4 6991,-6 27-6576,3 5-268,0 1 0,2 1-1,1 0 1,-7 41 0,13-38-27,1-17 7,-1 1 0,0-1 0,-6 22 0,6-28 824,8-18-198,9-18 0,66-179-182,-55 149-663,-8 19 215,14-44-1,-30 76-164,1 0 0,-1 0 1,1 0-1,5-7 0,-8 13-86,0 0 0,0 0 1,0 0-1,0-1 1,0 1-1,0 0 0,0 0 1,1 0-1,-1 0 0,0-1 1,0 1-1,0 0 1,0 0-1,0 0 0,1 0 1,-1 0-1,0 0 1,0 0-1,0-1 0,0 1 1,1 0-1,-1 0 0,0 0 1,0 0-1,0 0 1,1 0-1,-1 0 0,0 0 1,0 0-1,0 0 1,1 0-1,-1 0 0,0 0 1,0 0-1,0 0 0,1 0 1,-1 0-1,0 1 1,0-1-1,0 0 0,0 0 1,1 0-1,-1 0 1,0 0-1,0 0 0,0 0 1,0 1-1,0-1 0,1 0 1,-1 0-1,0 0 1,0 0-1,0 1 0,0-1 1,0 0-1,0 0 1,0 0-1,0 1 0,5 12-197,-5-13 197,4 18-69,15 50 9,-16-60 106,0 0 0,0-1 1,1 1-1,0-1 0,0 0 0,7 8 0,-11-15 6,1 1-1,0 0 1,0 0 0,0-1-1,1 1 1,-1-1 0,0 1-1,0-1 1,0 1 0,0-1-1,0 1 1,1-1-1,-1 0 1,0 0 0,0 0-1,1 0 1,-1 0 0,0 0-1,0 0 1,0 0 0,1 0-1,-1 0 1,0-1 0,0 1-1,0-1 1,1 1 0,-1-1-1,0 1 1,1-2 0,3 0 14,0-1 0,0 0 1,0-1-1,7-6 1,-3 2-63,0-2 1,-1 1-1,-1-1 1,13-21-1,20-47 8,-34 65 26,21-51-598,-24 63 200,-1 5 101,1 11 29,-2-13 235,21 140 724,-16-97-563,-4-35-229,0 0-1,1 1 1,1-1 0,6 12 0,-10-21-222,0-1 1,1 1-1,-1 0 1,1-1-1,-1 1 1,1-1-1,-1 1 1,1-1-1,-1 0 1,1 1 0,-1-1-1,1 1 1,0-1-1,-1 0 1,1 0-1,-1 1 1,1-1-1,0 0 1,-1 0-1,1 0 1,0 0-1,-1 0 1,2 1 0,3-1-1969,7 5-510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1:39.73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3 460 7968,'-3'-3'3505,"4"4"-3273,0-1 1,-1 0 0,1 1-1,-1-1 1,1 0-1,0 0 1,-1 0 0,1 1-1,0-1 1,-1 0-1,1 0 1,-1 0-1,1 0 1,0 0 0,1 0-1,21-6 1537,-15 5-1379,-1-1 0,1 0-1,9-4 1,-2-1 160,-11 6-444,1-1-1,-1 0 0,0 0 1,0 0-1,1 0 1,-1-1-1,-1 1 0,1-1 1,0 0-1,-1-1 0,1 1 1,4-7-1,-8 10-106,1 0 0,-1-1-1,0 1 1,0 0 0,0-1 0,0 1 0,0 0-1,0-1 1,1 1 0,-1-1 0,0 1-1,0 0 1,0-1 0,0 1 0,0-1 0,0 1-1,0 0 1,0-1 0,-1 1 0,1 0-1,0-1 1,0 1 0,0 0 0,0-1 0,0 1-1,-1 0 1,1-1 0,0 1 0,0 0 0,-1-1-1,1 1 1,0 0 0,0-1 0,-1 1-1,1 0 1,0 0 0,-1 0 0,1-1 0,0 1-1,-1 0 1,1 0 0,0 0 0,-1 0 0,1 0-1,-1-1 1,-1 1-29,1-1 0,-1 1 1,1 0-1,-1 0 0,0-1 0,1 1 0,-1 0 1,1 0-1,-1 1 0,-2-1 0,-4 3 32,0 0 0,0 0 0,0 1 0,0 0 0,-15 10 0,20-12 97,0 1 1,-1 0 0,1 0-1,0 0 1,1 0-1,-4 5 1,5-6-25,0-1 1,0 1-1,0-1 0,0 1 1,1 0-1,-1-1 1,1 1-1,-1 0 0,1 0 1,-1 0-1,1-1 0,0 1 1,0 0-1,0 0 0,1 2 1,-1-1 13,1-1 1,0 1-1,1 0 0,-1-1 1,0 1-1,1-1 1,-1 0-1,1 1 1,0-1-1,0 0 1,0 0-1,0 0 1,0 0-1,0 0 0,1-1 1,-1 1-1,5 2 1,5 2 90,-1-1 0,19 6-1,-29-11-152,13 5-129,0-1-1,0-1 1,1 0 0,-1-1 0,1-1 0,-1 0 0,26-2 0,-29-1-763,0 1-1,0-2 1,1 0 0,11-4-1,-14 3-476,0 0 1,0-1-1,0 1 0,-1-2 0,10-7 0,-9 5 375,1-1 0,-2 0 0,1 0 0,8-14 0,-11 13 1435,1 0 0,-2-1-1,1 1 1,6-20 0,-10 23 156,-2 6-344,1-1 0,-1 0 0,1 0 0,0 1 0,-1-1 0,1 0 0,0 1 0,0-1 0,0 0 0,0 1 0,2-2 0,3-3 1111,-2 3 590,-1 10-750,-1-1-1082,19 62 3213,43 127 700,-50-164-3463,-14-29-508,1 0 0,0 0 0,0 0 0,0 0 0,0 0 0,1 0 0,-1-1-1,0 1 1,1 0 0,-1-1 0,1 0 0,2 2 0,-2-3 13,0-1 0,1 0 0,-1 0-1,0 0 1,0 0 0,0-1 0,0 1 0,0-1-1,0 1 1,0-1 0,-1 1 0,3-4-1,76-97 708,-41 53-866,-1-1 1,-3-1-1,48-96 0,-34 39-3115,-7-1-4507,-32 81 3880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2:55.78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2082 188 2400,'0'0'10666,"-11"-1"-9162,-6-2-671,-31-4 0,7 2 61,-75-22 459,21 3-759,-194-23 509,285 47-1092,-35-6 227,-283-38 927,-42 20-493,40 29-480,260 0-223,0 2 1,1 3-1,-64 19 0,117-27-343,0 2 0,0 0 0,0 0-1,0 0 1,-13 10 0,2 6-933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2:57.03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661 336 3232,'-2'-1'555,"1"0"0,0 1 1,0-1-1,0 0 0,0 1 0,-1 0 0,1-1 1,0 1-1,0 0 0,-1 0 0,1-1 0,0 1 1,0 0-1,-3 1 0,2-1-324,0 0-1,0 0 1,0-1-1,-1 1 1,1 0-1,0-1 1,0 1-1,0-1 1,0 1-1,-3-3 1,-64-37 3107,45 26-2773,0 0 0,1-2-1,-27-23 1,-29-19 365,57 43-734,-38-22 264,47 30-328,-119-65 1139,123 68-1164,2 2 43,7 2-146,0-1 0,0 1-1,0 0 1,0 0-1,0 0 1,0 0 0,-1 0-1,1 0 1,0 0 0,0 0-1,0 0 1,0 0 0,0 0-1,0-1 1,0 1-1,0 0 1,0 0 0,0 0-1,0 0 1,0 0 0,0 0-1,0 0 1,0 0-1,0-1 1,0 1 0,0 0-1,0 0 1,0 0 0,0 0-1,0 0 1,0 0-1,0 0 1,0 0 0,1 0-1,-1 0 1,0-1 0,0 1-1,0 0 1,0 0-1,0 0 1,0 0 0,0 0-1,0 0 1,0 0 0,0 0-1,0 0 1,0 0 0,1 0-1,-1 0 1,0 0-1,0 0 1,0 0 0,0 0-1,2-1 53,0 1 0,0-1-1,1 1 1,-1 0-1,0 0 1,0 0 0,0 0-1,0 0 1,1 1-1,2 0 1,28 8-28,-19-3-41,0 0 1,0 2-1,-1-1 0,20 17 0,43 44-19,-64-54 48,-1-1-1,18 29 1,-17-23-15,0 6 149,-18-24-45,0 0 1,0 0 0,0 0 0,-7 4-1,-11 1 23,-62 6 331,49-8-332,-56 13 1,83-14-226,0 0 0,0 1 0,0 0 0,1 0 0,-1 1 0,1 0 0,0 1 1,1 0-1,-1 0 0,-7 8 0,1 6-585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3:10.13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43 188 1408,'10'-22'359,"-2"7"547,-1 0 0,12-15 0,-13 22-272,-1 0 0,0-1 0,0 0 0,-1 0 0,4-10 0,5-25 5466,-12 51-3034,0 37-2106,-37 312 2941,29-308-3524,-8 128 241,2-18-394,8-116-160,3-13-67,-2 0-1,-10 36 1,14-63-72,-5 8-752,5-9 742,-1-1-1,1 0 1,0 0-1,0 0 1,-1 0 0,1 1-1,0-1 1,0 0-1,-1 0 1,1 0-1,0 0 1,-1 0-1,1 0 1,0 0 0,0 0-1,-1 0 1,1 0-1,0 0 1,-1 0-1,1 0 1,0 0-1,-1 0 1,1 0-1,0 0 1,0 0 0,-1 0-1,1 0 1,0-1-1,0 1 1,-1 0-1,1 0 1,0 0-1,0 0 1,-1-1 0,1 1-1,0 0 1,0 0-1,0-1 1,-1 1-1,1 0 1,0 0-1,0-1 1,0 1 0,0-1-1,-11-15-3738,0-1 1222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3:10.51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64 101 10208,'-37'-40'3290,"34"37"-3002,1 1-1,-1-1 0,1 0 0,0 0 1,0 0-1,-2-4 0,-3-3 2198,7 10-2399,0 0-1,0 0 1,0 0-1,-1-1 1,1 1-1,0 0 0,0 0 1,0 0-1,0-1 1,0 1-1,0 0 1,0 0-1,0 0 1,0-1-1,0 1 1,-1 0-1,1 0 1,0 0-1,0-1 1,0 1-1,1 0 1,-1 0-1,0-1 1,0 1-1,0 0 1,0 0-1,0 0 1,0-1-1,0 1 1,0 0-1,0 0 0,0 0 1,0-1-1,1 1 1,7-4 980,12 2-527,145 10 1097,-43-1-1197,497-8 6,-564 0-410,150-15-1064,-199 15 812,-3 1-315,1-1 0,-1 1 0,0-1 0,0 0 0,0 0 0,5-3-1,-3 2-2215,-15 11-5207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3:10.99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522 4 7648,'-1'0'72,"1"-1"0,0 1 0,0 0 0,0 0 0,0 0 0,0 0 0,0 0 0,0 0 0,0 0 0,0 0 0,0-1 0,0 1 0,0 0 0,0 0 0,1-1 1297,-1 1-1297,0-1 0,0 1 0,1 0 0,-1 0 0,0 0 0,0 0 0,0 0 0,0 0 0,0 0 0,0 0 0,0 0 0,0 0 0,1 0 0,-1 0 0,0 0 0,0 0 0,0 0 0,0 0 0,0 0 0,0 0 0,0 0 0,0 0 0,0 0 1,1 1 431,-1-1-432,0 0 2,1 0 0,-1 1 0,0-1 0,0 0 0,0 0 0,0 0 0,0 1 0,0-1 0,0 0-1,0 0 1,1 1 0,-1-1 0,0 0 0,0 0 0,0 1 0,0-1 0,0 0 0,0 0 0,0 1 0,0-1 0,-1 0 0,1 0 0,0 1 0,0-1 0,0 0 0,0 0 0,0 0 0,0 1 0,0-1 0,0 0 0,-1 0 0,1 0 0,0 1 0,-16 24 2880,-10 11-1629,-2-2 0,-58 56 0,3-4-457,46-44-582,-103 106 724,134-142-935,0-1 1,0 0-1,-1-1 1,0 0-1,0 0 0,-11 4 1,16-7-64,1 0 1,0 0-1,-1-1 0,1 1 1,-1-1-1,1 0 0,-1 1 1,0-1-1,1 0 1,-1 0-1,1 0 0,-1 0 1,1 0-1,-1 0 0,0 0 1,1-1-1,-1 1 0,1-1 1,-1 1-1,1-1 1,-1 1-1,-1-2 0,2 0-23,-1 1 0,1-1-1,0 1 1,-1-1-1,1 0 1,0 0 0,0 1-1,1-1 1,-1 0-1,0 0 1,1 0 0,-1 0-1,1 0 1,-1 0-1,1 0 1,0-3 0,-1-2-4,1 0 1,0 0 0,1-1 0,0 1 0,0 0 0,1 0 0,4-12 0,0 4-16,0 0 0,12-18 0,-16 28 10,1 1 1,0 0-1,0 0 1,0 0-1,0 1 1,4-5-1,-5 7 13,-1 0 1,1 0-1,0 0 0,0 0 0,-1 0 1,1 0-1,0 1 0,0-1 0,0 0 1,0 1-1,0-1 0,0 1 0,0 0 0,0 0 1,0 0-1,0 0 0,0 0 0,0 0 1,2 1-1,3 1 43,-1 0 0,0 0 1,0 0-1,0 1 0,0 0 1,9 7-1,34 27 415,-30-22-137,42 36 249,13 10-124,-6-6-15,-46-35-558,1-2 0,0 0 0,35 19 0,-56-36-221,1 0-1,-1 0 1,1 0-1,-1 0 1,1 0-1,0 0 1,-1-1-1,6 1 1,-6-1-108,-1 0 1,1 0 0,0-1-1,-1 1 1,1 0 0,0-1-1,-1 1 1,1-1-1,0 0 1,-1 1 0,1-1-1,-1 0 1,1 0-1,-1 0 1,0 0 0,1 0-1,-1-1 1,0 1 0,0 0-1,0 0 1,0-1-1,1-1 1,11-17-3767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3:11.70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 2 7136,'-14'-2'11469,"28"7"-8854,28 7-1660,18-3 365,79 2-1,-1-2-1222,-40-2-113,-81-10-2195,-23 1-3162,-5 4 3006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3:12.06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 75 8896,'-13'-6'3071,"26"5"95,8 1-1489,222-29 6170,144-9-6905,-280 37-4065,-64 1-2239,-17 0 2488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5:09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10048,'-5'11'4544,"-3"6"-3936,3-10 1439,5 6-1247,-3-2 32,-2 1-512,-5-4 32,10 4-192,-8-4 64,8 4-128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3:12.71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147 112 5888,'-15'-13'2358,"15"13"-2225,0 0 1,-1 0-1,1-1 0,0 1 1,0 0-1,-1 0 0,1-1 0,0 1 1,0 0-1,-1 0 0,1-1 1,0 1-1,0 0 0,0-1 1,-1 1-1,1 0 0,0-1 0,0 1 1,0 0-1,0-1 0,0 1 1,0 0-1,0-1 0,0 1 1,0 0-1,0-1 0,0 1 0,0 0 1,0-1-1,0 1 0,0-1 1,0 1-1,2-16 5248,4 11-4987,-1-1 0,1 1 1,0 0-1,0 0 0,0 1 0,1 0 0,-1 0 0,1 1 1,0-1-1,13-3 0,-3 2-286,1 0 0,-1 2 0,1 0 0,0 1-1,0 0 1,-1 2 0,1 0 0,0 1 0,0 1 0,0 0 0,-1 2 0,28 8 0,-39-10-78,0 0 0,0 0-1,-1 1 1,1 0 0,-1 0 0,0 1 0,0-1 0,0 1 0,0 0 0,-1 0 0,0 1 0,0-1 0,0 1 0,0 0 0,-1 0 0,1 1 0,-1-1 0,-1 0 0,1 1 0,-1 0 0,0 0-1,0 0 1,-1 0 0,1 0 0,0 8 0,-2-9-3,-1 0 0,1 0 0,-1 0 0,1 1 0,-1-1 0,-1 0 0,1 0 0,-1 0 1,0 0-1,0-1 0,0 1 0,-1 0 0,0-1 0,0 0 0,0 1 0,-6 6 0,-4 1 46,-1 0 0,0 0 0,-21 13 0,-53 30 124,-9 6-223,95-60 18,1 0-1,-1 0 1,1 1-1,0-1 1,-1 0 0,1 0-1,0 1 1,0-1 0,0 1-1,0-1 1,0 1-1,0 0 1,0-1 0,0 1-1,1 0 1,-2 2 0,2-3-1,0 1 0,0-1 0,0 1 0,1 0 0,-1-1 0,0 1 0,1-1 1,-1 1-1,1-1 0,-1 1 0,1-1 0,-1 1 0,1-1 0,0 0 0,0 1 0,0-1 1,0 0-1,0 0 0,2 2 0,5 4 1,0-1 0,1 0 0,-1-1-1,1 0 1,1 0 0,-1-1 0,20 6 0,18 10-18,-24-8 244,-1 0 1,21 17-1,-32-21-70,-1 1-1,0 0 1,-1 0 0,0 1 0,15 19 0,-23-27-108,0 0 0,0 0 0,0 0 0,0 0 0,0 0 1,0 1-1,-1-1 0,1 0 0,-1 0 0,1 1 0,-1-1 1,0 0-1,0 1 0,0-1 0,0 0 0,0 0 0,0 1 1,-1-1-1,1 0 0,-1 0 0,0 1 0,0-1 0,1 0 1,-1 0-1,-2 3 0,-1 1 51,-1-1-1,1 1 1,-1-1 0,0 0 0,0 0 0,-11 8-1,2-4 22,-1 0-1,1-1 1,-32 13-1,-47 10 69,61-21-128,-41 10-524,-98 16 0,131-31-2023,17-3-5266,26-2 6965,-1-1 0,0 1-1,0 0 1,0-1 0,0 1 0,0-1-1,0 0 1,4-1 0,7-3-2352,22-4-1220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3:13.08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30 1 10720,'1'-1'6913,"2"13"-3849,2 18-1228,-7-5-954,0 1 1,-10 45 0,-8 8-4785,17-73 905,7-3 971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3:13.90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300 88 6048,'3'10'7188,"1"11"-4467,-5-7-2217,0 1-1,-1-1 1,-1 0 0,0 0 0,-1 0-1,0 0 1,-1 0 0,-1-1 0,0 0-1,-8 13 1,9-18-361,0 0 0,0-1 0,-1 1 0,0-1 0,0 0 0,0-1 1,-1 1-1,0-1 0,0-1 0,-1 1 0,0-1 0,0-1 0,0 1 0,0-1 0,-1-1 0,-15 5 0,18-7-52,0 0 1,1 0-1,-1-1 0,0 0 1,0 0-1,1-1 1,-1 0-1,0 0 0,1 0 1,-1 0-1,1-1 1,-1 0-1,-5-3 0,8 4-75,0-1 0,1 1 0,-1-1 0,1 0-1,0 0 1,-1 0 0,1 0 0,0 0 0,0 0-1,0-1 1,0 1 0,1 0 0,-1-1 0,1 0 0,-1 1-1,1-1 1,0 0 0,0 0 0,0 0 0,1 0-1,-1 0 1,1 0 0,-1 1 0,1-1 0,0-6 0,2-5-68,1 0 0,1 0 1,0 0-1,0 0 0,1 1 1,1 0-1,12-20 0,-16 28 44,9-17-48,1 1-1,1 0 1,24-30 0,-32 46 56,-1 0 0,1 0 1,-1 0-1,1 1 0,0 0 1,1 0-1,-1 0 1,1 1-1,0-1 0,0 2 1,0-1-1,0 0 0,0 1 1,0 0-1,1 1 0,-1 0 1,1 0-1,12-1 1,-11 3 23,0 1 0,1-1 0,-1 1 0,-1 1 0,1-1 0,0 1 0,-1 1 0,1-1 1,-1 1-1,13 10 0,-9-6 47,0 1 0,-1 0 1,0 1-1,0 0 1,13 19-1,-15-18 22,-1 0 1,0 1-1,0 0 1,-1 0-1,-1 0 1,0 1-1,-1-1 1,0 1-1,-1 0 1,-1 0-1,0 1 1,0-1-1,-1 0 1,-2 26 0,-2-21 52,-1-1 1,0 1 0,-9 21 0,-25 53 227,24-58-258,-12 26-55,-61 136 234,67-157-373,-2 0 0,-50 64 0,64-94-711,0-1 0,0 0 0,-1 0-1,0-1 1,-10 7 0,18-14 593,1 1 0,-1-1 1,1 1-1,-1-1 1,1 0-1,-1 1 1,1-1-1,-1 0 0,1 0 1,-1 1-1,1-1 1,-1 0-1,1 0 0,-1 0 1,0 0-1,1 1 1,-1-1-1,1 0 0,-1 0 1,1 0-1,-1 0 1,0 0-1,1-1 1,-1 1-1,1 0 0,-1 0 1,0 0-1,1 0 1,-1-1-1,1 1 0,-1 0 1,1-1-1,-1 1 1,1 0-1,-1-1 0,1 1 1,0 0-1,-1-1 1,1 1-1,-1-1 1,1 1-1,0-1 0,-1 1 1,1-1-1,0 0 1,-5-11-3949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3:14.79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122 210 5728,'0'-1'173,"0"1"0,0-1 0,-1 0 0,1 0 0,0 0 0,0 0 0,1 0 0,-1 0 0,0 0 1,0 0-1,0 1 0,0-1 0,1 0 0,-1-1 0,1 2-93,-1-1 0,0 1 0,0 0 0,0-1 1,1 1-1,-1 0 0,0 0 0,0-1 0,1 1 0,-1 0 1,0 0-1,1 0 0,-1-1 0,0 1 0,1 0 0,-1 0 0,0 0 1,1 0-1,-1 0 0,0 0 0,1 0 0,-1 0 0,0 0 1,1 0-1,-1 0 0,0 0 0,1 0 0,-1 0 0,0 0 0,1 0 1,-1 0-1,0 0 0,1 0 0,-1 0 0,0 0 0,1 1 1,-1-1-1,0 0 0,1 0 0,-1 0 0,0 1 0,2 0 160,0 0 0,0 1 1,-1-1-1,1 1 0,-1-1 0,1 1 0,-1-1 0,1 1 0,-1 0 0,0 0 0,0 0 0,0-1 0,0 1 1,0 0-1,-1 0 0,1 1 0,-1-1 0,1 0 0,-1 0 0,1 3 0,-1 3 200,0 0 0,-1 0 0,0 0 0,-2 9 0,3-14-349,-38 172 2537,18-91-2013,18-74-540,-87 326 2271,85-327-1581,3-11-236,2-15-127,66-228-284,-52 199-117,1 2 0,3 0 1,30-53-1,-44 88 11,70-119 27,-56 98-60,2 0 1,29-30-1,-48 57 7,0 1-1,0 0 1,0 0 0,1 0-1,-1 0 1,1 0-1,0 1 1,0-1 0,3 0-1,-5 1 11,0 1-1,0 0 1,0 0 0,0-1-1,0 1 1,0 0 0,0 0-1,0 0 1,0 1 0,0-1-1,0 0 1,0 0-1,0 0 1,0 1 0,0-1-1,0 1 1,0-1 0,0 0-1,0 1 1,0 0 0,0-1-1,-1 1 1,1-1-1,0 1 1,0 0 0,-1 0-1,1-1 1,0 1 0,-1 0-1,1 0 1,-1 0 0,1 1-1,1 2 9,0 0-1,0 1 0,0-1 1,-1 1-1,0 0 1,0-1-1,0 1 1,0 0-1,-1 8 0,0 5 14,-4 23 0,2-29-21,-6 51-9,-16 228-80,24-271 226,0 1 0,5 20 1,-5-40-105,0 1 1,0-1 0,0 0 0,1 1 0,-1-1 0,0 0 0,1 1 0,-1-1 0,1 0 0,0 0 0,-1 0 0,1 1 0,0-1 0,0 0 0,-1 0 0,1 0-1,2 1 1,-2-1-17,0-1-1,-1 0 0,1 0 1,0 0-1,-1 0 0,1 0 1,0 0-1,-1 0 0,1 0 0,0 0 1,0 0-1,-1 0 0,1-1 1,0 1-1,-1 0 0,1 0 0,0-1 1,-1 1-1,1 0 0,-1-1 1,1 1-1,-1-1 0,1 1 1,0-1-1,5-5 42,0-1-1,0 1 1,-1-1-1,8-12 1,77-156-41,-84 162-69,89-206-487,-66 142 528,36-82 19,-64 157-15,1-2-38,1-1 1,-1 0 0,1 1-1,4-5 1,-7 8 44,0 1-1,0 0 1,0 0 0,1-1-1,-1 1 1,0 0-1,0 0 1,1 0 0,-1-1-1,0 1 1,1 0-1,-1 0 1,0 0 0,1 0-1,-1 0 1,0 0-1,0-1 1,1 1 0,-1 0-1,0 0 1,1 0 0,-1 0-1,0 0 1,1 0-1,-1 0 1,1 1 0,0-1-1,-1 1 1,1-1 0,-1 1 0,1-1 0,-1 1-1,1-1 1,-1 1 0,1 0 0,-1-1 0,1 1-1,-1 0 1,0 0 0,0-1 0,1 1 0,-1 0-1,0 1 1,3 9 66,0 1-1,-1 0 1,-1 0-1,0 20 1,-5 52 395,2-62-321,-11 141 473,-3 56-242,10-133-277,-2 80-297,10-126-2902,-2-27 1274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3:15.24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16 274 8128,'-4'-2'484,"-7"-2"2899,15 9-2637,-2-4-354,0 1 0,0-1 0,0 0-1,1 0 1,-1 0 0,0 0 0,0 0 0,1-1 0,-1 1 0,1-1 0,-1 1-1,3-1 1,7 2 610,-1 0-530,1 0 0,0 0 0,0-1 0,1-1 0,-1 0 1,0-1-1,20-3 0,-25 2-347,-1 1 0,0-1 0,1-1 0,-1 1 0,0-1 0,0 0 1,-1 0-1,1-1 0,-1 0 0,1 0 0,-1 0 0,0-1 0,-1 1 0,1-1 0,-1 0 0,4-6 1,-3 2-7,0 0 0,0 0 0,-1 0 0,-1 0 0,1-1 0,-2 1 0,4-17 0,-5 19-83,0 0 1,-1 0 0,0 0-1,0 0 1,0 0 0,-1 0-1,0 0 1,0 0 0,-1 0-1,0 0 1,-4-10 0,4 14-40,1 1 1,-1-1 0,1 1 0,-1 0 0,0-1 0,0 1 0,0 0 0,0 0 0,0 0 0,0 0 0,-1 1 0,1-1 0,-1 1 0,1-1 0,-1 1-1,0 0 1,1 0 0,-1 0 0,0 0 0,-4-1 0,1 2 4,0-1-1,1 1 1,-1 0 0,0 0-1,1 1 1,-1 0 0,0 0 0,1 0-1,-8 3 1,5-1 33,0 1-1,1 0 1,-1 0 0,1 0 0,0 1 0,0 0 0,1 0-1,0 1 1,0 0 0,0 0 0,0 1 0,1-1-1,0 1 1,1 0 0,-1 1 0,1-1 0,1 1-1,-4 8 1,4-8 53,1 0 1,-1 1-1,1-1 0,1 1 1,-1 0-1,2-1 0,-1 1 1,1 0-1,0 0 0,1 0 0,0-1 1,1 1-1,0 0 0,0-1 1,0 1-1,1-1 0,5 9 0,-1-5 6,0-1-1,1 0 1,0-1-1,1 0 1,0 0-1,0-1 1,1 0-1,0-1 1,20 12-1,-11-8-92,1-1 0,1-1 0,0-1-1,41 11 1,-53-18-368,0 0-1,0-1 1,1 0 0,-1 0-1,1-1 1,-1-1-1,1 0 1,15-3 0,-12 1-1250,-1 0 0,1-2 0,-1 1 0,1-2 0,17-9 1,-23 10 604,-1 1 0,0-1 1,0 0-1,0 0 1,0-1-1,-1 1 1,0-1-1,6-9 1,16-25-2589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3:15.61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8 9984,'0'0'122,"0"-1"-1,0 1 1,0 0 0,0-1 0,0 1 0,0 0 0,0-1 0,0 1-1,0 0 1,1 0 0,-1-1 0,0 1 0,0 0 0,0-1 0,0 1-1,0 0 1,1 0 0,-1-1 0,0 1 0,0 0 0,0 0 0,1 0-1,-1-1 1,0 1 0,0 0 0,1 0 0,-1 0 0,0 0 0,1 0-1,-1-1 1,0 1 0,0 0 0,1 0 0,-1 0 0,0 0 0,1 0-1,5 13 2820,-6-13-2908,2 5 283,0-1-1,-1 1 0,0 0 1,0 0-1,0-1 0,-1 1 1,0 7-1,2 11 447,26 475 5256,-40-2-3879,12-494-2131,1 88 627,2-76-226,-3-14-401,0 0 0,0 0 0,0 0 0,0 0 0,0 0 0,0 0 0,0 0 0,0 0 0,1 0 0,-1 0 0,0 0 0,0 0 0,0 1 0,0-1 0,0 0 0,0 0 0,0 0 0,1 0 0,-1 0 0,0 0 0,0 0 0,0 0 0,0 0 0,0 0 0,0 0 0,1-1 0,-1 1 0,0 0 0,0 0 0,0 0 0,0 0 0,0 0 0,0 0 0,0 0 0,0 0 0,1 0 0,-1 0 0,0 0 0,0 0 0,0-1 0,0 1 0,0 0 0,8-13 300,35-95 162,0 2-561,67-117 0,114-151-2506,-161 263-16,-8 18 794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6:3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13 4384,'-14'0'2074,"-11"0"4519,24 0-6347,0 0 0,0 0 0,0 0-1,0 0 1,0 1 0,0-1 0,0 0 0,1 0 0,-1 1 0,0-1 0,0 1 0,0-1-1,0 1 1,1-1 0,-1 1 0,0 0 0,-5 1 4475,8-2-3714,11-1-831,12-3 58,0 2-1,26-1 0,5 0 150,-54 3-368,58-5 215,92 2 0,33 4-28,-184 0-560,0-1-1,0 1 1,0-1 0,0 1-1,-1-1 1,1 1-1,0-1 1,-1 1-1,1 0 1,0-1 0,-1 1-1,1 0 1,-1-1-1,1 1 1,-1 0-1,1 0 1,-1 0 0,0 0-1,1 0 1,-1-1-1,0 1 1,0 1-1,2 2-1524,7 15-1685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6:39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32 171 1248,'1'-1'92,"-1"0"-1,1 0 1,-1 0 0,0-1-1,0 1 1,1 0 0,-1 0-1,0 0 1,0-1 0,0 1-1,0 0 1,-1 0 0,1-1-1,0 1 1,-1-2 0,1 2 115,-1-1 0,1 1 0,0-1 0,-1 0 1,1 1-1,0-1 0,0 1 0,0-1 0,1 0 0,-1 1 1,0-1-1,1-2 0,1-1 660,0-1 0,-1 1 1,1-1-1,-1 0 0,-1 0 0,1 1 1,-1-1-1,0 0 0,0 0 0,-1 0 1,0 0-1,-2-9 0,3-9 1949,-6 10-1344,2 9-1148,4 9-461,1 0 172,-1 0 0,1 0 0,-1 0 1,0 0-1,-1 7 0,0 2 212,11 242 2495,-8-21-1922,-4-125-542,-4-30-422,6-79 64,0 1 1,0-1-1,0 1 0,0-1 0,0 0 1,0 1-1,0-1 0,0 1 0,0-1 0,0 1 1,0-1-1,0 0 0,-1 1 0,1-1 1,0 1-1,0-1 0,0 0 0,-1 1 0,1-1 1,0 0-1,0 1 0,-1-1 0,1 0 0,0 1 1,0-1-1,-1 0 0,1 0 0,-1 1 1,1-1-1,0 0 0,-1 0 0,1 0 0,0 1 1,-1-1-1,1 0 0,-1 0 0,1 0 1,0 0-1,-1 0 0,0 0-392,-1 0 0,1 0 0,0-1 1,0 1-1,0 0 0,0-1 0,0 1 0,0-1 0,0 1 1,0-1-1,0 1 0,0-1 0,-1-1 0,-3-2-2210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6:39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60 203 4224,'-7'-5'1058,"1"0"-1,-12-12 1,12 11 1362,0 0 0,1-1 0,-6-9 0,11 16-2343,0 0 1,0-1-1,0 1 1,-1 0-1,1-1 1,0 1-1,0 0 1,0-1-1,0 1 1,0 0-1,0-1 1,0 1-1,0 0 1,0-1-1,0 1 1,0-1-1,1 1 1,-1 0-1,0-1 1,0 1-1,0 0 1,0-1-1,0 1 1,1 0-1,-1 0 1,0-1-1,0 1 1,1 0-1,-1-1 1,0 1-1,0 0 1,1 0-1,-1 0 1,0-1-1,1 1 1,-1 0-1,0 0 1,1 0-1,-1 0 1,0 0-1,1-1 1,-1 1-1,1 0 1,24-6 1187,-11 2-1082,73-24 667,32-9-260,66-5 283,-150 37-841,1 1 1,0 1-1,45 4 1,-27 5-156,89 23 1,-129-26-113,-10-2-817,12 2-947,-8-3-2209,-4 0 1649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6:4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392 108 2304,'4'-10'921,"5"-6"766,-7 13-1296,0 1 1,-1 0 0,1-1-1,-1 1 1,1-1-1,-1 1 1,0-1 0,0 0-1,0 0 1,0 1-1,-1-1 1,1 0 0,-1 0-1,1-3 1,-1 3 112,0 1 0,0 0 0,1-1 0,-1 1 0,1 0 0,-1 0 0,1-1 0,0 1 0,0 0 0,0 0 0,0 0 0,0 0 0,0 0 0,1 0 0,-1 1 0,2-3 0,-3 4-457,0 0 0,0 0 1,0 0-1,1 0 0,-1 0 0,0 0 0,0 0 0,0 0 1,0 0-1,0 0 0,0 0 0,0 0 0,0 0 0,0 0 0,0 0 1,0 0-1,1 0 0,-1 0 0,0 0 0,0 0 0,0 0 1,0 0-1,0 0 0,0 0 0,0 0 0,0 0 0,0 0 1,0 0-1,0 0 0,1 0 0,-1 0 0,0 0 0,0 0 0,0 0 1,0 0-1,0 0 0,0 0 0,0 0 0,0 0 0,0 1 1,0-1-1,0 0 0,0 0 0,0 0 0,0 0 0,0 0 1,0 0-1,0 0 0,0 0 0,0 0 0,0 0 0,0 0 0,0 1 1,0-1-1,0 0 0,0 0 0,0 0 0,0 10 780,-5 17-617,5-25-67,-4 16 55,0 1-1,-1-1 1,-1 0 0,0 0 0,-1-1 0,-2 0 0,1 0 0,-20 27 0,-1-11-30,0-1 1,-3-2-1,0-1 1,-63 43 0,87-67-88,-1 1 1,1-1-1,-1 0 1,0 0 0,-12 3-1,19-7-89,0-1-1,0 1 0,0-1 1,0 1-1,0-1 1,0 0-1,-1 0 0,1 0 1,0 0-1,0 0 0,0-1 1,0 1-1,0-1 0,0 1 1,0-1-1,0 0 0,1 1 1,-1-1-1,0 0 1,0 0-1,0-1 0,1 1 1,-1 0-1,1 0 0,-1-1 1,1 1-1,-1-1 0,1 1 1,0-1-1,0 0 0,-2-3 1,0 0-51,1 0 1,-1 0 0,1 0-1,0 0 1,1 0-1,-1-1 1,1 1-1,0-1 1,1 1-1,-1-11 1,1 13 45,0 1-1,1-1 1,-1 1-1,0-1 1,1 1-1,0 0 1,-1-1 0,1 1-1,0 0 1,0-1-1,1 1 1,-1 0-1,0 0 1,1 0 0,-1 0-1,1 0 1,0 0-1,0 1 1,-1-1-1,1 0 1,0 1 0,0-1-1,1 1 1,-1 0-1,3-1 1,1 0 16,0 0 1,0 1 0,0-1-1,0 1 1,0 1-1,0-1 1,0 1-1,0 1 1,0-1-1,0 1 1,8 1-1,5 3 202,0 1-1,21 8 1,-11-1-25,0 2 1,-1 0-1,0 2 1,-2 1-1,45 39 1,-69-55-264,3 2 58,1 1 0,0-1 1,0 0-1,11 7 1,-15-11-178,-1 1 1,0-1-1,0 1 1,1-1 0,-1 0-1,0 0 1,1 1 0,-1-1-1,0 0 1,1 0 0,-1 0-1,1 0 1,1-1-1,-1 0-195,-1 1 0,0-1 0,0 1 0,0-1 0,0 1 0,0-1 0,-1 0-1,1 0 1,0 1 0,0-1 0,0 0 0,-1 0 0,1 0 0,0 0 0,-1 0 0,1 0-1,-1 0 1,2-2 0,-1-12-6968,-1 3 2288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5:3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687 767 2720,'-9'-44'6042,"9"43"-5983,0-13 1156,-3-25 0,3 35-1056,-1 0-1,0 0 1,0 0 0,0 0 0,-1 0 0,1 0 0,-1 0 0,0 0-1,0 1 1,-1-1 0,-3-4 0,-3-1 34,-1 0 0,-1 0-1,0 1 1,0 0 0,-1 1 0,1 0 0,-1 1-1,-1 0 1,1 1 0,-1 1 0,0 0 0,-14-3-1,1 3-90,-1 0-1,0 2 0,1 1 1,-1 1-1,-34 5 1,42-2 29,1 0 0,-1 1 0,1 2 0,-21 7 0,33-10-71,1 0 0,-1 0 0,1 1 0,0-1 0,0 1 0,0 0 0,-7 8 0,3-1 74,1 0-1,-11 17 0,10-10-25,0-1 0,1 2 0,0-1 0,-4 22 0,-16 81 353,22-95-379,0 3 42,2 1 0,1-1 0,0 37 0,4-52-55,0 1 0,0 0-1,1-1 1,1 1 0,1-1 0,0 0-1,0 0 1,10 18 0,-10-25-38,0-1 1,0 0-1,1 0 0,0 0 1,0-1-1,0 0 1,1 0-1,0 0 1,0 0-1,0-1 1,1 0-1,-1 0 0,1-1 1,0 0-1,0 0 1,0-1-1,10 3 1,7 0 65,0-1 0,0-1-1,1 0 1,25-3 0,-12-1-21,0-2-1,0-1 0,-1-2 1,1-2-1,-2-1 0,1-2 1,64-29-1,-80 29 56,-1 0 0,1-1 1,-2 0-1,35-30 0,-36 22-147,-18 20 13,1-1 1,0 0 0,-1 0-1,1 1 1,-1-1-1,1 0 1,-1 0 0,0 0-1,1 0 1,-1 1 0,0-1-1,1 0 1,-1 0 0,0 0-1,0 0 1,0 0 0,0 0-1,0 0 1,0 0-1,0 0 1,0 0 0,0 1-1,0-1 1,-1 0 0,1 0-1,-1-1 1,0 1-28,0 1 0,0 0 0,0 0 1,0 0-1,0 0 0,0 0 0,0 0 0,0 0 0,-1 0 0,1 0 0,0 1 1,0-1-1,0 0 0,0 1 0,0-1 0,0 1 0,0-1 0,0 1 1,-1 1-1,-3 1 13,0 1 0,0 0 0,0 1 0,0-1 0,1 1 1,-1 0-1,1 0 0,1 0 0,-1 1 0,1-1 0,0 1 1,0 0-1,0 0 0,1 0 0,0 0 0,0 1 0,1-1 1,-2 10-1,3-14 38,0 1 0,1-1 0,-1 0 1,0 0-1,1 1 0,-1-1 0,1 0 1,-1 0-1,1 0 0,0 0 0,0 0 1,0 0-1,0 0 0,1 0 0,-1 0 0,0 0 1,1 0-1,-1-1 0,1 1 0,0-1 1,-1 1-1,4 1 0,-2-1 27,0-1 0,1 1-1,-1-1 1,0 0 0,1 0 0,-1 0 0,1-1-1,-1 1 1,1-1 0,-1 0 0,1 0-1,0 0 1,3-1 0,2 0 36,0-1 0,0 0 1,-1 0-1,0-1 0,1 0 0,14-9 0,-19 10-55,-1 1-1,0-2 0,1 1 0,-1 0 1,0-1-1,0 1 0,-1-1 1,1 0-1,-1 0 0,1 0 1,-1 0-1,0 0 0,0-1 0,0 1 1,-1-1-1,1 1 0,1-8 1,-3 9-32,0 0 1,0-1-1,0 1 1,0-1-1,0 1 1,0 0-1,-1-1 1,1 1-1,-1 0 1,0-1-1,0 1 1,0 0-1,0 0 1,0 0-1,0 0 1,-1 0-1,1 0 0,-1 0 1,1 0-1,-1 0 1,0 0-1,1 1 1,-1-1-1,-3-1 1,-3-2-25,-1-1 0,0 1 0,0 0 0,-17-5 0,18 7-64,-1 0 0,1 1-1,-1 0 1,-11-1 0,17 2 71,0 1 0,0 0 0,0 0 0,0 0 0,0 0 1,0 1-1,0-1 0,1 1 0,-1 0 0,0 0 0,0 0 0,0 0 0,1 0 0,-1 1 0,0-1 1,-3 4-1,-1 3-126,7-8 147,0 1 0,0-1-1,0 0 1,0 0 0,0 0-1,0 0 1,0 0 0,0 0-1,0 1 1,0-1 0,0 0-1,0 0 1,0 0 0,0 0-1,0 0 1,1 0 0,-1 0 0,0 1-1,0-1 1,0 0 0,0 0-1,0 0 1,0 0 0,0 0-1,0 0 1,0 0 0,1 0-1,-1 0 1,0 0 0,0 0-1,0 0 1,0 0 0,0 0-1,0 1 1,1-1 0,-1 0 0,0 0-1,0 0 1,0-1 0,22-1 244,-13 1-191,48-9 188,62-19 0,-59 13-139,61-16 126,-116 30-250,-1 1 1,1 0-1,0 1 0,0-1 1,0 1-1,0 0 0,0 0 1,0 1-1,0-1 1,0 1-1,6 2 0,-9-2 26,1 0-1,-1 0 1,1 0-1,-1 0 0,1 1 1,-1-1-1,0 1 1,0 0-1,0 0 1,0 0-1,0 0 0,0 0 1,0 0-1,0 0 1,-1 0-1,1 1 1,-1-1-1,0 1 0,0-1 1,2 6-1,-2-2 42,1 0 0,-1 0-1,-1 0 1,1 1 0,-1-1-1,0 0 1,0 0 0,-2 10-1,-2 3 105,-8 25 0,-1 1 142,13-44-269,0-1 0,0 1 0,0-1 0,-1 0 1,1 1-1,0-1 0,0 1 0,0-1 0,0 1 0,0-1 0,0 0 0,0 1 1,0-1-1,0 1 0,0-1 0,0 1 0,0-1 0,0 0 0,0 1 0,0-1 1,1 1-1,-1-1 0,0 1 0,13-7 348,-11 4-374,7-4 49,0 0 1,-1-1-1,0-1 1,13-14-1,25-38 25,-2 1-145,-39 54 53,-1-1-40,0 1 0,1 0 0,7-6 0,-11 10 35,1 0 0,-1 1 0,0-1 0,1 0 0,-1 0 0,0 0 0,1 1 0,-1-1 0,1 1 0,0-1 1,-1 1-1,1 0 0,-1 0 0,1 0 0,0-1 0,-1 1 0,1 1 0,-1-1 0,4 1 0,-4-1 18,0 1 1,0-1-1,0 1 0,0 0 1,1 0-1,-1-1 0,-1 1 1,1 0-1,0 0 0,0 0 1,0 0-1,0 0 0,-1 1 1,1-1-1,0 0 1,-1 0-1,1 0 0,-1 1 1,1-1-1,-1 0 0,0 2 1,6 36-134,-3-16 103,1 0 90,-3-15 26,1 1 0,0 0 1,0-1-1,7 17 0,-8-23-65,0 0-1,0 0 1,0 0 0,0-1-1,1 1 1,-1 0 0,1-1 0,-1 1-1,1-1 1,0 1 0,-1-1 0,1 0-1,0 0 1,0 0 0,0 0-1,0 0 1,0 0 0,0 0 0,0-1-1,0 1 1,0-1 0,0 1-1,0-1 1,1 0 0,1 0 0,6-1 21,0 0 0,0 0 1,0-1-1,0 0 1,-1-1-1,1 0 1,-1-1-1,0 0 1,0-1-1,10-6 0,5-4 66,-1-2-1,27-24 1,-36 28-55,0-2 0,0 0 1,16-24-1,27-53-97,1-2-338,-57 92 363,1 0 1,-1-1 0,1 1-1,-1 0 1,1 0 0,0 0 0,0 0-1,0 1 1,0-1 0,0 1-1,1-1 1,-1 1 0,5-3 0,-7 4 18,1 0 0,0 0 0,-1 0 0,1 0 1,0 0-1,-1 0 0,1 0 0,-1 0 0,1 0 0,0 0 1,-1 0-1,1 0 0,-1 0 0,1 1 0,0-1 1,-1 0-1,1 0 0,-1 1 0,1-1 0,-1 0 1,1 1-1,-1-1 0,1 1 0,-1-1 0,1 0 1,-1 1-1,0-1 0,1 1 0,-1-1 0,1 1 1,-1-1-1,0 1 0,0 0 0,1 0 0,5 23-119,-6-22 101,4 39-31,-2-1-1,-5 77 1,1-80 85,1-20-4,-2 0 1,0 0 0,0 0-1,-10 24 1,12-37 35,-1 0 1,1 0 0,-1-1-1,0 1 1,-1 0 0,1 0-1,-5 4 1,5-6-22,1 0 0,-1-1 0,0 1 0,0 0-1,0-1 1,0 0 0,0 1 0,0-1 0,0 0 0,0 0 0,-1 0 0,1-1 0,0 1 0,0 0-1,-1-1 1,1 0 0,-1 1 0,1-1 0,0 0 0,-1 0 0,1 0 0,-1-1 0,1 1 0,0 0-1,-1-1 1,1 0 0,-3-1 0,-7-2-33,1-1-1,0-1 1,0 0-1,-11-8 1,10 6-46,-45-32-338,73 48 378,2 0 0,-1-1 1,1-1-1,0-1 0,0-1 1,0 0-1,1-1 0,0-1 1,-1-1-1,1-1 0,0 0 1,-1-2-1,1 0 1,33-8-1,-30 2 44,-1 0 0,0-2 0,0-1 0,-1 0 0,0-2 0,-1 0 0,23-20 0,-37 28-38,0 0-1,-1 1 1,1-2 0,-1 1 0,0 0-1,5-11 1,-7 13-10,-1 0 1,0 0-1,0 0 1,0 0-1,0 0 1,0 0-1,-1 0 1,1-1-1,-1 1 1,0 0-1,0-1 1,0 1-1,0 0 1,-1 0-1,0-5 1,0 7-7,1 0 0,0-1 0,-1 1 1,1 0-1,0 0 0,-1 0 0,0 0 0,1 0 1,-1 1-1,1-1 0,-1 0 0,0 0 1,0 0-1,1 0 0,-1 1 0,0-1 0,0 0 1,0 1-1,0-1 0,0 1 0,0-1 0,0 1 1,-2-1-1,1 1-20,0-1-1,0 1 1,1 0 0,-1 0 0,0 0 0,0 1 0,0-1-1,0 0 1,0 1 0,0 0 0,0-1 0,-2 2 0,-2 1-36,1 0 0,0 0 1,-1 0-1,2 1 1,-1 0-1,0 0 0,-7 9 1,0 2 52,0 0-1,2 1 1,0 1 0,1 0-1,0 0 1,2 1 0,-10 28-1,17-43 29,-1 0 0,0 0 0,1 0 0,0 0 0,0 1 0,0-1-1,0 0 1,0 0 0,0 0 0,1 0 0,0 0 0,-1 0 0,1 0 0,0-1 0,0 1-1,1 0 1,-1 0 0,1-1 0,-1 1 0,1-1 0,0 1 0,0-1 0,4 4 0,-3-3 12,0-1-1,1 0 1,0 0 0,-1 0 0,1 0 0,0-1 0,0 1 0,0-1 0,0 0 0,0 0 0,1 0 0,-1-1 0,0 0 0,0 1 0,0-1 0,1-1 0,3 0 0,43-7 104,-1-2 0,0-3 0,-1-2 1,63-28-1,-90 34-154,32-21-1,-44 24 0,-1-1 0,0 0 0,0 0-1,-1-1 1,11-12 0,-12 12 149,-6 8-125,-1-1 1,1 0-1,0 0 1,0 0-1,0 0 0,0 0 1,-1 0-1,1 0 1,-1 0-1,1-1 0,-1 1 1,1 0-1,-1 0 1,1 0-1,-1-1 1,0 1-1,0 0 0,0 0 1,0-2-1,1 1-8,-1 1 1,0 0-1,1 0 0,-1-1 0,1 1 1,0 0-1,-1 0 0,1 0 0,0 0 0,-1 0 1,1 0-1,0 0 0,0 0 0,0 0 1,0 0-1,0 0 0,0 1 0,2-2 1,1 0 20,-1 0 0,0 0 0,0 1 0,1-1 0,4-1 0,-6 3-31,0-1 0,0 0 0,1 1 0,-1-1 0,0 1 0,0 0 0,1 0 0,-1 0 0,0 0 0,0 0 1,0 1-1,1-1 0,-1 1 0,0-1 0,0 1 0,0 0 0,0 0 0,0-1 0,0 2 0,0-1 0,3 2 0,2 2-135,-3-3 139,-1 1 1,1 0-1,-1-1 0,1 1 0,-1 0 0,0 1 1,0-1-1,3 6 0,58 103-199,-62-109 241,-1-1 0,1 0 0,-1 1 0,1-1 0,0 0 0,0 0 0,0 0 0,0 0 0,0 0 0,0 0 1,1-1-1,-1 1 0,1-1 0,-1 1 0,1-1 0,-1 0 0,1 0 0,0 0 0,0-1 0,-1 1 0,1-1 1,0 1-1,0-1 0,0 0 0,0 0 0,-1 0 0,1 0 0,0-1 0,4 0 0,6-3 84,-1-1-1,0 0 0,0-1 1,0-1-1,-1 1 1,18-15-1,-13 10-85,-1 0-36,-1 0 1,-1-1-1,0 0 1,0-1-1,-1 0 1,-1-1-1,0 0 1,12-23-1,-12 18-128,27-34-1,-38 53 120,0 0-1,1 0 1,-1 0 0,0 0 0,0 0-1,0 0 1,1 1 0,-1-1 0,0 0-1,0 0 1,0 0 0,1 0 0,-1 0-1,0 0 1,0 0 0,0 1 0,1-1-1,-1 0 1,0 0 0,0 0 0,0 0-1,0 1 1,0-1 0,0 0 0,1 0-1,-1 0 1,0 1 0,0-1 0,0 0-1,0 0 1,0 0 0,0 1 0,0-1 0,0 0-1,0 0 1,0 1 0,0-1 0,0 0-1,0 0 1,0 0 0,0 1 0,4 17-222,-3-11 175,3 10 33,1 1 1,1-1-1,0 0 0,14 26 0,-15-34 94,1 0-1,0 0 1,0-1 0,1 0-1,0 0 1,0 0 0,1-1-1,0 0 1,12 8 0,-18-14-29,0 1 0,0-1 0,0 0 0,0 1 0,0-1 0,1 0 0,-1-1 0,0 1 0,1 0 0,-1-1 0,0 1 0,1-1 0,-1 0 0,1 0 0,-1 0 0,0 0 0,1 0 0,-1 0 0,1-1 0,-1 1 0,0-1 0,1 1 0,-1-1 0,0 0 0,0 0 0,1 0 0,-1 0 0,0-1 0,0 1 0,2-2 0,2-3 3,0 0-1,0 0 1,0 0 0,-1-1-1,0 0 1,0 0-1,0 0 1,-1-1 0,5-13-1,-4 6-50,-1 0 0,-1-1-1,3-22 1,-5 27-12,-1 1 0,0 0 0,0 0 0,-1-1 0,-1 1 0,-3-16 0,-13-23-57,16 35-45,2 14 126,0 0-1,0 0 0,1 0 1,-1 0-1,0-1 0,0 1 0,1 0 1,-1 0-1,0 0 0,1 0 1,-1 0-1,0 0 0,1 0 1,-1 0-1,0 0 0,1 0 1,-1 0-1,0 0 0,0 0 0,1 0 1,-1 0-1,0 0 0,1 1 1,-1-1-1,14 1-41,6 0 42,26 4 1,2 1 4,-28-4 0,392 19 153,-409-21-161,0 0-1,0 0 1,0 0 0,0 1-1,0-1 1,0 1 0,0 0-1,0-1 1,0 1-1,2 2 1,-4-3 2,0 1-1,0 0 0,-1-1 1,1 1-1,-1 0 0,1 0 1,0-1-1,-1 1 1,1 0-1,-1 0 0,0 0 1,1 0-1,-1 0 0,0 0 1,1 0-1,-1-1 1,0 1-1,0 0 0,0 0 1,0 0-1,0 0 0,0 0 1,0 0-1,0 0 0,0 0 1,-1 0-1,1 0 1,0 0-1,-1 0 0,1 0 1,0 0-1,-1-1 0,0 2 1,-6 10-22,0 0 1,0 0-1,-1-1 0,-1 0 1,0-1-1,-19 18 0,7-8 97,-14 13-34,26-26 12,0 1 1,0 1 0,0-1 0,2 1 0,-1 1 0,1 0-1,-8 14 1,15-24-40,0 0 1,-1 0-1,1 0 0,0 0 0,0 0 1,0 1-1,0-1 0,0 0 0,0 0 1,0 0-1,0 0 0,0 0 0,0 1 1,0-1-1,1 0 0,-1 0 0,0 0 1,0 0-1,0 0 0,0 0 0,0 1 1,0-1-1,0 0 0,0 0 0,0 0 1,0 0-1,0 0 0,0 0 0,1 0 1,-1 0-1,0 0 0,0 1 0,0-1 1,0 0-1,0 0 0,0 0 0,0 0 1,1 0-1,-1 0 0,0 0 0,0 0 1,0 0-1,0 0 0,0 0 0,0 0 1,1 0-1,-1 0 0,0 0 0,0 0 1,0 0-1,0 0 0,0 0 0,1 0 1,-1 0-1,0 0 0,9-2 141,-8 2-109,5-2-16,0-1-1,-1 1 0,1-1 0,0 0 0,-1 0 0,0-1 0,0 1 1,0-1-1,8-9 0,0 0 22,-2 0-1,14-20 1,27-56-195,-52 89 140,0 0 1,0 0 0,0 0-1,0 0 1,0 0 0,0 0-1,0 0 1,0 0-1,0-1 1,0 1 0,0 0-1,0 0 1,0 0 0,0 0-1,0 0 1,0 0-1,1 0 1,-1 0 0,0 0-1,0 0 1,0 0 0,0 0-1,0-1 1,0 1-1,0 0 1,0 0 0,0 0-1,0 0 1,1 0 0,-1 0-1,0 0 1,0 0 0,0 0-1,0 0 1,0 0-1,0 0 1,0 0 0,1 0-1,-1 0 1,0 0 0,0 0-1,0 0 1,0 0-1,0 0 1,0 0 0,0 0-1,0 0 1,0 1 0,1-1-1,1 7-219,-2 13 63,0-17 145,0 13-41,1 1 1,4 26 0,-4-35 88,1-1-1,1 0 1,-1 0 0,1 0 0,0 0 0,1 0 0,-1-1-1,6 8 1,-7-13-10,-1 0 0,0 1 0,0-1 0,1 0 0,-1 0 0,1 0 0,-1 0 0,1 0 0,-1 0 0,1 0 0,0-1 0,-1 1 0,1 0 0,0-1 0,0 1 0,-1-1-1,1 0 1,0 0 0,0 0 0,0 0 0,-1 0 0,1 0 0,3-1 0,2 0 58,1-1 0,0 0 0,13-6 0,-21 8-75,20-9 45,0-1 0,-1-1-1,-1-1 1,0 0 0,0-2-1,27-27 1,-4-2 23,42-56 1,-37 40 10,57-98 0,-71 96-118,48-124 1,41-169-224,-100 299-17,-20 54 242,-1 0-1,0 0 0,1 0 1,-1 0-1,0 0 0,0 0 0,1 0 1,-1 0-1,0 0 0,0 0 1,0 0-1,0 0 0,0 0 0,-1-1 1,-2 3-242,-1 10 179,-41 134-317,-28 54 225,-39 115 366,87-243-76,4 1 1,-18 115-1,38-181-49,1 0 0,0 0 0,0-1-1,1 11 1,0-14-24,-1-1-1,0 0 1,0 1-1,1-1 1,-1 0-1,0 0 1,1 1-1,-1-1 1,1 0 0,0 0-1,-1 0 1,1 0-1,0 1 1,0-1-1,0 0 1,0 0-1,0-1 1,0 1-1,0 0 1,0 0 0,0 0-1,0-1 1,0 1-1,1 0 1,-1-1-1,2 1 1,0-1 4,0 1 0,0-1 0,1-1 0,-1 1 0,0 0 0,0-1 0,0 0 1,0 1-1,0-1 0,0 0 0,0-1 0,0 1 0,0 0 0,0-1 0,-1 0 0,1 0 0,-1 1 1,5-6-1,4-4-32,0 0 0,14-21 0,-22 29 12,-1 0-3,29-37 83,47-82-1,-72 110-140,-2 4-46,0 1 1,9-14-1,-13 21 81,0 0 1,0-1-1,1 1 0,-1 0 1,0-1-1,0 1 0,0 0 1,0 0-1,1-1 0,-1 1 1,0 0-1,0 0 0,1-1 0,-1 1 1,0 0-1,0 0 0,1 0 1,-1-1-1,0 1 0,1 0 1,-1 0-1,0 0 0,0 0 0,1 0 1,-1 0-1,0 0 0,1-1 1,-1 1-1,0 0 0,1 0 1,-1 0-1,0 0 0,1 1 1,-1-1-1,1 0 0,-1 1 3,1-1 1,-1 1-1,1 0 0,-1 0 0,0 0 0,0 0 1,1-1-1,-1 1 0,0 0 0,0 0 0,0 0 1,0 2-1,-3 33-56,-17 57-216,-2 15 458,20-93-119,-2 26 39,4-38-69,0 0 1,0 0 0,1 0-1,-1 0 1,1 0 0,-1 0-1,1-1 1,0 1 0,0 0-1,1 0 1,1 2 0,-2-3-10,0-1 1,1 1-1,-1-1 0,0 0 1,1 0-1,0 0 0,-1 0 1,1 0-1,0 0 0,-1 0 1,1-1-1,0 1 0,0 0 1,0-1-1,0 0 1,0 1-1,0-1 0,-1 0 1,1 0-1,0 0 0,3 0 1,3-1 31,-1 0 1,0 0 0,0-1-1,13-4 1,23-11 22,-1-2 1,51-31 0,-68 35-61,0-2 0,-2-1-1,1-1 1,31-34 0,-41 29-105,-14 17-53,0 7 132,-1 0 1,1 0-1,-1 0 0,1 0 1,-1 0-1,1 0 1,-1 0-1,1 0 1,-1 0-1,1 1 1,-1-1-1,1 0 0,-1 0 1,1 1-1,-1-1 1,1 0-1,-1 1 1,1-1-1,-1 1 0,-2 1 9,-16 13-85,1 0 0,-22 23 0,36-34 81,0 1-1,0 0 1,0 0 0,1 0-1,0 0 1,0 0 0,0 1-1,0 0 1,1-1 0,0 1-1,0 0 1,1 0 0,-1 0-1,0 10 1,3-13 28,-1 0 1,0 0-1,1 0 0,0-1 1,0 1-1,-1 0 0,2-1 1,-1 1-1,0-1 0,0 1 1,1-1-1,0 1 0,-1-1 1,1 0-1,0 0 0,0 0 1,0 0-1,0 0 0,0 0 1,1-1-1,-1 1 0,4 1 1,-2-1 23,1 1 0,-1-1 0,1-1 0,-1 1 0,1-1 1,0 1-1,0-1 0,-1-1 0,1 1 0,0-1 0,0 0 0,5 0 0,-5-1-8,1 0 0,-1 0-1,0 0 1,0-1-1,0 0 1,1 0 0,-2 0-1,1-1 1,0 0 0,0 0-1,-1 0 1,6-5-1,-8 6-35,0 0-1,0 0 0,0 0 0,0-1 1,-1 1-1,1-1 0,-1 1 0,1-1 1,-1 0-1,0 1 0,0-1 1,0 0-1,-1 0 0,1 0 0,-1 0 1,1 0-1,-1 1 0,0-1 0,0 0 1,0 0-1,0 0 0,-1 0 1,1 0-1,-2-3 0,1 2-14,-1 0 0,0 0 0,1 1 0,-1-1 0,-1 0 1,1 1-1,0 0 0,-1-1 0,0 1 0,0 0 0,0 0 0,0 0 0,0 1 0,0-1 0,-1 1 0,-7-4 0,-3 0-55,0 0 0,-1 0 0,-17-3 0,23 7 67,-44-11 225,52 13-216,1-1-1,0 1 0,-1 0 1,1 0-1,-1 0 1,1 0-1,0 0 1,-1 0-1,1-1 1,0 1-1,-1 0 0,1 0 1,0 0-1,-1-1 1,1 1-1,0 0 1,-1-1-1,1 1 0,0 0 1,0-1-1,0 1 1,-1 0-1,1-1 1,0 1-1,0 0 1,0-1-1,0 1 0,-1 0 1,1-1-1,0 1 1,0-1-1,0 1 1,0 0-1,0-1 0,0 1 1,0-1-1,0 1 1,0 0-1,0-1 1,1 1-1,-1-1 1,0 1-1,0 0 0,0-1 1,0 1-1,1 0 1,-1-1-1,0 1 1,0 0-1,0-1 0,1 1 1,-1 0-1,0 0 1,1-1-1,-1 1 1,2-3-2,1 1 0,-1 0 0,0 0 0,1 0 0,-1 0 0,4-1 0,11-5-17,0 1 0,1 1 0,0 0 0,0 1 0,1 1 0,-1 1 0,1 1 0,-1 0 0,1 2 0,0 0 0,0 1 0,-1 1 0,31 6 0,-44-7 16,1 1 1,-1-1-1,0 1 0,0 0 1,0 1-1,0-1 0,0 1 1,-1 0-1,1 0 0,-1 1 1,0-1-1,0 1 0,0 0 1,0 0-1,0 0 0,3 6 1,-4-4 8,-1-1 1,1 1-1,-1 0 1,0-1 0,0 1-1,0 0 1,-1 1-1,0-1 1,0 0 0,-1 0-1,0 0 1,0 0-1,0 1 1,-2 7-1,-3 12 285,-2 1-1,-12 33 0,19-60-285,0-1 0,0 1 0,1 0 0,-1 0 0,0 0 0,0 0 0,0 0-1,0 0 1,0 0 0,0 0 0,0 0 0,0 0 0,0 0 0,0 0 0,1 0-1,-1 0 1,0 0 0,0 0 0,0 0 0,0 0 0,0 0 0,0 0 0,0 0-1,0 0 1,0 0 0,1 0 0,-1 0 0,0 0 0,0 0 0,0 1 0,0-1-1,0 0 1,0 0 0,0 0 0,0 0 0,0 0 0,0 0 0,0 0 0,0 0 0,0 0-1,0 0 1,1 0 0,-1 0 0,0 1 0,0-1 0,0 0 0,0 0 0,0 0-1,0 0 1,0 0 0,0 0 0,0 0 0,0 0 0,0 0 0,0 1 0,0-1-1,0 0 1,0 0 0,-1 0 0,12-8 261,55-53 31,-36 32-324,1 1 1,38-26-1,-60 48-5,-1-1-28,0 2-1,1-1 1,0 1-1,1 0 0,-1 1 1,20-6-1,-28 10 43,1-1 0,0 1 0,-1 0 1,1 0-1,0 0 0,0 0 0,-1 0 0,1 1 0,0-1 0,-1 0 1,1 1-1,0-1 0,-1 1 0,1 0 0,-1 0 0,1-1 0,-1 1 0,1 0 1,-1 0-1,0 0 0,0 0 0,1 1 0,-1-1 0,0 0 0,0 1 1,0-1-1,1 3 0,3 4 28,-1 0 0,0 0 0,-1 1 0,3 9 0,3 6-9,4 8 49,-7-16 0,0-1 1,1 0-1,1 0 1,14 20-1,-13-21-464,-9-14 256,0 0 0,0 0 0,1 0 0,-1 0 0,0 1 0,0-1 0,0 0 0,0 0 0,1 1 1,-1-1-1,0 0 0,0 0 0,0 0 0,0 1 0,0-1 0,0 0 0,0 0 0,0 1 0,0-1 1,0 0-1,0 1 0,0-1 0,0 0 0,0 0 0,0 1 0,0-1 0,0 0 0,0 0 1,0 1-1,0-1 0,0 0 0,0 0 0,0 1 0,0-1 0,-1 0 0,1 0 0,0 0 0,0 1 1,-1-1-1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6:42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16 3072,'0'-1'120,"0"1"0,0-1 0,0 1 0,0 0 0,0-1 0,0 1 0,0 0 0,0-1 0,0 1 0,0-1 0,0 1 0,0 0-1,0-1 1,0 1 0,0-1 0,0 1 0,1 0 0,-1-1 0,0 1 0,0 0 0,0-1 0,1 1 0,8-7 7997,-16 17-5367,3 0-2375,0-1-1,0 0 1,-1 0 0,-1 0-1,1-1 1,-8 8-1,-16 25 113,-79 153 825,-2 53-229,92-198-871,3 0 0,1 1 0,-8 67 0,18-75-103,2 1 0,1 0-1,3 0 1,10 64 0,-7-83-35,0-1-1,2 0 1,0 0-1,2-1 1,0 0-1,21 35 1,-9-24-15,1-2 0,2 0 1,38 37-1,-42-46-188,-5-6 73,24 21 0,-34-33-639,0 0 1,0-1-1,0 0 0,0 0 0,1 0 0,-1 0 0,1-1 0,0 0 1,11 3-1,-3-7-3796,0-3 1425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6:42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7296,'-1'2'7475,"6"10"-4081,0 4-2240,6 23 1,-10-17-398,0 0 0,-1 1 1,-5 25-1,1 4-149,1 15-477,-4 150 74,7-190-2589,13-33-7942,2-3 5474,12 0 815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6:4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 7808,'-4'0'9141,"19"0"-3794,-7 0-6097,96-13 3934,-30 3-3664,80 0 0,-136 11-398,5 0-3577,-6-1 1826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6:5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94 4320,'-2'-8'8764,"-3"19"-1970,2-5-8577,-6 16 2024,0-1-1,-8 41 0,-4 49 306,5-23-202,-39 130 813,49-188-933,1-10 106,4-16 68,1-8 240,0-29-519,1 0 0,7-38 0,3-3-250,18-100 171,-26 165-36,29-114 194,-23 95 162,2-1-1,16-31 0,-8 20 676,-19 40-1031,0 0 0,0 0 0,1 0 0,-1 0 0,0-1 0,0 1 0,1 0 0,-1 0 0,0 0 0,1 0 0,-1 0 0,0 0 0,0 0 0,1 0 0,-1 1 1,0-1-1,0 0 0,1 0 0,-1 0 0,0 0 0,0 0 0,0 0 0,1 0 0,-1 1 0,0-1 0,0 0 0,1 0 0,-1 0 0,0 0 0,0 1 0,0-1 0,0 0 0,0 0 0,1 1 0,-1-1 0,0 0 0,0 0 0,0 0 0,0 1 0,8 9 32,3 9 80,-1 0 0,0 1 0,-2-1 1,7 22-1,18 87-175,-15-55 33,-12-51 128,0 0-1,1 0 0,13 25 1,-19-46-89,0 0 0,-1 1 0,1-1 1,0 0-1,0 0 0,0 0 1,0 0-1,0 0 0,0 0 1,0 0-1,1 1 0,-1-1-3,0-1-1,0 0 1,-1 0 0,1 0-1,0 0 1,0 0-1,-1 0 1,1 0-1,0 0 1,0 0 0,-1 0-1,1 0 1,0 0-1,0 0 1,-1-1-1,1 1 1,0 0 0,-1-1-1,1 1 1,0 0-1,-1-1 1,1 1-1,-1-1 1,1 1 0,-1-1-1,1 1 1,-1-1-1,2-1 1,4-4 56,-1-1 0,1 0 0,-1 0 0,-1-1 0,6-9-1,17-45-90,-10 20 18,-7 20 28,17-39-21,60-100 0,-77 149 154,-10 11-160,0 1 0,0 0 0,0-1 0,0 1 0,1 0 0,-1-1 1,0 1-1,0 0 0,1-1 0,-1 1 0,0 0 0,0 0 0,1-1 0,-1 1 1,0 0-1,1 0 0,-1 0 0,0-1 0,1 1 0,-1 0 0,1 0 0,-1 0 1,0 0-1,1 0 0,-1 0 0,0 0 0,1 0 0,4 9 93,0 1 0,-1-1 0,0 1 0,-1 0 0,4 18 0,4 56 275,-8-62-334,9 106 205,17 124-247,-26-223-17,0 3-254,3-13-2684,-5-15 153,-1 0 906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6:4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78 4064,'-5'-9'11146,"0"18"-8821,-29 32-1103,8 4-819,2 1 0,3 0 0,-17 53 0,-31 66 283,16-76-159,37-65-307,7-10-61,3-4 765,11-23-306,4-15-606,11-46 0,-9 31-73,52-159 88,-44 152 165,51-91 0,-68 137-170,0 1 0,1 0 0,-1-1 1,1 1-1,0 0 0,0 0 0,0 0 0,0 1 1,5-4-1,-7 5-16,0 1-1,0-1 1,0 1 0,1-1 0,-1 1 0,0 0-1,0-1 1,0 1 0,1 0 0,-1 0 0,0 0-1,0 0 1,0 0 0,1 0 0,-1 0 0,0 0-1,0 1 1,0-1 0,1 0 0,-1 1 0,0-1-1,0 1 1,0-1 0,0 1 0,0 0 0,0-1-1,0 1 1,0 0 0,0 0 0,0 0 0,0 0-1,-1 0 1,1 0 0,0 0 0,-1 0 0,1 0-1,0 2 1,9 17 54,0 0-1,-2 0 0,-1 1 0,0 1 1,3 21-1,0-2-25,5 19 24,-9-32 18,1-1 0,1 0-1,2 0 1,21 43 0,-27-63-80,-2-3 24,-1-1 0,1 0 0,0-1 0,0 1 0,0 0 0,3 3 0,-5-6-11,1 1-1,-1-1 1,1 0-1,-1 0 0,1 1 1,0-1-1,-1 0 0,1 0 1,-1 1-1,1-1 1,0 0-1,-1 0 0,1 0 1,-1 0-1,1 0 0,0 0 1,-1 0-1,1 0 1,-1 0-1,1 0 0,0 0 1,-1-1-1,1 1 0,-1 0 1,1 0-1,0 0 1,-1-1-1,1 1 0,-1 0 1,1-1-1,-1 1 0,1-1 1,-1 1-1,0 0 1,1-1-1,-1 1 0,1-1 1,-1 1-1,0-1 1,1-1-1,3-4 46,0-1 0,0 0 0,0-1 0,-1 1 0,-1 0 0,4-12 1,39-169-151,-31 121-20,3 1 0,33-84 1,-50 149 104,0 1 0,0 0 0,0 0 0,0 0 0,0 0 0,0 0 0,0-1 0,0 1 0,0 0 0,0 0 0,0 0 0,0 0 0,0 0 0,0-1 0,1 1 0,-1 0 0,0 0 1,0 0-1,0 0 0,0 0 0,0 0 0,0 0 0,1-1 0,-1 1 0,0 0 0,0 0 0,0 0 0,0 0 0,0 0 0,1 0 0,-1 0 0,0 0 0,0 0 0,0 0 0,0 0 0,1 0 0,-1 0 0,4 6-78,1 12 200,12 127 495,-7-49-497,30 143 120,-26-167-2325,-14-71 1924,0-1-1,0 0 1,0 1 0,0-1-1,0 1 1,0-1-1,1 0 1,-1 1-1,0-1 1,0 0-1,0 1 1,1-1 0,-1 0-1,0 0 1,0 1-1,1-1 1,-1 0-1,0 1 1,0-1 0,1 0-1,-1 0 1,0 0-1,1 1 1,-1-1-1,0 0 1,1 0 0,-1 0-1,1 0 1,-1 0-1,0 0 1,1 0-1,-1 0 1,0 0 0,1 0-1,0 0 1,14-5-8554,-11 3 7670,16-6-3418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6:4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24 5216,'5'-23'10117,"-6"36"-7104,-13 90-645,8-56-1568,-20 85 0,17-103-439,-1 1 1,-28 52-1,27-63-233,0-1 0,-1 0-1,-1-1 1,-1 0 0,-16 15 0,22-25-13,0 0 1,0 0 0,0-1 0,-1 0 0,-19 10 0,26-15-142,-1 0 0,0 1 0,0-1 0,0-1 0,0 1 0,-1 0 1,1-1-1,0 1 0,0-1 0,0 0 0,0 0 0,-1 0 0,1-1 0,0 1 0,0-1 1,0 1-1,0-1 0,0 0 0,0 0 0,0-1 0,0 1 0,0-1 0,0 1 0,-2-3 1,3 2-15,0 1 1,0-1-1,0 0 0,0 0 1,0 0-1,0-1 1,1 1-1,-1 0 1,1-1-1,-1 1 1,1-1-1,0 1 1,0-1-1,0 0 1,1 1-1,-2-6 1,2 6 7,0 0 0,0 0 1,0 0-1,1 0 1,-1 0-1,0 0 1,1 0-1,-1 0 1,1 0-1,0 0 1,0 0-1,0 1 1,0-1-1,0 0 1,0 0-1,0 1 0,1-1 1,-1 0-1,0 1 1,1 0-1,-1-1 1,3-1-1,3-1 91,1 0 0,0 0-1,-1 1 1,1 0 0,1 0-1,-1 1 1,0 0 0,1 0-1,-1 1 1,0 0 0,1 0-1,0 1 1,-1 0 0,1 1-1,-1 0 1,1 0 0,-1 1-1,0 0 1,1 0 0,10 5-1,5 4 285,-1 2-1,0 0 0,-1 1 1,33 27-1,-48-34-433,1-1-1,-1 0 1,1 0-1,0-1 0,14 7 1,-21-12 128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6:4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10 327 2720,'-10'0'12997,"21"0"-10245,23 0-1540,-11 1-589,47-5 0,229-53 951,-207 34-1302,285-67 970,62-2-1066,-97 47-498,-326 43 330,36-4-124,21-3-608,-63 9-452,1 0 0,14 2 0,-18 0-2157,-4 5 1045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7:00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69 3808,'3'-3'482,"-2"0"483,-5 4-231,2-2-83,1 0 0,-1 0 0,0 1 0,0-1 0,0 1 0,0 0 1,0-1-1,0 1 0,0 0 0,0 0 0,0 0 0,-2 1 0,0 0-425,1 0 0,0-1-1,0 1 1,-1-1 0,1 0 0,-5 0 0,6 0-175,-1 0 1,1 0 0,-1 0 0,1 0 0,-1 0 0,0 1-1,1-1 1,-1 1 0,1 0 0,0 0 0,-4 1-1,2 1-1,1-1-1,-1 1 0,1 0 0,0-1 0,0 2 1,0-1-1,0 0 0,-4 7 0,6-9-42,0 0-1,1 0 1,-1 1 0,1-1-1,-1 0 1,1 1-1,-1-1 1,1 1-1,0-1 1,0 1 0,0-1-1,0 0 1,0 1-1,0-1 1,0 1-1,0-1 1,0 1 0,1-1-1,-1 0 1,1 1-1,-1-1 1,1 0-1,-1 1 1,1-1 0,0 0-1,0 0 1,-1 1-1,1-1 1,2 1-1,3 5 86,2 0-1,-1-1 0,1 0 0,-1-1 0,1 0 0,1 0 0,-1 0 1,1-1-1,0-1 0,0 1 0,10 1 0,-11-3 12,0 0-1,0-1 0,-1 0 1,1 0-1,0-1 1,0 0-1,0-1 1,0 1-1,0-1 1,0-1-1,0 0 0,0 0 1,12-5-1,-16 5-27,1-1-1,-1 0 0,0 1 0,0-1 0,0 0 0,0-1 0,0 1 1,-1-1-1,4-4 0,-5 5-29,0 1 1,-1-1-1,1 0 0,-1 0 0,1 0 1,-1 0-1,0 0 0,0 0 1,0 0-1,-1 0 0,1 0 1,-1 0-1,0 0 0,0-1 1,0-4-1,-1-16 203,1 19-203,0 1 0,0-1 0,0 0 0,-1 0 0,1 1 0,-1-1 0,0 1 0,0-1-1,-1 1 1,0-1 0,1 1 0,-4-5 0,3 7-76,1 0 1,-1 1-1,0-1 1,0 0-1,0 1 1,0 0-1,0-1 1,-1 1-1,1 0 1,0 0-1,-1 0 1,1 0-1,0 1 1,-1-1-1,1 1 1,-1-1-1,1 1 1,-1 0-1,1 0 0,-1 0 1,1 0-1,-1 0 1,1 1-1,-1-1 1,1 1-1,-5 1 1,2 0-86,1 0 0,-1 0 0,0 0 0,1 1 0,-1 0 1,1-1-1,0 2 0,0-1 0,0 0 0,1 1 0,-1 0 0,-4 6 0,7-9-111,1 0 0,-1 0 0,0 0 0,1 0 0,0 0 0,-1 0 0,1 0 0,0 0 0,-1 0 0,1 0 0,0 0-1,0 0 1,0 0 0,0 0 0,0 0 0,0 0 0,0 1 0,0-1 0,1 1 0,-1 0-352,1-1 0,-1 0 0,1 0-1,0 0 1,-1 0 0,1 1 0,0-1 0,0 0 0,0 0 0,1 1 0,6 5-1805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7:0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 3136,'0'-1'167,"0"1"0,0-1 0,0 1 0,0-1 0,0 1 0,0 0 0,0-1 0,0 1 0,0-1 1,0 1-1,1-1 0,-1 1 0,0 0 0,0-1 0,0 1 0,1-1 0,-1 1 0,0 0 0,0-1 0,1 1 0,-1 0 0,0 0 0,1-1 0,-1 1 0,1 0 0,-1 0 1,0-1-1,1 1 0,6-5 4188,-8 15 1528,1 21-5363,1-5-214,-1-5-125,1 3-37,-6 44 0,-5 35-469,8-85-388,1-15 51,0 1 0,1 0 0,-1 0-1,1 0 1,0-1 0,0 1 0,2 7-1,-1-6-2361,-1 0 1030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7:0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41 6400,'-19'-5'3594,"72"5"4449,-20-1-7478,-1-2 0,47-8 1,16-8-289,-91 18-369,-4 1 127,1 0-1,0 0 0,0 0 0,0 0 1,0-1-1,-1 1 0,1 0 1,0 0-1,0 0 0,0 1 0,0-1 1,-1 0-1,3 1 0,-3-1 0,1 1 0,-1-1 0,0 1 0,0 0 1,1 0-1,-1-1 0,0 1 0,0 0 0,0-1 0,0 1 0,0 0 0,0 0 0,0-1 0,0 1 0,0 0 1,0-1-1,0 1 0,0 0 0,0 0 0,-1 0 0,-25 102 1070,10-46-949,-8 67-761,15-40-7983,8-60 5683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5:3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92 8800,'-18'-20'4000,"9"12"-3488,9 5 1856,4-2-1409,1-7-127,8 4-512,0-4-576,11 9 128,-6-11-2719,0 11 1567,-5 0-4192,1 3 3072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7:03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34 4384,'-1'-1'146,"-6"-15"1552,7 16-1591,0 0 0,-1-1 0,1 1 0,0-1 0,0 1 0,0-1 0,0 1 0,0 0 0,0-1 1,0 1-1,0-1 0,0 1 0,0-1 0,0 1 0,1-1 0,-1 1 0,0 0 0,0-1 0,0 1 0,1-1 0,-1 1 0,0 0 1,0-1-1,1 1 0,-1 0 0,0-1 0,0 1 0,1-1 0,2-2 2713,-3 3-2800,0 0 1,1 0 0,-1-1 0,0 1 0,0 0-1,0 0 1,0 0 0,0 0 0,0 0 0,1 0-1,-1 0 1,0 0 0,0 0 0,0 0 0,0 0-1,1-1 1,-1 1 0,0 0 0,0 0-1,0 0 1,0 0 0,0 0 0,1 0 0,-1 0-1,0 0 1,0 1 0,0-1 0,0 0 0,1 0-1,-1 0 1,0 0 0,0 0 0,0 0-1,0 0 1,0 0 0,1 0 0,-1 0 0,0 0-1,0 1 1,0-1 0,0 0 0,0 0 0,0 0-1,0 0 1,1 1 0,13 5 632,1 2 0,-1 0 0,0 0-1,14 12 1,48 45 717,-58-49-1050,-1 0-102,-1 1 0,-1 0 0,0 2 0,-1-1-1,16 32 1,5 10 231,-4 2 1,-2 2-1,33 110 1,-37-83 225,-4 2 0,10 104 1,-22-117-102,-3 0 0,-10 149 1,-3-165-377,-3-1 0,-3 0 1,-2-1-1,-26 67 1,21-80-147,-35 61 0,-37 40 9,-67 121-2264,155-264 2126,-14 29-3545,-33 50-1,18-41 98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7:0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26 3712,'-8'1'13273,"-2"4"-7461,10-5-5817,-1 0 0,1 0 0,0 0 0,0 0 0,0 0 0,0 0-1,0 0 1,0 0 0,0 0 0,0 0 0,-1 1 0,1-1 0,0 0 0,0 0 0,0 0 0,0 0 0,0 0 0,0 0 0,0 0 0,0 0 0,0 0-1,0 1 1,0-1 0,0 0 0,0 0 0,0 0 0,0 0 0,0 0 0,0 0 0,0 0 0,0 1 0,0-1 0,0 0 0,0 0 0,0 0 0,0 0-1,0 0 1,0 0 0,0 0 0,0 1 0,0-1 0,11 2 2823,149-14-2850,-87 5 64,142-11 203,-131 17 511,-41 2-5130,-34 4-2223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7:0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1 314 4992,'0'-12'10727,"1"8"-10257,0-1 1,0 1 0,0 0 0,0-1 0,4-5-1,35-55 264,27-40-705,-60 95 14,2 0-1,-1 0 0,1 1 1,0 0-1,1 0 1,12-7-1,-18 13-35,1-1-1,0 1 0,0 1 1,0-1-1,0 1 1,1 0-1,-1 0 0,0 1 1,1-1-1,-1 1 0,1 0 1,0 1-1,-1-1 0,1 1 1,0 1-1,10 0 0,-13 0 11,0 0 0,0 0 0,1 1 0,-1-1 0,0 1-1,0-1 1,-1 1 0,1 0 0,0 0 0,-1 0 0,1 1-1,3 3 1,-2 0 12,0-1 0,0 0-1,-1 1 1,0 0 0,0 0-1,2 7 1,0 4 61,-1-1 0,0 1 0,-2 0 0,2 21 0,-4-26-41,0 0 0,-1-1-1,0 1 1,-1-1 0,-1 0 0,0 1 0,0-1 0,-1 0 0,0-1 0,-6 12 0,-10 13 202,-38 52-1,4-7 92,-43 91 202,72-131-328,17-28-164,0 1 1,-7 17-1,14-29-55,1 0 0,-1 0 0,1-1 0,0 1 0,0 0 0,-1 0 0,1 0 0,0 0 0,0-1 0,0 1 0,0 0 0,0 0 0,0 0 0,0 0 0,0-1 0,0 1-1,0 0 1,0 0 0,1 0 0,-1-1 0,0 1 0,1 0 0,-1 0 0,1 1 0,0-1 22,0-1-1,0 1 0,0 0 1,0-1-1,0 1 1,0-1-1,1 1 1,-1-1-1,0 1 1,0-1-1,0 0 0,1 1 1,-1-1-1,0 0 1,2 0-1,6 0 159,0-1-1,0 0 1,15-4-1,-18 4-151,116-24 782,168-28-196,-277 51-592,27 2-1,-18 0-108,-6-2-136,-6-2-2913,-6 4 1821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7:1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144 137 4480,'-11'-1'555,"-15"-1"895,-20 3 833,-13 1 5727,58-2-7343,2 0 79,95-8 2255,-61 4-2583,126-21 939,-14 2-773,-144 22-573,582-68 1685,-343 63-1794,-170 6-1489,-72 0 1507,0 0 1,0 0-1,1 0 1,-1 0-1,0 0 1,1-1-1,-1 1 1,0 0-1,0 0 1,1 0-1,-1 0 1,0 1-1,0-1 1,1 0-1,-1 0 1,0 0-1,1 0 1,-1 0-1,0 0 1,0 0-1,1 0 1,-1 0-1,0 1 0,0-1 1,0 0-1,1 0 1,-1 0-1,0 1 1,0-1-1,0 0 1,1 0-1,-1 0 1,0 1-1,0-1 1,0 0-1,0 0 1,0 1-1,0-1 1,0 0-1,0 1 1,1-1-1,-1 0 1,0 1-1,-5 9-2796,3-9 2072,-3 10-1382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7:11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165 154 2912,'0'-9'12213,"-10"30"-9536,-9 15-1954,-7 17-43,9-12-257,2 1 0,-11 50 0,-17 145 244,37-164-374,5-68-153,1-4-100,-1 0 0,1 0 0,0 0 0,0-1 0,0 1 0,0 0 0,0 0 1,0 0-1,0-1 0,0 1 0,0 0 0,0 0 0,0 0 0,1-1 0,-1 1 0,1 1 0,0 0 542,-1-4-172,4-8-111,0 0-1,6-10 0,-1 2-179,50-133 88,-5 12 12,48-69-75,-56 120 38,-46 86-173,1 0 0,0 1 0,-1-1 1,1 1-1,0 0 0,0-1 0,0 1 1,0 0-1,0-1 0,1 1 1,-1 0-1,0 0 0,3-1 0,-3 1-8,-1 1-1,1 0 0,0 0 1,-1 0-1,1 0 0,0 0 1,0 0-1,-1 0 0,1 0 0,0 0 1,0 0-1,-1 0 0,1 0 1,0 1-1,-1-1 0,1 0 1,0 1-1,-1-1 0,1 0 0,0 1 1,-1-1-1,1 1 0,-1-1 1,1 1-1,-1-1 0,1 1 1,-1-1-1,1 2 0,7 7 145,-1 1 1,0 0-1,0 0 0,-1 0 0,6 14 1,18 59 124,-18-38-169,11 84 0,-9-57 246,-14-70-344,0-1 0,0 0 1,1 1-1,-1-1 0,0 0 0,1 0 1,-1 0-1,1 1 0,-1-1 0,1 0 1,-1 0-1,1 0 0,1 1 1,3-2 52,1-10 55,27-72 290,20-46-178,89-152-489,-141 277 271,10-13-21,-11 15 16,1 1 0,-1 0 0,0-1 0,1 1 0,-1 0 0,1 0 0,-1-1 0,1 1 0,-1 0 0,1 0 0,-1 0 0,1 0 0,-1-1 0,1 1 0,-1 0 0,1 0 0,-1 0 0,1 0 0,-1 0 0,1 0 0,-1 0 0,1 0 0,-1 1 0,1-1 0,-1 0 0,1 0 0,-1 0 0,1 0 0,-1 1 0,0-1 0,1 0 0,-1 1 0,1-1 0,5 5 24,0 1 0,0-1-1,-1 1 1,0 0 0,0 0 0,0 0 0,4 10 0,26 53 313,-27-51-231,6 16-12,-1 1-1,-1 1 1,7 40-1,12 113-154,-8-40 58,-21-128-81,1 4-1078,1-13-3299,-6-18 2905,1 1-1,-1-1 0,1 0 0,0 1 1,1-1-1,-1-9 0,1 6 28,-1-27-2124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7:1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3328,'0'0'13834,"-9"6"-11274,6-4-2439,-1 0 1,1 0-1,-1 1 1,1-1-1,0 1 0,0 0 1,0 0-1,-4 6 1,-9 9 316,10-13-345,0 2 1,0-1 0,0 0 0,1 1-1,0 0 1,0 1 0,1-1 0,0 1-1,-4 11 1,6-15-77,1 1 1,0 0-1,0-1 1,0 1-1,1 0 1,0 0-1,0 0 1,0 0-1,0 0 1,1-1-1,0 1 1,0 0-1,0 0 1,0-1-1,1 1 1,0-1-1,0 1 1,3 5-1,-1-5-17,25 43 102,-25-43-29,0 0-1,0 0 0,1 0 0,-1-1 1,1 1-1,8 5 0,-10-9-29,-1 0-1,1 0 1,0 0-1,0 0 1,0 0-1,-1-1 1,1 1-1,0-1 1,0 0 0,0 0-1,0 0 1,0 0-1,0 0 1,0-1-1,0 1 1,0-1 0,-1 0-1,1 0 1,0 0-1,2-2 1,5-1 85,-1-1 1,0 0-1,0-1 0,10-7 1,-18 12-113,9-7 71,0-1 0,0 0 1,12-13-1,-20 19-59,0 0 0,0 0 0,0 0 0,0 0 1,-1 0-1,1-1 0,-1 1 0,0 0 0,0-1 0,0 1 0,0-1 0,-1 1 0,1-1 0,-1 1 0,0-1 0,-1-6 1,0 4 0,0-1 1,-1 1-1,0 0 1,0 0-1,0 0 1,-1 0-1,0 0 1,0 1-1,-1-1 1,0 1-1,0 0 1,0 0-1,-6-6 1,7 8-68,0 0 1,0 1 0,-1-1-1,1 1 1,-1 0-1,1-1 1,-1 2-1,1-1 1,-1 0-1,0 1 1,0 0-1,0 0 1,0 0 0,0 0-1,0 0 1,0 1-1,0 0 1,0 0-1,0 0 1,0 0-1,-7 2 1,2 2-199,1 0 1,-1 1-1,1-1 1,0 2-1,-7 5 1,13-9 43,-19 16-2264,13-10-2031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7:19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27 4384,'0'0'187,"-1"-1"-1,1 1 1,-1 0 0,1-1-1,-1 1 1,1 0-1,-1-1 1,1 1 0,-1 0-1,1-1 1,-1 1 0,1-1-1,0 1 1,-1-1 0,1 1-1,0-1 1,-1 1 0,1-1-1,0 0 1,0 1 0,-1-1-1,1 1 1,0-1 0,0 0-1,0 1 1,0-1 0,0 0-1,0 1 1,0-1 0,0 1-1,0-1 1,0 0 0,4-9 8554,-3 14-6805,1 3-1765,0 0 0,-1 0 0,0-1 1,-1 1-1,1 0 0,-1 0 0,-2 12 0,1 5-79,5 61 102,-3-72-717,1 0 0,0 0 0,1 0 0,7 18 0,-2-17-1909,-7-13 2244,-1-1 0,0 1 0,1-1 0,-1 0 0,1 0 0,-1 1-1,1-1 1,-1 0 0,1 0 0,-1 1 0,1-1 0,-1 0 0,1 0 0,-1 0 0,1 0 0,-1 0 0,1 0-1,-1 0 1,1 0 0,-1 0 0,1 0 0,0 0 0,-1 0 0,1 0 0,-1 0 0,1-1 0,-1 1-1,1 0 1,0-1 0,7-2-1566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7:19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6976,'0'-9'12574,"26"10"-11494,-11-1-196,2 0-298,49-1 403,-58 0-954,-1 0 1,1 0-1,-1 0 1,0-1 0,0 0-1,10-5 1,-17 7-17,0 0 0,0 0 1,1 0-1,-1 0 0,0 0 0,0 0 0,0 0 1,0-1-1,1 1 0,-1 0 0,0 0 0,0 0 0,0 0 1,1 0-1,-1 0 0,0 0 0,0 0 0,0 0 1,1 0-1,-1 0 0,0 0 0,0 0 0,0 0 1,0 1-1,1-1 0,-1 0 0,0 0 0,0 0 1,0 0-1,0 0 0,1 0 0,-1 0 0,0 0 1,0 1-1,0-1 0,0 0 0,0 0 0,1 0 1,-1 0-1,0 1 0,0-1 0,0 0 0,0 0 1,0 0-1,0 0 0,0 1 0,0 14 307,-8 17-109,-29 114-57,29-110-517,-1 23-3741,7-42 1012,1 0 596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7:2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 3712,'4'0'7130,"-8"1"-6811,1 1-1,0-1 0,0 1 0,0 0 0,0 0 0,0 0 1,0 0-1,1 0 0,-5 5 0,-2 2 287,-31 22 1305,-64 66 0,91-82-1760,0 0-1,1 1 1,1 0 0,1 0 0,0 1 0,2 1 0,-13 33-1,0 22 257,4 0-1,-9 83 0,21-117-229,2 0 0,1 0 0,2 1 0,2-1 0,1 0 0,2 0 0,2 0 0,14 45 0,-7-42-40,2-1-1,2-1 0,2 0 1,2-1-1,1-2 0,2 0 1,48 54-1,-66-84-226,0 0 0,0 0 0,0-1 0,1 0 0,17 10 0,-20-13-1242,1-1 0,-1 0 1,11 3-1,-3-1-832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7:26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77 132 3392,'1'1'7410,"-1"5"-3531,1 36-2160,-38 213 1035,22-173-2293,1 28-245,2-7 278,12-99 140,4-12-152,4-18-180,60-445-424,-43 265 714,-25 203-584,2-16 90,0 17-75,0 12-56,19 146 319,25 140-34,-44-287-112,-2-7-70,0 1 0,1-1 0,-1 0-1,1 1 1,0-1 0,0 1 0,0-1-1,2 3 1,-3-4-63,0-1 1,0 0-1,1 0 0,-1 0 0,0 1 0,1-1 0,-1 0 0,0 0 0,1 0 0,-1 0 1,0 1-1,1-1 0,-1 0 0,0 0 0,1 0 0,-1 0 0,0 0 0,1 0 0,-1 0 1,1 0-1,-1 0 0,0 0 0,1 0 0,-1-1 0,0 1 0,1 0 0,-1 0 0,0 0 1,1 0-1,-1 0 0,0-1 0,1 1 0,-1 0 0,0 0 0,0-1 0,1 1 1,-1 0-1,0 0 0,0-1 0,0 1 0,1-1 0,11-14-108,-10 12 79,12-19-237,-1 0 0,16-38 0,13-50-83,-34 90 336,32-99 148,-17 45-188,-22 71 7,1-1 1,-1 0-1,1 0 1,4-6-1,-6 10 33,0-1 0,1 1-1,-1 0 1,0-1 0,1 1-1,-1-1 1,1 1 0,-1 0 0,0-1-1,1 1 1,-1 0 0,1-1-1,-1 1 1,1 0 0,-1 0-1,1 0 1,0-1 0,-1 1 0,1 0-1,0 0 3,0 0 0,-1 1-1,1-1 1,0 0-1,-1 0 1,1 1 0,-1-1-1,1 0 1,0 1-1,-1-1 1,1 1 0,-1-1-1,1 1 1,-1-1 0,1 1-1,-1-1 1,0 1-1,1-1 1,-1 1 0,1 0-1,14 26 229,-2 0-1,0 0 1,12 43-1,-10-28-39,70 178 765,-58-141-1514,-24-59-1174,-3-19 1139,0 1 0,0-1 0,0 0 0,0 0 0,-1 0 0,1 0 0,-1 1 0,1-1 0,-1 0 0,1 0 0,-1 0 0,1 0 0,-1 0 0,0 0 0,0 0 0,1 0 0,-1 0 0,0 0 0,-2 0 0,-2 6-2434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6:1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61 165 3328,'-2'-7'9520,"6"10"-9152,0 0 1,1 0-1,-1 0 1,1 0 0,0-1-1,0 0 1,0 0 0,0 0-1,0-1 1,6 1-1,3 1 206,0-1 0,23 0-1,-30-1-444,0-2-1,-1 1 1,1-1-1,-1 0 1,1-1-1,-1 1 1,0-1-1,1 0 0,-1-1 1,0 0-1,0 0 1,10-7-1,-13 8-117,0-1-1,0 1 1,-1-1-1,0 0 0,1 0 1,-1 0-1,0 0 1,0 0-1,0 0 1,-1 0-1,1-1 0,-1 1 1,0-1-1,0 1 1,0-1-1,0 1 1,-1-1-1,1 0 0,-1 1 1,0-1-1,0 0 1,-1 1-1,1-1 1,-2-5-1,1 4-62,0 0-1,0 1 1,-1-1-1,0 1 1,0-1 0,0 1-1,-1 0 1,-3-6-1,4 7-1,0 1 0,0 0 0,0-1 0,-1 1 0,1 0-1,0 1 1,-1-1 0,1 0 0,-1 1 0,0-1-1,0 1 1,1 0 0,-1 0 0,0 0 0,-6-1-1,1 1-14,0 1 0,0 0 0,0 0 0,-1 1 0,1 0 0,0 1 0,0-1 0,1 2 0,-1-1 0,0 1 0,-11 6 0,9-4 135,0 1 0,0 0 1,0 1-1,1 0 0,0 1 0,1-1 1,-14 17-1,15-15 169,1-1 0,0 1 0,-9 18 0,13-23-160,1-1-1,0 1 1,-1 0 0,1 0-1,1-1 1,-1 1-1,0 0 1,1 0-1,0 0 1,0 0-1,0 0 1,1-1-1,-1 1 1,2 5-1,1-1 58,0 0 0,1 0 0,0-1 0,0 0 0,1 0 0,0 0 0,0 0-1,1-1 1,-1 0 0,1 0 0,1 0 0,-1-1 0,10 6 0,1 0 61,0-1-1,1-1 1,0-1 0,29 10 0,-31-13-120,0-1 0,0-1-1,1 0 1,-1-1 0,0 0 0,1-2 0,-1 0 0,1-1-1,-1 0 1,23-6 0,-25 4-845,-1-1-1,1-1 1,-1 0-1,14-9 1,-9 5-2946,18-14 1,-12 6 539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5:3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4 112 10464,'-4'-20'4736,"84"-3"-4096,-22 10 1183,5 9-1119,50-12 640,0 4-800,35 0-224,-5 4-192,2 5-128,-19 3 32,0 3-4128,-10 5 2241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7:26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9 4992,'0'-8'7621,"0"13"-4704,-2 10-2146,0 1-1,-1 0 0,0-1 0,-11 28 1,-1 6 86,-7 42 137,-33 125 188,51-198-1111,-8 23 107,10-37-99,1-1 0,0 0 0,-1 0 0,1 1 0,-1-1 0,0-1 0,0 1 0,-5 5 0,7-8-80,0 0-1,-1 0 1,1 1-1,0-1 1,0 0-1,-1 0 1,1 0 0,0 0-1,0 1 1,-1-1-1,1 0 1,0 0-1,-1 0 1,1 0-1,0 0 1,0 0-1,-1 0 1,1 0-1,0 0 1,-1 0-1,1 0 1,0 0-1,0 0 1,-1 0 0,1 0-1,0 0 1,-1-1-1,1 1 1,0 0-1,0 0 1,-1 0-1,1 0 1,0-1-1,0 1 1,0 0-1,-1 0 1,1 0-1,0-1 1,0 1-1,0 0 1,-1 0 0,1-1-1,0 1 1,0 0-1,0 0 1,0-1-1,-8-19-515,4 3 169,0-1 0,1 0 1,-1-20-1,3 28 277,1 0 0,0 1 0,1-1 1,0 0-1,0 1 0,1-1 0,6-17 0,-8 26 85,0 0-1,1 0 1,-1 0-1,0 0 1,1 0-1,-1 0 1,1 0-1,-1 0 1,1 1-1,-1-1 1,1 0-1,-1 0 0,1 1 1,0-1-1,0 0 1,-1 1-1,1-1 1,0 1-1,0-1 1,0 1-1,-1-1 1,1 1-1,0-1 1,0 1-1,0 0 1,0 0-1,0-1 1,0 1-1,0 0 0,1 0 1,1 1 41,-1 0 0,0 0 1,0 0-1,0 0 0,0 0 1,0 0-1,0 1 0,0-1 0,0 1 1,0-1-1,-1 1 0,3 2 0,7 9 136,0 2 0,12 19-1,7 9-10,-7-10-111,-16-23-324,0 1 1,1-2 0,0 1-1,0-1 1,1 0 0,10 8-1,-9-12-2214,3-1 730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7:2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 3552,'0'-1'106,"0"0"0,-1 0 1,1 0-1,0 0 0,0 0 0,0 0 1,0 0-1,0 0 0,0 0 1,0 0-1,0 0 0,0 0 0,0 0 1,1 0-1,-1 0 0,0 0 0,1 0 1,-1 1-1,1-1 0,-1 0 0,1 0 1,-1 0-1,1 0 0,-1 1 1,1-1-1,0 0 0,0 0 0,-1 1 1,1-1-1,1 0 0,7-2 6456,-9 3-6456,0 0 1,0 0 0,0 0-1,0 1 1,4 11 1673,1 14-686,0 36 275,-3-1 0,-5 62-1,0-59-690,-1 3-247,2-27-321,2 54 0,1-18-262,-1-43-1531,-3-15-1455,3-18 2972,0 0 0,0 1 0,0-1 0,0 0 0,0 1 0,-1-1 0,1 0 0,0 0 0,0 1-1,0-1 1,0 0 0,0 0 0,-1 1 0,1-1 0,0 0 0,0 0 0,-1 1 0,1-1 0,0 0 0,0 0 0,-1 0 0,1 0 0,0 1-1,0-1 1,-1 0 0,1 0 0,0 0 0,-1 0 0,1 0 0,0 0 0,-1 0 0,1 0 0,0 0 0,0 0 0,-1 0 0,1 0 0,0 0-1,-1 0 1,1 0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7:2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87 8800,'-15'-12'2842,"14"12"-2667,1-1-1,0 1 0,0-1 0,0 1 0,0-1 1,0 1-1,0-1 0,0 0 0,0 1 0,0-1 1,0 1-1,0-1 0,0 1 0,0-1 1,1 1-1,-1-1 0,0 1 0,0-1 0,1 1 1,-1-2-1,49-3 4530,132-20-1840,-115 17-2594,42-8-140,-106 15-97,8-1-634,1 0 1,18-1-1,-27 3 85,0 0 0,0 0-1,0 0 1,0 0 0,0 0 0,0 1 0,0-1-1,0 1 1,0-1 0,0 1 0,0 0 0,0 0-1,0-1 1,0 1 0,-1 1 0,1-1 0,0 0-1,-1 0 1,1 1 0,-1-1 0,3 3 0,4 10-2908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7:2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6 5984,'5'-2'895,"-4"2"-476,0-1 1,0 1-1,0-1 1,0 1-1,0 0 1,0-1-1,0 1 1,1 0-1,-1 0 0,0 0 1,2 0-1,-2 0-225,0 0-1,0 1 0,-1-1 0,1 1 0,0 0 0,0-1 0,-1 1 1,1 0-1,0-1 0,-1 1 0,1 0 0,-1 0 0,1-1 1,-1 1-1,1 0 0,-1 0 0,0 0 0,0 0 0,1 1 1,1 4 293,0 0 1,-1 1 0,1-1 0,-1 1 0,-1 0 0,0 12 0,-1 1 113,-4 22 1,-6 19 403,-38 115 1,46-164-910,-1-1 0,-1 0 0,0 1 0,-1-1 0,-12 17 0,18-28-117,0 1-1,-1-1 1,1 1 0,-1-1 0,1 0 0,0 1 0,-1-1 0,1 0 0,-1 1-1,0-1 1,1 0 0,-1 0 0,1 1 0,-1-1 0,1 0 0,-1 0 0,1 0-1,-1 0 1,0 0 0,1 0 0,-1 0 0,1 0 0,-1 0 0,0 0 0,1 0 0,-1 0-1,1 0 1,-1 0 0,1-1 0,-1 1 0,1 0 0,-1 0 0,1-1 0,-1 1-1,1 0 1,-2-1 0,1 0-55,0 0 1,0 0-1,0-1 0,0 1 0,0 0 1,0 0-1,0 0 0,0-1 0,1 1 1,-1-1-1,0 1 0,1 0 0,-1-1 1,1 1-1,0-1 0,-1-1 0,1-1-10,0-1 0,0 1 0,0 0 0,0-1 0,1 1-1,-1 0 1,1-1 0,0 1 0,1 0 0,-1 0 0,3-6-1,-3 8 137,0 1 0,0-1 0,0 1 0,0-1 0,0 1-1,1 0 1,-1-1 0,0 1 0,1 0 0,-1 0-1,0 0 1,1 0 0,0 0 0,-1 0 0,1 0-1,-1 1 1,1-1 0,0 0 0,0 1 0,-1 0-1,1-1 1,0 1 0,0 0 0,0 0 0,-1 0 0,1 0-1,0 0 1,0 0 0,-1 0 0,1 1 0,2 0-1,9 3 343,-1 1 0,1 0 0,11 8 0,2 0-141,-15-7-284,0 1 0,0 0 0,-1 0 0,10 10 0,-6-5-1722,-5-5 448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7:29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52 262 4800,'-4'-5'1686,"6"10"671,4 13 789,-3 6-2181,0 0 1,-2 0-1,-1 0 1,-3 25-1,-18 95 1225,21-143-2173,-20 81 670,4-15 114,14-51 47,5-23-883,9-26-554,-1-11 400,9-69-1,-15 75 185,29-187-165,-23 160 344,21-101 1044,-29 151-928,-3 12-135,1-1-1,0 1 0,0 0 1,0 0-1,0 0 0,3-6 0,-4 9-136,0 0 0,1 1 0,-1-1 0,0 0 0,1 0-1,-1 1 1,0-1 0,1 0 0,-1 1 0,0-1 0,0 0 0,0 1-1,1-1 1,-1 0 0,0 1 0,0-1 0,0 1 0,0-1 0,0 0-1,1 1 1,-1-1 0,0 2 0,4 38 204,-2 0-1,-3 45 1,1 6-34,2 11-63,8 120-84,-8-207 274,-2-15-309,0 0 1,0 0-1,0 1 1,1-1 0,-1 0-1,0 0 1,0 0-1,0 0 1,0 1 0,0-1-1,0 0 1,0 0-1,0 0 1,0 0 0,0 0-1,1 1 1,-1-1-1,0 0 1,0 0-1,0 0 1,0 0 0,0 0-1,1 0 1,-1 0-1,0 0 1,0 0 0,0 1-1,1-1 1,-1 0-1,0 0 1,0 0 0,0 0-1,2-1-47,-1 0 1,0-1-1,0 1 0,1 0 0,-1 0 0,0-1 0,-1 1 1,1-1-1,0 1 0,0-1 0,0-1 0,13-26-499,-2-2 0,16-56 0,-9 24 54,9-17 83,54-108 0,-79 181 428,-2 4 7,1 0-1,-1 0 1,1 0-1,-1 0 0,1 0 1,0 1-1,0-1 1,0 0-1,1 1 0,-1 0 1,0-1-1,1 1 1,0 0-1,4-3 0,-7 5-13,1 0 1,-1 0-1,1 0 0,-1 0 0,1 0 0,-1 0 0,1 0 0,-1 0 0,1 0 0,-1 0 1,1 0-1,-1 0 0,1 0 0,-1 0 0,1 0 0,-1 0 0,1 1 0,-1-1 0,1 0 1,-1 0-1,0 1 0,1-1 0,-1 0 0,1 0 0,-1 1 0,9 14 345,-6-8-207,-1 1 0,2 14 0,9 190 1024,-3-21-424,-1-59-7204,-9-123 4426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7:3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84 133 6720,'-3'-2'834,"3"2"-711,-1-1 0,1 1 0,-1 0-1,1 0 1,0-1 0,-1 1 0,1 0 0,-1-1-1,1 1 1,0 0 0,-1-1 0,1 1-1,0-1 1,0 1 0,-1 0 0,1-1 0,0 1-1,0-1 1,0 1 0,-1-1 0,1 1-1,0-1 1,0 0 0,-5 93 7723,-13 53-6145,0-16-1067,15-108-679,2-17 6,0 1 0,1 0 0,-1 0 0,1 0 0,0 0 0,0 0 0,1 6 0,0 0-1267,-1-11 1228,0 0 1,0 0 0,0 0-1,0 0 1,0 0 0,0 1-1,0-1 1,0 0 0,0 0-1,0 0 1,0 0 0,0 0-1,0 0 1,0 1 0,0-1-1,0 0 1,0 0 0,0 0-1,0 0 1,0 0 0,0 1-1,0-1 1,0 0 0,0 0-1,0 0 1,0 0 0,0 0-1,-1 0 1,1 0 0,0 1-1,0-1 1,0 0 0,0 0-1,0 0 1,0 0 0,0 0-1,-1 0 1,1 0 0,0 0-1,0 0 1,0 0-1,0 0 1,0 0 0,0 0-1,-1 0 1,1 0 0,0 1-1,0-1 1,0 0 0,0-1-1,0 1 1,-1 0 0,1 0-1,0 0 1,0 0 0,0 0-1,0 0 1,0 0 0,0 0-1,-1 0 1,1 0 0,0 0-1,0 0 1,0 0 0,0-1-1,-3-16-4854,2 2 3880,-17-162 600,17 144 1435,1 0-1,1 1 0,10-48 1,-8 65-436,1 1 0,0 1 1,1-1-1,1 1 0,0 0 1,1 0-1,14-20 0,-17 28-226,1 0 0,-1 1 0,1 0-1,0 0 1,0 0 0,0 0 0,1 1-1,-1 0 1,1 0 0,-1 0 0,11-2 0,-14 4-210,0 0 0,1 1 0,-1-1 0,0 1 0,1-1 0,-1 1 0,0 0 0,1 0 0,-1 0 0,0 0 0,1 0 0,-1 1 0,0-1 0,1 1 1,-1-1-1,0 1 0,0 0 0,1 0 0,-1 0 0,0 0 0,0 0 0,0 1 0,0-1 0,-1 0 0,1 1 0,0 0 0,0-1 0,-1 1 0,1 0 0,-1 0 0,0 0 1,2 2-1,0 5 16,1 0 0,-2-1 1,1 1-1,-1 0 1,0 0-1,-1 0 0,0 1 1,-1-1-1,0 0 1,0 0-1,-1 1 0,0-1 1,-1 0-1,0 0 1,0 0-1,-1 0 0,-7 15 1,10-23-183,-1 0 1,1 0 0,0-1-1,0 1 1,-1 0-1,1-1 1,0 1-1,-1 0 1,1-1-1,-1 1 1,1-1-1,-1 1 1,1-1-1,-1 1 1,0-1 0,1 1-1,-1-1 1,1 1-1,-1-1 1,0 0-1,1 1 1,-1-1-1,0 0 1,0 0-1,1 0 1,-1 1 0,0-1-1,0 0 1,-1 0-1,1-1-173,-1 1 0,1-1 1,-1 0-1,1 1 0,0-1 0,-1 0 0,1 0 0,0 0 1,0 0-1,0 0 0,-1 0 0,1 0 0,-1-2 0,-3-4-1203,1 0 0,0 0 0,0 0 1,-4-11-1,1-6-1369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7:32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5888,'0'-3'653,"0"3"-571,0 0 0,0-1-1,0 1 1,0 0 0,0-1-1,0 1 1,0 0-1,4-7 5765,2 13-2510,-3-3-2806,0 2-237,0 0-1,0 0 1,-1 0 0,0 0-1,0 1 1,0-1-1,-1 1 1,0-1 0,0 1-1,0-1 1,0 8-1,0 3 154,15 220 1841,-9-76-1955,-3-79-677,-3-45-3811,-3-29 2651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7:32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21 153 7808,'-5'-9'1076,"2"5"-332,1 0 0,0 0-1,0 0 1,0-1 0,1 1 0,-2-9-1,3 11-469,0-1 0,1 1 0,-1 0 0,1 0 0,-1 0 0,1 0 0,0 0 0,0 0-1,0 0 1,0 0 0,0 0 0,1 0 0,-1 1 0,0-1 0,1 0 0,0 1 0,-1-1 0,3-1-1,2-1 97,0 0-1,1 0 0,-1 0 0,11-4 1,7 0 207,0 0 0,0 2 0,1 0 0,37-3 0,104 2 490,-130 7-1147,-1 2 0,1 0 0,45 11 0,-79-13-386,0 1 0,0-1 0,-1 1-1,1-1 1,0 1 0,0 0 0,-1-1 0,1 1 0,0 0 0,-1 0 0,1 0 0,-1 1 0,1-1 0,1 3 0,-1-2-254,-2 0-1,1 0 1,0 1-1,0-1 1,-1 0-1,1 0 0,-1 1 1,0-1-1,1 1 1,-1-1-1,-1 3 1,1 26-2944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7:3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7456,'-1'0'705,"-1"1"139,2 8 972,4 140 4306,-2-106-4969,5 166 2292,-5-135-2563,1 1-5103,-3-69 2530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7:3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 7648,'0'0'129,"-1"0"0,1-1-1,0 1 1,0-1 0,-1 1 0,1 0 0,0-1 0,0 1 0,0 0 0,-1-1 0,1 1-1,0-1 1,0 1 0,0-1 0,0 1 0,0 0 0,0-1 0,0 1 0,0-1-1,0 1 1,0-1 0,0 1 0,0 0 0,0-1 0,0 1 0,1-1 0,-1 1 0,0 0-1,0-1 1,0 1 0,1-1 0,-1 1 0,0 0 0,1-1 0,0 0 145,0 1 0,1-1 0,-1 1 0,0-1 0,0 1-1,1 0 1,-1-1 0,0 1 0,1 0 0,-1 0 0,2 0 0,4 0 445,0 1 0,0-1-1,-1 1 1,8 3-1,-9-2-430,0 0 0,0 0-1,0 1 1,0-1-1,-1 1 1,1 1 0,-1-1-1,0 0 1,1 1-1,-2 0 1,1 0 0,0 0-1,-1 1 1,0-1-1,4 8 1,-4-6-59,0 0-1,0 1 1,-1 0-1,0-1 1,0 1-1,0 0 1,-1 0-1,0 0 1,0 0-1,-1 0 1,0 10-1,-2-1 40,2-5-147,-1 0 1,-1 1-1,-4 16 1,5-25-230,0-1 0,0 0 1,1 1-1,-2-1 0,1 0 1,0 0-1,0 0 0,-1 0 0,1 0 1,-1 0-1,1 0 0,-1 0 1,0-1-1,0 1 0,0-1 1,0 1-1,0-1 0,0 0 0,0 1 1,-1-1-1,-3 1 0,4-2-103,1 0 0,-1 1-1,1-1 1,-1 0 0,1 0-1,-1-1 1,1 1 0,-1 0 0,1 0-1,0-1 1,-1 1 0,1-1-1,-1 1 1,1-1 0,0 0-1,-1 1 1,1-1 0,0 0 0,0 0-1,0 0 1,-1 0 0,1 0-1,-1-2 1,-3-3-1578,0 0 0,1-1 0,-5-8 0,4 7-746,-11-16-1966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5:32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170 912 2080,'0'-1'107,"0"0"1,0 0-1,1-1 0,-1 1 1,0 0-1,1 0 0,-1 0 1,0-1-1,1 1 0,0 0 1,-1 0-1,2-2 0,3-6 1122,-3 2 1069,-1 4-1639,0 0 1,0 0-1,-1 0 0,1 1 1,-1-1-1,1-4 0,-1 6-526,0 0 0,0 0 0,-1 1 1,1-1-1,0 0 0,0 0 0,-1 0 0,1 0 0,0 1 0,-1-1 0,1 0 0,-1 0 0,1 1 0,-1-1 0,1 0 1,-1 1-1,1-1 0,-1 1 0,0-1 0,1 0 0,-1 1 0,0-1 0,0 1 0,1 0 0,-1-1 0,0 1 0,-1-1 1,-1 0 17,1 1 0,-1-1 1,0 1-1,1-1 0,-1 1 1,0 0-1,1 0 0,-1 0 1,0 0-1,1 0 0,-1 1 1,0-1-1,-4 3 0,2-1 4,1 0-1,-1 0 0,0 1 1,1 0-1,-1 0 1,-5 5-1,-3 4 193,0 2-1,-22 29 1,35-42-325,-5 4 46,2 0 0,-1 0 0,1 1 0,-1 0 0,2 0 0,-1 0 0,-3 11 0,5-14-38,1-1 0,0 0 0,0 0 0,0 0 0,0 0 0,0 0 0,0 1 0,1-1 0,-1 0 0,1 0 0,-1 0 0,1 0-1,0 0 1,-1 0 0,1 0 0,1 0 0,-1-1 0,0 1 0,0 0 0,0 0 0,1-1 0,-1 1 0,1-1 0,0 1 0,-1-1 0,1 0 0,0 0 0,2 2 0,-1-1 32,1-1 1,-1 1-1,1-1 0,-1 0 0,1 0 1,0 0-1,-1-1 0,1 1 1,0-1-1,0 0 0,-1 0 0,1 0 1,0 0-1,0-1 0,-1 1 1,1-1-1,0 0 0,6-3 0,-3 2 7,0-2-1,0 1 0,-1-1 0,1 0 0,-1 0 1,0 0-1,0-1 0,8-8 0,-8 7-47,-1 0 0,-1 0 0,1 0 0,-1 0 0,0-1 0,-1 0 0,1 1-1,-1-2 1,0 1 0,-1 0 0,3-12 0,-3 5 36,-1-1 0,0 1 1,-1-17-1,0 23-112,-1-1 0,0 1 1,0-1-1,-1 1 0,0-1 0,-6-13 0,6 20 11,1-1 0,-1 1 0,0 0 0,0-1 0,1 1 0,-1 0 0,-1 0 0,1 1 0,0-1 0,0 0 0,-1 1 0,1-1 0,-1 1 0,1 0 0,-5-2-1,6 3 27,0-1-1,1 1 1,-1 0-1,0-1 1,0 1-1,0 0 0,0 0 1,0 0-1,0 0 1,0 0-1,-1 0 1,1 0-1,0 0 0,0 0 1,0 0-1,0 1 1,0-1-1,1 0 0,-1 1 1,0-1-1,0 0 1,0 1-1,0 0 1,0-1-1,0 1 0,1-1 1,-1 1-1,0 0 1,0-1-1,1 1 1,-1 0-1,0 0 0,1 0 1,-1 0-1,1 0 1,-1-1-1,1 1 0,0 0 1,-1 0-1,1 2 1,0-2 20,0-1 0,-1 0 0,1 1 0,0-1 0,0 1 0,0-1 0,1 1 0,-1-1 0,0 0 0,0 1 0,0-1 0,0 1 0,0-1 0,0 0 0,0 1 0,1-1 0,-1 0 0,0 1 0,0-1 0,1 0 0,-1 1 0,0-1 0,0 0 0,1 1 0,-1-1 0,0 0 0,1 0 0,-1 1 0,0-1 0,1 0 0,-1 0 0,1 0 0,17 3 252,-8-3-75,1-1 0,-1 0 1,0-1-1,1 0 0,-1-1 1,18-7-1,0-3 193,33-20 1,-17 6-87,-2-2 1,0-1-1,-2-2 1,37-40-1,-53 47-147,-1-1 0,-1 0 0,-1-2 0,-1-1 0,-2 0 0,28-64 0,-42 83-120,16-38 174,-2-1 0,18-80-1,-34 113-381,-5 31-246,-38 179-364,17-82 713,11-49 57,-46 192 26,-76 109 232,-39-5-47,33-124 506,135-224-560,-1-1 0,0 0 0,-1-1 0,0 0 0,-1 0 0,-12 10 0,18-17-71,1 0 0,-1 0 0,0 0 0,0-1 0,0 1 0,0-1 0,0 0 0,-1 0 0,-4 1 0,6-2-40,0 0-1,1 0 1,-1 0 0,1 0-1,-1 0 1,0 0 0,1 0 0,-1-1-1,1 1 1,-1-1 0,1 1-1,-1-1 1,1 0 0,-1 0 0,1 1-1,-1-1 1,1 0 0,0 0-1,0 0 1,-1-1 0,1 1-1,-1-2 1,-3-4-4,1 1-1,0-2 1,0 1 0,1 0-1,0-1 1,0 1 0,0-1-1,1 0 1,1 0-1,-2-11 1,0-15 13,1-40 0,2 70-25,0-28-16,2-69-87,-1 88 90,0-1 1,1 0-1,1 1 1,1 0-1,5-17 0,-5 24 8,-1 0 0,1 0 0,-1 0 0,2 1 0,-1-1 0,1 1 0,-1 0 0,1 0 0,1 0 0,-1 1 0,1 0 0,0 0 0,0 0 0,0 1 0,0 0 0,13-4 0,0 0-11,0 2 0,1 0 0,0 2 0,32-3-1,15 4 11,0 3 0,0 3-1,124 23 1,-135-14-3275,25 10-10522,-45-11 8789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7:3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1056,'0'0'58,"0"0"0,0 0 0,0 0 0,0 0 0,0 0 0,0-1 0,0 1 0,0 0 0,1 0 0,-1 0 0,0 0 0,0 0 0,0 0 0,0 0 0,0 0 0,0 0 0,0 0 0,0 0 0,1 0 0,-1 0 0,0 0 0,0 0 0,0 0 0,0 0 0,0 0 0,0 0 0,0 0 0,0 0 0,1 0 0,-1 0 0,0 0 0,0 1 0,0-1 0,0 0 0,0 0 0,0 0 0,0 0 0,0 0 0,0 0 0,0 0 0,0 0 0,0 0 0,1 0 0,-1 0 0,0 1 0,0-1 0,0 0 0,0 0 0,0 0 0,0 0 0,0 0 0,0 0 0,0 0 0,0 0 0,0 1 0,0-1 0,0 0 0,0 0 0,0 0 0,0 0 0,0 0-3,0 0 0,0 0 0,0 0-1,0 0 1,0 0 0,1-1-1,-1 1 1,0 0 0,0 0 0,0 0-1,0 0 1,0 0 0,0 0 0,0-1-1,0 1 1,0 0 0,0 0 0,1 0-1,-1 0 1,0 0 0,0-1 0,0 1-1,0 0 1,0 0 0,0 0-1,0 0 1,0 0 0,0-1 0,0 1-1,0 0 1,-1 0 0,1 0 0,0 0-1,0-1 1,0 1 0,0 0 0,0 0-1,0 0 1,0 0 0,0-6 3790,0 5-3730,1-1-1,0 1 1,-1 0 0,1 0-1,0 0 1,0-1 0,0 1-1,-1 0 1,1 0 0,0 1-1,1-1 1,-1 0 0,0 0-1,2-1 1,22-11 1237,-18 12-1173,0-1 0,0 1 0,0 1 0,0-1 0,0 1 0,0 1 1,14 1-1,1 2 216,27 9 1,-19-3 122,46 20 0,-65-25-393,-1 1 0,0-1 0,-1 2 0,1-1-1,-1 2 1,-1-1 0,1 1 0,8 11 0,-10-10-4,-1 1 1,0 0-1,0 1 1,-1-1-1,-1 1 1,6 20-1,11 68 501,-11-20 7,-4 1 0,-7 151 0,-9-113 91,-33 151 1,9-137-347,27-109-347,-2 1 1,-1-2 0,-20 35 0,14-32-421,-23 27 1,31-42-691,-1 0 1,0-1-1,-1 0 1,0 0 0,-12 7-1,5-7-1648,17-9 2493,-1 0-1,1 0 0,-1 0 1,0 0-1,1 0 1,-1 0-1,1 0 0,-1 0 1,1 0-1,-1 0 1,1 0-1,-1 0 0,1 0 1,-1 0-1,1 0 1,-1 0-1,1 0 0,-1-1 1,1 1-1,-1 0 1,1 0-1,-1-1 0,1 1 1,-1 0-1,1-1 1,-1 0-1,-1-7-3798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7:3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5632,'4'-12'7098,"-4"12"-7031,0 1 0,0-1 1,1 0-1,-1 0 0,9 21 5178,-6-13-4911,0 0 8,0 1-1,-1 0 1,0-1 0,-1 1 0,1 16-1,-2 48 500,-1-58-751,-1 29 112,0 86-292,3-113-613,-1 28 0,-1-39-965,0-1-1,0 1 0,0-1 1,-4 11-1,4-12-1136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7:3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7 6880,'1'-6'1959,"2"9"-185,1 13 1378,-5-6-2561,-1 0 0,0 0 0,0 0 0,-1-1 1,0 1-1,0-1 0,-9 16 0,3-4-120,-31 68 778,-3-2 1,-56 85 0,1-31-2285,80-120-3045,16-13 2065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7:3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 7872,'-1'-1'3819,"5"-2"-2081,8-3-42,-2 3-481,3-2-88,-1 1-1,20-4 1,-28 8-1005,0-1 0,0 1 1,0 0-1,0 0 1,0 0-1,0 0 1,0 1-1,0-1 1,0 1-1,0 0 0,-1 1 1,8 2-1,-9-3-81,-1-1-1,0 1 1,0 0-1,0-1 0,0 1 1,0 0-1,0 0 1,0 0-1,0 0 1,0 0-1,0 0 0,0 0 1,-1 0-1,1 0 1,0 0-1,-1 1 0,1-1 1,-1 0-1,1 0 1,-1 1-1,0-1 1,1 0-1,-1 1 0,0-1 1,0 0-1,0 1 1,0-1-1,0 0 1,0 1-1,-1-1 0,1 0 1,0 1-1,-1-1 1,1 0-1,-1 0 0,1 1 1,-1-1-1,-1 2 1,-3 5 170,0 0 0,0 0 1,-1 0-1,-10 9 0,9-9-22,-7 7 108,3-3 120,0 1-1,-15 22 0,25-33-371,0-1 0,0 1 1,0-1-1,0 1 0,1 0 0,-1-1 0,1 1 0,-1 0 0,1-1 0,0 1 0,-1 0 1,1 0-1,0 0 0,0-1 0,0 1 0,0 0 0,1 0 0,-1-1 0,0 1 0,1 0 0,-1 0 1,1-1-1,0 1 0,0-1 0,-1 1 0,1 0 0,0-1 0,0 1 0,1-1 0,-1 0 1,0 1-1,0-1 0,1 0 0,-1 0 0,0 0 0,1 0 0,-1 0 0,3 1 0,1 1 29,1 0 0,0-1-1,-1 1 1,1-1 0,0-1-1,0 1 1,0-1 0,1 0-1,9 0 1,-8-1-271,-1-1-1,1 0 1,15-3-1,7-5-3640,-30 9 3821,12-2-2725,-6 3-2622,2 3 1716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7:3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36 6656,'0'-1'247,"0"-1"1,0 1-1,0 0 1,0 0-1,0-1 1,-1 1-1,1 0 0,0 0 1,-1 0-1,1 0 1,0-1-1,-1 1 1,0 0-1,0-1 1,-1-2 2328,2 3-2384,0 0 0,-1 1-1,1-1 1,0 0 0,-1 1-1,1-1 1,0 1 0,-1-1-1,1 1 1,-1-1 0,1 0-1,-1 1 1,1-1-1,-1 1 1,1 0 0,-1-1-1,0 1 1,1-1 0,-1 1-1,1 0 1,-1 0 0,0-1-1,1 1 1,-1 0 0,0 0-1,0 0 1,1 0 0,-1 0-1,0 0 1,1 0-1,-1 0 1,-1 0 0,-9 1 110,-1 2 0,1-1 1,0 1-1,-1 1 1,-19 9-1,24-10-223,-9 4 50,0 1 1,1 0-1,0 1 0,1 1 1,0 0-1,0 1 0,1 0 1,0 1-1,1 1 0,1 0 1,-17 24-1,17-20-20,1 0 1,1 0 0,0 1-1,2 0 1,0 0-1,1 1 1,0 0-1,-3 29 1,8-40-73,0 1 1,1 0 0,0 0 0,1-1 0,0 1-1,0 0 1,1-1 0,0 1 0,4 10 0,-3-13-14,0 0 1,0 0-1,0 0 1,1-1-1,0 1 1,0-1-1,0 0 1,1-1-1,0 1 1,0-1-1,0 1 1,0-2-1,10 7 1,-6-6 2,-1 0 0,1 0 0,0-1 0,1 0-1,-1 0 1,0-1 0,1-1 0,-1 1 0,1-1 0,13-1 0,-14 0-52,-1-1 0,0 0 0,1-1-1,-1 1 1,0-1 0,0-1-1,0 0 1,0 0 0,-1 0-1,1-1 1,-1 0 0,9-7 0,-3 0-22,-2 0 0,1-1 1,-1 0-1,-1-1 1,-1 0-1,1 0 0,-2-1 1,12-26-1,-2-2 398,23-84 0,-41 124-356,1 0-1,-1 1 1,0-1 0,1 0-1,-1 1 1,0-1-1,0 0 1,0 0-1,-1 1 1,0-4 0,1 5 0,0 0 1,0 0 0,0-1-1,0 1 1,0 0 0,0 0-1,0 0 1,0 0 0,0 0-1,0 0 1,0 0 0,0 0-1,0 0 1,0 0 0,0 0-1,0 0 1,0 0 0,0-1 0,0 1-1,-1 0 1,1 0 0,0 0-1,0 0 1,0 0 0,0 0-1,0 0 1,0 0 0,0 0-1,0 0 1,0 0 0,0 0-1,-1 0 1,1 0 0,0 0-1,0 0 1,0 0 0,0 0-1,0 0 1,0 0 0,0 0-1,0 0 1,0 0 0,0 0 0,-1 0-1,1 0 1,0 0 0,0 0-1,0 1 1,0-1 0,0 0-1,0 0 1,0 0 0,0 0-1,-6 11-224,1 9 245,0 0 1,1 1 0,1-1-1,0 37 1,3-43 37,0 0-1,2 1 1,-1-1-1,2 0 1,0 0 0,1 0-1,8 23 1,-11-35-28,1 1 1,-1-1-1,0 1 1,1-1 0,0 0-1,-1 0 1,1 1-1,0-1 1,0 0 0,0-1-1,1 1 1,4 3-1,-6-4-3,1-1-1,-1 1 1,1-1-1,-1 1 1,1-1-1,-1 0 0,1 1 1,-1-1-1,1 0 1,0 0-1,-1 0 1,1 0-1,-1-1 0,1 1 1,-1 0-1,1-1 1,0 1-1,-1-1 1,1 1-1,-1-1 0,0 0 1,1 1-1,-1-1 1,2-1-1,2-2-42,0-1 0,-1 1-1,0 0 1,0-1 0,0 0-1,0 0 1,-1 0 0,0-1-1,0 1 1,0-1 0,1-6-1,0 2 23,-1 1 0,-1-1 1,1 0-1,-2 0 0,1 0 0,-1-12 0,-1 20 8,0 0 0,0-1 1,-1 1-1,1 0 0,-1-1 0,1 1 0,-1 0 1,0 0-1,0 0 0,0-1 0,0 1 0,0 0 1,0 0-1,-1 1 0,1-1 0,-1 0 1,1 0-1,-1 1 0,0-1 0,0 1 0,1-1 1,-1 1-1,0 0 0,0 0 0,-4-2 0,2 1 47,0 1 0,-1-1 0,1 1-1,-1 0 1,1 1 0,-1-1-1,1 1 1,-1 0 0,0 0-1,1 0 1,-1 0 0,-5 2 0,-17 3 113,20-4-42,6-1-115,0 0 0,0 0 0,1 0 1,-1 0-1,0 0 0,1 0 0,-1 0 0,0 1 0,1-1 1,-1 0-1,0 0 0,1 1 0,-1-1 0,0 1 1,-16 17 79,17-18-91,0 0 0,0 0 1,0 0-1,0 0 0,0 0 0,0 0 0,0 0 0,0 0 1,0 0-1,0 0 0,0 0 0,0 0 0,0 0 0,0 0 1,1 0-1,-1 0 0,0 0 0,0 0 0,0 0 0,0 0 1,0 0-1,0 0 0,0 0 0,0 0 0,0 0 0,0 0 0,0 0 1,0 0-1,0 0 0,0 0 0,0 0 0,0 0 0,0 1 1,0-1-1,0 0 0,0 0 0,0 0 0,0 0 0,0 0 1,0 0-1,0 0 0,0 0 0,0 0 0,0 0 0,0 0 1,0 0-1,0 0 0,0 0 0,0 0 0,0 0 0,0 1 1,0-1-1,0 0 0,0 0 0,0 0 0,0 0 0,0 0 1,0 0-1,0 0 0,12-8 126,19-14 138,53-33-185,-41 31-102,1 2-1,65-22 1,-49 23 149,32-9 341,-33 14-442,-49 9 131,-4 3-80,-4 5-42,-2 0-79,2 3-58,1 1 113,0 1 1,0 0-1,-1-1 0,0 1 0,0 0 1,0 0-1,0 0 0,-1 0 0,0 1 0,0 6 1,0 12 88,-3 29 1,2-41-93,-3 32 85,-1 0 0,-12 55 0,14-91-78,-1-1 0,1 1 0,-2-1 0,1 0 0,-1 0 0,0 0 0,-1 0 0,0-1 0,0 0 0,-12 13 0,15-18-28,1-1-1,-1 0 1,0 0-1,0 1 0,0-1 1,-1 0-1,1-1 0,0 1 1,0 0-1,0-1 0,-1 1 1,1-1-1,0 0 0,-1 1 1,1-1-1,0 0 1,0-1-1,-1 1 0,1 0 1,0-1-1,-1 1 0,1-1 1,0 1-1,0-1 0,0 0 1,0 0-1,0 0 0,-4-3 1,3 2-10,-1-1 0,1 1 0,0-1 0,0 0 0,0 1 0,1-1 0,-1-1-1,1 1 1,-1 0 0,1 0 0,0-1 0,0 0 0,1 1 0,-1-1 0,1 0 0,-2-6 0,2 7 33,1 0 0,-1 1 0,1-1 0,0 0 0,0 0 0,0 0-1,0 0 1,0 1 0,1-1 0,1-5 0,-2 7-6,0 1-1,1-1 1,-1 1-1,0 0 1,1-1 0,-1 1-1,1-1 1,-1 1-1,0-1 1,1 1-1,-1 0 1,1-1 0,0 1-1,-1 0 1,1 0-1,-1-1 1,1 1-1,-1 0 1,1 0 0,0 0-1,1 0 4,0-1 0,0 1 0,0 1 0,1-1 0,-1 0 0,0 1 0,0-1 0,3 2 0,29 11 344,0 2 0,44 27 0,-44-19-207,-29-19-143,1 0-1,-1 0 1,1 0 0,0-1-1,0 0 1,0 0 0,1 0-1,10 2 1,-9-1 691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7:41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196 142 5152,'-6'-19'2417,"2"14"1414,4 5-3788,0 0 0,0 0 0,0 0 0,0 0 171,0 0-171,-10 9 3285,-1 7-2226,1 1 1,-16 34-1,7-12-319,-3 4 218,3-11-260,3 1 0,-24 66 0,37-90-642,0 1 0,1 0-1,0-1 1,1 1 0,0 0 0,1 0 0,0 0 0,0 0 0,1 0-1,0-1 1,1 1 0,0 0 0,0-1 0,1 1 0,8 15 0,-8-19-30,0-1-1,0 1 1,1-1 0,0 0 0,0 0 0,1-1 0,-1 1 0,1-1 0,0 0 0,0 0 0,0-1 0,1 0 0,9 5 0,-11-6-11,1 0 1,-1-1-1,1 1 0,0-1 1,0 0-1,0-1 0,-1 1 1,1-1-1,0 0 1,0 0-1,0 0 0,0-1 1,0 0-1,0 0 0,-1 0 1,1 0-1,8-5 1,-2 0-36,0-1 1,0 0 0,-1-1 0,0 0 0,0-1-1,-1 0 1,0 0 0,-1-1 0,0 0 0,0-1 0,-1 0-1,8-16 1,-2 0 31,-1-2-1,-1 1 0,-1-1 1,6-32-1,-8 18-15,-1 0 0,2-60 0,-9 20 79,-1 71-167,0 1 0,-1 0 0,0 0 0,-1 0 0,-5-15 0,7 24 42,0 0 0,0 0 0,0 0 0,0 0-1,0 1 1,0-1 0,0 0 0,-1 0 0,1 1 0,-1-1-1,1 0 1,-1 1 0,0 0 0,1-1 0,-1 1 0,0 0-1,0 0 1,0 0 0,-2-1 0,1 2 6,1-1 1,-1 1-1,1 0 1,-1 0-1,1 0 0,-1 0 1,0 0-1,1 1 1,-1-1-1,1 1 1,0 0-1,-1 0 1,1-1-1,-3 3 0,-6 3 37,1 0-1,0 1 0,0 1 0,0 0 0,-10 11 0,9-9 52,1 1 0,0 1 0,1 0 0,0 0 0,1 1 0,0 0 0,1 0 0,1 0 0,0 1 0,1 0 0,0 1 0,-4 20-1,8-30-54,1 0 0,0 0 0,-1 0 0,1-1 0,1 1 0,-1 0 0,1 0 0,0 0 0,0-1 0,0 1-1,1 0 1,-1-1 0,5 8 0,-3-6 52,1-1 1,0 1-1,1-1 0,-1 0 1,1 0-1,0 0 0,0 0 0,10 6 1,-1-3 76,1 1 1,0-2-1,1 0 1,-1-1-1,1-1 1,31 7-1,-28-8-289,30 1-1,-4-7-2792,-33 2-805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7:41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24 4160,'-27'-21'5216,"26"21"-5109,1 0 0,0-1 0,0 1 1,0 0-1,0 0 0,-1 0 1,1 0-1,0-1 0,0 1 0,0 0 1,-1 0-1,1 0 0,0 0 0,0 0 1,-1 0-1,1 0 0,0 0 0,0-1 1,-1 1-1,1 0 0,0 0 0,0 0 1,-1 0-1,1 0 0,0 0 0,0 0 1,-1 0-1,1 1 0,0-1 1,0 0-1,0 0 0,-1 0 0,1 0 1,0 0-1,0 0 0,-1 0 0,1 0 1,0 1-1,0-1 0,0 0 0,-1 0 1,1 0-1,0 1 0,0-1 0,0 0 1,0 0-1,0 0 0,-1 1 0,1-1 1,0 0-1,0 0 0,0 0 1,0 1-1,0-1 0,0 0 0,0 0 1,0 1-1,0-1 0,0 1 0,1 20 2649,0-14-2673,3 21 486,0 0 0,2-1 1,11 33-1,-11-44-840,0-1 0,1 1-1,0-2 1,2 1 0,-1-1 0,22 25 0,-27-35-65,0-1 1,1 1-1,-1-1 1,1 0-1,4 3 1,-5-5-265,-1 0 0,1 0 0,-1 0 0,1 0 0,0 0 0,-1 0 0,1-1 0,0 1 0,0-1 0,4 0 0,29-2-3960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5:13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518 359 3328,'2'-3'632,"-1"1"-1,1-1 1,-1 0 0,0 1-1,0-1 1,0 0 0,-1 0-1,1-4 1,0 7-554,-1-1-1,0 0 1,0 0 0,-1 0-1,1 0 1,0 0-1,0 0 1,0 1 0,-1-1-1,1 0 1,0 0 0,-1 0-1,1 1 1,0-1 0,-1 0-1,1 0 1,-1 1-1,0-1 1,1 0 0,-1 1-1,1-1 1,-1 0 0,0 1-1,0-1 1,1 1 0,-1-1-1,0 1 1,0 0-1,1-1 1,-1 1 0,0 0-1,0 0 1,0-1 0,0 1-1,0 0 1,1 0-1,-1 0 1,0 0 0,0 0-1,0 0 1,0 0 0,-1 1-1,-4-1 82,0 2-1,-1-1 1,1 1-1,-9 3 1,14-4-119,-35 14 266,0 2 0,1 1 0,1 2 0,0 2 0,2 0 0,1 3 0,-32 30 0,48-41-211,0 1 1,1 1-1,1 0 1,0 0-1,1 1 1,1 1-1,1 0 1,0 0-1,1 1 1,-9 31-1,13-33-22,0 0 0,2 0 0,0 1 0,1-1 0,0 1-1,2 0 1,0-1 0,1 1 0,1-1 0,0 1 0,8 26 0,-9-42-44,-1 0-1,1 0 1,0-1 0,0 1 0,-1 0-1,1-1 1,0 1 0,0 0 0,1-1 0,-1 1-1,0-1 1,0 0 0,1 1 0,-1-1-1,1 0 1,-1 0 0,1 0 0,0 0-1,-1 0 1,1 0 0,0 0 0,0-1 0,-1 1-1,1 0 1,0-1 0,0 0 0,0 1-1,0-1 1,0 0 0,0 0 0,-1 0-1,1 0 1,0 0 0,0-1 0,0 1 0,0-1-1,2 0 1,3-1 46,1-1 0,-1 0 0,0-1 0,0 1 0,9-7 0,34-28 137,-27 20-122,92-83 135,-78 66-157,-17 16-14,-1-2 0,0 0 0,-2-1 0,0-1 0,-1-1 0,14-28 1,-21 33-110,-1-1 1,0 0-1,-1 0 1,-1-1-1,-1 0 1,-1 0-1,-1 0 1,1-35-1,-4 55 57,0 0-1,0 0 0,0 0 0,0 0 0,0 0 0,0 0 0,0 0 1,-1 1-1,1-1 0,0 0 0,-1 0 0,1 0 0,0 0 0,-1 1 1,1-1-1,-1 0 0,-1-1 0,2 2-6,-1 0 0,1 0 0,0-1-1,-1 1 1,1 0 0,-1 0 0,1 0 0,-1 0 0,1 0-1,-1 0 1,1 0 0,-1 0 0,1 0 0,0 1 0,-1-1-1,1 0 1,-1 0 0,1 0 0,-1 0 0,1 1 0,0-1-1,-1 0 1,1 0 0,-1 1 0,1-1 0,0 0 0,-1 1-1,1-1 1,0 0 0,0 1 0,-1-1 0,1 1 0,0-1-1,0 0 1,-1 1 0,-15 24-64,-25 47 0,28-47 26,7-13 56,0 1 0,1-1 0,0 1 0,1 0 0,0 0 0,1 1 0,0-1 0,2 1 0,-1-1 1,2 22-1,0-26 42,1 0-1,1-1 1,0 1 0,0 0 0,0 0 0,1-1 0,0 1 0,1-1 0,0 0 0,0 0 0,1-1 0,0 1-1,1-1 1,-1 0 0,1 0 0,12 10 0,-16-15-25,1 0 0,-1 0-1,1 0 1,-1-1 0,1 1 0,0-1 0,0 1-1,-1-1 1,1 0 0,0 0 0,0-1 0,0 1-1,1 0 1,-1-1 0,0 0 0,0 0 0,0 0-1,0 0 1,0 0 0,0 0 0,0-1 0,0 0-1,0 0 1,0 0 0,0 0 0,0 0 0,0 0-1,3-3 1,7-4 53,-1-1-1,0 0 1,0-1 0,17-20-1,3-1-79,1 2 13,39-32-16,-70 60-6,-1-1 1,1 1-1,0 0 0,0 0 0,0 1 1,0-1-1,-1 0 0,1 1 0,0-1 1,0 1-1,3-1 0,-5 1 0,1 0 0,-1 0 1,1 1-1,0-1 0,-1 0 0,1 0 0,-1 0 0,1 0 0,0 1 0,-1-1 1,1 0-1,-1 1 0,1-1 0,-1 0 0,1 1 0,-1-1 0,1 1 0,-1-1 1,1 0-1,-1 1 0,0-1 0,1 1 0,-1-1 0,0 1 0,1 0 0,-1-1 0,0 1 1,0-1-1,0 1 0,1 0 0,-1-1 0,0 1 0,0-1 0,0 1 0,0 0 1,0-1-1,0 1 0,0 0 0,-1 0 0,0 20-6,-1 0 1,-4 20-1,2-20 127,1-1 0,0 23-1,3-40-78,0 1-1,0-1 0,0 0 0,1 1 0,0-1 1,0 0-1,2 6 0,-3-8-19,1 0 1,-1-1-1,0 1 0,1 0 1,-1 0-1,1-1 0,-1 1 1,1-1-1,-1 1 0,1 0 1,0-1-1,-1 1 0,1-1 1,0 1-1,-1-1 0,1 0 1,0 1-1,-1-1 0,1 0 0,0 1 1,0-1-1,0 0 0,-1 0 1,1 0-1,0 0 0,0 1 1,0-1-1,-1-1 0,1 1 1,0 0-1,0 0 0,0 0 1,-1 0-1,1 0 0,1-1 1,16-7 96,0-1 1,-1-1-1,23-16 1,15-9 29,-33 23-235,1 1 0,1 0 0,46-13 0,-68 23 70,0 1 1,0 0-1,0-1 0,0 1 1,0 0-1,0 0 0,0 0 1,0 0-1,-1 0 0,1 1 1,0-1-1,3 2 0,-4-2 13,1 1 0,-1-1-1,0 1 1,0 0 0,-1-1-1,1 1 1,0 0 0,0 0-1,0 0 1,0 0 0,-1 0 0,1 0-1,0 0 1,-1 0 0,2 2-1,-1 3 13,1 0 0,-1-1 0,0 1-1,0 1 1,-1-1 0,0 10 0,1 11 141,-1-19-92,7 30 99,-7-37-147,0 0 1,0 0-1,1 0 0,-1 0 1,0 0-1,1 0 1,-1 0-1,1 0 0,-1 0 1,1 0-1,-1 0 1,1-1-1,0 1 0,-1 0 1,1 0-1,0 0 0,0-1 1,-1 1-1,1 0 1,0-1-1,0 1 0,0-1 1,0 1-1,0-1 1,0 1-1,0-1 0,2 1 1,3-3 41,-1 0 1,1 0 0,0-1-1,-1 0 1,1 0 0,-1 0-1,9-7 1,11-8 49,10-8-35,2 1-1,72-36 0,-50 36-7,81-38-122,-128 56-5,-12 7 72,0 0 0,0 0 1,1 0-1,-1 0 1,0 0-1,0 0 0,0 0 1,0 0-1,0 0 1,0 0-1,0 0 1,1 0-1,-1 0 0,0 0 1,0 0-1,0 0 1,0 0-1,0-1 0,0 1 1,0 0-1,0 0 1,0 0-1,0 0 0,1 0 1,-1 0-1,0 0 1,0 0-1,0 0 1,0-1-1,0 1 0,0 0 1,0 0-1,0 0 1,0 0-1,0 0 0,0 0 1,0 0-1,0-1 1,0 1-1,0 0 0,0 0 1,0 0-1,0 0 1,0 0-1,0 0 0,0 0 1,0-1-1,-1 1 1,1 0-1,0 0 1,0 0-1,0 0 0,0 0 1,0 0-1,0 0 1,0 0-1,-5 0-56,0 1 1,0 0-1,0 1 1,1-1-1,-1 1 0,0 0 1,1 0-1,-6 4 1,-1-1 31,-16 8 19,-50 30 0,70-39 5,0 1 0,0 1 0,1-1 0,0 1 1,0 0-1,0 0 0,1 1 0,0-1 0,0 1 0,1 1 0,-7 13 0,10-19 4,0 1 0,0-1 0,1 1 1,-1-1-1,1 1 0,-1 0 0,1-1 0,0 1 1,1 2-1,-1-4 4,0 0 1,0 0-1,0 0 0,0-1 1,1 1-1,-1 0 0,0 0 1,0-1-1,1 1 0,-1 0 1,1-1-1,-1 1 0,1 0 1,-1-1-1,1 1 0,-1-1 1,1 1-1,-1 0 0,1-1 1,0 0-1,-1 1 0,1-1 1,0 1-1,0-1 0,-1 0 1,1 1-1,0-1 0,0 0 1,-1 0-1,3 1 0,1-1 41,1 0-1,0 0 0,0-1 1,0 1-1,-1-1 0,1 0 1,0 0-1,-1 0 0,1-1 1,-1 0-1,1 0 1,5-3-1,4-5 97,0 1 1,15-15-1,-9 8-40,7-9-46,45-50-1,-45 45-323,-26 29 233,0 0 0,0 0 0,-1 0 0,1 0 0,0 0 0,0 1 0,0-1 0,0 0 0,0 1-1,0-1 1,0 1 0,2-1 0,-2 1 23,-1 0-1,0 0 0,0 0 0,1 0 0,-1 0 0,0 0 0,0 0 0,1 0 0,-1 0 0,0 0 0,0 0 0,1 1 0,-1-1 0,0 0 0,0 0 1,0 0-1,1 0 0,-1 1 0,0-1 0,0 0 0,0 0 0,0 0 0,1 1 0,-1-1 0,0 0 0,0 0 0,0 1 0,0-1 0,0 0 0,0 0 0,0 1 1,0-1-1,1 5-49,-1 0 0,0-1 1,0 1-1,-1 7 0,0-6 145,-16 114-187,7-60 120,4-26-43,-35 178 149,35-192-70,-1 0-1,0 0 1,-2 0-1,0-1 1,-1 0-1,-1-1 1,-26 34 0,31-45 11,0-1 0,-1 1 0,0-1 0,0-1 0,-1 1 0,0-1 0,0 0 0,0-1 0,-14 6 0,17-8-45,0-1-1,0 0 1,0 0 0,0 0 0,0 0 0,0-1-1,0 1 1,0-1 0,0-1 0,0 1 0,0-1-1,0 0 1,0 0 0,1 0 0,-1 0 0,0-1-1,0 0 1,-8-5 0,11 6-22,0-1 1,0 0-1,0 1 1,0-1-1,0 0 1,0 0-1,1 0 1,-1 0-1,1 0 0,-1 0 1,1-1-1,0 1 1,0 0-1,0-1 1,0 1-1,0-1 1,0 1-1,1-1 1,-1 0-1,1 1 0,0-1 1,0-2-1,0 1-4,0 0-1,1 1 1,-1-1-1,1 1 1,0-1 0,0 1-1,0-1 1,1 1-1,-1-1 1,1 1-1,0 0 1,0 0-1,0 0 1,3-4-1,9-8-24,0 2 0,1-1 0,29-19 0,-26 22 4,1 0-1,0 1 1,1 0-1,0 2 1,0 0 0,1 2-1,0 0 1,23-3-1,-26 6 78,-15 2-36,1 0 0,-1 0 0,1 1 0,-1-1 0,1 1 0,-1 0 0,1 0 0,3 1 0,-5-1-18,0 1 1,0-1 0,0 0 0,1 0 0,-1 0-1,0 0 1,0 0 0,0 0 0,0-1-1,0 1 1,0-1 0,0 1 0,0-1 0,0 0-1,0 0 1,0 0 0,0 0 0,0 0 0,2-2-1,2-2 25,0-1 0,0 0 0,8-12 0,-3 4 43,19-20 47,44-70-1,-23 33-30,2-3 39,143-264-6,-155 263-179,-4-2-1,30-86 1,-66 161 44,0 0 1,0 0 0,-1-1-1,1 1 1,0 0 0,-1 0-1,0 0 1,1 0 0,-1 0-1,0-1 1,0 1 0,0 0-1,-1 0 1,1 0 0,-1-3-1,0 4 12,1 1-1,0-1 1,-1 1 0,1 0-1,-1-1 1,1 1-1,-1-1 1,0 1 0,1 0-1,-1 0 1,1-1-1,-1 1 1,1 0 0,-1 0-1,0 0 1,1 0-1,-1 0 1,0 0 0,1 0-1,-1 0 1,1 0-1,-1 0 1,0 0 0,1 0-1,-1 0 1,0 0-1,1 0 1,-1 1 0,1-1-1,-1 0 1,1 1-1,-2 0 1,0-1-34,-2 2 20,0-1 1,0 1-1,0 0 1,0 1-1,0-1 1,0 0-1,1 1 1,-1 0-1,-5 6 0,0 2-54,-16 24-1,6-3-2,2 0 1,1 0 0,-21 60-1,17-26 48,-13 75-1,29-124 31,2 1 0,0-1-1,1 1 1,0-1 0,4 29 0,-2-38 36,1 1 1,0-1 0,0 1-1,1-1 1,0 0 0,0 0-1,1 0 1,0-1 0,1 1-1,-1-1 1,2 0 0,-1 0-1,7 7 1,-8-11 8,0 1 0,0-1 1,0 0-1,1 0 0,-1 0 0,1-1 1,-1 0-1,1 0 0,0 0 0,0 0 1,6 1-1,-2-2 31,0 0 1,-1 0-1,1 0 0,0-1 0,0-1 1,9-1-1,3-2 56,1-1 1,-1-1-1,-1-1 0,30-14 1,-38 15-125,0 0 0,0-1 1,-1 0-1,13-10 0,-19 12 2,0 1-1,-1-1 0,1 0 1,-1 0-1,0 0 0,-1 0 0,1-1 1,-1 0-1,0 0 0,3-8 1,-6 13-15,1 1 1,-1-1-1,0 0 1,1 0 0,-1 0-1,0 1 1,0-1-1,0 0 1,0 0 0,0 0-1,0 0 1,0 1-1,0-1 1,0 0 0,0 0-1,-1 0 1,1 1-1,0-1 1,0 0 0,-1 0-1,1 1 1,0-1-1,-1 0 1,1 0 0,-1 1-1,1-1 1,-1 0-1,0 1 1,0-2 0,-1 2-12,1-1 0,0 0 0,-1 1 0,1-1 0,0 1 0,-1-1 0,1 1 0,-1 0 0,1 0 0,0-1 0,-1 1 0,1 0 0,-1 0 0,1 1 0,-1-1 0,-1 0 0,-11 4-60,1 1 1,-1 0-1,1 1 1,0 1 0,-20 12-1,25-14 93,1-1-29,1 1 1,-1-1-1,1 1 1,0 0 0,0 1-1,0 0 1,-8 11-1,13-15 34,-1 0 0,1 0 0,0 0 0,0 0 0,0 0-1,0 0 1,1 0 0,-1 0 0,0 0 0,1 0 0,0 1 0,-1-1-1,1 0 1,0 0 0,0 1 0,0-1 0,1 0 0,-1 0 0,1 1-1,-1-1 1,1 0 0,-1 0 0,1 0 0,0 0 0,0 0-1,0 0 1,0 0 0,1 0 0,-1 0 0,1 0 0,1 2 0,3 2 54,1-1 0,-1 0 0,1 0 1,0 0-1,0-1 0,0 0 1,0 0-1,1 0 0,0-1 1,13 3-1,-9-3 19,0 0 1,0-1-1,0-1 0,0 0 1,0-1-1,21-2 0,-19 1-156,-1-2-1,1 0 1,-1 0-1,0-1 1,14-7-1,-14 5-2277,-2-1-1,21-13 0,-15 10-471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5:1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236 495 2560,'0'-1'102,"0"0"-68,0 1-1,0 0 0,0 0 0,0 0 0,0-1 0,0 1 0,0 0 0,0 0 0,0 0 0,0-1 0,0 1 0,0 0 0,0 0 0,0 0 0,0-1 0,0 1 1,0 0-1,0 0 0,0-1 0,5-1 4381,-5 1-4265,0 1 0,0-1 0,0 1 0,0 0 0,0-1 0,-1 1 0,1 0 0,0-1 0,0 1 0,0 0 0,-1-1 0,1 1 0,0 0 0,0 0 0,-1-1 0,1 1 0,0 0 0,-1 0 0,1-1 0,0 1 0,-1 0 0,1 0 0,0 0 0,-1 0 0,1 0-1,0-1 1,-1 1 0,1 0 0,0 0 0,-1 0 0,1 0 0,-1 0 0,1 0 0,0 0 0,-1 0 0,1 0 0,-1 0 0,1 1 0,-1-1 0,-21 4 192,15-2 207,-3 1-422,0 1-1,0 0 1,1 0-1,-1 1 1,1 0-1,1 0 1,-14 11-1,2 1 77,-34 36 0,49-47-112,0 0-1,0 0 0,1 1 1,0-1-1,-7 15 0,11-19-39,-1 0-1,0 0 1,1 0-1,-1 0 0,1 0 1,0 1-1,-1-1 1,1 0-1,0 0 1,0 1-1,1 2 1,-1-4 8,1 0-1,-1 1 1,1-1 0,-1 0 0,1 0 0,0 1 0,0-1 0,-1 0 0,1 0 0,0 0 0,0 0 0,0 0 0,0 0 0,0 0-1,0 0 1,0-1 0,1 1 0,-1 0 0,3 0 0,-3 0 21,1 0-1,0-1 1,0 0 0,0 0-1,0 1 1,0-1 0,0 0-1,0 0 1,0-1-1,0 1 1,0 0 0,0-1-1,0 1 1,-1-1 0,1 0-1,0 1 1,3-3 0,1 0 39,-1 0 0,1-1 0,8-8 0,-6 5-97,0-2 0,-1 1 0,0-1 0,0 0-1,-1-1 1,0 0 0,-1 0 0,0 0 0,0 0 0,-1-1 0,5-20 0,-7 19-168,-4 18-93,-3 19-8,6-19 256,-1 0 0,0 1 0,1-1 1,0 0-1,1 0 0,0 0 0,0 0 0,0 0 0,3 6 0,-4-10 50,1 0-1,-1 1 1,0-1-1,1 0 1,0 0-1,0 0 1,-1 0-1,1 0 1,1 0-1,-1-1 1,0 1-1,0 0 1,0-1-1,1 0 1,-1 0-1,1 0 1,-1 0-1,1 0 1,-1 0-1,1 0 1,0-1-1,-1 0 1,6 1-1,5-2 137,0 0 0,0 0 0,-1-2 0,22-5 0,49-23-170,-37 13 6,-22 9-1,-2 0-123,26-6-1,-41 13 61,-1 1 0,0 0 0,1 0 0,-1 0 0,1 1 0,-1 0-1,1 0 1,-1 1 0,7 1 0,-11-1 37,0-1-1,0 1 1,-1 0-1,1 0 1,0 0-1,-1 0 1,1 0-1,-1 0 1,1 0 0,-1 0-1,0 1 1,1-1-1,-1 0 1,0 1-1,0-1 1,0 1-1,0 0 1,0-1-1,0 1 1,-1 0 0,1-1-1,0 1 1,-1 0-1,1 0 1,-1 0-1,0 0 1,0-1-1,0 4 1,1 1 84,-1 1 0,-1-1 0,1 1 0,-1-1 0,-1 1 0,-2 10 0,4-17-72,0 0 1,-1 0-1,1 0 1,0 1 0,0-1-1,0 0 1,0 0-1,0 1 1,0-1 0,0 0-1,0 0 1,0 1-1,0-1 1,0 0 0,0 0-1,0 1 1,0-1 0,0 0-1,0 0 1,0 0-1,0 1 1,0-1 0,0 0-1,0 0 1,0 1-1,0-1 1,0 0 0,1 0-1,-1 1 1,0-1-1,0 0 1,0 0 0,0 0-1,0 0 1,1 1-1,-1-1 1,0 0 0,0 0-1,1 0 1,11-2 456,15-13 5,-2-7-446,-18 15-54,0 0 1,1 0 0,0 1-1,0 0 1,0 1-1,1 0 1,0 0 0,14-5-1,-22 10-2,0-1 0,1 1-1,-1 0 1,0 0 0,1-1-1,-1 1 1,0 0 0,1 1-1,-1-1 1,0 0 0,1 0-1,-1 0 1,0 1 0,0-1-1,1 1 1,-1-1 0,0 1-1,0-1 1,0 1 0,1 0-1,-1 0 1,0-1 0,0 1-1,0 0 1,0 0 0,0 0-1,-1 0 1,1 0 0,0 0 0,0 1-1,-1-1 1,1 0 0,0 0-1,-1 0 1,1 1 0,-1-1-1,0 0 1,1 2 0,1 6 37,-1 0 0,0 0 0,0-1 0,-1 14 1,0-18-4,0-3 10,0 0 0,0 1 0,0-1 0,0 0 0,1 1 0,-1-1 0,0 0 0,0 1-1,1-1 1,-1 0 0,1 0 0,-1 1 0,1-1 0,0 0 0,-1 0 0,1 0 0,0 0 0,0 0 0,0 0 0,0 0 0,0 0 0,0 0 0,0 0 0,0-1 0,0 1-1,0 0 1,0-1 0,0 1 0,1 0 0,-1-1 0,0 0 0,0 1 0,1-1 0,-1 0 0,0 0 0,2 1 0,6-1 70,-1 0 0,0-1 0,0 0 0,16-3 0,-23 3-83,179-41 425,-132 28-417,80-35 0,-98 35-137,27-17 0,-49 29 24,-8 2 96,0 0 0,0 0 0,0 0 0,0 0 0,1 0 0,-1 0 0,0 0 0,0 0 0,0 0 0,0 1 0,0-1 0,0 0 0,0 0 0,0 0 0,0 0 0,0 0 0,1 0 0,-1 0 0,0 1 1,0-1-1,0 0 0,0 0 0,0 0 0,0 0 0,0 0 0,0 0 0,0 1 0,0-1 0,0 0 0,0 0 0,0 0 0,0 0 0,0 0 0,0 1 0,0-1 0,0 0 0,0 0 0,0 0 0,-1 0 0,1 0 0,0 0 0,0 1 0,0-1 0,0 0 0,0 0 0,0 0 0,0 0 0,0 0 1,0 0-1,-1 0 0,1 0 0,0 0 0,0 0 0,0 1 0,0-1 0,0 0 0,0 0 0,-1 0 0,1 0 0,-7 6-50,0-1 0,0 1 1,0-1-1,-1 0 0,0-1 1,-15 7-1,1-1 22,5-2-36,-52 29 2,60-32 50,0 1 0,0 0-1,1 1 1,-1 0-1,-6 8 1,12-12 26,1 0 0,0 0 0,1 0 1,-1 0-1,0 0 0,1 1 0,0-1 0,-1 0 1,2 1-1,-1-1 0,0 0 0,0 1 0,1-1 0,0 1 1,0 0-1,0 5 0,1-7 3,-1 0-1,0 0 1,1-1-1,-1 1 1,1 0-1,0-1 1,-1 1-1,1 0 1,0-1-1,0 1 1,0-1 0,0 1-1,0-1 1,0 1-1,1-1 1,-1 0-1,0 0 1,1 0-1,-1 0 1,1 0-1,-1 0 1,1 0 0,-1 0-1,1 0 1,0-1-1,-1 1 1,1-1-1,0 1 1,0-1-1,0 0 1,-1 1 0,1-1-1,3 0 1,8-1 41,0 0 0,-1-1 0,1 0 1,0 0-1,-1-2 0,0 1 0,1-2 0,-2 0 1,1 0-1,0-1 0,-1 0 0,0-1 1,10-8-1,-10 6-41,-1-1 0,0 0 0,0 0 0,-1-1 1,0-1-1,-1 1 0,0-1 0,-1-1 0,0 1 0,-1-1 0,7-22 0,2-14 91,15-97-1,-22 102-93,-4 21-11,9-40 0,6-128 0,-19 185-28,0 0-1,0-1 1,-1 1-1,0-1 1,-2-5 0,3 12 21,0-1 1,0 1-1,0 0 1,0 0 0,0 0-1,0 0 1,0 0 0,0-1-1,0 1 1,0 0-1,0 0 1,0 0 0,0 0-1,-1 0 1,1 0 0,0 0-1,0-1 1,0 1 0,0 0-1,0 0 1,0 0-1,0 0 1,0 0 0,0 0-1,-1 0 1,1 0 0,0 0-1,0 0 1,0 0-1,0 0 1,0 0 0,0-1-1,0 1 1,-1 0 0,1 0-1,0 0 1,0 0-1,0 0 1,0 0 0,0 0-1,-1 0 1,-4 5-170,-4 9-74,4-2 205,0 0-1,1 1 1,0 0-1,1 0 0,-4 25 1,3-12 52,-8 49 67,3 1 1,1 115 0,9-160-21,2 45 28,-2-66-15,0-1 0,1 0 0,0 0 0,1 0 0,5 14 0,-7-21-64,0-1 0,-1 1 1,1 0-1,0-1 0,0 1 0,0-1 0,0 0 0,1 1 0,-1-1 0,0 0 0,0 1 1,1-1-1,-1 0 0,1 0 0,-1 0 0,1 0 0,-1-1 0,1 1 0,0 0 0,-1-1 1,1 1-1,0-1 0,0 1 0,-1-1 0,1 0 0,0 0 0,0 0 0,-1 0 0,1 0 1,0 0-1,0 0 0,0-1 0,-1 1 0,1-1 0,2 0 0,3-3-1188,0-1 0,0 0-1,0 0 1,0 0 0,-1-1-1,0 0 1,9-12 0,8-10-2388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5:1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9 435 4224,'0'0'71,"-1"0"-1,1 0 1,0 0 0,-1 0 0,1 0 0,0-1 0,-1 1-1,1 0 1,0 0 0,-1 0 0,1 0 0,0 0-1,0 0 1,-1-1 0,1 1 0,0 0 0,-1 0-1,1-1 1,0 1 0,0 0 0,0 0 0,-1-1 0,1 1-1,0 0 1,0 0 0,0-1 0,0 1 0,-1 0-1,1-1 1,0 1 0,0 0 0,0-1 0,0 1-1,0 0 1,0-1 0,0 1 0,0 0 0,0-1 0,0 1-1,0 0 1,0-1 0,0 1 0,0 0 0,0-1-1,1 1 1,-1 0 0,0-1 0,0 1 0,0 0-1,1-1 1,16-15 2815,-6 6-1911,15-21 1489,-13 16-1595,16-18 0,-5 10-332,-2-1-1,0-1 1,-2-1-1,26-43 1,-23 32-109,-12 22-105,-1-1 0,10-22 0,-17 31-303,0 1 1,1-1-1,0 1 0,8-11 0,-12 17-16,0 1-1,0 0 0,0-1 0,0 1 0,0 0 0,0-1 0,0 1 1,0-1-1,1 1 0,-1 0 0,0-1 0,0 1 0,1 0 0,-1-1 0,0 1 1,1-1-1,-1 1 0,0-1 0,1 1 0,-1-1 0,1 1 0,-1-1 1,1 1-1,0 0 0,5 7 89,-1 4-91,0 0-1,-1 0 1,-1 0-1,0 1 0,0 0 1,-1-1-1,-1 1 1,0 0-1,-1 0 1,-3 22-1,2-28 42,1 0 0,0-1-1,0 1 1,1 0-1,-1-1 1,1 1 0,1-1-1,2 11 1,-3-14-26,1 0 0,-1-1 0,1 1 1,-1 0-1,1-1 0,0 1 0,0-1 0,0 1 1,1-1-1,-1 0 0,0 0 0,1 0 0,-1 0 1,1-1-1,0 1 0,-1-1 0,1 1 0,0-1 1,0 0-1,5 1 0,10 2 157,0-1 1,0-1-1,0-1 0,0 0 1,0-2-1,33-4 0,-13-1 18,0-2 0,44-16 1,-59 15-162,0-1 0,-1 0 0,0-2 1,-1-1-1,0 0 0,-1-2 0,0 0 0,19-21 1,-21 15 219,-13 13-132,-5 8-121,0 0-1,0-1 0,0 1 0,0 0 0,0 0 0,-1 0 0,1 0 0,0 0 0,0 0 0,0 0 0,0 0 0,0-1 0,-1 1 0,1 0 0,0 0 0,0 0 0,0 0 0,0 0 0,0 0 0,-1 0 0,1 0 0,0 0 0,0 0 0,0 0 0,0 0 0,-1 0 0,1 0 0,0 0 0,0 0 0,0 0 0,0 0 0,0 1 0,-1-1 0,1 0 0,0 0 0,0 0 0,0 0 0,0 0 0,0 0 0,0 0 0,-1 0 0,1 1 0,0-1 0,0 0 0,0 0 0,0 0 0,-11 8-45,1-1 1,1 1-1,-1 1 1,1 0-1,1 0 1,-11 15-1,3-6-54,7-7 117,-36 44 142,41-49-134,1 0 0,-1 0 1,1 0-1,0 0 0,1 0 0,-1 1 0,-2 12 0,4-18 6,1 1-1,0-1 1,0 0-1,0 0 1,0 0 0,0 1-1,0-1 1,0 0-1,0 0 1,0 1 0,0-1-1,1 0 1,-1 0-1,0 0 1,1 0 0,-1 1-1,1-1 1,-1 0 0,1 0-1,0 0 1,1 1-1,-1-1 1,0-1 0,0 1 0,0 0 0,0-1 0,0 1 0,0-1 0,0 0 0,0 1 0,1-1 0,-1 0 0,0 0 0,0 0 0,0 0 0,1 0 0,-1 0 0,0 0 0,2-1 0,2 0 23,0 0 1,0 0-1,-1-1 1,1 0 0,-1 0-1,1 0 1,-1-1-1,0 1 1,7-6 0,13-17-9,0-1 0,26-39 0,-26 32 20,-9 18-93,-9 11-166,-5 4 184,-1 0 0,0 0-1,0 0 1,0 0 0,0 0-1,0 0 1,0 0-1,0 1 1,0-1 0,1 0-1,-1 0 1,0 0 0,0 0-1,0 0 1,0 0-1,0 1 1,0-1 0,0 0-1,0 0 1,0 0 0,0 0-1,0 0 1,0 1-1,0-1 1,0 0 0,0 0-1,0 0 1,0 0 0,0 0-1,0 1 1,0-1-1,0 0 1,0 0 0,0 0-1,0 0 1,0 0-1,0 1 1,0-1 0,0 0-1,-1 0 1,1 0 0,0 0-1,-2 7-61,0 0 1,0 1-1,1-1 0,0 0 0,0 8 0,1-13 99,0 1-1,0-1 0,1 0 0,-1 0 1,0 0-1,1 0 0,0 0 0,-1 0 1,1 0-1,0 0 0,0 0 0,0 0 1,0 0-1,0 0 0,1 0 0,-1-1 1,0 1-1,1-1 0,0 1 0,-1-1 1,4 3-1,-2-2 27,0-1-1,0 1 1,1-1-1,-1 0 1,0 0-1,0 0 1,1 0 0,-1-1-1,1 1 1,-1-1-1,5 0 1,4-1 16,0 0 0,11-4 1,-11 3-29,191-50-66,-197 50 2,0 0 0,1 1 0,-1-1 0,1 1 0,0 1 0,-1-1 0,1 1 0,-1 0 0,12 2 0,-18-2 21,1 0 1,-1 1-1,1-1 1,-1 0-1,0 0 0,1 1 1,-1-1-1,0 0 1,1 1-1,-1-1 1,0 0-1,1 1 1,-1-1-1,0 0 1,0 1-1,0-1 1,1 1-1,-1-1 1,0 0-1,0 1 1,0-1-1,0 1 1,0-1-1,0 1 1,0-1-1,0 1 1,-3 18-139,-12 14 112,6-20 114,0 1 367,9-14-445,0 0-1,0 0 1,0 0-1,0 0 0,0 0 1,0 0-1,0 0 1,0 0-1,0 0 1,0 1-1,0-1 1,0 0-1,0 0 1,0 0-1,0 0 0,0 0 1,0 0-1,0 0 1,0 0-1,0 0 1,0 0-1,0 0 1,1 0-1,-1 0 0,0 0 1,0 0-1,0 1 1,0-1-1,0 0 1,0 0-1,0 0 1,0 0-1,0 0 1,0 0-1,0 0 0,0 0 1,0 0-1,0 0 1,0 0-1,1 0 1,-1 0-1,0 0 1,0 0-1,0 0 1,0 0-1,0 0 0,0 0 1,0 0-1,0 0 1,0 0-1,0 0 1,0 0-1,0 0 1,1 0-1,9-5 301,18-11-234,-16 8-49,23-11 0,-32 18-5,4-2-80,0 1-1,0-1 0,1 1 1,9-2-1,-15 4 35,0 0 0,-1 0 0,1 0 0,0 0 0,0 0-1,0 0 1,-1 0 0,1 1 0,0-1 0,-1 0 0,1 1 0,0 0 0,-1-1-1,1 1 1,-1 0 0,1 0 0,-1 0 0,1 0 0,-1 0 0,1 0 0,-1 0 0,0 1-1,0-1 1,2 3 0,6 14 27,-9-17 14,0 1 0,1-1 1,-1 0-1,1 0 0,-1 1 1,1-1-1,-1 0 0,1 0 1,-1 0-1,1 0 0,0 0 0,0 0 1,0 0-1,-1 0 0,1 0 1,0 0-1,0 0 0,0 0 0,0-1 1,1 1-1,-1 0 0,0-1 1,0 1-1,0-1 0,1 1 0,-1-1 1,0 0-1,0 1 0,1-1 1,1 0-1,23-2 88,0 0 0,-1-3 0,43-11 1,14-3-112,-55 15-53,12-3 140,62-17-1,-78 12-161,-17 9 95,-5 3 0,-1-1-1,0 1 1,1 0-1,-1 0 1,1-1 0,-1 1-1,1 0 1,-1 0 0,1 0-1,-1 0 1,1 0 0,0-1-1,-1 1 1,1 0-1,-1 0 1,1 0 0,-1 1-1,1-1 1,0 0 0,0 0-20,-1 0 1,1 0 0,-1 0 0,1 0 0,-1 0 0,1 0-1,0 0 1,-1 0 0,1-1 0,-1 1 0,1 0-1,-1 0 1,1 0 0,-1-1 0,1 1 0,-1 0 0,1-1-1,-1 1 1,1 0 0,-1-1 0,1 0 0,-1 1 6,0 0 0,0 0 0,0 0 0,0 0 0,0 0 0,0 1 0,0-1 0,0 0 0,0 0 0,0 0 0,0 0 0,0 0 0,0 0 0,0 0 0,0 0 0,0 0 0,0 0 1,0 0-1,0 0 0,0 0 0,0 0 0,0 0 0,0 0 0,0 0 0,1 0 0,-1 0 0,0 0 0,0 0 0,0 0 0,0 0 0,0 0 0,0 0 0,0 0 0,0 0 0,0 0 0,0 0 0,0 0 0,0 0 0,0 0 1,0 0-1,0 0 0,0 0 0,0 0 0,0 0 0,0 0 0,0 0 0,0 0 0,0 0 0,0 1 110,-9 1-242,0 1 97,-1 0-1,1 1 1,1 0-1,-14 8 1,-7 3-25,23-12 51,1 0 0,1 0 0,-1 0 0,0 1 0,1 0-1,-8 7 1,8-6 1,-23 15 150,25-18-139,0 0 1,0-1-1,0 1 1,0 0-1,0 0 0,1 1 1,-1-1-1,1 0 1,-1 0-1,1 1 0,0-1 1,0 1-1,0-1 1,0 1-1,0 0 0,1-1 1,-1 1-1,1 0 1,0-1-1,-1 1 1,1 0-1,0 0 0,1-1 1,-1 1-1,0 0 1,1-1-1,0 1 0,0 0 1,-1-1-1,2 1 1,-1-1-1,0 1 0,0-1 1,1 0-1,-1 1 1,1-1-1,0 0 0,2 3 1,-1-4 14,-1 1-1,0-1 1,1 0-1,-1 0 1,0 0 0,1 0-1,-1 0 1,1-1-1,-1 1 1,1-1 0,0 0-1,-1 0 1,1 0 0,0 0-1,-1 0 1,1 0-1,-1-1 1,1 1 0,-1-1-1,1 1 1,-1-1-1,5-2 1,6-3 118,-1 0 1,23-14-1,-29 16-137,6-3 24,1-1 0,-1-1 1,-1 0-1,0-1 0,12-13 0,-4 5 124,-16 15-144,1-1-1,0 1 0,-1-1 1,1 0-1,-1 0 0,0 0 1,4-8-1,-6 11-75,-1-1 84,1 1 1,0 0 0,-1-1-1,1 1 1,-1 0 0,1-1 0,-1 1-1,0-1 1,1-2 0,-10 8-623,6-4 449,-1 3 400,5-3-134,-8 13-714,1 43 521,1-15 50,-21 131-138,18-130 168,1-1 52,-22 67 1,24-94-4,-1 0 0,0 0 1,0-1-1,-2 0 0,1 0 0,-2-1 1,0 0-1,-13 13 0,19-21 7,0-1 0,-1 0 0,0 0 0,1-1 0,-1 1 0,0-1-1,0 0 1,-1 0 0,1 0 0,0-1 0,-1 1 0,-6 0 0,9-2-27,0 1 0,-1-1-1,1 0 1,0 0 0,0 0 0,0-1 0,0 1 0,0-1 0,0 1 0,0-1 0,0 1 0,0-1-1,0 0 1,0 0 0,0 0 0,0 0 0,1 0 0,-1-1 0,0 1 0,1 0 0,-1-1-1,1 0 1,-1 1 0,1-1 0,0 0 0,0 1 0,0-1 0,0 0 0,-1-2 0,0 0-18,1 1 1,0-1-1,0 0 1,1 0-1,-1 0 1,1 0-1,-1 0 1,1 1 0,0-1-1,1 0 1,-1 0-1,1 0 1,0 0-1,0 0 1,0 1 0,0-1-1,0 0 1,1 1-1,2-5 1,3-4 15,0 1 1,0 1 0,1-1-1,16-15 1,35-29-76,105-76 0,-70 59-23,9 3 208,-66 47 31,39-33 1,-70 51-137,0-1 0,-1-1 0,1 1 0,-1-1 0,0 0 0,-1 0 0,8-13 0,-11 18-25,-1 0 0,0 1 0,1-1 1,-1 0-1,0 0 0,1 0 0,-1 0 1,0 0-1,0 0 0,0 0 0,0 0 1,0 0-1,0 0 0,0 0 0,0 0 1,0 0-1,-1 1 0,1-1 0,0 0 1,-1 0-1,1 0 0,0 0 0,-1 0 1,0 0-1,0 0-15,0 0-1,0 0 1,0 0 0,-1 0-1,1 0 1,0 0 0,0 1 0,-1-1-1,1 0 1,-1 1 0,1-1-1,-1 1 1,-2-1 0,-1 1-43,0-1 0,-1 1 0,1 0 0,0 0 0,-1 1 0,1-1 0,-7 3 0,5-1 35,-1 1 0,1 0 0,0 1 0,0 0 0,0 0 0,0 0 1,-6 6-1,10-8 53,1 0-1,0 0 1,-1 0 0,1 0 0,0 1 0,0-1 0,0 1-1,1 0 1,-1-1 0,0 1 0,1 0 0,0 0 0,0 0 0,0 0-1,0 0 1,0 0 0,1 0 0,-1 0 0,1 0 0,0 4 0,0-5 4,0 0 1,1 1 0,0-1 0,-1 0 0,1 0 0,0 0 0,0-1 0,0 1 0,0 0 0,0 0 0,1 0 0,-1-1 0,1 1-1,-1-1 1,1 1 0,-1-1 0,1 0 0,0 1 0,-1-1 0,5 2 0,2 0 68,-1 0 1,1 0-1,0 0 0,11 1 1,12 1-55,0-1 0,1-2-1,0-2 1,-1 0 0,1-2 0,-1-2 0,36-8 0,-29 1-2043,-2-1 537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5:3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20 461 3552,'-11'-7'1147,"2"8"2845,16 0-2689,58 2 2791,-37-1-2759,45-2-1,-49-3-714,0 0 0,39-10 0,-53 10-477,0-1 0,0 0 0,-1 0 0,1-1 0,-1 0 0,0-1 0,0 0-1,13-12 1,-11 7-99,0 0-1,-1-2 1,-1 1-1,0-1 1,-1 0-1,0-1 1,-1 0-1,-1 0 1,0 0-1,0-1 1,-2 0-1,0 0 0,-1 0 1,0-1-1,-1 1 1,-1-1-1,0 1 1,-2-1-1,-3-27 1,3 38-10,0 0 0,0 0 1,-1 1-1,0-1 1,0 0-1,-1 1 0,1-1 1,-1 1-1,0 0 0,0 0 1,-7-8-1,9 11-33,-1 0 0,1-1-1,-1 1 1,1 0 0,-1 0-1,0 0 1,0 0 0,1 0 0,-1 0-1,0 0 1,0 0 0,0 1-1,0-1 1,0 1 0,0 0-1,0-1 1,0 1 0,0 0 0,0 0-1,0 0 1,0 0 0,0 1-1,0-1 1,0 0 0,0 1 0,0 0-1,0-1 1,1 1 0,-1 0-1,0 0 1,0 0 0,0 0 0,1 0-1,-3 2 1,-2 3 14,0 1 0,0-1-1,0 1 1,1 0 0,0 0 0,0 1-1,1 0 1,-4 9 0,-3 8 81,-9 40 0,15-49 7,1 1 0,1 0 0,1 0 0,0 0-1,2 1 1,0-1 0,3 29 0,-1-34 0,0-1 1,1-1 0,0 1-1,1 0 1,0-1-1,1 1 1,0-1-1,0-1 1,1 1-1,1-1 1,-1 0-1,2 0 1,7 8-1,-11-14-40,0 0-1,-1 0 1,1 0-1,0 0 1,0-1 0,1 0-1,-1 1 1,0-2-1,1 1 1,-1 0-1,1-1 1,5 1-1,-3-1-2,0-1 0,0 1 0,0-1-1,1-1 1,-1 1 0,0-1 0,9-3-1,6-3 53,1-1 0,-2-1 0,39-21 0,-8-1-101,49-37 0,43-44-180,-74 57 231,-68 53-56,10-7-80,0 0 1,20-11 0,-31 20 68,0-1 0,-1 1 0,1-1-1,0 1 1,0 0 0,0-1 0,0 1 0,0 0-1,0 0 1,-1-1 0,1 1 0,0 0 0,0 0-1,0 0 1,0 0 0,0 0 0,0 0 0,0 1-1,0-1 1,0 0 0,-1 0 0,1 1-1,0-1 1,1 1 0,-1 0 5,0 0 1,0 0-1,0 0 0,0 0 1,-1 0-1,1 0 0,-1 1 1,1-1-1,-1 0 1,1 0-1,-1 0 0,1 1 1,-1-1-1,0 0 0,0 2 1,1 5 11,-1-1 0,0 0 0,-1 1 0,-2 14 0,-6 9 38,-1-1-1,-2 0 0,0 0 1,-23 36-1,9-15 403,13-20 97,13-31-542,0 0 0,0 1 0,0-1 1,0 0-1,-1 0 0,1 0 0,0 0 0,0 0 0,0 1 0,0-1 0,0 0 0,0 0 0,0 0 0,0 0 0,0 0 1,0 1-1,0-1 0,0 0 0,1 0 0,-1 0 0,0 0 0,0 0 0,0 0 0,0 1 0,0-1 0,0 0 0,0 0 0,0 0 1,0 0-1,0 0 0,0 0 0,1 0 0,-1 0 0,0 1 0,0-1 0,0 0 0,0 0 0,0 0 0,0 0 0,0 0 1,1 0-1,7-2 237,15-10 41,-10 2-243,-1-1-1,0 0 1,-1 0 0,12-15 0,39-59-135,-27 36 46,-19 27 1,-5 6-43,17-19 1,-25 32 52,0 0 0,0-1 0,1 1 0,-1 1 0,1-1 0,0 0 0,0 1 0,0 0 0,0 0 0,8-3 1,-12 5 27,1 0 0,-1 0 0,1 0 0,0 0 0,-1 0 0,1 0 1,-1 0-1,1 0 0,-1 0 0,1 0 0,-1 0 0,1 0 0,-1 0 1,1 0-1,-1 1 0,1-1 0,-1 0 0,1 0 0,-1 1 1,1-1-1,-1 0 0,1 1 0,-1-1 0,0 0 0,1 1 0,-1-1 1,0 1-1,1 0 0,0 0-9,0 1-1,0 0 1,0 0 0,0 0 0,-1 0-1,1 1 1,0 2 0,1 7-15,-1-1 0,-1 13 0,0-20 30,-5 76-145,2-54 184,1-1-1,3 43 0,-1-65-22,0 1 0,1-1 0,0 0 0,-1 1 0,1-1 0,1 1 0,-1-1 0,3 6 0,-2-8 7,-1 1 1,1 0 0,-1 0 0,1-1 0,0 1 0,-1-1 0,1 1-1,0-1 1,0 0 0,0 0 0,0 0 0,1 0 0,-1 0 0,4 1 0,0-1 14,1 1 0,0-1 0,-1-1 0,1 1 0,0-1 1,-1 0-1,9-2 0,47-10 113,-44 8-145,-2 1 29,-1-1-1,-1-1 0,1 0 1,-1 0-1,1-2 0,-2 0 1,1 0-1,-1-1 1,0-1-1,-1 0 0,0-1 1,0-1-1,11-13 0,-11 11-27,-1-1 0,-1 0 0,-1-1 0,0 0 0,-1-1 0,0 1 0,-1-2 0,-1 1-1,-1-1 1,0 1 0,4-33 0,-8 46-20,-1 1-1,0-1 1,0 0 0,-1 1-1,1-1 1,0 1 0,-1-1-1,0 0 1,1 1-1,-1 0 1,0-1 0,-2-3-1,2 5 2,0 0 0,0 0-1,0 0 1,0 0 0,0 0-1,0 0 1,0 0 0,0 0-1,0 0 1,0 1 0,0-1-1,-1 0 1,1 1 0,0-1-1,-1 1 1,1-1 0,0 1-1,-1 0 1,1-1 0,-1 1-1,1 0 1,0 0 0,-1 0-1,1 0 1,-1 0 0,-1 1 0,-5 0-33,0 2 0,1-1 0,-1 1 0,1 0 0,-1 0 0,1 1 0,0 0 0,0 0 0,0 0 0,1 1 0,0 0 0,-11 12 0,1 0 52,2 1-1,0 1 1,-15 26 0,24-36-15,0-1 0,1 1 0,0-1 0,0 1 0,1 0 0,0 1 0,1-1 0,-2 18 0,3-23 18,1 1 0,0-1 0,1 1 0,-1-1-1,1 0 1,0 1 0,0-1 0,0 0 0,1 1-1,-1-1 1,1 0 0,0 0 0,0 0 0,1-1-1,-1 1 1,1 0 0,-1-1 0,1 1 0,1-1-1,5 5 1,-3-3 20,0-1-1,0-1 0,0 1 1,0-1-1,1 0 0,0 0 1,-1-1-1,1 0 0,0 0 1,0 0-1,0-1 0,0 0 1,0-1-1,0 0 1,0 0-1,1 0 0,-1-1 1,0 0-1,0 0 0,0-1 1,0 1-1,6-4 0,4-2-13,-1 0 0,0-1 0,0-1 0,-1-1 0,0 0 0,-1-1 0,20-19 0,95-100 56,-119 118-160,-9 10 57,0-1 0,1 1 0,-1 0 1,1 0-1,0 0 0,0 1 0,-1-1 0,1 0 1,1 1-1,-1-1 0,0 1 0,0 0 0,4-2 1,-12 34-304,1 1 380,2-14-110,0-1 1,1 1-1,1 23 0,1-36 71,0-1 0,1 1 0,0-1-1,0 1 1,0-1 0,0 0 0,0 1-1,1-1 1,0 0 0,0 0 0,0 0-1,1 0 1,-1 0 0,1-1 0,0 1-1,0-1 1,0 1 0,4 2 0,0-1 28,0-1 0,0 0 0,1-1 0,-1 1 0,1-1 0,0-1 0,-1 1 1,1-1-1,0-1 0,16 2 0,6-2 180,46-3-1,-64 1-169,14-1-19,0-1 1,-1-2-1,1-1 1,-1 0-1,33-15 1,114-61 7,-150 70 2,10-5 2,-1-2 0,-1-1 0,41-35 0,-67 52-18,0-1-1,0 0 1,-1 0 0,6-8 0,-9 12-23,1-1 0,-1 0 0,1 0 0,-1 1 0,1-1 0,-1 0 0,0 0 1,1 0-1,-1 0 0,0 0 0,0 1 0,0-1 0,0 0 0,1 0 0,-1 0 0,0 0 0,-1 0 0,1 0 0,0 0 0,0 0 0,0 0 1,0 0-1,-1 1 0,1-1 0,0 0 0,-1 0 0,1 0 0,-1 0 0,0 0 0,1 0 0,-1 1 0,1-1 0,-1 1 0,1 0 0,-1-1 0,0 1 0,1 0 0,-1-1-1,1 1 1,-1 0 0,0 0 0,1-1 0,-1 1 0,1 0 0,-1 0 0,0 0 0,1 0 0,-1 0 0,0 0 0,0 0 0,-9 1-17,1 0 0,0 1 0,0 0 0,0 0 0,0 1 0,0 0 0,1 0 0,-1 1 0,-10 7 0,-74 51-200,76-49 221,2-2-6,-79 62-96,84-63 85,0-1 0,1 2 0,0-1 1,0 1-1,2 0 0,-10 18 0,15-25 37,0-1 0,1 1-1,-1-1 1,1 1 0,0 0 0,0 0-1,0 0 1,1-1 0,-1 1 0,1 0-1,0 0 1,1 7 0,0-9-2,-1 0-1,1 1 1,0-1 0,0 0 0,0 0-1,0 0 1,0 0 0,0 0 0,1 0 0,-1 0-1,1 0 1,-1-1 0,1 1 0,0 0-1,-1-1 1,1 0 0,0 1 0,0-1-1,0 0 1,0 0 0,0 0 0,4 1 0,-2-1 9,0 0 0,0 0 0,0 0 1,0-1-1,0 0 0,0 1 1,0-2-1,0 1 0,0 0 1,1-1-1,-1 0 0,-1 0 1,1 0-1,0 0 0,0-1 1,0 1-1,-1-1 0,1 0 0,0 0 1,4-4-1,3-2 8,-1-1-1,0 0 1,-1 0-1,17-22 0,-13 15-50,-1 0 0,-1-1 0,0 0 0,11-27 0,-10 16 47,3-7-125,18-63 0,-31 84-168,-6 21-17,-9 24 82,-31 123-145,22-69 313,2-18 152,-28 113-122,5-14 58,31-127 38,-2 0 0,-22 42 1,31-71-18,-1-1 0,1 1 0,-1-2 0,-1 1 0,1-1 0,-17 15 0,20-20-40,0 0-1,-1-1 1,1 0-1,-1 0 0,1 0 1,-1 0-1,0 0 1,0-1-1,0 1 0,0-1 1,0 0-1,0-1 1,0 1-1,0-1 0,-1 0 1,1 0-1,0 0 1,0 0-1,0-1 0,-5 0 1,4-1-31,1 1 0,-1-1 1,1 0-1,-1-1 0,1 1 1,0-1-1,0 1 0,0-1 0,0 0 1,1-1-1,-1 1 0,1-1 1,0 1-1,0-1 0,0 0 0,0 0 1,1 0-1,0-1 0,0 1 1,-3-8-1,1-1-24,0 0 0,0 0 1,2 0-1,0-1 0,0 1 1,1-21-1,1 23-13,0-1-1,1 1 1,1-1 0,0 1 0,1 0-1,0 0 1,0 0 0,1 0 0,7-11-1,-7 14 6,0 1 0,1 0-1,0 1 1,0-1-1,0 1 1,1 0-1,0 0 1,0 1-1,1 0 1,-1 0 0,1 0-1,0 1 1,12-6-1,-3 4 22,0 0 0,0 1 0,1 1-1,26-4 1,-10 1-11,60-19 1,-44 10 29,-8 4-1,158-52 113,-169 52-102,-1-1 0,0-1 0,0-2 0,35-26-1,-48 28-12,0 0 0,-1 0-1,-1-1 1,-1-1 0,0-1-1,19-31 1,-11 10 14,-2-1 1,17-48-1,-26 62-197,-6 18-67,-4 14-65,-40 196 14,37-189 342,1 1 0,0-1 0,1 1 0,1 0 0,0-1 0,1 1 0,5 21 0,-6-35-34,0 0-1,0 0 1,1 0 0,-1 0-1,0 0 1,1 0 0,-1 0 0,1-1-1,-1 1 1,1 0 0,-1 0-1,1 0 1,-1-1 0,1 1-1,0 0 1,-1 0 0,1-1 0,0 1-1,0-1 1,0 1 0,0-1-1,-1 1 1,1-1 0,0 1 0,0-1-1,0 0 1,0 0 0,0 1-1,0-1 1,0 0 0,0 0 0,0 0-1,0 0 1,0 0 0,0 0-1,0 0 1,0 0 0,0-1 0,0 1-1,0 0 1,0-1 0,-1 1-1,2-1 1,4-1 54,0-1 0,0-1 0,-1 1 1,0-1-1,6-4 0,195-186-96,-204 191 31,6-5-32,-1 0 1,1 1-1,1-1 1,-1 2-1,1-1 1,12-6-1,-21 13 12,1 0-1,-1 0 1,1-1-1,-1 1 1,1 0-1,-1 0 1,1 0-1,0 0 1,-1 0-1,1 0 1,-1-1 0,1 1-1,-1 0 1,1 1-1,0-1 1,-1 0-1,1 0 1,-1 0-1,1 0 1,-1 0-1,1 0 1,-1 1-1,1-1 1,-1 0-1,1 1 1,-1-1-1,1 0 1,-1 1 0,1-1-1,-1 0 1,0 1-1,1-1 1,-1 1-1,1-1 1,-1 1-1,0-1 1,0 1-1,1-1 1,-1 1-1,0-1 1,0 1-1,0-1 1,1 1 0,-1-1-1,0 1 1,0-1-1,0 1 1,0 0-1,0-1 1,0 1-1,0 4-9,0-1-1,0 1 0,0 0 1,-2 7-1,-1-2 15,0-1 0,0 1 0,-1-1 0,-1 1-1,-9 15 1,5-10 7,-213 438 53,164-322 75,52-118-53,0 1-1,-1-1 0,-1 0 0,0-1 0,-1 1 0,0-2 0,-1 1 1,0-1-1,-18 14 0,23-22-39,1 0 1,-1 0-1,0-1 1,0 0 0,0 0-1,-1 0 1,1 0-1,0-1 1,-1 0-1,1 0 1,-1-1 0,1 1-1,-1-1 1,1-1-1,-1 1 1,1-1-1,-8-1 1,5 0-4,0 0 0,0 0 0,1-1 0,-1 0 0,0-1 0,1 1 0,0-1 0,0-1 0,0 1 0,1-1 0,-8-7 0,12 9-34,-1 1 1,1-1 0,0 1-1,-1-1 1,1 0 0,1 0 0,-1 0-1,0 0 1,1 0 0,-1-1-1,1 1 1,0 0 0,0-1-1,1 1 1,-1-1 0,1 1-1,-1-1 1,1 1 0,0-1-1,0 1 1,1-1 0,-1 1-1,1 0 1,0-1 0,0 1 0,0-1-1,0 1 1,0 0 0,1 0-1,-1 0 1,4-5 0,4-5 9,1 0 1,0 1 0,1 1 0,0 0 0,22-17-1,-8 9 72,2 0 0,0 1 0,2 2 0,-1 1 0,35-13 0,-8 8 80,112-23 0,81-6 125,-141 31-3311,-96 18 949,-11 0 1888,0 0-1,1 0 0,1 6-5313,-2-5 5313,0-1 0,0 0 0,0 0 1,0 1-1,-5 10-4263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5:2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166 513 3712,'3'-4'614,"0"0"1,0 1-1,1-1 0,-1 1 1,1 0-1,5-4 0,-2 1 1470,-6 6-1996,-1 0 1,0-1-1,0 1 1,0 0-1,1 0 1,-1 0-1,0-1 1,0 1-1,0 0 1,0-1-1,0 1 1,0 0-1,0 0 1,0-1-1,0 1 1,0 0-1,0-1 1,0 1-1,0 0 1,0 0-1,0-1 1,0 1-1,0 0 1,0-1-1,0 1 1,0 0-1,0 0 1,0-1-1,0 1 1,-1 0-1,1 0 1,0-1-1,0 1 1,0 0-1,0 0 1,-1 0-1,1-1 1,0 1-1,0 0 1,0 0-1,-1 0 1,1-1-1,0 1 1,-1 0-1,1 0 1,0 0-1,0 0 1,-1 0-1,1 0 1,0 0-1,-1 0 1,-20-7 1842,15 6-1835,1 1 0,-1 0 1,1 1-1,-1-1 0,1 1 1,-1 1-1,1-1 0,0 1 0,0-1 1,-1 1-1,1 1 0,0-1 1,1 1-1,-8 5 0,0 0-39,1 1 0,0 0-1,0 1 1,-13 16 0,21-23 24,0 1 0,1-1-1,-1 1 1,1-1 0,0 1 0,-2 4 0,4-7-29,-1 1 0,1-1 0,0 0 0,-1 0 0,1 1 0,0-1 0,0 0 0,0 1 0,0-1 0,0 0 0,0 1 0,0-1 0,1 0 0,-1 0 0,0 1 0,1-1 0,-1 0 0,1 0 0,-1 1 0,1-1 0,0 0 0,-1 0 0,1 0 0,1 1 0,-1-1-5,0 0 0,1 0 0,-1-1 0,0 1 0,0-1 0,1 1 0,-1-1 0,0 1 0,1-1 0,-1 0 0,1 1 0,-1-1 0,0 0 0,1 0 0,-1 0 0,1 0 0,-1 0 0,0-1 1,1 1-1,1-1 0,30-8 619,-20 4-466,-1 0 0,0 0 0,13-9 1,-21 12-187,-1-1 0,0 1 0,1-1 0,-1 1 0,0-1 1,-1 0-1,1 0 0,0 0 0,-1-1 0,0 1 0,0 0 1,0-1-1,0 0 0,1-4 0,-3 8-26,1 0 1,-1-1-1,0 1 1,0 0-1,0 0 0,0-1 1,0 1-1,0 0 1,0-1-1,0 1 0,0 0 1,0 0-1,0-1 1,0 1-1,0 0 1,0-1-1,0 1 0,0 0 1,0 0-1,0-1 1,0 1-1,-1 0 0,1 0 1,0-1-1,0 1 1,0 0-1,0 0 0,-1-1 1,1 1-1,0 0 1,0 0-1,0 0 1,-1-1-1,1 1 0,0 0 1,0 0-1,-1 0 1,1 0-1,0 0 0,0-1 1,-1 1-1,1 0 1,0 0-1,-1 0 0,-16 1-83,8 0 211,9-1-112,0 0 0,0 0 0,-1 0 1,1-1-1,0 1 0,0 0 0,0 0 1,0 0-1,0 0 0,0 0 0,0 0 1,0-1-1,0 1 0,0 0 0,0 0 0,0 0 1,0 0-1,0 0 0,0 0 0,0 0 1,0-1-1,0 1 0,0 0 0,0 0 1,0 0-1,0 0 0,0 0 0,1 0 1,-1 0-1,0-1 0,0 1 0,0 0 1,0 0-1,0 0 0,0 0 0,0 0 0,0 0 1,1 0-1,50-19 487,-21 4-346,-1-1-1,0-1 1,-1-1 0,-1-2 0,29-27 0,16-32 91,72-105 0,-99 124-244,-39 52 41,14-17-208,-20 24 169,0 1 0,1 0 0,-1-1 0,0 1 0,1 0 0,-1-1 0,1 1 0,-1 0 1,0-1-1,1 1 0,-1 0 0,1 0 0,-1-1 0,1 1 0,-1 0 0,0 0 0,1 0 0,-1 0 0,1 0 0,-1 0 0,1 0 0,-1 0 1,1 0-1,-1 0 0,1 0 0,-1 0 0,1 0 0,-1 0 0,1 0 0,-1 0 0,1 0 0,-1 1 0,1-1 0,-1 0 0,0 0 0,1 1 1,-1-1-1,1 0 0,-1 1 0,0-1 0,1 0 0,-1 1 0,0-1 0,1 0 0,-1 1 0,0-1 0,1 1 0,-1 1 2,1-1-1,0 0 1,-1 1-1,1-1 1,-1 1 0,1-1-1,-1 1 1,0-1-1,1 1 1,-1-1-1,0 4 1,-3 31-65,-2-1-1,-1 1 1,-17 54 0,1-15 51,-4-1 0,-37 75 0,16-54 319,-3-3-1,-117 160 1,103-178 397,58-67-601,5-5-56,-1 0 1,1-1-1,0 0 0,0 1 0,0-1 0,-1 0 1,1 1-1,-1-1 0,1 0 0,-1 0 1,1 0-1,-1-1 0,1 1 0,-1 0 0,0 0 1,0-1-1,1 1 0,-3-1 0,4 0-34,0 0-1,-1 0 0,1 0 1,0 0-1,0 0 0,0 0 1,-1 0-1,1 0 0,0 0 1,0 0-1,0 0 1,0 0-1,-1 0 0,1 0 1,0 0-1,0 0 0,0 0 1,0 0-1,-1 0 0,1 0 1,0-1-1,0 1 0,0 0 1,0 0-1,0 0 1,-1 0-1,1 0 0,0-1 1,0 1-1,0 0 0,0 0 1,0 0-1,0 0 0,0-1 1,0 1-1,0 0 0,0 0 1,0 0-1,0-1 1,0 1-1,0 0 0,0 0 1,0 0-1,0 0 0,0-1 1,0 1-1,0 0 0,0 0 1,0 0-1,0-1 1,0 1-1,3-9 35,0 1 0,1-1 0,-1 1-1,2 0 1,5-9 0,5-7-5,1 1 1,1 1-1,1 1 0,39-37 1,-10 17-141,55-35 0,-72 57 11,1 1-1,1 1 1,40-15-1,-30 16-205,47-11 0,-31 17-2729,-16 9 1134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5:2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1 886 3648,'0'0'96,"0"0"1,0 0-1,0 1 0,0-1 1,0 0-1,0 0 0,0 1 1,0-1-1,0 0 0,0 0 1,0 1-1,0-1 0,0 0 1,0 0-1,0 1 0,0-1 1,0 0-1,0 0 1,1 0-1,-1 1 0,0-1 1,0 0-1,0 0 0,0 0 1,1 0-1,-1 1 0,0-1 1,0 0-1,0 0 0,1 0 1,-1 0-1,0 0 0,0 0 1,0 0-1,1 1 0,-1-1 1,0 0-1,15 9 1667,-8-7-1367,1 0 0,0 0 0,0-1-1,-1 0 1,1-1 0,0 1 0,0-2 0,0 1 0,0-1 0,-1 0 0,10-3 0,2-1-79,0-1 1,0 0-1,24-14 1,-27 12-122,0-1 0,-1-1 0,28-23 0,-39 30-143,0-1 0,0 0 0,0 0 0,5-9 0,-7 11-31,-1-1 0,0 1 0,0-1-1,0 1 1,0 0 0,-1-1 0,1 0 0,-1 1-1,1-1 1,-1 1 0,0-1 0,0 0 0,0-3-1,-1 2-24,1 0-1,-1-1 0,0 1 0,0 0 0,0 0 0,-1 0 0,0 0 0,1 0 0,-1 0 0,-1 0 0,1 1 0,0-1 0,-1 1 0,0-1 0,0 1 1,0 0-1,0 0 0,0 0 0,-1 1 0,1-1 0,-1 1 0,1 0 0,-1 0 0,0 0 0,0 0 0,0 1 0,0 0 0,0-1 0,-1 2 0,1-1 0,0 0 1,0 1-1,-1 0 0,1 0 0,0 0 0,-1 0 0,1 1 0,0-1 0,0 1 0,-1 1 0,-4 1 0,0 0-21,1 1-1,0 1 1,0-1-1,1 1 0,-1 1 1,1-1-1,0 1 1,-9 10-1,5-4 104,1 2-1,0-1 1,-14 26-1,20-30 18,0 1-1,0-1 1,1 1 0,0 0-1,1 0 1,0 1-1,1-1 1,0 0 0,1 1-1,0-1 1,2 19-1,-1-19 11,1 0 0,0 1 0,1-1 0,0 0 0,0 0 0,1-1 0,0 1 0,1-1 0,0 0 0,0 0 0,13 15 0,-14-20-37,0 0 1,1 0-1,-1 0 1,1-1-1,0 1 1,0-1-1,0-1 1,0 1-1,1-1 1,-1 1-1,1-2 1,-1 1-1,1-1 0,0 0 1,0 0-1,0 0 1,-1-1-1,1 0 1,0 0-1,0 0 1,0-1-1,0 0 1,0 0-1,9-3 1,2-2 13,-1-1 0,0 0 0,0-1 0,16-10 0,57-45 177,-87 61-256,117-97 86,-23 17 67,-91 78-64,15-12 154,-19 16-245,0-1 0,0 0-1,0 1 1,0-1 0,0 1 0,0-1 0,0 1 0,0-1-1,0 1 1,0 0 0,0-1 0,0 1 0,0 0 0,0 0-1,0 0 1,2 0 0,-3 1-17,0 1 0,1-1-1,-1 1 1,0-1 0,1 1 0,-1 0 0,0-1 0,0 1-1,0-1 1,-1 4 0,1-1 23,-1 11 89,-1 0 0,0 1 0,-6 15 0,3-5 102,-18 53 202,21-71-112,2-9 19,9-16-6,3 0-271,0 1 0,2 0-1,0 1 1,1 1 0,0 0 0,1 1 0,0 1 0,1 0 0,1 1 0,0 1 0,0 1 0,24-9 0,-27 13-74,27-10-132,-39 15 160,1-1-1,-1 0 1,1 1 0,-1 0-1,0 0 1,1 0-1,-1 0 1,1 0 0,-1 1-1,4 0 1,-6-1 16,0 1-1,0-1 1,0 0-1,0 1 1,0-1-1,0 1 1,0-1 0,0 1-1,-1 0 1,1-1-1,0 1 1,0 0 0,-1 0-1,1-1 1,0 1-1,-1 0 1,1 0 0,-1 0-1,1 0 1,-1 0-1,1 0 1,-1 0 0,0 0-1,1 0 1,-1 0-1,0 0 1,0 0-1,0 0 1,0 0 0,0 0-1,0 0 1,0 0-1,0 0 1,0 0 0,0 0-1,0 0 1,-1 0-1,0 1 1,-1 6 8,-1-1-1,-1 1 1,0-1 0,-5 8 0,1-1 76,5-8-31,-8 16-32,11-21-3,-1 0-1,1 0 1,0 0 0,-1 0-1,1 0 1,0 0-1,0 0 1,-1 0-1,1 0 1,0 0 0,0 1-1,0-1 1,0 0-1,1 0 1,-1 0-1,1 2 1,3-4 63,0-1 0,0 1 0,1-1-1,-1 0 1,0 0 0,4-3 0,1 0-87,65-40 87,-56 32-131,2 0-1,0 2 1,1 0 0,25-9-1,-45 20 39,0 0 1,-1-1-1,1 1 0,0 0 0,0-1 0,-1 1 1,1 0-1,0 0 0,0 0 0,0 0 0,-1 0 1,1 0-1,0 0 0,0 0 0,0 0 0,-1 0 1,1 0-1,0 0 0,0 0 0,-1 1 0,1-1 1,0 0-1,0 1 0,-1-1 0,1 0 0,0 1 1,-1-1-1,1 1 0,0-1 0,-1 1 0,1 0 0,-1-1 1,1 1-1,-1-1 0,1 1 0,-1 0 0,0 0 1,1 1-1,0 2-26,0 0 0,-1 0 1,1 0-1,-1 0 0,0 0 1,-1 6-1,1 3-6,0 2-6,-1 11 140,2 1 0,0-1 0,8 32 0,-1-39 85,-8-19-163,0 1 0,1 0 0,-1-1 0,0 1 0,1 0 0,-1-1 0,1 1 0,-1-1 0,1 1 0,-1-1 0,1 1 0,-1-1 0,1 0 0,-1 1 0,1-1 0,0 1 0,-1-1 0,1 0 0,0 0 0,-1 1 0,1-1-1,0 0 1,-1 0 0,1 0 0,0 0 0,-1 0 0,1 0 0,1 0 0,1-2 31,1-1-1,-1 0 1,0 0-1,0 0 0,0 0 1,0-1-1,-1 1 1,3-5-1,2-1 19,74-82 90,-67 77-155,0 1 1,2 1-1,-1 0 1,20-11-1,-13 10-62,-10 6-93,22-11 0,-54 65 127,16-38 8,0 0-1,1 1 0,0-1 1,0 1-1,-1 13 1,3-18 47,1 0 0,-1 0 0,1 1 1,0-1-1,0 0 0,1 0 0,0 0 1,0 0-1,0 1 0,0-1 0,1 0 1,3 6-1,-4-9-16,0-1 1,-1 0-1,1-1 1,0 1-1,0 0 1,0 0-1,0 0 1,0 0-1,0-1 1,0 1-1,0 0 1,1-1-1,-1 1 0,0-1 1,0 0-1,0 1 1,1-1-1,-1 0 1,0 0-1,0 1 1,1-1-1,-1 0 1,0 0-1,1-1 1,-1 1-1,0 0 1,0 0-1,2-1 0,3-1 16,1 0 0,-1 0 0,0 0 0,8-5 0,50-32 95,-20 11-44,-23 14-28,0-1 1,-1 0 0,-1-2 0,24-26 0,-22 18-60,-1 0-1,-2-2 0,0 0 1,19-39-1,46-126-115,-43 94 102,-32 80 24,3-7-57,-1 0 1,9-34 0,-20 52-149,1 6 203,0 1 1,0 0-1,0 0 0,0 0 0,0 0 1,-1 0-1,1 0 0,0 0 0,0 0 1,0-1-1,0 1 0,0 0 0,-1 0 1,1 0-1,0 0 0,0 0 0,0 0 1,0 0-1,-1 0 0,1 0 0,0 0 1,0 0-1,0 0 0,0 0 0,-1 0 1,1 0-1,0 0 0,0 0 0,0 0 1,0 0-1,0 0 0,-1 0 1,1 1-1,0-1 0,0 0 0,0 0 1,0 0-1,0 0 0,-1 0 0,1 0 1,0 0-1,0 1 0,0-1 0,0 0 1,0 0-1,0 0 0,0 0 0,0 0 1,0 1-1,0-1 0,0 0 0,-1 0 1,1 1-1,-5 7-45,0 1 0,1 0 0,0 0-1,-4 14 1,-16 47 33,-15 86-1,-4 82 48,41-225 1,0-6-12,0 1-1,1-1 0,0 1 0,1 0 1,-1-1-1,2 1 0,-1 0 1,1 0-1,0-1 0,0 1 0,4 8 1,-5-15-12,0 0-1,1 0 1,-1-1 0,1 1 0,-1 0 0,1 0 0,-1 0 0,1-1 0,-1 1 0,1 0 0,0 0 0,-1-1 0,1 1 0,0-1 0,0 1 0,-1-1 0,1 1 0,0-1 0,0 1 0,0-1-1,0 0 1,0 1 0,-1-1 0,1 0 0,0 0 0,0 0 0,0 0 0,0 1 0,0-1 0,0-1 0,0 1 0,0 0 0,0 0 0,0 0 0,0 0 0,0-1 0,0 1 0,-1 0 0,1-1-1,0 1 1,0-1 0,1 0 0,4-3 46,0 0-1,0 0 0,-1 0 0,10-11 1,22-26 9,-3-1 0,38-61 1,-57 81-64,261-407-207,-249 380 131,22-59 0,-40 89-244,-8 19 173,-1 4 18,-12 30-87,-12 22-40,-28 72 204,-71 318 400,120-431-361,0 1 1,-1 17-1,4-27 42,0 0 0,0 0 1,0 0-1,1 0 0,0-1 0,0 1 0,1 0 0,-1-1 0,4 7 0,-4-10-10,0 0 1,0 0-1,0-1 0,0 1 0,1 0 1,-1-1-1,0 1 0,1-1 1,-1 1-1,1-1 0,0 0 0,0 1 1,-1-1-1,1 0 0,0 0 1,3 1-1,-2-1 19,1 0-1,0 0 1,-1-1 0,1 1-1,0-1 1,0 0 0,0 0 0,5 0-1,5-3 23,0 0 1,0-1-1,23-9 0,-31 11-94,5-2 50,-1-1 0,0 0 1,0 0-1,0-1 1,-1-1-1,15-12 1,-18 14 2,0-1 0,-1 0 0,1-1 1,-1 1-1,-1-1 0,1 0 1,-1 0-1,0 0 0,-1-1 1,3-8-1,-3 8-15,0-3-26,1 0 0,-1 0 0,-1 0 0,1-15 0,-3 25 19,1 1-1,-1 0 1,0-1 0,0 1-1,0 0 1,0 0 0,0-1 0,0 1-1,0 0 1,0 0 0,0-1-1,0 1 1,-1 0 0,1-1 0,0 1-1,0 0 1,0 0 0,0-1-1,0 1 1,0 0 0,0 0-1,-1-1 1,1 1 0,0 0 0,0 0-1,0 0 1,-1-1 0,1 1-1,0 0 1,0 0 0,-1 0 0,1 0-1,0 0 1,0-1 0,-1 1-1,1 0 1,0 0 0,0 0-1,-1 0 1,1 0 0,0 0 0,0 0-1,-1 0 1,1 0 0,0 0-1,-1 0 1,1 0 0,0 0 0,0 0-1,-1 0 1,1 0 0,0 0-1,-1 1 1,1-1 0,0 0 0,0 0-1,0 0 1,-1 0 0,1 0-1,0 1 1,0-1 0,-1 0-1,1 0 1,0 1 0,-16 13-176,8-3 160,0 0 0,1 1 0,0 0 0,1 0 0,1 0 0,0 1 0,-6 22 0,10-33 23,1 0 0,-1-1-1,1 1 1,-1 0 0,1-1 0,0 1-1,0 0 1,0-1 0,0 1 0,0 0-1,0-1 1,1 1 0,-1 0 0,0-1-1,1 1 1,0 0 0,-1-1-1,1 1 1,0-1 0,0 1 0,-1-1-1,1 1 1,0-1 0,1 0 0,1 2-1,-2-1 6,1-1 0,1 0 0,-1 0-1,0 0 1,0 0 0,0 0 0,0-1-1,1 1 1,-1-1 0,0 1 0,1-1 0,-1 0-1,0 0 1,1 0 0,-1 0 0,0 0-1,1-1 1,2 0 0,25-7 12,0-2 1,36-15-1,-22 7 74,205-71-89,-241 86-42,-15 7-8,-13 5 4,-77 48-108,82-46 88,-1 1-1,1 1 1,-25 27 0,38-38 60,1-1 1,0 0 0,0 1 0,0-1-1,0 1 1,0-1 0,0 1 0,1-1 0,-1 1-1,1 0 1,-1-1 0,1 1 0,-1 0 0,1-1-1,0 1 1,0 0 0,0 2 0,0-2 13,0-1 1,1 0-1,0 0 1,-1 0-1,1 0 1,-1 0-1,1 0 1,0 0-1,0 0 0,0 0 1,-1 0-1,1 0 1,0 0-1,0-1 1,0 1-1,0 0 1,0-1-1,1 1 1,-1 0-1,0-1 1,0 0-1,0 1 1,0-1-1,1 0 1,1 1-1,3 0 13,1-1 0,-1 1 0,0-2 0,0 1 0,1 0 0,-1-1 0,0 0 0,0-1 0,11-3 1,-7 2-16,4-1 18,0-1-1,-1 0 1,0-1 0,0-1-1,-1 0 1,0-1-1,0 0 1,-1-1 0,0 0-1,17-18 1,-15 13-5,-2-1-1,1-1 1,-2 1 0,0-2 0,-1 1-1,7-21 1,33-103 93,2-49-12,-9 30-477,-41 152 67,-2 7-16,-5 9 62,-3 16 177,0-1 0,2 1 0,-6 38 0,-2 79 168,8-66-47,1 16 52,3-41-1152,-15 84-1,17-133 538,1 1-44,0-1 0,-1 0 1,1 1-1,-1-1 0,1 0 1,-1 0-1,0 1 0,0-1 0,0 0 1,-1 0-1,1 0 0,0 0 1,-1 0-1,-2 2 0,-6 1-1778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5:2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33 142 5568,'-10'-4'672,"8"4"-489,0-1 0,-1 0 0,1 0 0,0 0-1,1 0 1,-1 0 0,0-1 0,0 1 0,-2-3 423,3 4-554,1 0 1,0 0 0,0 0 0,0 0 0,0 0 0,0-1-1,0 1 1,0 0 0,0 0 0,0 0 0,0 0-1,0 0 1,0 0 0,0 0 0,0 0 0,0 0 0,0 0-1,0 0 1,0-1 0,1 1 792,-1-1-792,0 1 0,0 0 0,0 0-1,0 0 1,0 0 0,0 0 0,8-2 1681,17 0 70,-9 0-927,111-17 2247,-1-1-1795,372-40 218,-322 45-1808,-169 14-315,-5 1 197,1-1 0,0 1 0,0 0-1,0 0 1,-1 0 0,1 0 0,0 1-1,0-1 1,3 2 0,-6-2 311,0 0 0,1 0 0,-1 0-1,0 0 1,0 0 0,0 0 0,0 0 0,0 0 0,0 0 0,1 0 0,-1 0 0,0 0 0,0 0 0,0 0 0,0 0 0,0 1-1,0-1 1,0 0 0,0 0 0,0 0 0,1 0 0,-1 0 0,0 0 0,0 0 0,0 0 0,0 1 0,0-1 0,0 0-1,0 0 1,0 0 0,0 0 0,0 0 0,0 0 0,0 1 0,0-1 0,0 0 0,0 0 0,0 0 0,0 0 0,0 0-1,0 0 1,0 1 0,0-1 0,0 0 0,0 0 0,-1 0 0,-3 8-2017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5:25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28 7872,'-93'-27'3584,"65"30"-3104,25-3 800,3 4-800,8-4 224,10 0-416,22 0-192,5 0-32,18 0-2272,5 5 1216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5:2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163 730 2080,'-4'-14'667,"4"14"-566,0-1 0,0 1 0,1-1 1,-1 0-1,0 1 0,0-1 0,0 1 1,1-1-1,-1 1 0,0-1 0,0 1 1,1-1-1,-1 1 0,1-1 0,-1 1 1,0-1-1,1 1 0,-1-1 0,1 1 1,-1 0-1,1-1 0,0 1 0,0-1 344,1-6 2380,0 12-456,-1-4-2258,-1 0-1,1 0 0,-1 0 0,0 0 0,0 1 0,0-1 1,0 0-1,1 0 0,-1 0 0,-1 0 0,1 0 1,0 0-1,0 1 0,-1 0 0,-5 22 686,3-14-391,-42 186 1760,-23 78-539,54-227-1247,-22 77 2058,36-118-1695,2-8-51,5-14 52,-7 15-743,24-65 491,47-133-384,90-150-184,-130 286-28,-24 50 70,32-58-151,-36 66 164,1-1 0,-1 1 0,1 1 0,0-1 0,1 0 0,-1 1 0,1 0 0,0 0-1,0 1 1,7-4 0,-11 6 9,2 0 0,-1 0-1,0 0 1,0 0-1,0 1 1,0-1 0,0 1-1,1 0 1,-1 0-1,0 0 1,0 0 0,0 0-1,1 0 1,-1 0-1,0 1 1,0-1 0,0 1-1,1 0 1,-1-1-1,0 1 1,0 0 0,0 0-1,0 0 1,-1 1-1,1-1 1,0 0 0,0 1-1,-1-1 1,1 1-1,-1 0 1,1-1 0,-1 1-1,2 3 1,0 0-4,0 0 1,-1 0-1,0 0 0,0 0 1,0 0-1,0 0 1,-1 0-1,0 0 0,0 1 1,-1-1-1,1 1 1,-1-1-1,-1 6 0,-1 4 47,-2 0 0,0 0 0,-1 0 0,0 0 0,-15 27 0,0-5 157,-25 33 1,40-63-148,2-2 13,-1 1 0,0-1 0,0 0 0,0 0 0,-1 0 0,1 0 0,-1-1 0,-11 8 0,15-12-32,-1 1-1,1-1 1,-1 1-1,1-1 0,-1 1 1,1-1-1,-1 0 1,0 0-1,1 0 0,-1 0 1,1 0-1,-1 0 1,0 0-1,1-1 1,-1 1-1,1-1 0,-1 1 1,1-1-1,-1 1 1,1-1-1,-1 0 0,1 0 1,0 1-1,-1-1 1,1 0-1,0 0 1,0 0-1,0-1 0,0 1 1,0 0-1,0 0 1,-2-3-1,2 2-19,0 1 1,0-1-1,0 0 0,1 1 1,-1-1-1,0 0 1,1 0-1,-1 0 0,1 1 1,0-1-1,-1 0 0,1 0 1,0 0-1,0 0 1,0 0-1,0 1 0,1-1 1,-1 0-1,0 0 0,1 0 1,0 0-1,-1 1 0,1-1 1,0 0-1,0 1 1,0-1-1,0 0 0,0 1 1,2-3-1,6-4-8,0 0 0,1 1 0,-1 0 0,16-7 0,44-18 37,79-20-83,19-9-1,-140 50 93,-1-2-1,0-1 0,-1-1 1,25-21-1,-19 9 210,47-53 0,-71 72-109,13-13 263,-20 20-378,1 0 0,0 1 0,-1-1 0,1 0 0,-1 0 0,1 0-1,-1 0 1,1 1 0,-1-1 0,0 0 0,1 0 0,-1 0 0,0 0 0,0 0-1,0 0 1,0 0 0,0 0 0,0 0 0,0 0 0,0 0 0,0-1 0,-3-2-176,4 8-129,-1 11-12,-2 6 318,-1 27 0,2-28 14,-6 38 0,-1-23-39,2 1 0,-2 55 0,8-88 6,0-1 1,0 1-1,0-1 0,0 0 0,1 0 1,-1 1-1,1-1 0,0 0 0,0 0 0,0 1 1,1 1-1,-1-3 0,-1 0 1,1 0-1,0 0 0,0 0 0,0 0 1,0-1-1,0 1 0,0 0 1,0 0-1,0-1 0,0 1 1,0-1-1,0 1 0,0-1 0,1 1 1,-1-1-1,0 0 0,0 0 1,0 0-1,1 1 0,1-1 1,9-1 58,0-1 0,-1 0 0,1-1 0,20-7 0,-8 3 15,52-15-60,-2-4 0,0-2 0,84-47 0,-123 59-41,-35 16 17,0-1 0,1 1 0,-1 0 0,0 0 0,0 0 0,0 0 0,1 0 0,-1 0 0,0 0 0,0-1 0,1 1-1,-1 0 1,0 0 0,0 0 0,0 0 0,1 0 0,-1 0 0,0 0 0,0 0 0,1 0 0,-1 0 0,0 0 0,0 0 0,0 1 0,1-1 0,-1 0 0,0 0 0,0 0 0,0 0 0,1 0 0,-1 0 0,0 0 0,0 1 0,-2 6-152,-11 10 38,-71 71-4,78-81 100,4-5 10,0 0 0,0 1 0,0-1 1,1 1-1,-1 0 0,1 0 0,-1-1 0,1 1 1,0 0-1,0 0 0,0 0 0,0 0 0,0 6 0,1-7 25,0 0-1,0 0 0,1-1 1,-1 1-1,0 0 0,1-1 1,-1 1-1,1 0 0,-1-1 1,1 1-1,0-1 0,0 1 1,0-1-1,0 1 0,0-1 0,0 0 1,0 1-1,0-1 0,0 0 1,1 0-1,-1 0 0,1 0 1,-1 0-1,0 0 0,4 1 1,-1 0 22,1 0 1,-1-1 0,0 0 0,1 0-1,-1 0 1,1 0 0,-1-1 0,1 0-1,-1 0 1,1 0 0,-1 0 0,1-1-1,-1 1 1,0-1 0,1 0-1,-1-1 1,0 1 0,5-3 0,-3 1 15,-1 0 0,1 0 0,-1 0 0,0-1 0,0 0 1,-1 0-1,1 0 0,-1 0 0,0-1 0,0 0 0,0 1 0,4-9 1,-4 5-36,-1 0 0,0 1 0,0-1 0,0 0 0,-1 0 0,2-16 0,-3 19-36,-1 0 0,0 0 0,0 0 0,0 0-1,-1 0 1,0 0 0,0 0 0,0 0 0,0 0 0,-1 0 0,0 0-1,-2-5 1,3 9 0,0 0-1,1-1 1,-1 1-1,0 0 1,0 0-1,0 0 1,1 0-1,-1 0 1,0 1-1,0-1 1,-1 0-1,1 0 1,0 1-1,0-1 1,0 0-1,0 1 1,-1-1-1,1 1 1,0 0-1,0-1 1,-1 1-1,1 0 1,0 0-1,-1 0 1,1 0-1,0 0 1,-1 0-1,1 0 1,0 0 0,-1 0-1,1 1 1,0-1-1,-2 1 1,-7 1-94,9-2 135,3 0-90,0 2 77,0-2 1,1 1-1,-1 0 1,1 0-1,0-1 1,-1 0-1,1 1 1,-1-1-1,1 0 1,-1 0-1,1 0 1,0-1-1,-1 1 1,1-1-1,-1 1 1,1-1-1,-1 0 1,1 0-1,-1 0 1,4-2-1,6-4 18,0 0 0,16-14 1,-26 20-12,121-99 33,50-39 197,-158 127-250,37-27 114,66-66 0,-100 85-84,-1 0-1,-1 0 1,0-2-1,12-24 1,-25 41-86,-1 1 1,0-1 0,0 0-1,0 0 1,1-7-1,-3 11 52,0 1 0,1 0 0,-1 0 0,0 0-1,0-1 1,0 1 0,0 0 0,0 0 0,0 0 0,0-1 0,0 1-1,0 0 1,0 0 0,0-1 0,0 1 0,0 0 0,0 0 0,0 0-1,0-1 1,0 1 0,0 0 0,0 0 0,0-1 0,0 1 0,-1 0-1,1 0 1,0 0 0,0 0 0,0-1 0,0 1 0,0 0-1,-1 0 1,1 0 0,0 0 0,0-1 0,-8 5-268,-10 11 62,18-14 220,-65 58-87,40-37 113,0 2 0,-36 43 0,41-37-25,1 1 0,2 0 1,1 1-1,1 1 0,-15 51 0,27-73-9,-1 1 0,2-1-1,0 1 1,0-1 0,1 1-1,0 0 1,1 14 0,1-21 21,-1 0 0,1 0 0,0 0 1,0 0-1,1 0 0,0 0 0,0 0 1,0-1-1,0 1 0,1 0 0,-1-1 1,1 0-1,0 0 0,1 0 0,-1 0 1,1 0-1,-1-1 0,9 7 0,-4-6 18,0 0 1,0 0-1,1 0 0,-1-1 0,1 0 1,0-1-1,0 0 0,0 0 0,0-1 1,0 0-1,0-1 0,0 0 0,14-1 0,-4-1-31,1-2-1,0 1 0,-1-2 1,0-1-1,21-9 1,-21 6 101,31-20 1,-1 0-422,-49 29 311,0 0-1,1 0 0,-1 0 1,0 0-1,0 0 0,0 0 1,0 0-1,0 0 0,0 0 1,0 0-1,0 0 0,0 0 1,0 0-1,0 0 1,0 0-1,1 0 0,-1 0 1,0 0-1,0 1 0,0-1 1,0 0-1,0 0 0,0 0 1,0 0-1,0 0 0,0 0 1,0 0-1,0 0 1,0 0-1,0 0 0,0 0 1,0 0-1,0 0 0,0 0 1,0 0-1,0 0 0,0 1 1,0-1-1,0 0 0,0 0 1,0 0-1,0 0 1,0 0-1,0 0 0,0 0 1,0 0-1,0 0 0,0 0 1,0 0-1,0 0 0,0 1 1,0-1-1,0 0 0,0 0 1,0 0-1,0 0 0,0 0 1,0 0-1,-2 9-163,-6 13 73,7-19 104,-5 14-16,2-7 28,0 0 1,0 0 0,1 0 0,1 1-1,-2 15 1,4-22-3,1 0 1,0 0 0,0 0-1,0-1 1,0 1-1,0 0 1,1 0-1,0-1 1,0 1-1,0-1 1,3 4 0,-5-6-6,1-1 0,0 1 0,0 0 0,-1-1 0,1 1 1,0 0-1,0-1 0,0 1 0,0-1 0,0 1 0,0-1 1,0 0-1,0 1 0,0-1 0,0 0 0,0 0 0,0 0 0,0 0 1,0 0-1,0 0 0,0 0 0,0 0 0,0 0 0,0 0 1,0-1-1,0 1 0,0 0 0,0-1 0,0 1 0,0 0 1,0-1-1,0 1 0,0-1 0,1-1 0,1 0 30,1-1-1,-1 0 1,1 0-1,-1 0 1,0 0-1,4-7 1,18-31 40,-23 38-89,-1 0 0,0 0 0,0 0 1,0 0-1,0 0 0,0-1 0,-1 1 0,1 0 1,-1-1-1,0 1 0,0-6 0,-1 2-12,-1 0-1,1 0 1,-1 1-1,-1-1 1,-2-6-1,4 12 15,1-1-1,-1 1 1,1 0-1,-1 0 1,1 0 0,-1 0-1,0 0 1,0 0-1,0 0 1,1 0 0,-1 0-1,0 0 1,0 1-1,0-1 1,0 0 0,0 1-1,0-1 1,-1 0 0,1 1-1,0-1 1,0 1-1,0 0 1,-1-1 0,1 1-1,0 0 1,0 0-1,-1 0 1,1 0 0,0 0-1,0 0 1,-1 0-1,1 0 1,0 1 0,-3 0-1,-6-2-141,8-1 106,7 0 10,98-31 328,-85 29-364,1 0 0,-1 2 0,34-1 0,-43 3 52,1 1 1,-1 0-1,1 1 1,-1 0 0,0 0-1,0 1 1,0 0-1,0 1 1,11 5 0,-16-7 17,-1 0 1,0 0 0,0 1-1,1-1 1,-1 1 0,-1-1 0,1 1-1,0 0 1,-1 0 0,1 0-1,-1 0 1,0 1 0,0-1 0,0 1-1,0-1 1,-1 1 0,0 0-1,1-1 1,-1 1 0,-1 0 0,1 0-1,0 0 1,-1 0 0,0 0-1,0 0 1,0 0 0,-1 4 0,-3 6 20,-1-1 1,0 1 0,-12 20-1,17-33-32,-7 16 379,7-17-361,0 1-1,0-1 1,-1 0 0,1 0 0,0 1 0,0-1 0,0 0 0,0 1 0,0-1 0,0 0 0,0 1-1,0-1 1,0 0 0,1 1 0,-1-1 0,0 0 0,0 0 0,0 1 0,0-1 0,0 0 0,0 1 0,1-1-1,-1 0 1,0 0 0,0 1 0,0-1 0,1 0 0,-1 0 0,0 0 0,0 1 0,1-1 0,-1 0-1,0 0 1,0 0 0,1 0 0,-1 1 0,0-1 0,1 0 0,-1 0 0,0 0 0,1 0 0,-1 0-1,0 0 1,1 0 0,-1 0 0,0 0 0,1 0 0,-1 0 0,0 0 0,0 0 0,1 0 0,0-1 0,7-1 64,1-1 1,0-1 0,-1 1-1,1-1 1,-1-1 0,0 0-1,12-9 1,-3 2-35,18-12-146,22-14-154,-51 34 235,1 0-1,1 1 0,-1 0 1,0 0-1,1 0 0,9-1 1,-14 4 12,0 0 1,-1 1 0,1-1-1,-1 1 1,0-1 0,1 1-1,-1 0 1,1 0 0,-1 0-1,0 0 1,0 0 0,0 1-1,0-1 1,1 1 0,-2-1 0,1 1-1,0 0 1,0-1 0,2 4-1,5 7-4,17 23-1,-26-33 3,12 18 9,-9-14 42,0 0 1,0-1-1,1 1 1,0-1-1,0 1 1,0-1-1,8 6 1,-11-10 25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5:2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29 6976,'-66'-8'3168,"43"8"-2752,14 0 2624,18 0-800,9 0-1313,32 0 609,3 0-896,37 0 128,-4 0-448,12-5-256,-3 2-64,13-6 128,-14 9-64,1-3-160,-10 3 32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5:4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290 110 2400,'14'-7'3249,"-5"3"94,-9 4-3272,0 0 0,0 0 0,0 0 0,0 0 0,0 0 0,1 0 0,-1 0 0,0 0 0,0 0 0,0 0 0,0-1 0,0 1 0,0 0 0,0 0 0,0 0 0,0 0 0,0 0 0,0 0 0,0 0 0,1-1 0,-1 1 0,0 0 0,0 0 0,0 0 0,0 0 0,0 0 0,0 0 0,0 0 0,0-1 0,0 1 0,0 0 0,0 0 0,0 0 0,0 0 0,0 0 0,0 0 0,-1-1 0,1 1 0,0 0 0,0 0 0,0 0 0,0 0 0,0 0 0,0 0 0,0 0 0,0 0 0,0-1 0,-4-1 583,0-1 1,1 1-1,-1 0 0,0 0 1,0 1-1,-5-2 1,0 1-421,-1 2 0,0-1 0,1 1 0,-1 1-1,1 0 1,-1 0 0,-17 6 0,22-6-153,-12 3 40,0 0 0,0 2 1,0 0-1,1 1 0,0 0 1,1 2-1,-23 15 0,35-22-104,1 0 0,-1 0 0,1 0-1,0 0 1,0 1 0,0-1-1,0 1 1,0 0 0,1-1-1,-1 1 1,1 0 0,0 0 0,0 0-1,0 0 1,-1 5 0,2-6 9,-1-1 0,1 1 0,1-1 0,-1 1 0,0 0 1,0-1-1,0 1 0,1-1 0,-1 1 0,1-1 0,-1 1 1,1-1-1,0 1 0,0-1 0,0 0 0,-1 1 0,1-1 1,0 0-1,1 0 0,-1 1 0,0-1 0,0 0 0,0 0 1,1 0-1,-1-1 0,0 1 0,1 0 0,-1 0 0,1-1 1,-1 1-1,1-1 0,1 1 0,10 2 168,-1-1 0,0 0 0,1-1 1,0-1-1,-1 0 0,1 0 0,-1-1 0,1-1 0,20-5 0,-23 4-139,-1 0 0,0 0 0,0-1-1,0 0 1,-1-1 0,1 0-1,12-10 1,-16 11-32,0-1 0,0 1 0,0-1 0,-1 0 1,0 0-1,0 0 0,0-1 0,0 0 0,-1 0 0,0 1 0,4-12 0,-6 13-40,0 1 1,0-1 0,-1 0-1,1 1 1,-1-1-1,1 0 1,-1 1-1,-1-1 1,1 0-1,-1-5 1,1 9 9,0 0 0,0 0 0,0 0 0,0 0 0,0 0 0,-1 0 0,1 0 0,0 0 0,0 0 0,0 0 0,0 0 0,0 0 0,0 0 0,0 0 0,0 0 0,0 0 0,0 0 0,0-1 0,0 1 0,-1 0 0,1 0 0,0 0 0,0 0 0,0 0 0,0 0 0,0 0 0,0 0 0,0 0 0,0 0 0,0 1 0,0-1 0,-1 0 0,1 0 0,0 0 0,0 0 0,0 0 0,0 0 0,0 0 0,0 0 0,0 0 0,0 0 0,0 0 0,0 0 0,0 0 0,0 0 0,0 0 0,0 0 0,-1 0 0,1 1 0,0-1 0,0 0 0,0 0 0,0 0 0,0 0 0,-5 8-101,-3 12 46,6 2 47,1-1 0,2 23 0,0 16 28,-3 20 63,1-4 155,-13 82 1,11-135-128,-1-1 0,-1 0 0,-1 0 0,-1-1 0,-16 35 0,20-51-45,0 0 1,0 0-1,-1 0 1,0 0 0,0-1-1,0 1 1,-8 5 0,10-8-22,0-1 0,0 1 0,0-1 0,-1 0-1,1 0 1,0 0 0,-1 0 0,1 0 0,-1 0 0,1-1 0,-1 1 0,1-1 0,-1 0 0,1 0 0,-1 0 0,0 0 0,1 0 0,-1 0 0,1-1 0,-5 0 0,1-2-14,-1 1 1,1-1-1,0 0 0,0-1 0,0 0 1,0 0-1,0 0 0,1 0 0,0-1 0,-8-8 1,7 4-33,-1 1 0,2-1 1,-1 0-1,1 0 1,0 0-1,-4-15 1,7 20-17,1-1 1,0 0 0,0 1 0,1-1 0,-1 0 0,1 0 0,0 1 0,0-1 0,0 0 0,1 0 0,0 1 0,0-1-1,0 0 1,0 1 0,1-1 0,0 1 0,0 0 0,0-1 0,0 1 0,1 0 0,3-5 0,2 0-10,0 0 1,0 0-1,1 1 1,0 0-1,0 1 1,1 0-1,16-9 1,133-65-86,-84 45 366,87-57 0,-40 13 83,-31 17 10,-46 27 33,-45 36-372,0 0 1,0 0 0,0 0-1,0 0 1,0 0 0,1 0-1,-1-1 1,0 1 0,0 0 0,0 0-1,0 0 1,0 0 0,1 0-1,-1 0 1,0 0 0,0 0-1,0 0 1,0 0 0,1 0 0,-1 0-1,0 0 1,0 0 0,0 0-1,0 0 1,0 0 0,1 0 0,-1 1-1,0-1 1,0 0 0,0 0-1,0 0 1,0 0 0,1 0-1,-1 0 1,0 0 0,0 0 0,0 1-1,0-1 1,0 0 0,0 0-1,0 0 1,0 0 0,1 1-1,4 10 43,4 21-9,-7-26-6,0 4 45,1 1 1,0-1-1,1 0 0,0 0 1,1 0-1,0 0 0,11 15 1,-15-24-51,0 0 0,1 0 1,-1 0-1,1 0 1,0 0-1,-1 0 1,1 0-1,0 0 1,-1-1-1,1 1 0,0-1 1,0 1-1,0-1 1,-1 0-1,1 1 1,0-1-1,0 0 1,0 0-1,0 0 0,0-1 1,-1 1-1,1 0 1,2-2-1,3 1 29,0-1 0,-1-1 0,1 1-1,-1-1 1,7-4 0,4-3-50,-1-2 0,0 0 1,-1 0-1,27-30 0,-20 16-84,-14 16 57,0 1 0,14-12 0,-22 20 19,0 1-1,0 0 1,0 0 0,0 0 0,0 0 0,1 0-1,-1 0 1,0 0 0,0 0 0,0 0 0,0 0 0,0 0-1,0 0 1,0 0 0,1 0 0,-1-1 0,0 1-1,0 0 1,0 0 0,0 0 0,0 0 0,0 0-1,1 0 1,-1 0 0,0 1 0,0-1 0,0 0 0,0 0-1,0 0 1,0 0 0,1 0 0,-1 0 0,0 0-1,0 0 1,0 0 0,0 0 0,0 0 0,0 0-1,0 0 1,0 1 0,0-1 0,1 0 0,-1 0-1,0 0 1,0 0 0,0 0 0,2 10-39,-1 10 92,-1-19-56,0 24 131,-1-14-101,1 0 0,0 0 0,1 0 0,0 0 0,4 17 0,-5-28-6,0 1 0,0-1 1,0 0-1,0 0 0,1 1 0,-1-1 1,0 0-1,0 0 0,0 1 0,0-1 0,1 0 1,-1 0-1,0 0 0,0 1 0,1-1 1,-1 0-1,0 0 0,0 0 0,1 0 1,-1 1-1,0-1 0,0 0 0,1 0 1,-1 0-1,0 0 0,0 0 0,1 0 1,-1 0-1,0 0 0,1 0 0,10-4 122,10-11-108,-9 3-53,0 0 1,-1-1 0,-1 0-1,17-27 1,-25 37-28,-1 0 1,1 0-1,0 0 0,0 0 0,0 1 1,4-5-1,-5 8 26,0 0-1,0 0 1,-1-1 0,1 1-1,0 0 1,-1 0 0,1 0 0,-1 0-1,1 0 1,-1 0 0,1 0 0,-1 0-1,0 0 1,1 0 0,-1 0-1,0 0 1,0 1 0,2 3-17,0 0 49,1-1-1,1 1 1,-1-1 0,1 0-1,-1 0 1,1 0 0,0 0-1,0-1 1,1 0 0,-1 0-1,1 0 1,0 0 0,0-1-1,0 1 1,0-1 0,0-1-1,0 1 1,0-1 0,6 1-1,5 1 60,0-1 0,0-1 0,1-1 0,-1 0 0,19-3 0,-14 1 16,-1-1 0,31-10-1,-42 10-69,0 0 0,0-1 0,0 0 0,0-1 0,-1 0 0,0 0 0,13-11 0,-19 14-26,-1 1 1,1-1-1,-1 1 1,1-1-1,-1 1 0,0-1 1,0 0-1,0 0 0,0 0 1,0 1-1,0-1 0,0 0 1,-1 0-1,1 0 1,-1 0-1,1 0 0,-1 0 1,0-1-1,1 1 0,-1 0 1,-1-4-1,1 5 3,0 0 1,-1 1-1,1-1 0,0 0 0,-1 0 0,1 0 1,-1 0-1,1 1 0,-1-1 0,1 0 0,-1 1 1,0-1-1,1 0 0,-1 1 0,0-1 0,0 1 1,1-1-1,-1 1 0,-1-1 0,0 0 3,0 0 1,1 1-1,-1 0 0,0-1 1,0 1-1,0 0 0,0 0 0,1 0 1,-1 0-1,0 1 0,0-1 1,0 0-1,-2 1 0,-1 1-8,-1 0 0,0 0-1,1 0 1,-1 1 0,1 0 0,0 0 0,0 0-1,0 0 1,0 1 0,0 0 0,1 0-1,0 0 1,0 1 0,0 0 0,0-1 0,1 1-1,-4 8 1,6-11 21,0 0 0,0 0 0,0 0-1,0 0 1,1 0 0,-1 0 0,1 0-1,0 0 1,-1 0 0,1 0 0,0 1 0,0-1-1,0 0 1,1 0 0,-1 0 0,1 0-1,-1 1 1,1-1 0,-1 0 0,1 0 0,0 0-1,0 0 1,0 0 0,0-1 0,1 1 0,-1 0-1,0 0 1,1-1 0,-1 1 0,4 2-1,-2-2 34,0 1 0,0-1 0,1 0-1,-1 0 1,1 0 0,-1-1-1,1 1 1,0-1 0,-1 0 0,1 0-1,0 0 1,0 0 0,0-1-1,0 1 1,0-1 0,5-1-1,0 0 10,0-1-1,-1 0 0,1-1 1,0 0-1,-1-1 0,0 1 1,0-2-1,0 1 0,0-1 1,-1 0-1,1-1 0,-2 1 1,13-13-1,1-6-134,0 0 0,26-44-1,-36 52 5,-10 15 67,1 0-1,-1 0 0,1 0 1,-1 0-1,1 1 0,-1-1 1,1 0-1,0 0 0,-1 1 1,1-1-1,0 0 0,0 1 1,-1-1-1,1 1 0,0-1 1,1 0-1,-2 2 10,0-1 1,1 0-1,-1 0 1,0 1-1,0-1 0,1 0 1,-1 1-1,0-1 1,0 0-1,0 1 1,1-1-1,-1 0 0,0 1 1,0-1-1,0 1 1,0-1-1,0 0 1,0 1-1,0-1 0,0 0 1,0 1-1,0-1 1,0 1-1,0-1 1,0 1-1,-6 37-44,6-35 58,-4 16-13,-1 0-1,-1 0 1,0-1 0,-2 0-1,-16 32 1,22-48 11,-1 3 47,0 0 0,1 0 1,-1 0-1,1 0 0,-2 7 0,4-12-38,0 0-1,1 1 0,-1-1 0,0 0 0,0 1 1,1-1-1,-1 0 0,0 1 0,1-1 0,-1 0 1,0 0-1,0 0 0,1 1 0,-1-1 0,1 0 0,-1 0 1,0 0-1,1 0 0,-1 0 0,0 1 0,1-1 1,-1 0-1,1 0 0,-1 0 0,0 0 0,1 0 1,12 0 71,-12 0-65,22-1-2,0-2-1,32-7 1,1 0 10,-12 4-307,57-8-2112,-38 1-5773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5:4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23 9312,'-27'-16'4192,"36"16"-3616,-4-4 96,-2 4-480,15-3-512,9 3 160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5:4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683 132 3648,'-1'-7'875,"0"0"0,1-1 0,1-8 0,0-2 2377,-1 14-2773,-1 1 1,1-1 0,-1 1 0,0-1-1,1 1 1,-2 0 0,1-1 0,0 1 0,-1 0-1,1 0 1,-1-1 0,0 1 0,0 1-1,0-1 1,-4-4 0,4 5-320,0 1-1,0-1 1,0 0 0,0 1-1,0-1 1,0 1 0,0 0-1,-1-1 1,1 1 0,-1 0-1,1 1 1,-1-1 0,1 0-1,-1 1 1,1-1 0,-1 1-1,0 0 1,1 0 0,-1 0-1,0 0 1,-3 1 0,-11 4 160,1 0-1,0 2 1,0 0 0,0 0 0,-29 20 0,-26 14 107,-19 4-21,-116 78-1,195-116-376,1 1 0,0 0-1,0 1 1,1 0 0,0 1 0,-11 16 0,16-20-12,0 0 0,1 0-1,-1 0 1,1 1 0,1-1 0,0 1 0,-1 0-1,2 0 1,-1 0 0,1 0 0,0 0 0,1 0-1,0 10 1,1-2 51,0-1-1,1 1 1,1-1-1,1 1 0,0-1 1,0 0-1,2-1 1,0 1-1,0-1 1,1 0-1,1 0 0,0-1 1,16 19-1,-10-17 25,0 0 0,1-1 0,0-1 0,1 0-1,1-1 1,-1 0 0,2-2 0,0 0 0,0-1-1,37 11 1,-38-14-29,1-1 0,-1-1-1,1-1 1,0 0-1,0-1 1,0-1 0,0-1-1,0-1 1,0 0-1,0-1 1,0-1 0,22-9-1,7-7 105,0-3 0,58-38 0,70-63 57,-154 106-150,0 0-1,-1-2 0,27-34 1,-44 50-56,1 0 1,-1 0-1,0 0 1,0 0-1,0-1 1,-1 0-1,1 1 1,-1-1-1,0 0 1,-1 0-1,1 0 1,-1 0-1,0-1 1,0 1-1,-1 0 1,0-10-1,-1 7-8,0 1-1,-1 0 1,0 0 0,0 0-1,-1 0 1,1 1-1,-2-1 1,1 1-1,-1-1 1,0 1-1,0 1 1,-1-1-1,1 0 1,-1 1-1,-1 0 1,-7-6-1,-5-3 2,-1 1-1,-1 1 0,0 0 0,-22-8 1,7 4-122,-1 2 0,-45-11 1,62 20 55,-1 1 0,0 1 1,0 1-1,0 0 0,0 2 1,-24 1-1,38 0-143,0 0-1,0 0 1,1 1-1,-1-1 1,0 1-1,0 0 1,1 1-1,-1 0 1,1-1-1,0 2 0,0-1 1,-8 8-1,9-8-453,1 0 0,0 1-1,1-1 1,-1 1-1,0 0 1,1 0-1,0 0 1,0 0-1,0 1 1,1-1-1,-1 0 1,1 1 0,0-1-1,0 1 1,1-1-1,-1 1 1,1 4-1,3 19-2349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5:4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 7712,'-2'-4'690,"-2"-4"1274,3 7-1006,4 2-266,16 4 4742,-13-3-5071,0 1-1,-1 1 0,0-1 1,0 1-1,0 0 1,0 0-1,-1 0 0,1 1 1,-1-1-1,0 1 1,-1 0-1,1 1 0,5 9 1,0 6 210,0 0 0,8 35 0,-5-18-54,8 27-71,29 79-129,-43-131-283,0 1-1,1-1 1,1-1-1,0 1 0,1-1 1,0-1-1,21 21 1,-26-28-315,1 0 0,0-1 0,0 1 0,10 4 0,-13-7-158,0 0 0,1 0 0,-1-1 0,0 1 0,1 0-1,-1-1 1,0 0 0,1 0 0,-1 1 0,0-1-1,1-1 1,-1 1 0,0 0 0,5-2 0,-3 1-531,-1-1 0,1 0 0,-1 0 0,0 0 0,6-5 0,17-17-2957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5:48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71 1824,'0'0'93,"-1"0"0,1-1 1,0 1-1,0 0 0,0 0 0,0 0 0,0-1 1,0 1-1,0 0 0,0 0 0,0-1 0,0 1 1,0 0-1,0 0 0,1 0 0,-1-1 0,0 1 1,0 0-1,0 0 0,0 0 0,0-1 1,0 1-1,0 0 0,0 0 0,1 0 0,-1 0 1,0-1-1,0 1 0,0 0 0,0 0 0,1 0 1,-1 0-1,0 0 0,0 0 0,0 0 0,1-1 1,-1 1-1,0 0 0,0 0 0,1 0 0,0 0 273,0-1 0,0 0 0,1 0-1,-1 0 1,0 1 0,0-1-1,0 0 1,0 0 0,0 0 0,-1-1-1,1 1 1,1-2 0,-1 1 48,1 0 1,-1 0 0,1 0 0,-1 0-1,1 1 1,0-1 0,-1 1 0,4-3-1,-3 3-66,0 0 1,-1-1-1,1 1 0,-1-1 0,1 1 0,-1-1 0,1 0 0,-1 1 0,0-1 0,0 0 0,2-2 0,1-7 1865,-4 16-698,-7 23-111,5-22-1299,-7 35 1114,-10 77-1,-9 138-775,22-217-404,4-25-42,0 0-1,1 0 1,0 0-1,2 26 0,0-29-3071,-4-17-564,-2-16-1412,8 9 2785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5:4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17 8128,'-20'-8'15578,"30"6"-15288,0 1 1,0 0 0,0 1-1,13 0 1,11 0 160,-11-1-279,45-2 187,83 6 1,-71 1-2478,-87-2-708,-3 5 820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5:4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9152,'-1'0'2728,"6"1"-417,15 1 1200,29 2 66,24-1-894,113-10 0,-76-11-2395,-107 18-299,24-8 58,-8 3-3150,-15 3 2686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5:4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75 4320,'-1'-1'143,"1"1"-28,-1-1 0,0 1-1,1-1 1,-1 1-1,1-1 1,-1 1-1,1-1 1,-1 1-1,1-1 1,-1 0 0,1 1-1,-1-1 1,1 0-1,0 1 1,-1-1-1,1 0 1,0 0-1,0 1 1,-2-5 3613,-6 7 2661,54-5 2523,36-8-7759,-6 1-877,37-6 104,42-3 136,-91 18-975,-57 2-417,-7 2-868,-9 4-4671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5:47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7552,'0'-2'690,"1"0"1,-1 0-1,1 0 0,-1 0 1,1 0-1,0 0 1,-1 0-1,1 1 0,0-1 1,2-3-1,-1 8-141,0-1-1,0 0 0,-1 0 1,1 1-1,-1-1 0,0 1 1,0-1-1,1 1 0,-2 0 1,1-1-1,0 1 0,0 3 1,7 40 653,4 316 3238,-13-266-4358,1 47-562,0-143 446,0 0 1,0 0-1,0 0 0,0 0 0,0 0 0,0 0 1,-1 0-1,1 0 0,0 0 0,0 0 1,0 0-1,0 0 0,0 0 0,0 0 0,0 0 1,0 0-1,0 0 0,0 0 0,0 0 0,-1 0 1,1 0-1,0 0 0,0 0 0,0 0 1,0 0-1,0 0 0,0 0 0,0 0 0,0 0 1,0 0-1,0 0 0,0 0 0,0 0 1,0 0-1,-1 0 0,1 0 0,0 0 0,0 0 1,0 0-1,0 1 0,0-1 0,0 0 0,0 0 1,0 0-1,0 0 0,0 0 0,0 0 1,0 0-1,0 0 0,0 0 0,0 0 0,0 0 1,0 0-1,0 1 0,0-1 0,0 0 0,0 0 1,0 0-1,0-1-226,-1 1 0,1-1 0,0 0 0,0 0 0,0 1 0,-1-1 0,1 0 0,0 1 0,0-1 0,0 0 0,0 0 0,0 1 0,0-1 0,1-1 0,0-3-977,1-1-1,1 1 1,-1 0 0,1 0 0,-1 0-1,1 0 1,1 0 0,-1 1-1,1-1 1,5-4 0,17-13-2555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5:4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9888,'1'1'466,"0"0"0,-1 0 1,1 0-1,-1 0 1,1-1-1,-1 1 0,0 0 1,1 0-1,-1 1 0,0-1 1,1 0-1,-1 0 0,0 0 1,0 0-1,0 0 1,0 2-1,-4 20 3308,2-11-3071,0 6-251,1 0 0,3 24 0,-1 1-688,1-29-804,-2-14 919,0 1 0,0-1 0,0 0 0,0 0 1,1 0-1,-1 1 0,0-1 0,0 0 0,0 0 0,0 0 0,0 0 0,0 0 1,1 1-1,-1-1 0,0 0 0,0 0 0,0 0 0,0 0 0,0 0 0,1 0 1,-1 0-1,0 1 0,0-1 0,0 0 0,1 0 0,-1 0 0,0 0 0,0 0 1,0 0-1,1 0 0,1-1-696,-1 0 0,1 0-1,-1 1 1,1-1 0,-1-1 0,1 1 0,-1 0 0,1 0 0,0-2 0,3-1 31,12-8-2483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5:4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18 204 8064,'-6'-8'2626,"6"8"-2436,0 0-1,-1-1 1,1 1 0,0 0-1,-1-1 1,1 1 0,0 0-1,-1-1 1,1 1 0,0-1 0,0 1-1,0 0 1,-1-1 0,1 1-1,0-1 1,0 1 0,0-1-1,0 1 1,0-1 0,0 1-1,0-1 1,0 1 0,0 0-1,0-1 1,0 1 0,0-1-1,0 1 1,0-1 0,0 1-1,1-1 1,1-23 4279,3 11-3997,1 1 0,0 0-1,1-1 1,0 2 0,1-1-1,0 1 1,1 1 0,18-19 0,-22 24-441,0 1 1,0 0 0,0 1 0,0-1 0,1 1 0,0 0-1,-1 0 1,9-2 0,-11 4-27,-1 1 1,1 0-1,0-1 1,0 1-1,0 0 0,0 0 1,0 1-1,0-1 1,-1 0-1,1 1 1,0 0-1,0 0 0,-1 0 1,1 0-1,0 0 1,-1 0-1,1 1 0,-1-1 1,1 1-1,2 3 1,-1-2 43,1 1 1,-1 0-1,-1 0 0,1 0 1,-1 1-1,1-1 1,-1 1-1,0 0 1,-1 0-1,1 0 1,-1 0-1,0 1 1,-1-1-1,1 0 1,-1 1-1,0-1 1,0 1-1,-1 0 1,1-1-1,-1 1 1,-1-1-1,1 1 1,-2 9-1,-2-1 19,1 0 0,-2 0-1,0-1 1,0 1 0,-1-1 0,-1 0-1,0-1 1,-11 15 0,-31 42 197,2 2 0,-39 83-1,79-143-164,1 0 210,7-10-104,6-5 21,13-10-53,1 2 0,0 0-1,1 2 1,0 0 0,1 1-1,41-10 1,-33 11-206,0 2 0,0 0 0,42-1 0,-70 7 261,12 2-2384,-14 2-826,-8 5-650,-5 3-1543,-1 3 1703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5:49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97 168 7136,'0'7'6787,"1"4"-3422,1-1-2582,-1 1 0,-1 16 0,-6 17 324,-2-1 1,-16 52 0,-11 52-117,10 6-73,23-143-585,2-16 352,2-18-40,-2 24-660,36-279 676,-22 203-724,8-38 14,-13 73 146,36-132 728,-40 163-801,-5 10-25,1-1-1,-1 1 1,0 0-1,0 0 0,0 0 1,0 0-1,1-1 1,-1 1-1,0 0 1,0 0-1,0 0 1,1 0-1,-1 0 1,0 0-1,0 0 1,1 0-1,-1 0 1,0 0-1,0 0 1,0 0-1,1 0 1,-1 0-1,0 0 1,0 0-1,1 0 1,-1 0-1,0 0 1,1 1-1,0 0 0,0 0 1,0 0-1,0 0 0,-1 0 0,1 0 1,0 0-1,-1 0 0,1 0 1,-1 0-1,1 0 0,-1 1 0,1-1 1,-1 0-1,0 0 0,0 3 0,11 65 220,2 82-1,4 33 180,-7-116-223,20 106-6,-23-154 39,-7-19-187,0-1-1,0 1 0,1 0 1,-1-1-1,0 1 1,1-1-1,-1 1 1,1-1-1,-1 0 1,1 1-1,-1-1 1,1 1-1,-1-1 1,1 0-1,-1 1 1,1-1-1,1 1 1,-2-1-1,1 0 0,-1 0 0,1 0 0,0 0 0,-1 0 0,1-1 0,0 1 0,-1 0 0,1 0 0,-1 0 0,1-1 0,0 1 0,-1 0 0,1 0 0,-1-1 0,1 1 0,-1-1 0,1 0 0,15-16 219,23-47-410,52-112-1,-83 158 129,81-191-271,-54 107 205,-20 55 92,-14 44-11,0-1 0,0 1 0,1 0 0,-1 0 0,1-1 0,0 1-1,0 1 1,0-1 0,0 0 0,4-4 0,-6 7 25,1 0-1,-1 0 1,0 0-1,0-1 1,0 1 0,0 0-1,1 0 1,-1 0-1,0 0 1,0 0 0,0-1-1,1 1 1,-1 0-1,0 0 1,0 0-1,0 0 1,1 0 0,-1 0-1,0 0 1,0 0-1,1 0 1,-1 0 0,0 0-1,0 0 1,0 0-1,1 0 1,-1 0-1,0 0 1,0 0 0,1 0-1,-1 0 1,0 0-1,0 0 1,0 1 0,1-1-1,-1 0 1,0 0-1,0 0 1,0 0-1,1 0 1,-1 1 0,0-1-1,0 0 1,0 0-1,0 0 1,0 1 0,1-1-1,2 13-44,-2-10 33,3 29 177,-1 0 0,-2 37 0,0-9 28,2 204 371,2-190-559,1 67-829,-7-116-358,-4-3-3948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5:49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25 147 10400,'-2'-1'3521,"6"-1"-952,17-5 522,-2 0-1371,6-3-750,-6 3-242,21-11 1,-35 15-614,-1 0 0,1 0 0,-1 0 1,1 0-1,-1-1 0,0 0 0,-1 1 0,1-2 0,3-4 0,-6 8-98,0 0 0,0-1 0,-1 1 0,1 0 0,0 0-1,-1-1 1,1 1 0,-1 0 0,0-1 0,1 1 0,-1 0 0,0-1 0,0 1-1,0-1 1,0 1 0,0-1 0,0 1 0,0 0 0,0-1 0,-1 1 0,1 0-1,0-1 1,-1 1 0,1 0 0,-1-1 0,0 1 0,1 0 0,-1 0-1,0 0 1,0-1 0,0 1 0,0 0 0,0 0 0,0 0 0,0 0 0,0 1-1,0-1 1,0 0 0,0 0 0,-1 1 0,1-1 0,0 1 0,-1-1 0,1 1-1,0-1 1,-1 1 0,1 0 0,-3 0 0,-4-2 22,-1 2-1,1-1 1,-1 2 0,1-1-1,-1 1 1,1 0 0,-1 0-1,1 1 1,0 1 0,0-1-1,-11 6 1,15-6 13,0 0-1,0 0 1,0 0 0,1 0-1,-1 1 1,1 0-1,0-1 1,0 1 0,0 1-1,0-1 1,0 0 0,1 1-1,-1-1 1,1 1-1,0 0 1,0-1 0,0 1-1,1 0 1,0 0-1,-1 1 1,1-1 0,1 0-1,-1 0 1,0 8-1,1-1 71,1 1-1,1-1 0,0 0 0,0 0 0,1 0 0,0-1 0,1 1 0,0-1 0,1 1 0,0-1 0,0-1 0,12 16 0,-4-9 67,1 0 1,0-1-1,1 0 1,1-1-1,33 22 0,-41-31-163,0 0 0,0 0 0,0-1 0,1-1 0,0 0 0,-1 0 0,1 0 0,0-1 0,1 0 0,11 0 0,-16-2-208,-1 0 0,1 0-1,0 0 1,-1-1 0,1 1-1,-1-1 1,1 0 0,-1-1 0,1 1-1,-1-1 1,0 0 0,1 0-1,-1 0 1,0-1 0,-1 1-1,1-1 1,0 0 0,-1 0-1,1 0 1,-1-1 0,0 1 0,4-7-1,0-4-1831,0 0-1,-1 0 1,5-16-1,-3 7-1852,4-7 327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5:50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9888,'0'-8'3329,"1"13"601,1 8-2059,18 85 2658,10 45-2247,-12-69-861,15 122-1,-13 77-742,-9-173 85,-11-99-746,0-1 1,0 0-1,0 0 0,0 0 1,0 1-1,0-1 0,0 0 0,0 0 1,0 0-1,0 1 0,0-1 0,0 0 1,1 0-1,-1 0 0,0 1 1,0-1-1,0 0 0,0 0 0,0 0 1,0 0-1,0 0 0,1 1 1,-1-1-1,0 0 0,0 0 0,0 0 1,0 0-1,1 0 0,-1 0 1,0 0-1,0 0 0,0 1 0,1-1 1,-1 0-1,0 0 0,7-5 261,8-12-100,-14 15-131,80-127 464,-28 43-488,4-1-13,38-58 129,8-61-401,-93 182 156,46-116-1601,-25 48-4465,-30 90 5977,1-12-4797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5:5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132 805 3808,'-6'5'4178,"7"-10"49,18-28-1171,9-27-923,15-26-405,-9 35-1039,2 1-1,55-59 1,38-52 274,-108 130-745,-2-1 0,-2-1 0,-1-1-1,-1 0 1,10-39 0,-23 58 81,-2 15-297,0 0 0,0-1 1,0 1-1,-1 0 0,1 0 1,0 0-1,0 0 1,0 0-1,0 0 0,0 0 1,0-1-1,0 1 0,0 0 1,0 0-1,0 0 1,0 0-1,0 0 0,-1 0 1,1 0-1,0 0 0,0 0 1,0-1-1,0 1 1,0 0-1,0 0 0,-1 0 1,1 0-1,0 0 0,0 0 1,0 0-1,0 0 1,0 0-1,0 0 0,-1 0 1,1 0-1,0 0 0,0 0 1,0 0-1,0 0 1,0 0-1,-1 0 0,1 0 1,0 0-1,0 1 0,0-1 1,0 0-1,0 0 1,0 0-1,0 0 0,-1 0 1,1 0-1,0 0 0,0 0 1,0 0-1,0 0 0,0 1 1,0-1-1,0 0 1,0 0-1,0 0 0,0 0 1,0 1-1,-8 6-39,-25 39 27,-69 87-71,65-86 46,1 1 1,-40 75 0,-41 113 169,-48 76 665,125-253-309,40-59-481,0 0-1,0 0 1,0 0 0,-1 0 0,1 0 0,0 0 0,0 0 0,0 0 0,0 0 0,0 0 0,0 1 0,0-1 0,0 0 0,0 0 0,0 0 0,0 0 0,0 0 0,0 0 0,-1 1 0,1-1 0,0 0 0,0 0 0,0 0 0,0 0 0,0 0-1,0 0 1,0 1 0,0-1 0,1 0 0,-1 0 0,0 0 0,0 0 0,0 0 0,0 0 0,0 0 0,0 1 0,0-1 0,0 0 0,0 0 0,0 0 0,0 0 0,0 0 0,0 0 0,1 0 0,-1 0 0,0 0 0,0 1 0,0-1 0,0 0 0,0 0-1,0 0 1,0 0 0,1 0 0,-1 0 0,0 0 0,0 0 0,0 0 0,0 0 0,0 0 0,0 0 0,1 0 0,7-3 173,4-5-20,-1 0 1,13-13-1,41-41-12,114-100-200,-51 64 56,42-35 274,-159 124-227,150-122 180,-150 123-142,-2 2-48,-9 6-35,0 1 1,0-1-1,0 1 0,0-1 0,0 1 1,0 0-1,0-1 0,0 1 0,0-1 0,0 1 1,0-1-1,-1 1 0,1-1 0,0 1 1,0 0-1,-1-1 0,1 1 0,0-1 1,0 1-1,-1 0 0,-9 24 58,1 0-1,1 1 0,-5 33 1,10-43-9,1-1 0,1 1 0,1 0 0,0 0 0,1 0 1,0 0-1,5 16 0,-5-27-1,0-1 0,0 1 0,1-1 1,3 8-1,-4-11-38,-1 0 1,1 0-1,0 0 0,-1 0 1,1-1-1,0 1 1,-1 0-1,1 0 0,0 0 1,0-1-1,0 1 0,-1 0 1,1-1-1,0 1 1,0-1-1,0 1 0,0-1 1,0 0-1,0 1 0,0-1 1,0 0-1,1 0 1,-1 0-1,0 1 0,0-1 1,0 0-1,0 0 0,1-1 1,7-2 21,-1 0 1,0-1 0,0 0-1,-1-1 1,1 0-1,7-6 1,-14 11-40,162-107 211,-105 73-158,69-40 2,-68 41-659,-65 39 590,-1 1 1,1-1 0,1 1-1,-1 0 1,1 1 0,0-1-1,1 1 1,0 0 0,0 0-1,1 1 1,0-1-1,0 1 1,-1 9 0,3-13 39,0 1-1,0-1 1,1 1 0,0 0 0,0-1 0,0 1 0,1-1-1,0 1 1,0-1 0,0 1 0,1-1 0,0 0 0,0 0-1,0 0 1,0 0 0,1 0 0,0 0 0,0 0 0,0-1-1,1 1 1,7 6 0,-9-9-9,0-1-1,0 0 0,0 1 1,0-1-1,0 0 1,0 0-1,1 0 1,-1-1-1,0 1 1,1 0-1,-1-1 0,0 1 1,1-1-1,-1 0 1,0 0-1,1 0 1,-1 0-1,0-1 1,1 1-1,-1 0 0,0-1 1,1 0-1,-1 1 1,0-1-1,0 0 1,3-2-1,1 0 7,-1 0 1,1-1-1,-1 1 0,0-1 0,0 0 1,-1-1-1,1 1 0,6-11 0,-2 3 15,0-1-1,-2-1 0,8-14 0,-13 21-47,1 1 0,-1 0 0,-1-1-1,1 1 1,-1-1 0,0 1 0,-1-1 0,1 0-1,-2-12 1,0 17-9,1 1 0,0-1 1,-1 0-1,1 0 0,-1 0 0,1 0 0,-1 1 1,0-1-1,0 0 0,0 0 0,0 1 0,0-1 1,0 1-1,-1-1 0,1 1 0,0 0 0,-1-1 0,1 1 1,-1 0-1,0 0 0,1 0 0,-1 0 0,0 0 1,1 0-1,-1 1 0,0-1 0,0 1 0,-3-1 1,-4-1-18,0 1 0,-1 0 0,1 1 0,-16 2 0,4-1 40,-21-1 138,66-10 144,184-49 64,-201 57-346,5-1 5,1 1-1,0 0 1,20-1 0,-28 3 14,0 0 0,0 0 0,0 1 0,0-1 0,0 1 0,0 0 0,0 1 0,0-1 0,0 1 0,0 0 0,-1 0 0,6 3 0,-9-3-12,0-1 0,0 0 1,0 0-1,0 0 0,0 1 1,0-1-1,0 0 0,0 1 1,0-1-1,0 1 0,-1-1 1,1 1-1,-1-1 0,1 1 1,-1-1-1,0 1 0,0 0 1,1-1-1,-1 1 0,0 0 1,0-1-1,-1 1 0,1 0 1,0-1-1,0 1 0,-1-1 1,0 4-1,-3 5 63,0 0 0,0-1 1,-9 13-1,5-6-8,-3 8 4,8-17-42,0 0 1,0-1-1,-1 1 1,-5 8-1,1-4 184,10-12 66,18-19 134,-11 12-458,9-8 49,0 2-1,1 0 0,1 1 1,0 0-1,1 2 0,33-13 1,7 1-34,70-16 1,-124 37-1,1 0 0,0 1-1,0 0 1,15-1 0,-22 2 25,0 0-1,1 0 1,-1 0 0,0 0-1,0 1 1,1-1-1,-1 0 1,0 0-1,0 1 1,1-1-1,-1 1 1,0-1-1,0 1 1,0 0-1,0-1 1,0 1 0,0 0-1,0 0 1,0-1-1,0 1 1,0 0-1,0 0 1,0 0-1,-1 0 1,1 0-1,0 1 1,-1-1 0,1 0-1,-1 0 1,1 0-1,-1 0 1,0 1-1,1-1 1,-1 0-1,0 1 1,0-1-1,0 2 1,0 4 31,-1-1 0,-1 1 0,1-1 1,-1 0-1,0 0 0,0 0 0,-3 7 0,2-8 5,1 0 1,0 1-1,0 0 0,0 0 0,1-1 0,-2 12 1,4-16-34,-1-1 1,0 0-1,0 0 1,1 0-1,-1 0 1,0 0-1,1 0 1,-1 0 0,0 0-1,1 0 1,-1 0-1,0 0 1,1 0-1,-1 0 1,0 0-1,1 0 1,-1 0-1,0 0 1,1-1-1,-1 1 1,0 0 0,0 0-1,1 0 1,-1 0-1,0-1 1,1 1-1,-1 0 1,0-1-1,13-7-39,41-40 35,-43 37 5,-1 1 0,1 0 0,1 1 0,-1 0 0,2 1 0,22-12 0,-33 19 15,2 0-14,0-1 0,-1 1 0,1 0 0,0 0 0,5-1 0,-8 2-2,-1 0 1,1 0-1,0 0 1,-1 0-1,1 0 0,-1 0 1,1 0-1,0 0 0,-1 1 1,1-1-1,-1 0 1,1 0-1,-1 1 0,1-1 1,0 0-1,-1 1 0,1-1 1,-1 0-1,0 1 1,1-1-1,-1 1 0,1-1 1,-1 1-1,0-1 0,1 1 1,-1-1-1,0 1 0,1-1 1,-1 1-1,0-1 1,0 1-1,0-1 0,1 1 1,-1 0-1,0-1 0,0 1 1,0 0-1,0-1 1,0 1-1,0-1 0,0 2 1,-1 14 5,-1-1 0,0 1 0,-6 18 0,-2 17 17,5 20-303,4-39-5187,1-28 4270,2 10-7492,6-3 4259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5:4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 6720,'-31'-3'2170,"13"4"-440,15 0-509,6 0 783,38 7 2753,2-5-2480,82-4-1,-85-1-1688,27-4-3,-46 4-635,-1 0 0,1 1 1,0 1-1,27 3 0,-35 0-609,-1-1-1221,0 0 0,16-1 1,-22-1 536,-1 1 1,1-1-1,0 1 1,0 1 0,0-1-1,8 3 1,12 7-2690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6:06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76 4064,'-5'-9'1369,"5"8"-1102,-1 0-1,0-1 1,1 1-1,-1-1 1,0 1-1,0 0 1,0-1-1,0 1 1,0 0-1,-1 0 1,1 0-1,0 0 1,0 0-1,-1 0 1,1 0-1,-1 1 1,1-1-1,0 0 1,-1 1-1,0-1 1,1 1 0,-1-1-1,1 1 1,-1 0-1,1 0 1,-1 0-1,-2 0 1,-10-1 237,0 0-1,1 2 1,-1-1 0,-18 4 0,-56 18 454,77-19-873,-1 1-1,1 0 1,1 1 0,-1 0-1,1 1 1,0 0 0,0 1-1,0 0 1,1 0 0,0 1-1,-9 12 1,8-9-12,1 2 0,0-1 1,1 1-1,0 1 0,1-1 0,1 1 0,0 1 0,-5 18 0,4-8 11,1 0 0,1 1 0,-2 29 0,7-44-57,-1-1 0,2 0 0,-1 1 1,2-1-1,-1 0 0,1 0 0,1 1 0,0-2 1,0 1-1,10 18 0,-10-22 13,1-1-1,1 0 1,-1 1-1,1-1 1,0-1-1,0 1 1,0-1-1,1 0 1,-1 0-1,1 0 1,0-1-1,0 0 1,1 0-1,-1 0 1,1-1 0,-1 0-1,11 1 1,8 2 74,1-2 0,-1-1 0,31-1 0,-30-1-31,0-1-1,-1-2 1,1-1 0,49-13 0,-55 10-21,0 0 0,-1-2 0,0 0 0,-1-1 0,0-1 0,29-22 0,-1-8 329,-1-3-1,-3-1 1,65-88 0,-101 125-296,0-1 0,0 0-1,-1 0 1,0-1 0,0 1 0,5-21 0,-9 26-46,0-1-1,-1 0 0,1 0 1,-1 0-1,0 0 1,0 0-1,-1 0 1,0 1-1,0-1 1,0 0-1,0 0 0,-1 1 1,1-1-1,-1 1 1,0-1-1,-5-7 1,3 6-58,-1 0 1,0 0 0,0 0-1,0 0 1,0 1-1,-1-1 1,0 2 0,0-1-1,-1 1 1,1 0 0,-1 0-1,0 0 1,0 1-1,0 0 1,0 1 0,0-1-1,-16-1 1,8 2-13,-1 0 1,0 2-1,1 0 1,-1 1-1,0 0 1,1 1-1,-31 9 1,15-3 5,-45 14 27,66-19-28,0 1 1,0 1-1,0 0 1,1 0-1,-11 8 1,19-12-74,0 0 0,0-1 0,0 1 0,0 0 0,0 0 0,0 0 1,0 0-1,0 0 0,0 0 0,0 0 0,0 1 0,1-1 0,-1 0 0,0 0 0,1 1 0,-1-1 0,1 0 0,0 1 0,-1-1 1,1 0-1,0 1 0,0-1 0,0 1 0,0-1 0,0 0 0,0 1 0,0-1 0,0 1 0,1-1 0,-1 0 0,0 1 1,1-1-1,-1 0 0,1 0 0,0 1 0,-1-1 0,1 0 0,0 0 0,2 2 0,3 4-962,0-1 0,1 1 0,0-2 0,0 1 0,8 4 0,-3-2-760,15 12-797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6:06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23 6880,'-4'-7'976,"4"5"-755,-1 1-1,0 0 0,0 0 0,1-1 1,-1 1-1,0 0 0,0 0 0,0 0 1,0 0-1,-1 0 0,1 0 0,-2-1 1,13 35 4606,-1-5-3836,18 62 818,53 158 969,-51-183-2478,-25-58-238,0 0 1,1 0-1,-1 0 0,1-1 0,1 0 0,9 9 1,-13-13-380,0-1 1,0 1 0,1-1 0,-1 0-1,1 1 1,-1-1 0,1 0 0,-1-1-1,4 2 1,8 1-1679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6:0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2 333 2400,'-1'-4'7299,"4"8"-5098,-2-2-2168,1 0 1,0 1-1,0-1 0,0 0 0,0 0 1,4 3-1,0-2 136,0 0 0,1-1 0,-1 0 0,0 0 0,1-1 1,0 0-1,-1 0 0,1-1 0,0 1 0,-1-2 0,1 1 0,0-1 0,0 0 0,-1 0 0,1 0 0,-1-1 1,1 0-1,9-5 0,-5 2-46,-1-1 1,0 1-1,0-2 1,0 1-1,-1-1 1,0-1-1,0 0 1,-1 0-1,13-17 1,-18 21-81,1-1 0,-1 1 0,0-1 0,-1 1 0,1-1 0,-1 0 0,0 0 0,0 0-1,-1-1 1,1 1 0,-1 0 0,0 0 0,-1-1 0,1 1 0,-1-1 0,0 1 0,-1-10 0,0 13-43,0-1-1,1 1 1,-1 0-1,0-1 1,0 1-1,0 0 1,-1 0-1,1 0 1,-1 0-1,1 0 1,-1 0-1,1 0 1,-1 0-1,0 0 1,0 1 0,0-1-1,0 1 1,0-1-1,0 1 1,0 0-1,-1 0 1,1 0-1,0 0 1,-1 0-1,1 1 1,-4-1-1,1 0-22,0 0-1,0 1 0,0 0 1,0 0-1,0 0 1,0 1-1,0-1 0,0 1 1,1 0-1,-1 1 0,0-1 1,-4 3-1,-1 1 24,1 1 1,0 0-1,0 0 1,1 1-1,-1 0 0,2 1 1,-1 0-1,1 0 0,0 0 1,1 1-1,0 0 0,-10 19 1,7-9 6,2 0 0,0 1 0,1-1 1,0 1-1,-4 39 0,9-51 39,1 1 0,0 0 0,0-1 0,0 1-1,1-1 1,1 1 0,2 8 0,-3-12-9,0-1-1,1 1 1,0-1 0,0 0-1,0 0 1,0 0 0,1 0 0,-1 0-1,1 0 1,0-1 0,1 1-1,-1-1 1,0 0 0,7 5-1,0-3 46,0 0-1,0-1 0,0 0 0,1 0 0,0-1 0,-1 0 0,1-1 0,18 1 1,4-1 136,54-5 1,-66 2-161,-1-2-1,1 0 0,-1-1 1,0-1-1,0-1 0,-1 0 1,0-2-1,0 0 0,0-2 1,-1 0-1,28-20 0,4-11 23,-2-2 0,73-85 0,-113 119-76,36-46 33,-41 50-15,0 0 0,0 0 0,0 0 0,0-1 1,-1 1-1,0-1 0,0 1 0,1-11 0,-2 14-20,-1 1 0,0 0 0,0-1 0,0 1-1,0 0 1,0 0 0,0-1 0,0 1 0,0 0-1,0 0 1,-1-1 0,1 1 0,0 0 0,-1 0 0,1 0-1,-1-1 1,0 1 0,1 0 0,-1 0 0,0 0-1,0 0 1,1 0 0,-1 0 0,0 0 0,0 1-1,0-1 1,-2-1 0,1 1-4,0 0-1,0 1 1,-1-1-1,1 1 1,0-1-1,0 1 1,-1 0-1,1 0 1,0 0-1,0 0 1,-1 0-1,1 1 1,-4 0-1,0 1-6,-1 0 1,1 1-1,0 0 0,0 0 0,0 0 0,1 1 0,-1 0 0,1 0 0,0 0 0,-6 6 0,-3 4-22,1 1 0,-11 18-1,1 0 76,-29 54-1,44-69-25,0-1-1,1 1 1,1 0-1,1 1 1,-4 23-1,8-35 5,1-1 0,0 1 0,0 0 0,0 0 0,1 0 0,0 0 0,2 7 0,-2-12-3,-1 0 1,0 0-1,1 0 0,0 0 1,-1 0-1,1-1 0,0 1 1,0 0-1,0 0 0,0-1 1,0 1-1,1-1 0,-1 1 0,0-1 1,1 0-1,-1 1 0,1-1 1,-1 0-1,1 0 0,0 0 1,0 0-1,-1 0 0,1 0 1,0-1-1,0 1 0,0 0 1,0-1-1,3 1 0,1-2 44,-1 1 0,0-1 0,1 0 0,-1 0 0,0 0 0,0-1 0,1 0 0,-1 0 0,-1 0 0,1-1 0,0 0 0,-1 0 0,8-6 0,0-2-13,0 0 0,-1 0 1,11-17-1,1-2-5,-1-1-1,26-50 1,-38 62-17,-2 0 0,-1 0 0,0-1 0,-1 0 0,-1 0 1,2-24-1,-7 42-33,1-1 0,-1 0 0,0 0 0,-1 0 0,1 0 1,0 0-1,-1 0 0,-1-5 0,2 7 4,-1 0-1,1 1 1,0-1-1,0 0 1,-1 1-1,1-1 1,-1 1 0,1-1-1,0 1 1,-1-1-1,1 1 1,-1-1-1,1 1 1,-1-1-1,0 1 1,1-1 0,-1 1-1,1 0 1,-1 0-1,0-1 1,1 1-1,-1 0 1,0 0-1,1 0 1,-1-1 0,0 1-1,1 0 1,-1 0-1,0 0 1,1 0-1,-1 0 1,0 0-1,1 1 1,-1-1 0,0 0-1,1 0 1,-1 0-1,0 1 1,-1 0-1,-1 1-8,-1 0-1,1 0 0,0 1 0,0-1 1,0 1-1,0 0 0,0 0 0,0 0 1,-2 5-1,-2 0-26,-11 17 10,1 1-1,1 1 1,-23 52 0,17-33 24,-90 187 199,-83 163 206,181-370-315,-24 49 290,38-73-353,-1-1 1,1 1 0,-1-1-1,1 1 1,-1 0-1,1 0 1,0-1 0,0 1-1,0 2 1,0-3-14,0-1 0,0 0 0,0 1-1,1-1 1,-1 0 0,0 0 0,0 1 0,0-1 0,0 0 0,0 0 0,0 1-1,1-1 1,-1 0 0,0 0 0,0 1 0,0-1 0,1 0 0,-1 0 0,0 0-1,0 1 1,1-1 0,-1 0 0,0 0 0,1 0 0,-1 0 1,1 0 0,0 0 1,0 0-1,-1 0 0,1 0 0,0 0 1,0 0-1,-1 0 0,1 0 1,0-1-1,-1 1 0,1 0 0,0-1 1,-1 1-1,2-1 0,8-5 17,0-1-1,0-1 0,-1 0 0,1 0 1,-2 0-1,9-11 0,43-63 71,-21 25-44,-7 13-93,44-56-4,38-12 168,-9 8-209,-48 38 88,53-80 0,-106 140-4,65-96-12,60-78-58,-88 125-358,-40 55 419,-1-1 0,0 1-1,1-1 1,-1 1 0,1-1 0,-1 1-1,1-1 1,-1 1 0,1 0 0,-1-1 0,1 1-1,-1-1 1,1 1 0,-1 0 0,1 0 0,1-1-1,-2 1 8,0 0 1,1 0-1,-1 0 0,0 0 0,0 0 0,1 1 0,-1-1 0,0 0 0,0 0 0,1 0 1,-1 0-1,0 0 0,0 1 0,1-1 0,-1 0 0,0 0 0,0 0 0,0 1 0,0-1 0,1 0 1,-1 0-1,0 0 0,0 1 0,0-1 0,0 1 0,1 1 6,0 0-1,-1-1 1,1 1-1,-1 0 1,0 0-1,0 0 1,0 0-1,0 0 1,0 3 0,-62 308 107,45-254-28,12-44 42,0 1 0,1 0 0,0 0 0,-1 30 0,7-50-80,0 0 0,0 0 0,1 0 0,5-7 0,9-13-17,-1 0 1,-1-1 0,-2-1 0,18-45 0,2-6-25,-1 5-15,-23 51-70,-6 10 98,-5 9 21,3 0-32,28-24-189,-19 19 153,-10 7 28,0 0 1,0 0-1,0-1 0,0 1 1,0 0-1,0 0 0,0 0 0,0 0 1,0 0-1,0 0 0,1 0 0,-1 0 1,0 0-1,0 0 0,0-1 1,0 1-1,0 0 0,0 0 0,1 0 1,-1 0-1,0 0 0,0 0 0,0 0 1,0 0-1,0 0 0,0 0 1,1 0-1,-1 0 0,0 0 0,0 0 1,0 0-1,0 0 0,0 0 0,0 0 1,1 0-1,-1 1 0,0-1 0,0 0 1,0 0-1,0 0 0,0 0 1,0 0-1,0 0 0,1 0 0,-1 0 1,0 0-1,0 1 0,0-1-68,4 13-59,-2-1 134,0 0 0,0 0 1,-1 0-1,-1 0 0,0 0 0,-1 0 1,-3 17-1,1 13 8,-5 16-131,6-44 115,0-1 0,0 1-1,1 0 1,2 24 0,0-18 98,-1-16-72,0 1 1,1-1 0,-1 0 0,3 7 0,-3-10-20,0 1-1,1-1 1,0 0 0,-1 0 0,1 0-1,0 0 1,-1 0 0,1 0 0,0 0-1,0 0 1,0 0 0,0 0-1,0 0 1,0-1 0,0 1 0,0 0-1,0-1 1,0 1 0,2 0 0,1 0 32,0 0 0,1 0 0,-1 0 0,0-1 0,0 1 0,0-1 0,1 0 0,-1-1 0,0 1 0,7-2 0,6-2-26,19-8 1,-15 5 86,-3 2-394,0-1 1,0-1-1,0 0 1,18-12-1,-24 16-3010,-11 3 2291,1 0 0,0 1 1,0-1-1,-1 0 0,1 1 0,-1 0 0,1-1 0,0 1 0,2 2 0,5 3-2633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6:09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8480,'0'8'3840,"5"-1"-3360,-5-2 2368,0 3-1665,-5-1 993,5 6-1248,-9-1-192,9 0-416,-5-4-32,5 0-160,-5-5 64,5 1-96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6:10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584 130 2080,'1'0'288,"-1"-1"1,1 1-1,-1-1 1,0 1-1,1-1 1,-1 1-1,0-1 1,1 1-1,-1-1 1,0 1-1,0-1 0,0 1 1,1-1-1,-1 1 1,0-1-1,0 0 1,0 1-1,0-1 1,0 1-1,0-1 1,0 1-1,0-1 0,0 0 1,-1 1-1,1-1 1,0 0-1,-1-1-36,0 1-1,0-1 1,0 1-1,0-1 0,0 1 1,0-1-1,-1 1 1,1 0-1,-2-2 1,-2 0-63,0-1 0,0 1 0,0 1 0,0-1 0,-1 1 0,-7-3 0,-7 0 291,-1 1 1,0 1-1,-1 0 0,-35 2 0,42 1-332,1 1-1,0 1 0,0 0 1,0 1-1,1 0 1,-1 2-1,1-1 1,-16 9-1,14-5-13,-8 3 79,0 2 0,1 0 1,0 2-1,-20 17 0,29-19-146,-1 0-1,2 1 1,0 0-1,-10 17 0,18-25-60,0 1-1,0 0 0,1 0 0,0 0 0,0 0 1,1 1-1,0-1 0,0 0 0,1 1 0,0 0 1,0-1-1,1 15 0,3-1 78,0 1-1,2-1 1,0 0 0,13 33-1,43 75 374,-55-117-418,0-1 0,1 0-1,1 0 1,0-1-1,14 14 1,-17-19 8,2 1 0,-1-1 0,0-1 0,1 1 0,0-1-1,0 0 1,1-1 0,-1 1 0,1-2 0,9 4 0,-3-3 28,0-1-1,-1-1 1,1 0 0,0-1 0,16-2-1,-5 0 77,0-2-1,25-8 1,-27 6-66,-1-2 1,1-1 0,-2-1-1,1-1 1,-1 0 0,-1-2-1,34-26 1,-16 7 116,38-39 0,-59 54-106,-1-2-1,-1 1 1,-1-2-1,17-30 1,-26 38-68,0 0 0,0 0 1,-1 0-1,0 0 0,-2-1 1,4-25-1,-5 13 21,0 0 0,-6-38 1,4 49-24,-1-1 1,-1 1-1,0 0 1,-1-1 0,0 1-1,-13-25 1,14 34-22,0-1 0,0 1 0,-1 0 0,0 1 0,0-1 0,0 1 1,0-1-1,-1 1 0,0 0 0,1 1 0,-2-1 0,1 1 0,0 0 0,-1 0 0,1 1 1,-1 0-1,0 0 0,0 0 0,-9-1 0,-2 1-30,-1 1 1,0 1-1,0 0 1,0 2-1,0 0 0,1 1 1,-1 0-1,1 2 1,-18 6-1,15-3-11,0 1 0,1 1 0,0 1 0,1 0 0,-19 17 0,24-18 28,1 1-1,0 0 0,1 1 1,0 1-1,1 0 1,1 0-1,-10 17 0,17-27-163,1 0 0,0 0-1,-1 0 1,1 0-1,1 0 1,-1 0 0,0 0-1,1 0 1,-1 0 0,1 0-1,0 1 1,0-1 0,0 0-1,0 0 1,1 0-1,-1 1 1,1-1 0,0 0-1,2 5 1,-1-4-162,0-1-1,0 0 1,1 1 0,-1-1 0,1 0-1,-1 0 1,1 0 0,0-1-1,0 1 1,1-1 0,-1 1 0,0-1-1,1 0 1,-1-1 0,5 3 0,30 9-2796,2 3 1062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6:1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 4896,'-15'-7'1584,"11"3"382,4 4-1937,0 0 0,0-1 0,0 1-1,0 0 1,0 0 0,0 0 0,0 0 0,0 0 0,0 0 0,0 0 0,0 0-1,0 0 1,0 0 0,0 0 0,0 0 0,0 0 0,0 0 0,0 0 0,0 0-1,0 0 1,0 0 0,0-1 0,0 1 0,0 0 0,0 0 0,0 0 0,0 0-1,0 0 1,0 0 0,0 0 0,0 0 0,0 0 0,0 0 0,0 0 0,0 0-1,0 0 1,0 0 0,1 0 0,-1 0 0,0 0 0,0 0 0,0 0 0,0 0-1,0 0 1,0 0 0,0 0 0,0 0 0,0 0 0,0 0 0,0 0 0,0 0-1,0 0 1,0 0 0,0 0 0,0 0 0,0 0 0,0 0 0,0 0 0,1 0-1,-1 0 1,0 0 0,0 1 0,0-1 0,0 0 0,0 0 0,16 10 2313,-10-7-1920,-1 0 0,1 1 0,-1 0 0,0 0 0,6 6 0,4 7 283,-2 0-1,0 1 1,-1 1-1,14 28 1,30 84 761,-45-102-1340,14 38 44,-17-40-353,1-2 1,2 0 0,0 0 0,30 45-1,-41-69 51,0 0-1,1-1 0,-1 1 0,0-1 0,0 1 0,1-1 0,-1 1 0,0-1 0,1 0 1,-1 1-1,1-1 0,-1 1 0,1-1 0,-1 0 0,0 1 0,1-1 0,-1 0 0,1 0 1,0 1-1,-1-1 0,1 0 0,-1 0 0,1 0 0,-1 0 0,1 0 0,-1 1 1,1-1-1,0 0 0,-1 0 0,1 0 0,-1-1 0,1 1 0,0 0 0,-1 0 0,1 0 1,-1 0-1,1 0 0,-1-1 0,1 1 0,-1 0 0,1-1 0,-1 1 0,1 0 0,-1-1 1,1 1-1,-1 0 0,1-1 0,12-10-2976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6:11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42 4384,'-7'-8'2735,"6"3"810,1 1-972,0 4-2349,0-1 0,0 1 1,0-1-1,0 1 0,0-1 1,0 1-1,1-1 0,-1 1 0,0 0 1,0-1-1,0 1 0,1-1 1,-1 1-1,0-1 0,1 1 0,-1 0 1,0-1-1,1 1 0,-1 0 1,1 0-1,0-1 0,14-5 1127,18 1-836,95 5 562,-59 1-848,-53 0-186,-10-1-54,0 0 1,1 1-1,-1-2 0,11-1 1,-15-3-1772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6:11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40 4992,'-27'3'1589,"27"-3"-1573,0 0 0,0 0 0,0 0 0,1 0 0,-1 0 0,0 0-1,0 0 1,0 0 0,0 1 0,0-1 0,0 0 0,0 0 0,0 0 0,0 0 0,0 0 0,0 0-1,0 0 1,0 0 0,0 0 0,0 0 0,0 1 0,0-1 0,0 0 0,0 0 0,0 0 0,0 0 0,0 0-1,0 0 1,0 0 0,0 0 0,0 0 0,0 0 0,0 0 0,0 1 0,-1-1 0,1 0 0,0 0-1,0 0 1,0 0 0,0 0 0,0 0 0,0 0 0,0 0 0,0 0 0,0 0 0,0 0 0,0 0 0,0 0-1,0 0 1,-1 0 0,1 0 0,0 0 0,0 0 0,0 0 0,0 0 0,0 0 0,0 0 0,0 0-1,0 0 1,0 0 0,0 0 0,-1 0 0,1 0 0,0 0 0,0 0 0,0 0 0,6 2 2347,13-2 668,31-6-1,18-7-732,19-3-1782,35 4-2324,-99 12-94,-20 1 1155,-1-1 0,0 1 0,1 0 1,-1-1-1,0 1 0,1 0 0,2 3 0,14 10-3269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6:14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2240,'0'-2'127,"0"0"0,0 1-1,0-1 1,0 0 0,0 1 0,0-1 0,0 0-1,1 1 1,-1-1 0,1 0 0,-1 1 0,1-1-1,0 1 1,0-1 0,-1 1 0,1-1 0,1-1 0,1 2 190,-2-1 0,1 0 0,0 1 0,0-1 0,-1 0 0,1 0 0,-1 0 0,1 0 0,-1-1 0,0 1 0,0 0 0,2-5 0,6-31 2970,-4 12-1421,-4 13 219,-1 8-719,0 7-807,0-1-116,0 15 186,9 475 1926,-4-412-2415,3 74 840,-8-153-1021,0-1 0,0 1 0,0 0-1,-1 0 1,1 0 0,0 0 0,0 0 0,0 0 0,0 0-1,0 0 1,0 0 0,0 0 0,0 0 0,0 0 0,0 0-1,0 0 1,0 0 0,0 0 0,0 0 0,-1-1 0,1 1 0,0 0-1,0 0 1,0 0 0,0 0 0,0 0 0,0 0 0,0 0-1,0 0 1,0 0 0,0 0 0,0 0 0,-1 0 0,1 1-1,0-1 1,0 0 0,0 0 0,0 0 0,0 0 0,0 0 0,0 0-1,0 0 1,0 0 0,0 0 0,0 0 0,0 0 0,0 0-1,-1 0 1,1 0 0,0 0 0,0 0 0,-3-6-2886,6 0 960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6:15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15 178 7040,'-11'-19'2979,"10"19"-2824,1-1 0,-1 1 0,1-1 0,0 1 0,0-1 0,-1 0 0,1 1 0,0-1 0,0 1 0,-1-1 0,1 0 0,0 1 0,0-1 0,0 0 0,0 1 0,0-1 0,0 0 0,0 1 0,0-1 0,1 0 0,0-2 1596,-1 3-1709,0 0 0,0-1 0,0 1 0,0 0 0,0 0 0,0 0 0,0 0 0,1 0 0,-1-1 0,0 1 0,0 0 0,0 0 0,0 0 0,0 0 0,0 0 0,0 0 0,0-1 0,0 1 0,1 0-1,-1 0 1,0 0 0,0 0 0,0 0 0,0 0 0,0 0 0,1 0 0,-1 0 0,0 0 0,0 0 0,0 0 0,0 0 0,1 0 0,14-2 781,0 0-1,0 0 1,-1-2-1,29-9 1,-10 3-312,329-79 1622,-261 74-1879,-83 13-255,0 2 0,1 0 1,28 3-1,-43-2 15,0 0 1,-1 0-1,1 0 1,0 0-1,-1 1 1,1-1-1,-1 1 1,6 4-1,-7-5-47,0 0 0,-1 0 0,0 0 0,1 1 0,-1-1 0,0 1-1,0-1 1,1 1 0,-1 0 0,0-1 0,-1 1 0,1 0 0,0-1 0,0 1-1,-1 0 1,1 0 0,-1 0 0,0 0 0,1 0 0,-1 2 0,-1 8-1677,-1 0 1,0 0 0,-6 21-1,4-19-396,-6 21-923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5:5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333 174 4320,'0'0'6410,"-6"8"-2687,-35 34-481,25-27-2642,1 1 0,1 0 0,-16 23 0,16-16-194,0 1 1,-10 29-1,-17 56 362,32-86-643,-49 167 351,21-62-93,34-115-332,-1 6 147,4-18-180,0-1 0,0 1 0,0-1 0,0 1 0,0-1 0,-1 0 0,1 1 0,0-1 0,0 1 0,0-1 0,-1 1 0,1-1 0,0 0 0,-1 1 0,1-1 0,0 0 0,-1 1 0,1-1 0,0 0 0,-1 1 0,1-1 0,-1 0 0,1 0 0,-1 1 0,11-56-552,3-39 284,-3 13 244,30-101-42,-27 139 102,1 1 1,33-66-1,58-71 285,-81 137-263,-18 29 160,2 0-1,-1 1 1,16-19-1,-23 31-218,1-1 0,-1 1 0,0 0-1,0-1 1,1 1 0,-1-1 0,0 1 0,0 0-1,1-1 1,-1 1 0,0 0 0,1 0 0,-1-1-1,0 1 1,1 0 0,-1 0 0,1-1 0,-1 1-1,1 0 1,-1 0 0,0 0 0,1 0 0,-1 0-1,1-1 1,-1 1 0,1 0 0,-1 0-1,1 0 1,-1 0 0,0 0 0,1 1 0,-1-1-1,1 0 1,-1 0 0,1 0 0,-1 0 0,1 0-1,-1 1 1,0-1 0,1 0 0,-1 0 0,0 1-1,1-1 1,-1 0 0,1 1 0,-1-1 0,0 0-1,0 1 1,1-1 0,-1 0 0,0 1 0,0-1-1,1 1 1,-1-1 0,0 0 0,0 1 0,0-1-1,0 1 1,0 0 0,2 4 109,-1-1 0,0 1 0,0 0 0,0 7 0,7 64 314,3 0 1,25 89 0,-30-142-439,2 8 317,15 40 0,-13-54-209,-9-16-106,-1-1 0,1 1 0,-1-1 0,0 1 0,1-1 0,-1 1 0,1-1 0,-1 1 0,1-1 0,-1 1 0,1-1 0,0 0 0,-1 1 0,1-1 0,-1 0 0,1 0 1,0 1-1,-1-1 0,1 0 0,0 0 0,-1 0 0,1 0 0,0 0 0,-1 0 0,1 0 0,1 0 0,2-2 6,-1 1 0,1-2 0,-1 1 0,0 0-1,0-1 1,0 1 0,0-1 0,4-5 0,23-30-73,-12 8 62,-1-2 0,-1 0-1,13-38 1,32-116-282,-49 155-5,-12 31 289,0 0 0,0 0 0,0 0-1,0 0 1,0 0 0,0 0 0,0 0-1,0 0 1,0-1 0,1 1 0,-1 0-1,0 0 1,0 0 0,0 0 0,0 0-1,0 0 1,0 0 0,0 0 0,0 0-1,0 0 1,0 0 0,1 0-1,-1 0 1,0 0 0,0 0 0,0 0-1,0 0 1,0-1 0,0 1 0,0 0-1,1 0 1,-1 0 0,0 0 0,0 1-1,0-1 1,0 0 0,0 0 0,0 0-1,0 0 1,0 0 0,1 0-1,-1 0 1,0 0 0,0 0 0,0 0-1,0 0 1,0 0 0,0 0 0,0 0-1,0 0 1,0 0 0,0 1 0,1-1-1,-1 0 1,0 0 0,0 0 0,0 0-1,0 0 1,0 0 0,3 4 8,-1 2 25,1-1 0,-1 1 0,0-1 0,-1 1 0,0 0 0,0 0 0,0 0 0,0 0 0,-1 0 1,0 0-1,-1 6 0,2 16 31,16 598 1263,-12-570-1317,-4-51-203,30-25-21615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6:1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45 2656,'12'-9'906,"-10"7"-574,0 0 0,0 0 0,1 0 0,-1 1 0,0-1 0,1 1-1,-1 0 1,5-2 0,-3 1 783,0 1-1,0-1 1,0 0 0,0-1-1,0 1 1,5-6 0,-39 26 1492,23-12-2466,1 0-1,-1 0 0,-7 9 0,-7 8 185,8-9-128,-1 1 0,2 1 0,0 0 0,1 1 0,0 0 0,2 1 0,-13 30 0,-36 141 377,49-156-479,-8 30-44,-36 147 251,43-159-206,3 1-1,-2 65 1,8-38 150,12 93 0,-5-130-117,1 0 0,2-1 0,30 80 0,24 31 447,-61-146-859,1 1 1,0-1-1,1 0 1,-1 0-1,1-1 1,8 11-1,-9-14-147,-1 0-1,1 0 1,0 1 0,-1-1-1,1-1 1,0 1 0,0 0-1,0-1 1,0 0-1,1 1 1,-1-1 0,0 0-1,0-1 1,1 1 0,4 0-1,24-1-2555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6:18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77 4480,'-1'-7'621,"0"-1"1,0 1 0,1-11-1,0 15-218,0 1-1,0-1 1,1 0 0,-1 0-1,1 0 1,0 1-1,0-1 1,0 0-1,0 1 1,0-1-1,3-3 1,-3 9 153,1 1 0,-1 0 0,0 1 1,-1-1-1,1 0 0,-1 4 0,9 232 3727,-4-79-3309,7 75 233,-11-200-1252,-2-23-3211,-4-35-10605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6:19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2304,'0'0'1,"1"-3"153,1 0 0,-1 0 0,0 0 0,0 0 0,0 0 0,0 0 0,0 0 0,0-5 0,-1 7 32,0-1 1,0 0 0,1 1 0,-1-1 0,0 1 0,1-1 0,0 1 0,1-4 0,2-5 1074,-2 3 443,1-1 0,-1 1 0,7-12 0,-9 19-1659,0 0-1,0 0 0,0 0 1,1 0-1,-1 0 1,0 0-1,0 0 0,0-1 1,0 1-1,0 0 1,0 0-1,0 0 0,0 0 1,0 0-1,0 0 1,0 0-1,0 0 0,0 0 1,0 0-1,0-1 1,0 1-1,0 0 0,1 0 1,-1 0-1,0 0 1,0 0-1,0 0 0,0 0 1,0 0-1,0 0 1,0 0-1,0 0 0,0 0 1,1 0-1,-1 0 1,0 0-1,0 0 0,0 0 1,0 0-1,0 0 1,0 0-1,0 0 0,0 0 1,1 0-1,-1 0 1,0 0-1,0 0 0,0 0 1,0 0-1,0 0 1,2 8 747,-2 12-676,0-17 135,-7 116 1778,2-40-1226,2-29-498,-2 45 318,-1-7 124,5-81-669,1-7-133,-1 1-1,1 0 1,0-1-1,0 1 1,0-1-1,-1 1 0,1-1 1,0 1-1,0-1 1,0 1-1,0 0 1,0-1-1,0 1 1,0-1-1,1 1 1,-1-1-1,0 1 0,0 0 1,0-1-1,1 2 1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6:19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44 6880,'-22'-3'2229,"18"3"-1349,13-1 4000,3-2-4035,0 2 1,0-1-1,18 1 0,12-1 136,36-3 462,-39 3-1226,64-10 1,-28 1-2085,-57 11 608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6:22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190 204 3072,'-13'-38'1829,"11"30"-146,4 2 1381,-3 18-2194,0 0 0,0 0 1,-7 23-1,-17 41 47,5-16-281,4-9-268,-14 51 75,12-35-193,-34 173 924,48-217-246,4-23-892,0 0 0,0 0 0,1 0 0,-1 0 1,0 0-1,0 0 0,0 0 0,1 0 0,-1 0 0,0 0 1,0 0-1,0 0 0,1 0 0,-1-1 0,0 1 0,0 0 1,0 0-1,0 0 0,1 0 0,-1 0 0,0 0 0,0-1 0,0 1 1,0 0-1,0 0 0,0 0 0,0-1 0,1 1 0,-1 0 1,0 0-1,0 0 0,0 0 0,0-1 0,0 1 0,0 0 1,0 0-1,0 0 0,0-1 0,0 1 0,0 0 0,85-295 988,-49 152-1024,8-74 194,-40 197-68,-1-2 73,-1 1-53,-1 18-150,1 10-81,38 219 271,-15-108 18,-22-101-146,-2-8 42,1 0 0,0 1 1,1-1-1,5 14 1,-8-22-85,1-1 1,-1 1 0,0 0 0,1-1 0,-1 1 0,0-1 0,1 1-1,-1-1 1,0 1 0,1-1 0,-1 1 0,1-1 0,-1 1-1,1-1 1,-1 0 0,1 1 0,1 0 0,-2-1 1,1 0-1,-1 0 1,0 0 0,1 0 0,-1 0 0,1 0 0,-1-1-1,0 1 1,1 0 0,-1 0 0,1 0 0,-1 0 0,0 0-1,1-1 1,-1 1 0,0 0 0,1 0 0,-1-1 0,0 1-1,1 0 1,-1-1 0,3-2 80,-1 0-1,0 0 0,0 0 1,3-7-1,-4 8-111,101-250 643,-36 80-528,-54 137-181,-10 28 7,0 0 0,0 0 1,0 1-1,1-1 1,0 1-1,1-1 1,4-6-1,-7 13 65,-1-1 0,0 1 1,0-1-1,0 1 0,1 0 0,-1-1 0,0 1 1,1 0-1,-1-1 0,0 1 0,1 0 1,-1 0-1,0-1 0,1 1 0,-1 0 0,1 0 1,-1-1-1,0 1 0,1 0 0,-1 0 1,1 0-1,-1 0 0,1 0 0,-1 0 0,0 0 1,1 0-1,-1 0 0,1 0 0,-1 0 1,1 0-1,-1 0 0,1 0 0,-1 0 0,0 0 1,1 0-1,-1 1 0,1-1 0,-1 0 1,0 0-1,1 1 0,-1-1 0,1 0 0,-1 0 1,0 1-1,1-1 0,-1 0 0,0 1 1,0-1-1,1 0 0,-1 1 0,0-1 0,0 1 1,0-1-1,1 1 0,1 5-28,1-1 1,-1 1-1,2 10 0,11 57 141,7 92-1,-9-52 39,-3-38-7,21 172 667,-28-220-752,3 62-1169,3-118-9964,0 9 7429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6:2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 5984,'-9'-9'1920,"10"7"-1032,1-6 2197,-1 13-733,-1 9-477,0-7-1643,0 88 1381,0 223-1152,18-333-12861,-10 3 9014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6:23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15 182 5152,'-11'-29'1648,"9"18"-987,1-1-499,1 6 426,-1 0-1,1-1 1,0 1-1,1 0 1,0 0-1,0-1 1,0 1-1,0 0 1,5-11-1,-3 13-320,0-1-1,1 0 1,-1 1-1,1-1 1,0 1-1,0 0 1,0 1-1,9-7 1,-10 8-109,-1 1 1,1-1 0,0 1-1,0 0 1,0-1 0,0 2-1,0-1 1,0 0 0,0 0-1,0 1 1,0 0 0,0 0-1,1 0 1,-1 0 0,0 0-1,0 0 1,0 1 0,4 1-1,-5-2-26,0 1-1,0-1 0,0 1 0,0 0 1,0 0-1,-1 0 0,1 0 0,0 0 1,-1 0-1,1 1 0,-1-1 1,1 0-1,-1 1 0,0-1 0,1 1 1,-1 0-1,0-1 0,1 4 0,-1-2-20,0-1 0,0 1 0,-1-1 0,0 1 0,1-1 0,-1 1 0,0 0-1,0-1 1,0 1 0,-1-1 0,1 1 0,-2 4 0,0-1 20,0 1-1,0-1 1,-1 0 0,0 0-1,-1 0 1,1 0 0,-1-1 0,0 1-1,-10 9 1,11-13-249,0 0 1,0 1-1,0-1 0,-1-1 1,-4 3-1,-8 4-3973,3 5-5656,7-2 5673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6:24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8 255 3808,'-7'-13'2171,"7"12"-1959,0 1 0,0-1 0,0 0 1,1 1-1,-1-1 0,0 1 1,0-1-1,0 1 0,1-1 1,-1 1-1,0-1 0,1 1 1,-1-1-1,1 1 0,-1-1 0,0 1 1,1-1-1,-1 1 0,1 0 1,0-1-1,6-5 1184,-4 3-1009,1 0-1,-1 0 1,1 0-1,0 1 1,0 0-1,0-1 1,0 1-1,0 0 1,1 1-1,6-3 1,290-58 2867,-263 55-2962,1052-118 1351,-974 123-2030,-94 3-1393,28 5 0,-33-1-1830,-3 5 1157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6:2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325 122 2976,'-5'-8'7248,"1"22"-4267,-1-8-2469,-1 1 0,0-1-1,-1 0 1,-8 5 0,-7 7 273,8-3-651,-1 0 0,2 0 1,0 1-1,1 1 0,-11 19 1,8-8 81,1 1 1,-16 47 0,-57 199 609,68-222-420,32-76 831,12-32 0,-20 38-1173,76-211 334,-64 187-403,2 1 0,2 1 1,37-53-1,1-2 119,-51 80-84,16-18 230,-9 13-184,-15 19-80,0 0 0,0 0 1,1 0-1,-1-1 0,0 1 0,0 0 0,0 0 0,0 0 1,1-1-1,-1 1 0,0 0 0,0 0 0,0 0 1,0 0-1,1-1 0,-1 1 0,0 0 0,0 0 1,1 0-1,-1 0 0,0 0 0,0 0 0,0 0 0,1 0 1,-1 0-1,0 0 0,0 0 0,1 0 0,-1 0 1,0 0-1,0 0 0,1 0 0,-1 0 0,1 0 0,4 8-71,2 16-12,-7-24 84,27 130-45,-19-91 111,-4-16 143,11 31 0,-8-43 123,-7-11-310,1 0-1,-1 0 0,0 0 0,1 0 0,-1 0 0,1 0 1,-1 0-1,1 0 0,-1 0 0,1 0 0,-1 0 0,1 0 1,-1 0-1,1 0 0,-1 0 0,0 0 0,1-1 1,-1 1-1,1 0 0,-1 0 0,0-1 0,1 1 0,-1 0 1,1-1-1,-1 1 0,0 0 0,0-1 0,1 1 0,0-1 1,8-10 177,-1 0 1,0-1 0,10-18 0,-4 6-62,40-76-119,31-33-160,-83 130 153,11-14-175,-12 16 160,-1 1-1,0 0 1,1 0 0,-1-1-1,0 1 1,1 0 0,-1 0 0,0 0-1,1 0 1,-1-1 0,1 1-1,-1 0 1,0 0 0,1 0 0,-1 0-1,1 0 1,-1 0 0,0 0 0,1 0-1,-1 0 1,1 0 0,-1 0-1,1 1 1,-1-1 0,0 0 0,1 0-1,-1 0 1,0 0 0,1 1 0,-1-1-1,0 0 1,1 0 0,-1 1-1,0-1 1,1 0 0,-1 1 0,0-1-1,0 0 1,1 1 0,-1-1 0,0 0-1,0 1 1,0-1 0,1 0-1,-1 1 1,0-1 0,0 1 0,4 8-61,-1-1 0,0 1 0,-1-1 0,0 1 0,2 14 1,1 50 103,-4-46 23,3 62-90,17 212 1137,-11-116-179,-10-183-1001,0 1 1,1-1-1,-1 1 0,0-1 1,1 1-1,0-1 0,1 4 1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6:3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42 3328,'-7'-8'1412,"9"3"671,2-2-250,-7 6-1397,1-1 1,-1 1 0,1 0 0,-1 0-1,1 0 1,-1 0 0,0 1 0,-5-1-1,5 1-326,0 0 0,0 0 0,0 1-1,0 0 1,-1 0 0,1 0-1,0 0 1,1 0 0,-1 0 0,0 1-1,0-1 1,1 1 0,-1 0 0,-4 4-1,-2 2-17,1 2-1,-12 14 1,7-8 147,4-5-109,-3 4 10,-15 23 0,24-34-128,1 1 1,-1-1-1,1 1 0,0 0 0,0 0 0,0 0 0,1 0 1,0 0-1,0 0 0,0 7 0,1-9 30,0-1-1,0 1 0,1 0 1,-1-1-1,1 1 1,0-1-1,0 1 0,0-1 1,0 1-1,0-1 1,1 0-1,-1 0 0,0 1 1,1-1-1,0 0 1,0 0-1,-1 0 0,1-1 1,0 1-1,1 0 0,-1-1 1,4 3-1,1-1 164,-1 0 0,1 0 0,0 0 0,0-1 0,0 0 0,0-1 0,9 1 0,-12-1-115,0-1 0,0 0 0,1 0 0,-1 0 0,0-1 0,0 1 0,0-1 0,0 0 0,0 0 0,0-1 0,0 1 0,0-1 0,0 0 0,6-4-1,-5 2 0,0 0 0,-1 0 0,1-1 0,-1 1 0,0-1 0,-1 0-1,1 0 1,-1 0 0,5-10 0,-4 7-27,-1 0 1,0-1-1,0 0 0,-1 1 1,0-1-1,-1 0 1,0 0-1,0 0 0,-1 0 1,0 0-1,0 0 0,-1 0 1,-1 0-1,-2-13 0,1 15-78,1 1-1,-1 1 1,0-1 0,-1 0-1,1 1 1,-1-1-1,-9-8 1,12 12-26,-1 1 1,1 0 0,-1-1-1,0 1 1,1 0 0,-1 0-1,0 0 1,0 0 0,0 0-1,1 1 1,-1-1 0,0 1-1,-4-1 1,5 1 1,-1 0-1,1 0 0,-1 0 1,1 0-1,-1 1 1,1-1-1,-1 1 0,1-1 1,-1 1-1,1 0 1,0-1-1,-1 1 0,1 0 1,0 0-1,0 0 1,-1 0-1,1 0 1,0 0-1,0 0 0,-1 3 1,-13 23-3299,10-9 1457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5:51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 3328,'-13'-11'12966,"18"24"-7216,-1-6-6749,67 93 4179,-39-57-2392,43 75 1,-63-95-875,11 21 222,31 82 1,-37-92-3593,-17-34 3344,0 0 0,0 0 0,0 1 0,0-1 1,0 0-1,0 0 0,0 0 0,0 0 0,0 0 0,0 1 1,1-1-1,-1 0 0,0 0 0,0 0 0,0 0 0,0 0 1,0 0-1,1 0 0,-1 1 0,0-1 0,0 0 0,0 0 1,0 0-1,1 0 0,-1 0 0,0 0 0,0 0 0,0 0 1,0 0-1,1 0 0,-1 0 0,0 0 0,0 0 0,0 0 1,1 0-1,-1 0 0,0 0 0,0 0 0,0 0 1,0 0-1,1 0 0,-1-1 0,0 1 0,0 0 0,0 0 1,0 0-1,0 0 0,1 0 0,-1 0 0,0-1 0,0 1 1,0 0-1,0 0 0,6-9-6372,-3 0 3674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6:32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25 3328,'-22'-24'1973,"54"63"3354,29 27-3103,21 24-1316,68 109 566,-121-153-1153,-1 2 0,33 82 0,10 72 593,-58-155-528,-3 1 1,7 76 0,-14-35 339,-3 0-1,-18 132 0,-41 120 967,50-297-1538,6-26-70,-113 496 1005,106-478-1069,-2 0 0,-2-1 1,-1 0-1,-21 33 0,28-55-1749,-1 0-1,-13 13 0,7-6-1192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6:58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48 1984,'-1'-1'142,"1"0"0,-1 0 0,0 0 1,1 0-1,-1 0 0,1 0 0,-1 0 0,1 0 0,0 0 1,-1 0-1,1-1 0,0 1 0,0 0 0,0 0 0,0 0 0,0 0 1,0 0-1,0-1 0,0 1 0,1 0 0,-1 0 0,0 0 1,1 0-1,-1 0 0,0 0 0,1 0 0,0 0 0,0-2 0,5-11 6598,-3 21-3753,2 6-3220,-1-1 441,-1 1 0,-1-1 1,0 1-1,-1-1 1,0 1-1,-1 21 0,0 12 24,5 145-1549,-5-186 192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6:59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 5216,'-2'-1'-507,"-12"-8"5253,31 10 3004,5 1-6811,1-1 0,26-2 0,-5 0-866,-23 0-110,-16 0 45,1 0 1,-1 1-1,1 0 1,0 0 0,-1 1-1,1-1 1,-1 1-1,1 0 1,9 3-1,-14-2 1,0-1-1,1 0 0,-1 0 0,0 1 1,0-1-1,0 1 0,0-1 0,0 1 1,0-1-1,0 1 0,0-1 1,-1 1-1,1 0 0,-1 0 0,1-1 1,-1 1-1,1 2 0,0 32 161,-1-29-183,-2 39 167,-13 74-1,4-51-185,1-21-289,2-9-2988,6-32 2750,2-2-739,-1-1 0,0 0 0,0 1 0,0-1 0,0 0 0,-4 6 0,-3 5-3127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7:4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8 2816,'-1'-8'19737,"-1"18"-17575,-4 13-2483,-16 53 1163,-1 5-29,21-69-780,0 0-1,0 1 1,1-1 0,2 24 0,-1-17 80,1 7 78,0-26-178,-1 1 0,0-1 1,1 1-1,-1-1 1,1 0-1,-1 1 0,1-1 1,-1 1-1,0-1 1,1 0-1,-1 1 0,1-1 1,0 0-1,-1 0 1,1 1-1,-1-1 1,1 0-1,-1 0 0,1 0 1,-1 0-1,1 0 1,0 0-1,-1 0 0,1 0 1,-1 0-1,1 0 1,0 0-1,-1 0 0,1 0 1,-1 0-1,1 0 1,0-1-1,26-7 256,-22 7-276,46-16 177,95-17 1,-126 31-159,-1 0 0,25 1 0,-37 3 14,1-1-1,0 1 1,-1 0 0,1 0-1,-1 1 1,1 0-1,-1 1 1,13 5-1,-17-6-10,-1 0-1,1-1 1,-1 1-1,0 0 1,1 0-1,-1 0 1,0 0-1,0 1 1,0-1-1,-1 0 1,1 1-1,0-1 1,-1 1-1,0 0 1,0 0-1,1-1 1,-2 1-1,1 0 1,0 0-1,-1 0 1,1 0-1,-1 0 1,0 0-1,0 0 1,0 0-1,0 0 1,0 0-1,-1 0 1,-1 5-1,0 1 20,-1 0 1,0-1-1,-1 1 0,1-1 0,-2 1 0,1-1 0,-1 0 0,-9 9 0,2-3 21,-1 0 0,-1-2 0,0 1 0,0-2 0,-1 0 0,-1-1 0,-17 9 0,-121 48-151,87-41-30,64-24-6,-35 11-728,36-13 482,0 1 1,0-1 0,0 0 0,0 1-1,-1-1 1,1 0 0,0 0 0,0-1-1,0 1 1,0 0 0,0-1-1,-1 1 1,1-1 0,0 0 0,-3-1-1,5 2 123,-1-1-1,1 1 1,-1-1-1,1 1 0,0-1 1,-1 0-1,1 1 1,-1-1-1,1 0 0,0 1 1,0-1-1,-1 0 1,1 1-1,0-1 1,0 0-1,0 1 0,0-1 1,0 0-1,0 1 1,0-1-1,0 0 0,0 1 1,0-1-1,0-1 1,5-15-3386,-5 16 3613,8-16-2329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7:4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67 8640,'0'0'182,"0"0"0,-1 0 1,1 0-1,-1 0 0,1-1 1,-1 1-1,1 0 0,0 0 1,-1-1-1,1 1 0,0 0 1,-1 0-1,1-1 0,0 1 1,-1 0-1,1-1 0,0 1 1,0 0-1,-1-1 0,1 1 1,0-1-1,0 1 0,0 0 1,0-1-1,-1 1 0,1-1 0,0 1 1,0 0-1,0-1 0,0 1 1,0-1-1,1-1 397,1 1-1,-1 0 0,1 0 1,-1 0-1,1 0 1,-1 1-1,1-1 0,0 0 1,-1 1-1,3-2 1,23-5 607,-1 0 1,1 2 0,34-3-1,-53 7-1036,264-16 1775,-200 18-2498,-33 1-2745,-1-2-5463,-21 0 5123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7:4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 8800,'-8'-4'14154,"26"6"-13313,-1 1 0,1-2 0,0 0 1,0-1-1,32-5 0,-2 1-763,91 1-2104,-102 3-3932,-20 0 3142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7:4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7232,'-11'0'7652,"11"17"-3009,1-5-3781,-9 149 5574,2 52-5342,7-68-1693,-1-113-7239,0-40 4931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7:49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53 194 6720,'0'0'218,"-1"0"0,1-1 0,-1 1 0,1 0 0,0 0 0,-1 0 0,1-1 0,-1 1 0,1 0 0,0 0 0,-1 0 0,1 0 0,-1 0 0,1 0 0,-1 0 0,1 0 0,0 0 0,-1 0 0,0 0 0,-1 0 870,4-2 754,0-12 6152,4 0-6783,8-3-662,0 1-1,1 0 0,1 1 0,34-25 1,-50 39-544,20-14 334,28-17-1,-46 31-296,0 0 1,0-1-1,0 1 0,0 1 0,0-1 0,1 0 0,-1 0 1,0 1-1,0-1 0,0 1 0,1 0 0,-1 0 0,0 0 1,1 0-1,-1 0 0,0 0 0,4 1 0,-4 0-28,0 0 0,0 0 0,-1 1 0,1-1 0,0 0 0,-1 0 0,1 1 0,0-1 0,-1 1 0,0 0 0,1-1 0,-1 1 0,0 0-1,0 0 1,0 0 0,0-1 0,0 1 0,1 4 0,1 3 9,-1-1 0,0 1 1,0-1-1,0 1 0,-1 0 0,-1 16 0,-1-10 21,0 0-1,-2 0 1,-5 19-1,-8 14 167,-2-2 0,-32 60 0,39-83-200,-16 28 125,-2 0-1,-2-2 1,-60 70 0,80-108 15,-3 3 110,16-12 32,5-4-40,12-3 26,60-29 170,-22 9-254,91-26 1,-140 49-314,-1 0 0,1 1-1,0 0 1,0 0 0,8 0 0,-13 1-202,-1 1 0,1-1 0,-1 1 0,1-1 0,-1 1 0,0 0 0,1 0 0,3 1 0,-5 0-301,1-1 0,0 0 0,-1 0 1,1 1-1,-1-1 0,1 1 0,-1-1 0,0 1 0,0 0 0,1-1 1,0 5-1,3 9-5399,0 4 1973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7:5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91 2976,'5'-41'1765,"-5"39"-1539,1 0 0,-1 0 1,1 0-1,0 0 0,0 0 0,0 0 0,-1 1 0,2-1 0,-1 0 1,0 0-1,0 1 0,1-1 0,-1 1 0,0-1 0,1 1 0,0-1 0,1 0 1,16-16 9360,-20 27-7555,-26 98 1224,17-72-2650,0-7-282,0 0 0,-2 0 1,-1-1-1,-1-1 1,-21 29-1,3-5 241,2 2 0,-37 84-1,51-95-276,2 0-1,1 1 0,2 1 1,-5 47-1,14-74-179,1 1 0,0-1 0,1 1 0,1-1 0,1 1 0,0-1 0,1 0 0,1 0 0,0 0 0,2 0 0,-1 0 0,2-1 0,0 0 0,1-1 0,17 26 0,10 5 201,2-2 0,58 53 1,-85-86-211,0-1 1,0-1 0,0 0 0,1 0 0,21 10 0,-28-17-170,0 1 0,0-1 0,0 0 0,0 0 0,0 0 0,0 0 0,1-1 1,-1 1-1,5-2 0,-5 1-307,-1-1 0,1 1 0,0-1 0,0 0 0,-1 0 0,1-1 0,-1 1 0,1-1 0,-1 0 0,0 0 0,5-3 0,14-16-4946,0 1 1611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7:5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 6048,'-4'-12'11578,"13"21"-10480,0-1 0,-1 1 1,0 0-1,9 16 0,25 45 777,-27-44-1257,29 55 1403,64 164 0,-98-215-1856,-2 0-1,0 0 0,-3 1 0,0 0 0,-2 0 0,-1 0 0,-1 0 0,-2 0 0,-1 1 0,-2-1 0,0 0 1,-12 36-1,11-53-142,0 0 0,-1-1 1,0 1-1,-1-1 0,-1 0 1,0-1-1,0 0 0,-2 0 0,1-1 1,-22 20-1,8-12-847,-1-1 0,-40 24 0,7-9-636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5:51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670 23 4224,'-22'-23'7870,"12"30"-5831,-138 100 6515,-39 24-4586,154-104-3926,1 2-1,1 0 1,1 2 0,-34 48-1,33-39-492,-21 30-2376,46-60 528,0 0 0,-8 20-1,10-13-3315,7 0 1839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0:22.09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1623 1248,'0'0'14,"0"-1"-1,0 1 1,0 0 0,0-1-1,0 1 1,0 0 0,0-1-1,0 1 1,0 0-1,0-1 1,0 1 0,0 0-1,1 0 1,-1-1 0,0 1-1,0 0 1,0-1 0,1 1-1,-1 0 1,0 0 0,0-1-1,1 1 1,-1 0 0,0 0-1,1 0 1,-1 0 0,0-1-1,0 1 1,1 0-1,-1 0 1,0 0 0,1 0-1,-1 0 1,0 0 0,1 0-1,-1 0 1,0 0 0,1 0-1,-1 0 1,1 0 0,-1 0-10,1 0 1,-1 0 0,0 0 0,1 0 0,-1 0-1,0 0 1,1 0 0,-1 0 0,0 0 0,0 0-1,1-1 1,-1 1 0,0 0 0,1 0 0,-1 0 0,0 0-1,1 0 1,-1-1 0,0 1 0,0 0 0,1 0-1,-1 0 1,0-1 0,0 1 0,0 0 0,1 0-1,-1-1 1,0 1 0,0 0 0,0-1 0,0 1-1,1 0 1,-1-1 0,0 1 0,0 0 0,0-1 0,0 1-1,0 0 1,0-1 0,1-2-16,-1 0 0,1 1-1,0-1 1,0 0 0,1 1 0,2-5 0,0-1 9,-2-5-4,-3 12 11,1 0 0,0 1 0,0-1 0,0 0 0,0 0 0,0 1 0,1-1 0,-1 0 0,0 0 0,0 1 0,0-1 0,1 0 0,-1 1 0,1-2 0,3-4 418,-1-1 0,0 0-1,3-10 1,-1-30 169,-4 43-488,-1 1-1,0-1 1,0 0 0,0 1 0,0-1 0,0 0 0,-1 1-1,0-5 1,-2-15 396,3-912 4631,6 839-4902,3 44 17,7-28-113,-5-4 118,-11 81-265,8-77 70,-8 4 574,0 75 10,0 2-512,0 285 362,-1-265-381,-5 27 0,3-28-71,-1 29 0,-4 105-193,3 66-229,5-187 283,-1-5 109,6 52 0,-3-67-52,-1 1 1,-1-1-1,0 1 1,0-1-1,-2 1 1,-3 17 0,1-10 61,1 0 1,-1 37-1,3-34-107,-5 35 0,-1-21-18,1 0 1,0 58-1,3 16-37,3-109 128,-1 1 0,1 0 0,-1-1 0,0 1 0,0 0 1,-3 5-1,-3 12-684,3-6-3086,0-9 2506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0:24.11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562 8 2656,'5'0'7829,"-23"-3"-3589,13 3-3674,0 0 1,0-1-1,0 0 0,-7-1 1,12 2-522,-1 0 0,0 0 0,0 0-1,1 0 1,-1 0 0,0 0 0,0 0 0,0 0 0,1 0 0,-1 0 0,0 0 0,0 1 0,1-1-1,-2 1 1,-8 1 487,3-1-267,0 0-1,0 0 0,0 0 1,1 1-1,-1 0 1,0 1-1,-7 3 1,-10 4 424,-21 10-6,30-12-518,0 1 1,0 0-1,0 1 0,-19 18 1,27-21-51,0 0 0,-11 16 0,-4 4 217,1-2-279,2 1 1,-17 28-1,-32 61 342,55-93-391,0 0 0,2 1 0,-15 43 0,23-51 22,0 0 0,2 0 0,-1 1 0,2 24 0,0-22-119,2-10 75,-1 0 1,1 1-1,0-1 1,0-1-1,1 1 1,0 0-1,1-1 0,5 10 1,-4-6 109,1 0-1,5 19 1,-6-14-26,10 22-1,1 3-30,9 21-77,-15-38 20,15 51 0,-21-63 76,-4-10-313,1 0 1,0 0-1,-1-1 1,0 1 0,1 0-1,-1 0 1,0 0 0,0 1-1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0:26.12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151 2 1152,'-7'-2'14616,"6"2"-14007,-10 7 4534,-9 15-6726,14-15 3325,-6 6-1495,1 1 1,1 0-1,0 0 0,1 1 0,0 0 0,1 1 0,1 0 0,-7 20 0,10-18-121,0 0 1,1 1-1,-1 26 0,4 57 167,1-43-360,-2-32 131,2 43 88,0-61-156,0 1 0,1-1 0,0 0 0,0 0 0,4 11 0,7 11-108,-12-30 160,2 5-67,-3-5 26,0-1 1,1 1 0,-1 0-1,0 0 1,0-1 0,1 1 0,-1 0-1,1-1 1,-1 1 0,0 0-1,1-1 1,-1 1 0,1 0-1,1 0 1,13 9-276,-14-9 273,1 1 1,0-1-1,0 0 1,0 1-1,0-1 1,1 0-1,-1 0 1,0 0-1,3 0 1,5 1-55,0-1 1,-1 0 0,1 0 0,12-1-1,-16-1 77,-1 0-1,0 0 0,0 0 1,1-1-1,-1 1 0,0-1 1,0-1-1,0 1 0,5-4 1,-2 1-36,-4 3-6,-1 0 0,1-1 1,0 0-1,-1 1 0,0-1 1,1 0-1,4-7 0,9-11-48,-12 15 85,0 0 0,0 0 0,-1 0 0,0 0 0,0-1 0,0 0-1,-1 0 1,3-8 0,-1-2-22,4-13 26,-2 0-1,-1-1 0,4-57 1,-2 1 197,-8 72-219,1 7 0,-1 1 0,0-1 1,0 1-1,-1 0 1,0-1-1,0 1 0,-1 0 1,-2-8-1,-15-43 102,10 42 80,7 13-183,-1-1-1,1 1 1,0-1-1,1 1 1,-1-1-1,1 1 1,-1-1-1,0-6 1,2 10 12,0-1 0,0 1 0,0 0 1,0-1-1,-1 1 0,1-1 1,0 1-1,0-1 0,0 1 0,0-1 1,-1 1-1,1 0 0,0-1 1,-1 1-1,1-1 0,0 1 1,0 0-1,-1-1 0,1 1 0,-1 0 1,1-1-1,0 1 0,-1 0 1,1 0-1,-1-1 0,1 1 0,-1 0 1,-16-3 303,5 0-168,8 3-97,1-1 1,0 1-1,0-1 0,-1 1 1,1 0-1,0 0 1,0 1-1,-1-1 1,1 1-1,0 0 1,-4 1-1,-41 15-380,35-12-79,5-2-98,-15 5-2691,22-7 2656,-1 0 0,1-1 0,0 1 0,0 0-1,-1 0 1,1 0 0,0 0 0,0 0 0,0 0 0,0 0 0,0 1 0,-1 1 0,-4 16-3298,-3 4-2586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0:26.95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41 2304,'13'0'7423,"29"0"5652,-8-1-9736,1 0-3462,37-7-3009,-25-1 4923,-37 6-1767,8-2 190,0 1 0,0 1 0,30-3 0,-47 6-167,0 0 1,0 0 0,0 0 0,-1 0 0,1 0-1,0 0 1,0 0 0,0 0 0,0 0 0,0 1-1,-1-1 1,1 0 0,0 1 0,0-1 0,0 0-1,-1 1 1,1-1 0,0 1 0,-1-1 0,1 1 0,0-1-1,-1 1 1,1 0 0,-1-1 0,1 1 0,-1 0-1,1 0 1,0 1 11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1:0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37 203 3648,'5'-12'13551,"-5"17"-13081,7 97 973,0 2-268,-7-48 100,0-55-870,-11-14 315,7 5-707,-1 0 0,1 0-1,1 0 1,-1-1 0,1 1-1,1-1 1,0 1 0,-2-13-1,3 15-24,-3-11 22,1 0 0,0 0 0,2 0 0,0-1 0,1 1 0,0-1 0,2 1 0,5-27 0,-2 23-121,16-53 146,-18 67-21,0 0-1,0-1 1,1 2-1,0-1 1,0 0-1,0 1 1,10-10-1,-13 15-11,0 0-1,0 0 0,0 0 1,0 0-1,1 0 1,-1 0-1,0 1 0,1-1 1,-1 0-1,0 1 1,1-1-1,-1 1 0,1 0 1,-1-1-1,1 1 0,-1 0 1,1 0-1,-1 0 1,3 0-1,-2 0 18,1 1 0,0 0 0,-1-1 0,1 1 0,-1 0 0,1 1 0,-1-1 0,1 0 0,-1 1 0,3 1 0,0 1 51,0 1 0,0-1-1,-1 1 1,1 0 0,-1 0-1,0 1 1,-1-1 0,5 9-1,-6-9 56,0 1-1,0 0 0,-1-1 0,0 1 1,0 0-1,0 0 0,0 0 1,-1 0-1,0 0 0,0 0 0,-1 0 1,0-1-1,0 1 0,0 0 1,-1 0-1,0-1 0,0 1 0,0-1 1,-1 1-1,1-1 0,-1 0 1,-5 6-1,4-7-154,-1 0-1,0-1 1,0 1 0,0-1-1,0 0 1,0 0 0,-1-1-1,1 0 1,-1 0 0,0 0 0,-9 1-1,12-2-637,0 0-1,-1-1 1,1 0-1,0 0 1,0 0-1,0 0 1,-6-1-1,8 1 293,1 0-1,-1-1 0,0 1 1,1 0-1,-1 0 1,0-1-1,1 1 1,-1 0-1,1-1 1,-1 1-1,0 0 1,1-1-1,-1 1 1,1-1-1,-1 1 1,1-1-1,0 1 1,-1-1-1,1 1 1,-1-2-1,-1-1-1460,-4-6-2589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1:16.294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 11 1664,'-11'5'19507,"26"1"-20468,-4-3 1177,-1 0 0,1-1 0,-1 0 0,21 0 0,40 3 371,-17-1-459,229-10 602,-171 0-463,-53 4-237,110-2 84,284 6 291,-234-3 187,49-12-211,-3 0-20,19 15-303,-276-3 112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1:21.708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0 178 1984,'1'-28'11472,"3"53"-9520,4 39-801,35 346 881,-20-253-1558,20 172 130,-29-229-285,-6-52 92,-7-19 272,5-32-646,160-36 214,-140 32-347,41-7-30,18-6 97,-70 15 24,53-13-44,-59 17 24,1 0-1,-1 0 0,0 1 1,0 0-1,16 2 0,-2 3-88,-11-3 230,1 1 1,15 0-1,-27-4-80,0 1 0,0 0 1,0 0-1,0 0 0,0-1 0,0 1 1,0-1-1,-1 1 0,1-1 0,0 1 0,0-1 1,0 1-1,0-1 0,-1 0 0,1 1 0,0-1 1,-1 0-1,1 0 0,0 1 0,-1-1 1,1 0-1,-1 0 0,1 0 0,-1 0 0,0 0 1,1 0-1,-1 0 0,1-1 0,1-7-13,0 0 0,1-14 0,0-4 101,3-7-124,-1-1-1,-1-52 1,2-14-101,8-206-42,-28-1 137,13 297-15,-1 1 1,0 0-1,-1 0 1,0 0-1,0 0 1,-10-18-1,12 27 29,0-1-1,-1 0 1,1 1-1,0-1 1,-1 0 0,1 1-1,-1 0 1,1-1 0,-1 1-1,0 0 1,0 0-1,0 0 1,1 0 0,-1 0-1,0 0 1,0 0 0,0 1-1,0-1 1,-3 1-1,-2-1 67,-1 0 0,1 1 0,-14 1 0,5 0-63,-175 10 186,54-2-133,-10-1-123,40-16-906,101 7 346,10-1 427,8-4 75,-12 6 112,13-9-49,0 2 1,1-1 0,0 2-1,23-8 1,220-62-70,-212 63 180,41-10-151,-63 23 713,-32 13-198,3-9-349,1 0-1,-1 0 0,0-1 1,0 0-1,0 0 1,-9 3-1,-43 10-383,56-15 263,-1 0-85,0 0 1,0 0 0,0 1-1,0-1 1,1 1 0,-1 0-1,0 0 1,1 0 0,0 0-1,-1 0 1,1 0 0,0 1-1,0-1 1,0 1 0,1-1-1,-1 1 1,1 0 0,-1-1-1,1 1 1,0 0 0,0 0-1,0 0 1,0 0 0,1 0-1,-1 5 1,4 19-886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1:36.451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19 113 1824,'-19'18'5761,"20"-14"-5471,-1-3-163,1 0-1,-1 0 1,0 0-1,1 0 0,-1 1 1,0-1-1,0 0 0,0 0 1,0 1-1,0-1 1,-1 2-1,1-2-73,0 0 0,0 0 0,0 0 0,0 0 0,0 0 0,0 1 0,0-1 0,0 0 0,0 0 0,0 0 1,1 0-1,-1 0 0,0 0 0,1 0 0,-1 0 0,1 0 0,-1 0 0,1 0 0,1 1 0,1 1 48,1 0 0,-1-1 1,1 1-1,0-1 0,0 0 0,0 0 1,0 0-1,0-1 0,1 0 0,-1 1 1,0-2-1,1 1 0,5 0 0,11 1 272,33-3 0,-22 0-376,268 1 686,-150-11-125,-104 5-443,91 2 1,38 6 152,-94-3 13,-59 1-238,-1-1 0,0-1-1,0-1 1,30-8 0,-13 1 108,45-4 0,-10 1 37,223-49 271,-275 58-413,20-5 54,1 2 0,68-3 1,-75 9 44,40-8 0,12 0-62,-11 3 96,-34 2-97,1 1 1,45 4-1,-9 1 117,-58-2-84,-1 0-1,0 1 1,0 1-1,-1 1 0,23 6 1,-29-4 72,0 0-1,-1 1 1,0 1 0,17 10-1,-23-13-90,-4-2-82,-1-1 0,1 1 1,-1-1-1,1 1 0,-1-1 0,0 1 0,2 3 0,2 2 604,-1 1 160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1:37.946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0 389 2912,'14'0'7505,"8"4"-5410,16-7-1189,-1 0 1,60-15 0,-22 3-593,26-4 184,0-5 0,97-38-1,37 1-431,-70 22 71,-84 18-20,2 4 1,0 4-1,139-5 0,-50 8 74,-18 0 365,55-14-296,-107 10 317,235-7-230,-193 26-54,-86-2 65,-30 2-182,-20-1-934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1:38.656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1 109 3392,'17'-10'3526,"-15"11"-3396,32-1 1843,-25 0-1453,46 0 968,-1-3 0,60-11 0,38-6-1077,-77 7-516,35-7-1437,-39 0-4555,-45 11 3457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5:52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485 148 2976,'1'1'272,"1"0"0,-1 0 0,1 1 0,0-1 0,-1 0 0,1-1 1,0 1-1,3 1 0,8 4 9636,-26-26-6303,1 6-3309,0 0-1,-1 1 1,-1 0-1,0 1 1,0 0 0,-28-16-1,32 22-183,0 1-1,0 0 1,-1 1-1,0 0 1,1 1 0,-2 0-1,1 0 1,0 1-1,0 1 1,-1 0-1,-21 1 1,26 1-31,0 0 1,0 1-1,0 0 1,0 0-1,1 1 0,-1-1 1,1 2-1,-1-1 1,1 1-1,0 0 0,0 0 1,1 0-1,-1 1 1,1 0-1,0 0 0,-6 9 1,-1 1 80,1 0 0,1 1 1,1 1-1,0-1 0,-6 20 0,3-7 17,2-1 0,1 2-1,1-1 1,-4 33 0,11-51-84,0 0-1,1 1 1,1-1 0,-1 0 0,6 23 0,-4-27-51,0 0 0,0 0 0,1 0 0,0 0 0,0 0 0,1-1 0,0 0 0,0 1 0,1-1 0,5 6 0,-6-9-33,1 1 1,-1 0-1,1-1 1,0 0-1,0 0 0,0-1 1,0 1-1,0-1 1,0 0-1,1-1 1,-1 1-1,1-1 0,6 1 1,8 0-69,1-1-1,23-2 1,-40 1 32,46-3-1994,88-18 0,-126 19 422,0-1-1,23-9 1,-29 10 486,-1-1-1,0 0 1,0 0 0,0 0-1,-1 0 1,1-1 0,-1 1-1,6-8 1,9-10-2702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2:09.220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1 112 1248,'19'-1'4858,"9"-3"-3069,-20 3-1322,0-1 0,16-4 0,0-2 234,-13 5-559,0-1 1,0 0-1,-1 0 1,0-1-1,0 0 1,0-1 0,0 0-1,11-11 1,6-5 390,-25 20-471,0 1-1,0-1 1,0 1-1,0 0 1,0 0 0,1 0-1,-1 0 1,0 0-1,1 0 1,3 0-1,-5 1-31,0 0 0,0 1 0,-1-1 0,1 0 0,0 1 0,0-1-1,-1 1 1,1-1 0,0 1 0,-1 0 0,1-1 0,0 1 0,-1 0 0,1-1-1,-1 1 1,1 0 0,-1 0 0,0-1 0,1 1 0,-1 0 0,0 0 0,1 0-1,-1 1 1,5 21 128,0 8 185,-2-15-311,0-1-1,-1 19 0,-2-25 21,0 0-1,1 0 1,0 0-1,1 0 1,0-1 0,0 1-1,1 0 1,4 8-1,-7-16-13,18 7 308,-6-8-311,17 0-337,-28 0 300,0 0 1,1 0-1,-1 0 0,0 1 0,0-1 1,0 0-1,0 1 0,0-1 0,0 1 1,0-1-1,0 1 0,0-1 0,0 1 1,0 0-1,0-1 0,0 1 0,-1 0 1,1 0-1,0 0 0,0 1 0,1 2 38,0 0-1,-1 1 0,1-1 1,-1 1-1,0-1 1,0 1-1,-1-1 0,0 1 1,0 0-1,0 4 1,0-5 0,0-1 1,0 1 0,0 0 0,-1-1-1,1 1 1,-1-1 0,0 1 0,0-1-1,0 1 1,-3 4 0,2-6-15,1 0 1,-1 0-1,0 0 1,0 0-1,0 0 1,0 0-1,0-1 1,0 1-1,-1-1 1,1 1-1,-1-1 0,1 0 1,-1 0-1,-2 1 1,-1-1 10,0 0 0,-1 0 0,1-1 0,0 0 0,0 0 0,0-1 0,0 1 0,-1-1 0,-6-3 0,-8 1-59,13 1 29,0 2 0,0-1 0,1 1 0,-1 0 0,0 0 0,0 1 0,1 0 0,-1 1 0,1 0-1,-1 0 1,1 0 0,0 1 0,-1 0 0,1 1 0,1-1 0,-1 1 0,-12 10 0,16-12 26,0 1 0,0 0 0,0 0 1,1 0-1,-1 0 0,1 0 0,0 0 0,0 1 0,0-1 0,-3 8 0,5-11-29,-1 1 0,1-1 1,0 1-1,-1 0 0,1-1 0,0 1 0,0 0 0,-1-1 1,1 1-1,0 0 0,0-1 0,0 1 0,0 0 0,0-1 0,0 1 1,0 0-1,0 0 0,0-1 0,0 1 0,0 0 0,1-1 1,-1 1-1,0 0 0,0-1 0,1 1 0,-1 0 0,0-1 0,1 1 1,-1-1-1,1 1 0,-1-1 0,1 1 0,-1-1 0,2 2 145,11-22 302,-10 13-430,-1 0 0,0 0 0,0 0 0,-1 0 0,0 0 0,0-1 0,-1 1 0,0 0 0,0-1 0,0 1 0,-1 0 0,0 0 0,-1-1 0,0 1 0,-4-10 0,-3-6-17,9 23-7,-1-1-1,1 1 0,0-1 0,0 1 0,0-1 1,0 1-1,0-1 0,-1 1 0,1-1 1,0 0-1,0 1 0,0-1 0,0 1 0,1-1 1,-1 1-1,0-1 0,0 1 0,0-1 0,0 1 1,0-1-1,1 0 0,-1 1 0,0 0 0,0-1 1,1 1-1,0-2 0,0 1 4,1 0 0,-1-1 0,1 1 1,0 0-1,-1 0 0,1 0 0,0 0 0,2-1 0,7-2-19,0 1 0,13-3 0,-16 4-79,10-2 146,0-1 0,0-1 0,30-15 0,-26 9 95,0 0 0,38-30-1,-60 42-135,0 0 0,0-1 0,1 1-1,-1 0 1,0 0 0,1-1-1,-1 1 1,0 0 0,0 0-1,1 0 1,-1-1 0,0 1-1,1 0 1,-1 0 0,0 0-1,1 0 1,-1 0 0,0 0-1,1 0 1,-1-1 0,1 1-1,-1 0 1,0 0 0,1 1-1,-1-1 1,0 0 0,1 0-1,-1 0 1,1 0 0,4 10-115,4 7 213,9 20 180,-6-11-2,-7-15-297,1 0 0,-2 0-1,1 0 1,-2 1 0,1-1 0,-2 1 0,1 0 0,-2 0 0,2 22-1,-3-9 89,1-10-4,-1-1-1,-1 1 0,-2 15 0,2-25 10,1-4-59,0 0 0,0-1 0,0 1 0,0 0 0,0 0 0,-1 0 0,1-1 0,0 1 0,0 0 0,-1 0 0,1-1 0,0 1 0,-1 0 0,1-1 0,-1 1 0,1 0 0,-2 0 0,-7 7 416,9-7-402,-1-1-13,1 1-1,-1-1 1,1 0 0,0 1-1,-1-1 1,1 1 0,-1-1-1,1 0 1,-1 1 0,1-1-1,0 0 1,-1 0 0,0 0-1,1 1 1,-1-1 0,1 0 0,-1 0-1,1 0 1,-1 0 0,1 0-1,-1 0 1,1 0 0,-1 0-1,1 0 1,-2 0 0,0 0-26,-1 0 0,1 1 0,-1-1 0,1 1 0,0 0 0,-1 0 0,-1 1 0,1-1 21,1 0-1,-1 0 1,0-1 0,1 1-1,-1 0 1,0-1-1,-2 1 1,-1 0 16,1 0-1,0 0 0,-1 1 1,1 0-1,0 0 1,-7 4-1,-10 10-22,18-16-5,-3 0 223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1:01.0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167 37 6656,'0'-1'319,"-1"-1"0,0 1 0,0-1 0,1 1 0,-1 0 0,1-1 1,0 1-1,-1-1 0,1 1 0,0-1 0,0-1 0,-1 2 122,1 0 0,0 0 1,0 0-1,0 1 0,-1-1 0,1 0 0,0 0 1,-1 0-1,1 1 0,-1-1 0,1 0 0,-1 0 1,1 1-1,-1-1 0,1 1 0,-1-1 0,0 0 1,1 1-1,-1-1 0,0 1 0,1 0 0,-1-1 1,0 1-1,0-1 0,0 1 0,1 0 0,-1 0 1,0-1-1,0 1 0,0 0 0,0 0 0,1 0 1,-2 0-1,1 0-316,0 0 1,1 0-1,-1 0 1,1 1-1,-1-1 1,0 0 0,1 0-1,-1 0 1,1 1-1,-1-1 1,1 0-1,-1 1 1,1-1-1,-1 0 1,1 1-1,-1-1 1,1 0 0,-1 2-1,-3 4 161,1 0-1,-1 0 0,1 1 1,1-1-1,-1 1 0,-2 11 1,-5 46 60,5-30-167,-10 52 343,-27 87 1,17-61-156,19-76-425,5-27-177,0 0 0,0 12 1,1-21 165,7-3-4965,18-21-4931,-17 16 6060,13-11-1,0 7-771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1:01.4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53 138 4896,'-5'-4'558,"0"0"0,0 1-1,-1 0 1,-9-5 0,-2 2 13911,26 5-12025,18-2 1,27-10-419,-7 1-1149,78-10 60,96-23 51,-199 39-1019,9-2-1031,-38 26-15300,9-2 8442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1:02.2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251 19 3808,'19'-19'16975,"-19"25"-13839,-1 2-2684,0 0-1,0 0 1,-1 0 0,0 0-1,-5 11 1,1-1-15,-4 14-87,-2-1 0,-1 0 0,-20 34 0,23-49-209,-1 1-1,0-2 1,-1 1-1,-1-2 1,-1 1-1,-29 23 1,41-36-118,0-1-1,0 0 1,0 0 0,0 1 0,0-1 0,0 0 0,0-1-1,-1 1 1,1 0 0,0-1 0,-1 1 0,-3 0 0,5-1-23,-1-1 1,1 1-1,0 0 1,0 0-1,-1-1 1,1 1-1,0 0 1,0-1-1,-1 0 1,1 1-1,0-1 1,0 0-1,0 1 1,0-1-1,0 0 1,0 0-1,0 0 1,0 0-1,0 0 1,0 0-1,0 0 1,1 0-1,-1 0 1,0-2-1,-1-1-40,1 1 0,-1-1 0,1 0 0,0 0-1,1 0 1,-1 0 0,1 0 0,-1 0 0,1 0 0,0 0 0,1 0-1,0-8 1,3-3-98,9-30-1,-11 42 127,2-9-16,1 1-1,0-1 1,1 1-1,0 0 1,11-13-1,-14 19 32,0 1-1,1 0 1,0 0-1,0 0 1,0 1-1,0-1 1,1 1-1,-1 0 1,1 0 0,0 1-1,0-1 1,0 1-1,0 0 1,9-2-1,-12 4 6,1-1 0,0 1-1,-1 0 1,1 0 0,0 0 0,-1 0 0,1 0-1,0 1 1,-1-1 0,1 1 0,-1 0-1,1 0 1,3 2 0,-2-1 50,-1 0 0,0 0 0,0 0 1,0 1-1,0 0 0,0-1 0,-1 1 0,4 5 1,2 4 188,-1 0 0,-1 0 0,0 1 0,5 14 1,-10-23-202,62 173 1559,-51-132-2026,-12-45 325,0 1 1,0-1 0,0 0 0,0 0 0,0 0-1,0 0 1,0 1 0,0-1 0,0 0 0,0 0-1,0 0 1,0 0 0,0 1 0,0-1-1,0 0 1,1 0 0,-1 0 0,0 0 0,0 0-1,0 0 1,0 1 0,0-1 0,0 0-1,1 0 1,-1 0 0,0 0 0,0 0 0,0 0-1,0 0 1,1 0 0,-1 0 0,0 0 0,0 0-1,0 0 1,0 0 0,1 0 0,-1 0-1,0 0 1,0 0 0,0 0 0,0 0 0,1 0-1,-1 0 1,0 0 0,0 0 0,0 0-1,0 0 1,1 0 0,-1 0 0,0 0 0,0 0-1,0 0 1,0-1 0,0 1 0,1 0 0,-1 0-1,0 0 1,0 0 0,0 0 0,0-1-1,0 1 1,9-12-6951,-6 7 5399,13-17-6375,4-14 3303,3-11 1583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1:03.3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90 3904,'-1'-1'215,"1"0"1,0 0-1,-1 0 1,1 0-1,-1 0 1,1 0 0,-1 1-1,0-1 1,1 0-1,-1 0 1,0 0-1,0 1 1,1-1-1,-1 0 1,-2 0-1,-7-10 5446,3 5-1321,7 6-4131,-1 0 0,1-1 0,-1 1 0,1 0-1,-1-1 1,1 1 0,0 0 0,-1-1 0,1 1 0,-2-5 6674,13 0-5028,-2 2-1567,15-5 422,-11 4-563,23-4-1,94-5 333,-53 6-398,4 4-88,-65 3-2,-15 0-247,-8 2-6038,3 0 4660,-1 0 1,1 1 0,0-1-1,1 1 1,-1 0 0,-5 5 0,-11 15-2490,-5-1-458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1:03.6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1 138 10880,'7'0'2886,"-1"-1"0,1-1 0,13-3 0,35-12 2209,53-25-2445,-18 6-2426,-67 28-645,46-10 0,-46 15-2625,-13 3-1871,15 0 0,-17 0 996,-1 0-1,15-1 1,-5-4 678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1:04.3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347 67 4992,'0'0'63,"0"-1"1,0 1-1,0 0 1,0-1-1,0 1 0,0-1 1,0 1-1,0 0 1,0-1-1,0 1 0,0 0 1,0-1-1,0 1 1,1 0-1,-1-1 1,0 1-1,0 0 0,0 0 1,0-1-1,1 1 1,-1 0-1,0-1 1,0 1-1,0 0 0,1 0 1,-1 0-1,0-1 1,1 1-1,3-4 316,-1-1-35,-3 4-224,0 1 0,0-1 0,1 1 0,-1-1 0,0 1 0,0-1-1,1 1 1,-1-1 0,0 1 0,1-1 0,-1 1 0,1-1 0,-1 1 0,1-1-1,-1 1 1,0 0 0,1-1 0,0 1 0,0-1 0,1 0 625,0 0 1,0 0 0,0 0 0,0-1 0,0 1-1,0-1 1,0 1 0,2-4 0,-4 5-468,1-1 1,-1 1-1,1-1 1,-1 1 0,1-1-1,-1 0 1,0 1-1,0-1 1,1 0 0,-1 1-1,0-1 1,0 0 0,1 0-1,-1 1 1,0-1-1,0 0 1,0 0 0,0 1-1,0-1 1,0 0-1,0 1 1,-1-1 0,1 0-1,0 0 1,0 1-1,0-1 1,-1 0 0,1 1-1,0-1 1,-1 0 0,0 0-196,1 1 0,-1 0 1,1-1-1,-1 1 1,0 0-1,1 0 1,-1 0-1,1 0 1,-1 0-1,1-1 1,-1 1-1,0 0 1,1 0-1,-1 0 0,1 1 1,-1-1-1,0 0 1,1 0-1,-1 0 1,1 0-1,-1 0 1,1 1-1,-1-1 1,1 0-1,-1 0 1,1 1-1,-2 0 0,-1 0 71,-15 8 591,-22 13-1,10-5-446,-1 0 74,-38 29 0,57-38-287,1 2 0,0-1 0,1 2 0,0-1-1,1 2 1,-10 14 0,8-9-17,1 1-1,-9 27 0,-12 42 108,29-80-168,-5 13 64,2 0 0,-6 40 0,10-50-29,0 0 0,1 0 0,0-1 0,1 1 1,0 0-1,1-1 0,0 1 0,5 15 0,-5-20-17,1 0 0,-1 0-1,1-1 1,0 1 0,1-1-1,-1 1 1,1-1 0,-1 0-1,1 0 1,1-1 0,-1 1-1,0-1 1,1 0 0,0 0 0,0 0-1,0-1 1,0 0 0,0 0-1,0 0 1,7 1 0,-2 0-5,0-2 0,0 1 0,0-1 1,0-1-1,0 0 0,0 0 1,0-1-1,1 0 0,-1-1 0,11-3 1,-12 2-20,0 0 0,0 0 0,-1-1 0,1 0 0,13-10-1,-18 11 0,-1 1 0,1-1 0,-1-1 0,0 1 0,0 0 0,0-1 0,0 1 0,-1-1 0,1 0 0,-1 0 0,0 0 0,0 0 0,-1 0 0,2-5 0,-2 8 0,-1 0 0,0 0 0,0-1 0,0 1 0,0 0 0,1 0 0,-1 0 0,-1 0 0,1 0 0,0 0 0,0 0 0,0 0 0,0 0 0,-1 0 0,1 0 0,-1 0 0,1 0 0,-1 0 0,1 0 0,-1-1 0,-1 1 0,1 0 0,0 0 0,0 0 0,0 0 0,-1 0 0,1 0 0,-1 0 0,1 0 0,-1 1 0,1-1 0,-1 1 0,-1-1 0,-4 0 0,1 0 0,-1 0 0,0 0 0,1 1 0,-10 1 0,-15 3-108,0 1 0,1 1 0,-58 21 0,84-26-179,-1 1 0,1 0 0,-1 0 0,1 0 0,-1 1 0,1 0 1,0-1-1,0 1 0,-7 8 0,11-11 224,0 0 0,0 0 0,0 0 1,0 0-1,-1 0 0,1 0 0,0 0 0,0 0 1,0 0-1,0 1 0,0-1 0,0 0 0,0 0 1,0 0-1,-1 0 0,1 0 0,0 1 0,0-1 0,0 0 1,0 0-1,0 0 0,0 0 0,0 1 0,0-1 1,0 0-1,0 0 0,0 0 0,0 0 0,0 1 1,0-1-1,0 0 0,0 0 0,0 0 0,0 0 1,0 1-1,0-1 0,0 0 0,1 0 0,-1 0 1,0 0-1,0 1 0,8 1-2952,-4-1 2039,18 2-4135,23 2 0,-3-1 1269,5 3-1123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1:04.6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3 12224,'-13'-3'6796,"13"4"-6438,0-1 0,0 0 0,0 1 0,-1-1 1,1 0-1,0 1 0,0-1 0,0 0 0,0 1 1,0-1-1,0 0 0,0 1 0,0-1 0,0 0 1,0 1-1,0-1-507,-4 10 2265,4-9-2027,-1 1 0,0 0 0,1-1 1,-1 1-1,1-1 0,-1 1 0,1 0 0,0 0 1,-1 2-1,1-1 244,1 2-5481,8-5-474,-6 0 5398,3-1-2075,1-1 1,-1 1-1,7-4 0,8-2-2159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1:05.0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8 10816,'0'-1'632,"1"0"-497,-1 1 0,0 0 0,0 0 0,0 0 0,0-1 0,0 1 0,0 0-1,0 0 1,0 0 0,0-1 0,0 1 0,0 0 0,0 0 0,0 0 0,0-1 0,0 1-1,0 0 1,0 0 0,0 0 0,-1 0 0,1-1 0,0 1 0,0 0 0,0 0-1,0 0 1,0 0 0,0-1 0,-1 1 0,1 0 0,0 0 0,0 0 0,0 0 0,0 0-1,0 0 1,-1 0 0,1-1 0,0 1 0,-1 0 0,2 2 830,0-1 0,0 1 1,0 0-1,0 0 0,-1-1 1,1 5-1,4 25 1118,-2 1 1,-1 32-1,-10 75-656,-2 107-907,8-193-181,0-3-4379,35-72-15368,-9 1 14438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1:05.6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16 197 9568,'-14'-10'3066,"12"6"-1787,6 8 616,-3 2-1015,1 0 1,-1 0 0,0 1 0,-1-1 0,1 1-1,-2 7 1,1 10 729,6 167 2129,-5-123-2793,-1-42-426,12-165-524,-3 54-194,8-75 440,-5 58 161,-12 95-338,0 5 101,0 0 0,0 0 0,1 0 0,-1 0 0,1 0 0,0-3 0,-1 6-135,-1 1 0,1-1 0,0 0 0,0 0 1,-1 0-1,1 1 0,0-1 0,0 0 0,0 0 1,0 0-1,1 1 0,-1 0 0,1 5 28,14 86 654,-1-16-280,8 93 37,-21-167-460,4 26 41,-4-27-48,0 1 1,-1-1-1,1 0 1,0 1-1,0-1 1,0 0-1,1 0 1,-1 0-1,2 3 1,-3-5-4,0 0 0,1 0 0,-1 0 0,0 0 0,0 0 0,0 0 0,0 0 0,0 0 1,0 0-1,0 0 0,1 0 0,-1 0 0,0 0 0,0 0 0,0 0 0,0 0 0,0 0 0,0 0 1,0 0-1,1 0 0,-1 0 0,0 0 0,0 0 0,0 0 0,0 0 0,0 0 0,0 0 0,0 0 1,1 0-1,-1 0 0,0 0 0,0 0 0,0-1 0,0 1 0,0 0 0,0 0 0,0 0 0,0 0 0,0 0 1,0 0-1,0 0 0,0 0 0,0-1 0,1 1 0,-1 0 0,0 0 0,0 0 0,0 0 0,0 0 1,0 0-1,0 0 0,0-1 0,0 1 0,4-11-1,-1 0 0,0 0 0,0-1-1,1-14 1,0 0-41,28-172-913,-28 165 911,2 0-1,12-39 1,-12 55 87,-6 16-42,0 1 1,0 0 0,0 0-1,0 0 1,0-1-1,0 1 1,0 0 0,0 0-1,0 0 1,0 0-1,0-1 1,0 1 0,0 0-1,0 0 1,0 0 0,0 0-1,0-1 1,1 1-1,-1 0 1,0 0 0,0 0-1,0 0 1,0-1-1,0 1 1,0 0 0,1 0-1,-1 0 1,0 0-1,0 0 1,0 0 0,0 0-1,1 0 1,-1 0 0,0 0-1,0-1 1,4 7 52,3 14 69,-7-20-113,53 277 847,-28-122-866,-24-155-5,10 70 108,-10-39-5006,-3-37-2142,2 6 6753,0-1-1,0 1 0,0-1 1,0 1-1,-1 0 1,1-1-1,0 1 0,0-1 1,0 1-1,0 0 0,0-1 1,0 1-1,0-1 1,0 1-1,0 0 0,0-1 1,0 1-1,0-1 0,0 1 1,0-1-1,1 1 1,-1 0-1,0-1 0,8-8-4071,2-2-864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5:53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30 174 3712,'-11'-31'2229,"-6"0"6075,17 28-7849,-1 0 1,1 0-1,0 0 1,0-1-1,0 1 1,0 0 0,0 0-1,1 0 1,0 0-1,-1-1 1,1 1-1,0 0 1,0 0-1,3-4 1,-2 2-275,1 1 0,0-1 0,0 1 1,0 0-1,0 0 0,0 0 0,1 0 0,5-4 1,-5 6-130,0-1 1,-1 1 0,1 0-1,1 0 1,-1 1 0,0-1 0,0 1-1,1 0 1,-1 0 0,0 0-1,1 1 1,-1-1 0,1 1-1,-1 0 1,1 0 0,-1 1 0,1-1-1,-1 1 1,0 0 0,1 1-1,-1-1 1,0 0 0,0 1-1,0 0 1,0 0 0,0 1-1,0-1 1,0 1 0,-1-1 0,1 1-1,-1 0 1,0 1 0,0-1-1,0 0 1,-1 1 0,1 0-1,-1-1 1,1 1 0,-1 0 0,-1 0-1,3 7 1,-2-2 39,0 1 0,-1-1-1,-1 1 1,1 0 0,-2-1 0,1 1 0,-1 0 0,-4 14 0,2-9 69,-1-1 0,0 1 1,-1-1-1,-1 0 1,-1 0-1,1-1 1,-2 0-1,0 0 1,-1-1-1,-12 15 0,6-9 102,3-4 181,0 2 0,-20 32 0,32-47-429,0-1 0,-1 0 0,1 1 1,0-1-1,0 1 0,0-1 0,0 0 0,0 1 0,0-1 0,0 1 0,0-1 0,0 1 1,0-1-1,0 0 0,0 1 0,0-1 0,0 1 0,0-1 0,1 0 0,-1 1 1,0-1-1,0 1 0,0-1 0,1 0 0,-1 1 0,0-1 0,0 0 0,1 1 0,-1-1 1,0 0-1,1 1 0,-1-1 0,0 0 0,1 0 0,-1 0 0,0 1 0,1-1 0,-1 0 1,1 0-1,-1 0 0,0 0 0,1 0 0,-1 1 0,1-1 0,-1 0 0,0 0 1,2 0-1,21 1 53,-20-1-89,28-1-398,45-9 0,-18 2-641,1 1-458,6 0-1526,-1 1-3626,-36 5 3444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1:06.1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4 208 8544,'-3'-3'2458,"8"2"920,9-1 2908,-10 0-5529,0 0 0,0-1 1,0 1-1,0-1 0,3-3 0,3-4-200,13-17 0,-8 9-193,-8 10-305,-1 0 1,0 0-1,-1 0 0,0 0 0,0-1 1,0 0-1,-2 0 0,6-16 1,-9 24-53,1 0 0,-1 0 0,0 0 0,1 0 0,-1 0 0,0 0 0,0-1 0,0 1 0,0 0 0,0 0 0,0 0 0,0 0 0,-1 0 0,1 0 0,0 0 0,-1-1 0,1 1 0,0 0 0,-1 0 0,1 0 0,-1 0 0,0 0 0,1 1 0,-1-1 0,0 0 0,1 0 0,-1 0 0,0 0 0,0 1 0,0-1 0,0 0 0,0 1 0,0-1 0,0 1 1,0-1-1,0 1 0,0 0 0,-1-1 0,-1 0 18,0 1 1,0-1 0,0 1 0,0 0-1,0 0 1,0 0 0,0 0 0,0 1-1,1-1 1,-1 1 0,0 0 0,0 0-1,-3 1 1,2 1 48,-1-1 1,1 1-1,0 1 1,0-1-1,0 1 0,0-1 1,1 1-1,-1 0 0,1 0 1,0 1-1,0-1 0,1 1 1,-1-1-1,1 1 0,0 0 1,-2 8-1,1-2 128,0-1 0,1 1 0,0 0 0,1 0 0,0 0-1,2 22 1,0-25-73,0 0 0,1 0 0,0 0 0,0-1 0,1 1-1,0 0 1,0-1 0,1 0 0,0 0 0,6 8 0,-7-11-91,0 0 0,0 0 0,0 0 0,1-1 0,0 1 0,0-1 0,0 0 0,0 0 0,0 0 0,1-1 0,-1 0 0,1 0 0,-1 0 0,1 0 0,0 0 0,0-1 0,6 1 0,-5-1-168,0-1-1,-1 1 1,1-1 0,0-1 0,0 1 0,-1-1 0,1 0 0,0 0 0,6-2-1,-7 1-565,26-11-5437,-29 11 5065,1 1-1,-1-1 1,0 1-1,0-1 1,1 0-1,-1 0 1,0 0-1,-1 0 1,4-4-1,1-8-2445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1:06.6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29 208 10560,'-8'-11'1446,"5"8"-899,1-1 0,0 1 1,-1 1-1,1-1 1,-6-4-1,8 7-484,0-1-1,0 1 0,-1 0 1,1 0-1,0-1 0,0 1 1,0 0-1,0 0 0,0 0 1,0-1-1,0 1 0,0 0 1,0 0-1,0-1 0,0 1 1,0 0-1,0 0 0,0 0 1,1-1-1,-1 1 0,0 0 1,0 0-1,0-1 0,0 1 1,0 0-1,0 0 0,1 0 1,-1 0-1,0-1 0,0 1 1,0 0-1,0 0 0,1 0 1,-1 0-1,0 0 0,0-1 1,0 1-1,1 0 0,-1 0 1,0 0-1,0 0 0,0 0 1,1 0-1,6-2 2580,1 4 3925,0 5-5763,0 0-1,0 0 1,9 13 0,-1-2-334,-16-18-464,52 59 1230,-43-48-1129,-1 1 0,0-1 0,9 21-1,4 21-85,26 102-1,-26-81-18,-17-54-2,-3-15 0,0 0 0,0 0 0,1 0 0,2 6 0,-4-10 0,0-1 0,0 0 0,0 0 0,0 0 0,0 1 0,0-1 0,1 0 0,-1 0 0,0 0 0,0 1 0,0-1 0,0 0 0,0 0 0,0 0 0,1 0 0,-1 1 0,0-1 0,0 0 0,0 0 0,0 0 0,1 0 0,-1 0 0,0 0 0,0 0 0,0 1 0,1-1 0,-1 0 0,0 0 0,0 0 0,0 0 0,1 0 0,-1 0 0,0 0 0,0 0 0,0 0 0,1 0 0,-1 0 0,3-3 0,-3 2 0,2-2 0,0 0 0,-1-1 0,1 0 0,-1 1 0,2-7 0,-1 2 0,19-72 0,-14 48 0,1 0 0,17-40 0,34-47 13,1-2-666,-16 13-3478,-31 71-1255,-2 2-4686,-11 35 9772,0 0-1,1-1 1,-1 1 0,0-1-1,0 1 1,0-1-1,0 1 1,0 0-1,0-1 1,0 1 0,0-1-1,0 1 1,0-1-1,0 1 1,0-1-1,0 1 1,0 0-1,0-1 1,0 1 0,-1-1-1,-7-4-3880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3:03.1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45 189 4064,'-3'0'543,"0"0"-1,-1-1 1,1 1-1,0-1 1,0 1 0,0-1-1,0 0 1,0 0 0,0-1-1,1 1 1,-9-3 7258,13 4-7762,0 1 0,-1-1-1,1 0 1,0 1 0,0 0 0,-1-1 0,1 1-1,0 0 1,-1 0 0,1 0 0,-1 0 0,1 0-1,-1 0 1,2 1 0,21 23 188,-11-10-17,6 4-8,-1 1-1,-1 1 1,-1 0 0,-1 1 0,20 38-1,-27-44 202,-6-16 68,-2-3 59,-10-25 344,-13-18-752,6 12-98,-24-64-1,38 88-83,0-1 0,0 0 0,1 1 0,1-1 0,0 0 0,0 0 0,1 0 0,0 0 0,1 0 0,4-19 0,-4 27 26,0-1 0,0 1 0,0 0 0,1-1 0,-1 1 0,1 0 0,0 0 0,0 0 0,0 0 0,0 0 0,0 1 0,1-1 0,-1 1 0,1 0 1,0-1-1,5-2 0,-5 4 51,-1-1 1,1 1-1,0 0 1,-1 0-1,1 1 1,0-1-1,0 1 1,0-1-1,-1 1 1,1 0-1,0 0 1,0 0-1,0 0 1,0 1-1,-1-1 1,1 1-1,0 0 1,0-1-1,-1 1 1,1 1-1,3 0 1,4 3 92,-1 0 0,0 1 1,0 0-1,0 0 0,14 15 0,-6-7 57,-11-10-111,-1 1 1,-1-1-1,1 1 0,0 0 0,-1 0 0,7 11 0,-10-15 296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3:03.8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201 0 3808,'-27'0'2154,"9"2"5890,13-1-7651,0 0 1,0 0 0,0 1 0,0 0 0,1 0-1,-9 4 1,-1 3 47,0 0 0,1 0-1,-23 23 1,33-28-387,-1 0-1,1 0 1,-1 1-1,1-1 1,0 1-1,1 0 0,-1 0 1,1 0-1,0 0 1,1 0-1,-1 1 1,1-1-1,0 1 1,0-1-1,0 10 1,1-9-19,1 0 1,-1 0-1,1 0 1,0-1 0,1 1-1,-1 0 1,1-1-1,1 1 1,-1-1-1,1 0 1,0 0-1,0 0 1,0 0-1,0 0 1,1-1 0,0 1-1,0-1 1,0 0-1,1 0 1,7 5-1,-10-8 8,1 0 0,-1-1 0,0 1 0,0-1 0,1 1 0,-1-1 0,0 0 0,1 1-1,-1-1 1,0-1 0,1 1 0,-1 0 0,0 0 0,1-1 0,-1 1 0,0-1 0,0 0-1,1 0 1,-1 0 0,0 0 0,0 0 0,0 0 0,0-1 0,0 1 0,0-1 0,-1 1-1,3-3 1,5-5 46,-1 0 1,0 0-1,12-20 0,-13 19-79,3-4 28,-1-1 0,0 0 1,-1-1-1,0 1 0,8-27 1,-16 41-34,0 1 1,0-1-1,0 0 1,0 0-1,0 0 0,1 0 1,-1 0-1,0 1 1,1-1-1,-1 0 1,1 0-1,-1 1 1,1-1-1,-1 0 1,1 0-1,-1 1 1,1-1-1,0 1 1,-1-1-1,1 1 1,1-2-1,-1 2 45,1 0 0,-1 1 0,1-1 0,-1 0 0,0 0 0,1 1 0,-1-1-1,1 0 1,-1 1 0,0 0 0,1-1 0,-1 1 0,0 0 0,2 1 0,5 3 108,0 2 1,0-1-1,-1 1 1,0 0-1,-1 1 1,11 13-1,-1 0 82,15 26 101,-27-40-271,-3-5 5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3:04.3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10 7232,'-1'17'7365,"6"22"-3685,12 64-320,-17-103-3350,0 0 1,0 0-1,0 1 1,0-1-1,0 0 1,0 0-1,0 0 1,0 0-1,0 0 1,0 0 0,0 0-1,0 0 1,0 0-1,0 0 1,0 0-1,0 1 1,0-1-1,0 0 1,0 0-1,0 0 1,1 0-1,-1 0 1,0 0 0,0 0-1,0 0 1,0 0-1,0 0 1,0 0-1,0 0 1,0 0-1,0 0 1,0 0-1,1 0 1,-1 0-1,0 0 1,0 0-1,0 0 1,0 0 0,0 0-1,0 0 1,0 0-1,0 0 1,0 0-1,0 0 1,1 0-1,-1 0 1,0 0-1,0 0 1,0 0-1,0 0 1,0 0-1,0-1 1,0 1 0,0 0-1,0 0 1,0 0-1,0 0 1,0 0-1,0 0 1,0 0-1,0 0 1,0 0-1,0 0 1,1 0-1,-1-1 1,0 1 0,0 0-1,0 0 1,7-11 177,7-20-411,-12 28 219,4-9-67,1 0 0,0 0 0,0 1 0,1 0 0,1 1 1,19-19-1,-25 26 63,0 1 1,0-1-1,0 1 1,0 0-1,1-1 1,-1 2-1,1-1 1,0 0-1,-1 1 1,1-1-1,0 1 1,0 0-1,6-1 1,-7 3 62,0-1 1,1 0-1,-1 1 0,0-1 1,0 1-1,1 0 1,-1 0-1,0 0 1,0 0-1,0 1 0,0-1 1,0 1-1,-1 0 1,1 0-1,0 0 1,3 3-1,1 2 195,0 1 1,0-1-1,0 1 1,-1 0-1,0 1 1,-1 0-1,6 11 0,-4-4-67,-1 0 1,-1 0-1,5 28 0,-6-32-48,-3-11-401,-1-1 1,0 1 0,1 0 0,-1-1 0,1 1-1,-1 0 1,1-1 0,-1 1 0,1-1-1,0 1 1,-1-1 0,1 1 0,0-1-1,-1 0 1,2 1 0,0 0-740,0-1 1,1 0 0,-1 1-1,0-1 1,0 0-1,1 0 1,-1 0-1,4-1 1,6-1 111,9 2-1379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3:05.2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 71 6560,'0'-3'429,"0"4"-383,0-1 0,0 0 0,0 0 1,0 0-1,0 0 0,-1 0 0,1 0 0,0 0 1,0 0-1,0 0 0,0 0 0,0 1 1,0-1-1,0 0 0,-1 0 0,1 0 0,0 0 1,0 0-1,0 0 0,0 0 0,0 0 0,-1 0 1,1 0-1,0 0 0,0 0 0,0 0 0,0 0 1,0 0-1,0 0 0,-1 0 0,1 0 1,0-1-1,0 1 0,0 0 0,0 0 0,0 0 1,0 0-1,0 0 0,-1 0 0,1 0 0,0 0 1,0 0-1,0 0 0,0-1 0,0 1 1,0 0-1,0 0 0,0 0 0,0 0 0,0 0 1,0 0-1,0-1 0,0 1 0,0-2 1723,-2 4-1024,0 0 0,-1-1-1,1 1 1,1 0-1,-1 1 1,0-1 0,-1 3-1,-11 15 522,7-10-669,0 1 0,-11 21 0,17-29-540,0-1 1,0 0-1,0 1 1,0-1-1,1 1 1,-1 0 0,1-1-1,0 1 1,-1-1-1,1 1 1,0 0-1,1-1 1,-1 1 0,0-1-1,1 1 1,-1-1-1,1 1 1,0-1-1,2 5 1,-3-6-23,1 0 1,0 0-1,-1-1 1,1 1-1,0 0 1,0-1-1,-1 1 1,1 0-1,0-1 1,0 1-1,0-1 0,0 0 1,-1 1-1,1-1 1,0 0-1,0 1 1,0-1-1,0 0 1,0 0-1,0 0 0,0 0 1,0 0-1,0 0 1,0 0-1,0 0 1,0 0-1,0 0 1,0-1-1,0 1 1,0 0-1,1-1 0,0 0 36,0 0 0,0 0 0,-1 0 0,1 0 0,0 0 0,0 0 0,-1 0 0,1-1 0,0 1 0,-1-1 0,1 1 0,-1-1 0,2-1 0,2-9 88,0-1 0,-1 1 0,0 0 0,3-17 0,3-12 70,-8 30-164,-3 15-45,1-2-26,0 0 0,1 1 0,0-1 0,-1 0 1,1 0-1,0 0 0,0 0 0,0 0 0,3 3 0,4 11 44,-5-9-22,2 7 123,0 0 1,-1 0 0,0 0 0,2 22 0,-3 2 265,-3 53 1,-1-76-333,-1 1 0,0-1 0,-2 0 0,1 0 0,-2 0 0,-7 17 0,11-29-51,-9 14 107,10-16-124,-1-1 0,1 1 0,0-1 0,-1 1 0,1-1 0,-1 1 0,0-1 0,1 0-1,-1 1 1,1-1 0,-1 0 0,1 0 0,-1 1 0,0-1 0,1 0 0,-1 0 0,0 0 0,1 0 0,-1 0-1,1 0 1,-1 0 0,0 0 0,1 0 0,-1 0 0,0 0 0,1 0 0,-1 0 0,-1-1 0,0 0-10,-1-1 0,0 0 1,0 1-1,1-1 1,-1-1-1,1 1 1,-1 0-1,1-1 0,0 1 1,0-1-1,0 1 1,0-1-1,1 0 0,-1 0 1,1 0-1,0 0 1,-1 0-1,1 0 1,1 0-1,-1 0 0,0-6 1,-1 0-46,1-1-1,1 1 1,0-1-1,0 1 1,1-1 0,2-13-1,-1 18 37,-1 0 0,1 0 0,0 0 0,0 1 0,1-1-1,0 1 1,-1 0 0,2-1 0,-1 1 0,0 1 0,1-1 0,-1 0-1,7-4 1,5-3 68,1 1-1,23-13 1,35-14 162,-34 18 273,65-42 0,-100 57-442,0 0 0,0 0 0,-1 0 0,1 0 0,-1-1-1,0 1 1,-1-1 0,5-7 0,-6 9-51,-1 0 0,0 0-1,1 0 1,-1 1 0,-1-1 0,1 0 0,0 0 0,-1 0 0,1 0-1,-1 0 1,0 0 0,0-1 0,0 1 0,-1 0 0,1 0-1,-1 0 1,-1-5 0,2 7-15,-1 0 0,1 0 0,-1 0-1,1 0 1,-1 0 0,0 0 0,1 0 0,-1 0 0,0 0-1,0 0 1,0 1 0,1-1 0,-1 0 0,0 0 0,0 1-1,0-1 1,0 1 0,0-1 0,-1 1 0,1-1 0,0 1-1,0 0 1,0-1 0,0 1 0,0 0 0,-1 0-1,1 0 1,0 0 0,0 0 0,0 0 0,0 0 0,-1 0-1,1 0 1,0 1 0,0-1 0,0 1 0,0-1 0,0 0-1,-2 2 1,-1 0-18,-1 0-1,1 0 1,0 1-1,0-1 1,0 1-1,0 0 1,-6 6 0,5-4 91,1 1 0,0-1 0,0 0 0,1 1 0,-5 9 0,7-13-18,0 0 1,0 0 0,1 0-1,-1 0 1,1 0 0,0 0-1,0 1 1,0-1 0,0 0 0,0 0-1,0 0 1,0 0 0,1 0-1,-1 0 1,1 0 0,-1 0-1,1 0 1,0 0 0,0 0-1,0 0 1,0-1 0,2 4-1,0-1 67,2 0 0,-1 1-1,0-1 1,1-1-1,0 1 1,0-1-1,0 0 1,0 0-1,0 0 1,1-1-1,6 3 1,10 2 143,32 6 1,-52-12-232,17 3-33,50 8 177,-61-11-306,0-1-1,1 1 1,-1-2 0,0 1-1,1-1 1,9-3-1,-16 4-142,-1 0 0,0-1-1,1 1 1,-1-1 0,0 1-1,0-1 1,1 0 0,-1 1 0,0-1-1,0 0 1,0 0 0,0 0-1,0 0 1,0 0 0,1-1-1,7-5-2141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3:06.7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237 171 2496,'12'-14'5428,"-9"12"-4898,-1 0 0,0 0 0,0-1 0,-1 1 0,1-1 0,0 1 0,-1-1 0,1 1 0,-1-1 0,0 0 0,0 0 0,0 1 0,1-5 0,-2 2 78,1 1-191,0 0 0,-1 0 0,1 0 0,-1 0 0,0 0 0,0 0 0,-1 0 0,1 0 0,-1 0 0,0 0 0,0 0-1,0 1 1,0-1 0,-1 0 0,-2-4 0,0 3-75,0 0 0,0 0 0,0 1 0,-1-1-1,1 1 1,-9-5 0,11 7-297,0 1-1,1 1 1,-1-1-1,0 0 1,0 0-1,0 1 1,1-1 0,-1 1-1,0-1 1,0 1-1,0 0 1,0 0 0,0 0-1,0 0 1,0 0-1,0 0 1,0 0-1,0 1 1,0-1 0,1 1-1,-1-1 1,0 1-1,0 0 1,0 0 0,-1 1-1,0 0-13,1 0-1,0 0 0,0 0 0,0 0 1,0 0-1,0 0 0,0 1 1,1-1-1,-1 1 0,1-1 0,-1 1 1,1 0-1,-1 3 0,-1 5 81,0 0-1,-1 13 0,3-19-70,-5 49 239,3-1 0,5 94 0,35 122 197,-36-265-477,10 44 17,-7-31 2,0 0 1,-1 0 0,1 23-1,-4-40-43,0 0-1,0 1 0,0-1 1,0 0-1,0 0 0,0 0 0,0 1 1,-1-1-1,1 0 0,0 0 0,0 0 1,0 0-1,0 1 0,0-1 1,0 0-1,0 0 0,0 0 0,-1 0 1,1 1-1,0-1 0,0 0 0,0 0 1,0 0-1,-1 0 0,1 0 0,0 0 1,0 0-1,0 0 0,0 0 1,-1 1-1,1-1 0,0 0 0,0 0 1,0 0-1,-1 0 0,1 0 0,0 0 1,0 0-1,0 0 0,-1 0 1,1 0-1,0 0 0,0-1 0,0 1 1,0 0-1,-1 0 0,1 0 0,0 0 1,0 0-1,0 0 0,-1 0 1,1 0-1,0-1 0,0 1 0,0 0 1,0 0-1,0 0 0,-1 0 0,-10-9-697,10 9 565,-26-20-246,-1 2 0,-34-16 1,53 30 626,-1-1-1,1-1 1,-16-12 0,24 18-194,1 0 1,0 0-1,0-1 1,-1 1 0,1 0-1,0 0 1,0-1-1,0 1 1,0 0 0,-1 0-1,1-1 1,0 1-1,0 0 1,0-1 0,0 1-1,0 0 1,0 0-1,0-1 1,0 1 0,0 0-1,0-1 1,0 1-1,0 0 1,0-1 0,0 1-1,0 0 1,0-1-1,0 1 1,0 0 0,0-1-1,0 1 1,1-1-1,9-9 517,18-4-62,-27 14-453,208-80 587,-189 74-540,0 1 0,1 1 0,-1 1-1,1 1 1,-1 0 0,37 3-1,-55-1-67,0 0-1,0 1 1,0-1-1,0 0 0,0 1 1,0-1-1,-1 1 0,1-1 1,0 1-1,0 0 1,0 0-1,-1-1 0,1 1 1,0 1-1,-1-1 1,1 0-1,1 3 0,-2-3 8,0 1 0,0-1 0,-1 1 0,1 0 0,-1 0 0,1-1 0,-1 1-1,0 0 1,0 0 0,1 0 0,-1-1 0,-1 1 0,1 0 0,0 0 0,0 0 0,-1-1-1,1 1 1,-1 0 0,0 1 0,-2 4 27,1-1-1,-1 0 1,-1 0 0,1 0 0,-1 0-1,-8 8 1,8-8-23,-1-1 0,1 1 0,1-1 0,-1 1 0,1 0 0,-5 12 0,8-17-13,-1 1-1,1-1 1,0 0-1,-1 1 1,1-1-1,0 1 0,0-1 1,0 0-1,0 1 1,0-1-1,1 1 1,-1-1-1,0 0 0,0 1 1,1-1-1,-1 0 1,1 1-1,0-1 1,-1 0-1,1 0 1,0 1-1,-1-1 0,1 0 1,0 0-1,0 0 1,0 0-1,0 0 1,0 0-1,0-1 0,1 1 1,-1 0-1,0 0 1,0-1-1,0 1 1,1-1-1,-1 1 0,0-1 1,1 1-1,-1-1 1,3 0-1,3 2 45,0-1 0,0 0-1,0-1 1,1 0 0,-1 0-1,12-2 1,-15 1-43,12-1 26,1-1 0,20-7 0,-32 8-20,0 1 0,-1-2 0,1 1 0,-1 0 0,1-1 0,-1 0 0,0 0 0,0 0-1,0-1 1,0 1 0,5-7 0,11-23 116,5-4-304,-19 31 157,1 0 1,0 1 0,0 0 0,1 0 0,-1 1-1,1 0 1,9-4 0,5-2-2,-14 6 59,0 0 1,1 1-1,0 0 0,0 0 0,16-2 0,-21 5-25,-1-1 0,0 1-1,1 0 1,-1 0 0,0 0-1,1 0 1,-1 1 0,1-1-1,-1 1 1,0 0 0,0 0-1,1 0 1,-1 0 0,0 1-1,0-1 1,0 1 0,0-1-1,-1 1 1,4 3 0,9 13 253,-1 0 0,-2 1 0,0 0 0,17 35 0,15 28-159,-40-77-111,-1 0 0,1 0 0,0-1 0,0 1 0,0-1 0,1 1 0,-1-2 0,1 1 0,0 0 0,0-1 0,0 0 0,1 0 0,-1 0 0,1-1 0,0 0 0,0 0 0,0 0 0,-1-1 0,2 0 0,-1 0 0,0 0 0,9-1 0,2-2-601,0 0 0,0-2 0,-1 1 1,0-2-1,17-7 0,30-13-1554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3:37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136 108 3072,'2'-1'288,"-1"-1"0,1 1-1,-1 0 1,1 0 0,-1-1 0,0 1 0,0-1 0,0 1 0,0-1-1,0 1 1,0-1 0,0 0 0,-1 1 0,1-1 0,0 0 0,-1 0-1,1 1 1,-1-1 0,0 0 0,0 0 0,0 0 0,0 0 0,0 1-1,0-1 1,0 0 0,0 0 0,-1 0 0,1 1 0,-1-1 0,1 0-1,-1 0 1,0 1 0,0-1 0,0 0 0,0 1 0,0-1 0,0 1-1,0-1 1,-3-1 0,3 1-143,-1 0-1,0 0 1,1 1-1,-1-1 1,0 1 0,0 0-1,0-1 1,0 1-1,0 0 1,0 0-1,0 0 1,0 0 0,0 1-1,-1-1 1,1 1-1,0-1 1,-1 1-1,1 0 1,0 0 0,-1 0-1,1 0 1,0 0-1,0 0 1,-1 1-1,1-1 1,0 1-1,0-1 1,-1 1 0,1 0-1,0 0 1,0 0-1,0 0 1,0 1-1,0-1 1,-3 3 0,-1 1-70,1 0 1,0 0 0,0 1-1,0-1 1,0 1 0,1 0 0,0 0-1,1 1 1,-1-1 0,-3 10-1,5-6-31,0-1 0,0 0 0,0 1 0,1-1-1,1 1 1,-1 0 0,2-1 0,-1 1-1,4 13 1,3 9 137,14 42-1,-21-74-179,6 20 95,1-1 0,0 1 0,2-2 0,14 24 0,-20-36-43,1 0 0,0-1 1,0 0-1,1 0 0,0 0 1,0-1-1,0 1 1,0-1-1,1 0 0,-1-1 1,1 1-1,0-1 0,0 0 1,0-1-1,1 1 1,12 2-1,-12-4-2,-1-1-1,1 0 1,0 0-1,-1 0 1,1-1-1,-1 0 1,1 0-1,-1-1 1,1 0 0,-1 0-1,0 0 1,0-1-1,0 0 1,0 0-1,10-7 1,-3 0 35,-1 0 1,0-1-1,0 0 1,-1 0-1,13-18 1,-14 16-27,-2 1 1,0-1 0,0 0-1,-1-1 1,-1 0-1,6-18 1,-10 26-47,0 0 0,-1-1 1,0 1-1,0-1 0,0 1 0,-1-1 1,0 1-1,0-1 0,-1 1 1,0-1-1,0 1 0,0-1 0,-1 1 1,0 0-1,0-1 0,-6-10 1,0 5 45,0 1 1,0-1 0,-1 1 0,-1 1-1,0 0 1,-16-13 0,9 10 65,-1 1-1,0 0 1,-32-14 0,42 23-124,-1-1 1,0 1-1,0 0 1,0 1-1,0 0 1,0 1 0,-1 0-1,1 0 1,-18 1-1,22 1-24,0 0-1,0-1 1,0 1-1,1 1 1,-1-1-1,1 1 0,-1 0 1,1 0-1,-1 0 1,1 0-1,0 1 1,0 0-1,0 0 0,0 0 1,1 0-1,-1 1 1,1-1-1,0 1 1,0 0-1,-4 6 1,7-9-48,-1-1 1,1 1 0,-1 0-1,1-1 1,-1 1 0,1 0-1,-1-1 1,1 1 0,0 0-1,0 0 1,-1 0 0,1-1-1,0 1 1,0 0 0,0 0-1,0 0 1,0-1 0,0 1 0,0 0-1,0 0 1,0 0 0,0 0-1,0-1 1,1 1 0,-1 0-1,0 0 1,1-1 0,-1 1-1,0 0 1,1 0 0,-1-1-1,1 1 1,-1 0 0,1-1-1,-1 1 1,1-1 0,0 1-1,-1-1 1,1 1 0,0-1 0,1 1-1,1 1-921,1-1 1,-1 0-1,1 0 0,-1-1 1,1 1-1,0-1 0,7 1 1,23-3-3122,15-5-1680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3:39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1106 5312,'-1'-1'140,"0"1"1,1-1-1,-1 1 1,0-1 0,0 1-1,1-1 1,-1 1-1,1-1 1,-1 0-1,0 1 1,1-1-1,-1 0 1,1 1 0,-1-1-1,1 0 1,0 0-1,-1 0 1,0-1-1,1 0 331,1 1 0,-1-1 0,0 0-1,0 1 1,1-1 0,-1 1 0,1-1-1,1-2 1,2-8 1011,50-112 3259,-31 75-3701,-11 23-572,2 2 0,0-1 0,2 2 0,0 0 0,2 1 0,1 0 0,23-20 0,-15 22-127,-26 19-333,-1 1 0,1-1 0,0 1 0,0 0-1,0-1 1,0 1 0,0 0 0,0-1 0,0 1 0,0 0-1,0 0 1,1 0 0,3 3 7,-4-2 7,-1 0-7,1-1 1,0 1-1,0 0 1,-1 0-1,1 0 1,0 0-1,-1 0 1,1 0-1,-1 0 1,1 0-1,-1 0 1,1 0-1,-1 0 1,0 0-1,0 0 1,1 0-1,-1 0 1,0 2-1,0 24 185,-1-15-145,1 126 1060,10-150-827,34-69-235,-37 70-55,0 0 1,1 1-1,-1 0 0,2 0 0,16-15 1,-16 18 22,-9 7-22,1 0 1,-1 0-1,0 0 1,1 0-1,-1 0 1,0-1-1,1 1 1,-1 0 0,1 0-1,-1 0 1,0 0-1,1 0 1,-1 0-1,0 0 1,1 0-1,-1 0 1,0 1-1,1-1 1,-1 0-1,0 0 1,1 0-1,1 2-5,-1 0 1,0-1-1,1 1 0,-1 0 0,0 0 1,0 0-1,0-1 0,0 1 0,0 1 1,-1-1-1,1 0 0,-1 0 0,1 0 1,-1 0-1,0 0 0,0 0 0,1 1 1,-2 1-1,2 4 3,1 24 28,6 41 104,-7-66-106,1-1 1,-1 1-1,1-1 0,1 0 0,-1 1 0,1-1 0,0 0 1,6 8-1,-8-13-4,1 1-1,-1-1 1,0 1-1,0-1 1,1 0 0,-1 1-1,1-1 1,-1 0 0,1 0-1,-1 0 1,1-1-1,0 1 1,0 0 0,-1 0-1,1-1 1,0 1 0,0-1-1,0 0 1,3 1-1,-2-1 9,0-1-1,0 1 0,0-1 0,0 0 0,0 1 0,0-1 0,0-1 0,0 1 0,0 0 1,4-4-1,3-1 15,-1-1 0,-1 0 0,1-1 0,-2 0 0,12-14 1,20-27 17,2-2 61,54-88-1,-88 125-105,0 0-1,-1 0 1,-1-1 0,-1 0-1,5-23 1,5-78 56,-12 95-94,1-17 47,-1 1-1,-2 0 0,-1-1 1,-11-63-1,6 68-94,5 22 45,-2 0 0,1 0-1,-5-12 1,6 21 2,1 0 0,-1 0 1,0 0-1,0 1 0,-1-1 1,1 0-1,0 0 0,-1 1 1,-1-2-1,3 2 20,-1 1 0,1 0 0,0-1 0,-1 1 1,1 0-1,-1 0 0,1 0 0,-1-1 0,1 1 0,0 0 1,-1 0-1,1 0 0,-1 0 0,1 0 0,-1 0 0,1 0 0,-1 0 1,1 0-1,-1 0 0,1 0 0,-1 0 0,1 0 0,-1 0 1,1 1-1,0-1 0,-1 0 0,1 0 0,-1 0 0,1 1 0,-1-1 1,1 0-1,0 1 0,-1-1 0,1 0 0,0 1 0,-1-1 1,1 0-1,0 1 0,0-1 0,-1 1 0,1-1 0,0 0 1,0 1-1,0-1 0,-1 1 0,1 0 0,-5 11-20,1 1 0,0 0 0,1-1 0,0 1 0,1 1 0,-1 22-1,1-21 10,-13 221-85,15-202 139,2-1-1,1 0 0,2 0 0,0 0 1,13 37-1,-6-33-24,2 9 39,3 0 1,30 60 0,-45-102-22,1 1 1,0-1 0,0 0-1,0 0 1,0-1 0,1 1-1,6 5 1,-10-8-15,1-1 1,0 1-1,0 0 0,0-1 1,0 1-1,0-1 0,1 1 1,-1-1-1,0 1 1,0-1-1,0 0 0,0 1 1,0-1-1,1 0 0,-1 0 1,0 0-1,0 0 0,0 0 1,1 0-1,-1 0 1,0-1-1,0 1 0,0 0 1,0-1-1,0 1 0,0-1 1,1 1-1,-1-1 1,0 1-1,0-1 0,0 0 1,-1 0-1,1 1 0,0-1 1,0 0-1,1-2 0,7-9 51,-1-1 0,0-1 0,-1 0-1,-1 0 1,8-25 0,2-1-91,-7 18-27,10-36-1,-12 45 51,-6 16 0,1-1 0,-1 1 0,0-1 0,0 1 0,0 0 0,0-1 0,1 6 0,3 33 47,1 67-1,-4-47 85,-1-17 55,-2-24-92,2-1-1,1 1 1,4 20-1,-5-27 13,2 5 458,-3-18-559,0 0 1,1 0-1,-1 1 1,0-1-1,0 0 1,0 0-1,0 0 0,0 0 1,0 0-1,0 0 1,0 0-1,0 0 1,0 0-1,0 0 1,0 0-1,0 0 1,0 0-1,0 0 1,0 0-1,0 0 1,1 1-1,-1-1 1,0 0-1,0 0 1,0 0-1,0 0 0,0 0 1,0 0-1,0 0 1,0 0-1,0 0 1,0 0-1,1 0 1,-1 0-1,0 0 1,0 0-1,0 0 1,0 0-1,0 0 1,0-1-1,0 1 1,0 0-1,0 0 1,0 0-1,0 0 0,0 0 1,1 0-1,-1 0 1,0 0-1,0 0 1,0 0-1,5-10 172,50-145 63,-40 115-298,-4 9 36,15-28 0,-22 51 17,1 0 0,-1 0 1,1 0-1,1 1 0,0 0 1,0 0-1,0 1 0,11-9 1,-16 14-11,0 0-1,0 0 1,0 0 0,0 0 0,0 0 0,1 1 0,-1-1 0,0 0-1,0 1 1,1-1 0,-1 1 0,1 0 0,-1-1 0,0 1-1,1 0 1,-1 0 0,1 0 0,-1 0 0,0 0 0,1 0 0,-1 0-1,1 0 1,1 1 0,-1 1 2,0-1 0,0 1-1,-1-1 1,1 1 0,0 0 0,-1-1-1,1 1 1,-1 0 0,0 0-1,1 0 1,-1 0 0,0 1 0,1 2-1,4 13 15,0-1 0,-1 1 0,-1 1 0,-1-1 0,1 28 0,-1-23-23,0 18 38,-1 0 0,-1 0 0,-3 0 0,-1 0 0,-12 52 0,12-79 16,-1-1-1,-1 1 1,0-1-1,0-1 0,-2 1 1,1-1-1,-10 13 1,10-17 7,0 0 1,0-1 0,-1 0-1,0 0 1,0-1 0,-1 1 0,0-2-1,0 1 1,0-1 0,-18 8-1,23-12-30,-1 1-1,0-1 1,0 0-1,0 0 1,0-1-1,0 1 1,0-1-1,0 0 1,0 0-1,0 0 0,0-1 1,0 1-1,0-1 1,0 0-1,0 0 1,1-1-1,-1 1 1,0-1-1,0 1 1,1-1-1,0-1 1,-1 1-1,1 0 0,0-1 1,0 1-1,0-1 1,0 0-1,-4-6 1,3 4 2,1 0 0,-1 0 0,1-1 1,0 1-1,1-1 0,-1 1 0,1-1 1,0 0-1,1 0 0,0 0 0,0 0 0,0 0 1,0 0-1,1-1 0,0 1 0,0 0 1,1 0-1,1-9 0,1 6 9,1 1 1,-1 0-1,1-1 1,1 1-1,-1 0 1,2 1-1,-1 0 0,1-1 1,0 1-1,0 1 1,1 0-1,0 0 0,0 0 1,0 0-1,15-7 1,0 1 36,0 1 0,1 1 1,0 1-1,40-10 0,-42 14-401,1 0 0,-1 1-1,1 1 1,0 1 0,0 1-1,32 2 1,-48 0-460,-1 0-1,1 0 1,-1 1 0,1 0 0,-1 0-1,6 3 1,-9-4 12,1 1 1,-1-1-1,0 0 1,1 1-1,-1 0 1,0 0-1,0 0 1,0 0-1,0 0 1,0 0-1,-1 0 1,4 5-1,-5-6 399,0-1 0,0 1 0,0 0 0,0-1 0,0 1 0,1 0 0,-1-1 1,0 1-1,0-1 0,-1 1 0,1 0 0,0-1 0,0 1 0,0 0 0,0-1 0,0 1 0,-1 0 0,0 0 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3:44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208 238 2912,'-2'-3'415,"0"1"0,0 0 1,0-1-1,1 0 0,-1 1 1,1-1-1,-1 0 0,0-5 0,-9-15 3240,8 18-2971,-1 0 0,1 0 1,-1 1-1,0 0 0,-1 0 0,1 0 1,-1 0-1,1 0 0,-1 1 1,-9-5-1,12 7-586,0 0 0,0 1 0,-1-1 0,1 0 0,0 1 0,-1 0 0,1-1 0,0 1 0,-1 0 0,1 0 0,0 0 0,-1 1 0,1-1 0,0 1 0,0-1 0,-1 1 0,1 0 0,0-1 0,0 1 0,0 0 0,0 1 0,0-1 0,0 0 0,0 0 0,0 1 0,0 0 0,1-1 0,-1 1 0,1 0 0,-2 1 0,-4 6-11,0 1-1,1 0 1,0 0 0,0 0 0,2 0 0,-1 1 0,1 0-1,1 0 1,-5 21 0,7-25-60,0 0 1,0 1-1,1-1 0,-1 1 1,2-1-1,-1 1 0,1-1 1,0 1-1,1-1 1,0 0-1,0 0 0,0 1 1,1-2-1,0 1 0,0 0 1,6 7-1,-5-8 14,0 0 1,0-1-1,1 0 0,-1 0 0,1 0 1,0 0-1,1-1 0,-1 0 0,1 0 1,0-1-1,0 1 0,0-1 1,0 0-1,0-1 0,1 0 0,0 0 1,-1 0-1,1-1 0,0 1 0,0-2 1,-1 1-1,9-1 0,-3 0 17,0-1 0,0-1 0,0 0-1,0 0 1,0-1 0,0-1 0,-1 0-1,0 0 1,22-12 0,-28 13-14,1-1 1,-1 1-1,0-1 0,0 0 1,0 0-1,-1-1 0,1 1 1,-1-1-1,0 0 1,0-1-1,-1 1 0,1 0 1,-1-1-1,-1 0 0,1 0 1,-1 0-1,0 0 0,0 0 1,-1 0-1,2-11 1,-3 5 21,0 1 1,-1-1-1,0 0 1,-1 1-1,-1-1 1,1 1 0,-2-1-1,0 1 1,-7-16-1,-3 2 374,0-1-1,-31-38 1,37 53-404,-1 1 0,-1 0 1,0 0-1,0 1 1,-23-16-1,32 24-50,0 0-1,0 0 1,0 1-1,-1-1 1,1 1-1,0-1 1,-1 1-1,1-1 1,0 1-1,-1 0 1,1 0-1,0-1 1,-1 1-1,1 0 1,0 0 0,-1 1-1,1-1 1,-1 0-1,1 0 1,0 1-1,-1-1 1,1 0-1,0 1 1,0-1-1,-1 1 1,1 0-1,0-1 1,0 1-1,0 0 1,-2 1-1,2 0-166,-1 0-1,0 0 0,0 0 1,1 0-1,0 0 0,-1 1 1,1-1-1,0 0 1,0 1-1,0-1 0,0 1 1,1-1-1,-2 6 0,1 7-1649,1 0-1,0 1 1,1-1 0,4 23-1,3 3-3698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5:3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1 428 3392,'4'-10'10620,"8"7"-9666,9-3-155,-6 2-494,0 0 0,0 1 0,22-1 0,-34 4-283,140-8 692,-88 6-558,163 3 390,13-2 204,-16-13-503,41-2-84,-182 13-166,89-1 76,-75-3-205,-25 2 189,246-6 76,58 0 182,-272 9-491,28-2 411,165-14-166,-163 5-32,-110 12 23,0-2 0,18-5 0,10-1 22,-12 6-131,-24 2 36,0 1-1,0-1 1,0 0-1,0 0 0,0-1 1,0 0-1,0 0 1,7-3-1,-12 4 108,-2 0-90,0 1 1,0 0-1,0-1 0,-1 1 1,1 0-1,0-1 0,0 1 1,0 0-1,-1-1 0,1 1 0,0 0 1,0-1-1,-1 1 0,1 0 1,0 0-1,-1-1 0,1 1 1,0 0-1,-1 0 0,1 0 0,0-1 1,-1 1-1,0 0 0,-1-1-14,-1-1 0,0 1 0,1 0 0,-1 0 0,0 0 0,0 1 0,0-1 0,-5 0 0,4 1 21,0-1 0,0 0-1,-1 0 1,-7-3-1,-34-19 27,31 16-19,2-1 0,-1-1 0,1 0 0,0-1-1,-19-19 1,18 16 62,-23-22-67,24 21 1,-1 1 0,-1 0 0,-18-11 0,32 23 18,0 0 0,-1 1 0,1-1-1,0 1 1,-1-1 0,1 1 0,0-1-1,-1 1 1,1 0 0,-1 0 0,1 0-1,-1 0 1,1 0 0,-3 0 0,-1 0 393,30 7 324,-14-4-715,1 1 1,18 2 0,26-2 6,-1 3 1,0 2-1,102 31 0,-144-35-58,0 1 0,0 0 0,-1 0 0,22 16 0,-31-20 9,-1 0 0,0 0 1,0 0-1,0 0 0,0 0 0,0 0 0,0 0 1,0 1-1,-1-1 0,1 1 0,-1-1 0,0 1 1,0-1-1,2 6 0,-3-6 23,0 0-1,0 0 1,0-1 0,0 1 0,0 0-1,0 0 1,-1-1 0,1 1-1,-1 0 1,1 0 0,-1-1 0,1 1-1,-1-1 1,0 1 0,0 0-1,0-1 1,0 1 0,0-1-1,0 0 1,0 1 0,-1-1 0,1 0-1,0 0 1,-3 2 0,-25 17 29,-1-2 0,-37 17 0,32-18 2,-39 27 0,71-42-36,-33 23 257,-37 32 0,52-39-168,-9 9-125,16-7-2789,12-8 1199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6:19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 6656,'0'-1'97,"0"1"-1,-1 0 1,1-1 0,0 1 0,0 0 0,-1 0 0,1-1-1,0 1 1,-1 0 0,1 0 0,0 0 0,-1-1 0,1 1-1,0 0 1,-1 0 0,1 0 0,0 0 0,-1 0-1,1-1 1,0 1 0,-1 0 0,1 0 0,-1 0 0,1 0-1,0 0 1,-1 0 0,0 10 2437,1-3-1981,1 9 1056,3 23 0,1-7-1003,22 267 2375,-28 154-688,0-310-1857,3-64 8,-3-72-390,1-1 0,0 0 0,1 1 0,-1-1 0,2 0 0,-1 1 0,4 11 0,-4-18-22,-1 1-1,0-1 1,1 1-1,-1-1 1,1 0-1,0 1 1,-1-1-1,1 0 1,-1 1-1,1-1 1,-1 0-1,1 0 1,0 1-1,-1-1 1,1 0-1,0 0 1,-1 0-1,1 0 1,-1 0-1,1 0 1,0 0-1,-1 0 1,1 0-1,0 0 1,-1-1-1,1 1 1,-1 0-1,1 0 1,0 0-1,-1-1 1,1 1-1,-1 0 1,1-1-1,0 0 1,2-1 44,0 0 1,0 0 0,0 0 0,0-1-1,4-4 1,16-22 188,29-50-1,-25 35-180,101-161 225,60-90-594,-141 230 299,2 2-1,81-80 0,-130 143-16,94-89-291,-30 32-5361,-54 50 3495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5:3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295 173 2720,'5'-44'3850,"0"32"-31,-25 82 1210,-32 66-2435,21-62-1908,-50 185 312,49-147-711,31-108-280,-70 252 1010,56-204-51,14-50-234,1-6-431,1-13-186,-1 13-37,24-139 213,-16 99-278,8-28-82,3 0 0,41-99-1,-2 33 78,60-147-37,-64 169 264,-54 115-243,0 0 0,1 0 0,-1 0 0,0 0 0,1 0 0,-1 0 0,1 1 0,0-1 1,-1 0-1,1 0 0,0 1 0,-1-1 0,1 0 0,0 1 0,0-1 0,0 1 0,-1-1 0,1 1 1,0-1-1,0 1 0,1-1 0,-1 1 6,0 0 0,-1 0 0,1 1 0,0-1 0,-1 0 0,1 0 0,0 1 0,-1-1 0,1 1 0,0-1 0,-1 0 0,1 1 0,-1-1 0,1 1 1,-1-1-1,1 1 0,-1-1 0,1 1 0,-1 0 0,0-1 0,1 2 0,3 4-3,-1 1 1,0 0-1,-1 0 0,2 8 1,44 242 27,-19-85 466,-21-129-313,16 65 474,-16-88-360,-8-19-245,0 0 0,1 0 0,-1 0-1,1 0 1,-1 0 0,1 0 0,-1 0 0,1 0-1,0 0 1,0 0 0,-1 0 0,1 0 0,1 0 0,17-19 653,-5 2-612,-1-1 0,22-35 0,18-46 140,-25 45-182,51-121-72,-42 86-13,-18 41-274,-19 46 270,1 0 0,-1-1-1,1 1 1,0 0 0,-1 0-1,1 0 1,0 0-1,0 0 1,0 0 0,0 0-1,2-2 1,-3 3 38,0 0 0,0 0 1,0 0-1,0 0 0,0 0 0,1 0 0,-1 0 0,0 0 1,0 0-1,0 0 0,0 0 0,0 0 0,1 0 0,-1 0 1,0 0-1,0 0 0,0 0 0,0 0 0,1 0 0,-1 0 1,0 0-1,0 0 0,0 0 0,0 0 0,0 0 0,0 0 1,1 0-1,-1 1 0,0-1 0,0 0 0,0 0 0,0 0 1,0 0-1,0 0 0,0 1 0,2 10-184,-7 76 195,-1 3 51,4 31-200,0-26 377,18 172 1,29-23 785,-37-202-463,-7-40-283,-1-6-1200,-1 0 0,1 0-1,0 0 1,0 0 0,0 0 0,2-6 0,-2 9 310,9-51-10869,3 27 6703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3:45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2 6560,'-9'-1'888,"6"1"-553,0 0 1,1 0 0,-1 0 0,0 0 0,0 0-1,0 0 1,1 1 0,-1-1 0,0 1-1,0 0 1,-3 1 0,1 1 430,0 0 0,-1-1 0,1 0 0,-7 2 0,-18 6 1196,23-6-1659,0 1 0,-1-1 0,2 1 0,-1 0 0,0 1 0,1 0 0,0 0 0,1 0-1,-1 1 1,1-1 0,0 1 0,-3 8 0,1-1-86,1-1 0,0 1 0,1 1-1,1-1 1,1 0 0,-3 16 0,4-15-121,1 0 0,0 0 0,1 0 0,2 20 1,-1-28-22,0 1 1,0-1-1,1 1 1,1-1-1,-1 0 1,1 0-1,0 0 1,1 0-1,-1 0 1,8 9 0,-10-15-49,0 0 1,-1 0 0,1 0 0,0 0 0,0 0 0,0 0-1,1 0 1,-1 0 0,0 0 0,0-1 0,0 1-1,1 0 1,-1-1 0,0 1 0,1-1 0,-1 1 0,0-1-1,1 0 1,-1 0 0,1 1 0,-1-1 0,0 0-1,1 0 1,-1 0 0,1 0 0,-1-1 0,0 1 0,1 0-1,-1-1 1,0 1 0,1-1 0,1 0 0,1-2 17,0 1 1,-1-1 0,1 0 0,-1 1 0,0-2-1,0 1 1,0 0 0,0-1 0,4-6 0,17-33 92,-2-2 1,-2 0 0,16-54-1,-32 86-60,0 1-1,3-26 0,-7 34-80,1-1 0,-1 1 0,0 0 0,0-1 0,-1 1 0,1-1 0,-1 1 0,0 0 0,0-1-1,0 1 1,-1 0 0,-2-4 0,3 6-66,0 1-1,0 0 1,-1 0-1,1 0 1,-1 0-1,1 0 1,-1 0-1,0 0 1,1 0-1,-1 0 1,0 1-1,1-1 1,-1 1-1,0-1 1,0 1-1,1 0 1,-1 0-1,0 0 1,0 0-1,0 0 1,0 0-1,1 0 1,-1 1-1,0-1 1,0 1-1,1-1 1,-1 1-1,0-1 1,1 1-1,-1 0 1,0 0-1,-2 2 1,2 1-752,0-1 1,0 1-1,0 0 1,0 0-1,1 0 1,0 0-1,-1 0 1,1 1-1,1-1 0,-1 0 1,1 0-1,0 1 1,0 6-1,6 20-2725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3:47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26 981 3072,'-2'0'80,"1"1"0,-1-1 1,1 1-1,0 0 0,-1-1 1,1 1-1,0 0 0,0 0 0,0 0 1,-1 0-1,1 0 0,0 0 0,0 1 1,0-1-1,1 0 0,-1 0 0,0 1 1,0-1-1,1 1 0,-1-1 0,1 0 1,-1 1-1,1-1 0,0 1 1,-1-1-1,1 1 0,0-1 0,0 3 1,0 4 1173,0 1 0,0-1 0,4 15 0,-4-22-1155,0-1 1,0 1 0,0 0 0,0-1-1,0 1 1,0-1 0,1 1 0,-1-1-1,0 1 1,0-1 0,1 1 0,-1-1-1,0 1 1,1-1 0,-1 1-1,1-1 1,-1 1 0,0-1 0,1 0-1,-1 1 1,1-1 0,-1 0 0,1 1-1,-1-1 1,1 0 0,-1 1 0,1-1-1,0 0 1,-1 0 0,1 0 0,-1 0-1,1 0 1,-1 0 0,1 0 0,0 0-1,-1 0 1,1 0 0,-1 0-1,1 0 1,0 0 0,-1 0 0,1 0-1,-1-1 1,1 1 0,0-1 0,2 1 151,-1-2 0,0 1 0,0 0 0,0 0 0,1-1 0,-1 1 0,0-1 0,-1 0 0,5-3 0,11-23 380,0-1 0,-2 0 0,14-38 0,-4 12-382,90-165 791,-56 125-320,-58 92-681,1 0 21,-1 0 1,1 1-1,0-1 0,0 0 0,0 0 1,0 1-1,3-3 0,-5 5-49,0-1-1,1 1 1,-1 0-1,0 0 1,1-1 0,-1 1-1,1 0 1,-1 0-1,1 0 1,-1 0-1,1 0 1,-1 0-1,0 0 1,1 0-1,-1 0 1,1 0 0,-1 0-1,1 0 1,-1 0-1,1 0 1,0 0-1,0 1 8,0-1 0,0 1-1,0 0 1,0 0 0,0-1-1,0 1 1,0 0 0,-1 0 0,1 0-1,0 0 1,1 2 0,17 26 268,-7-12-174,0 1 0,-1 0 1,-1 1-1,-1 0 0,13 38 1,-8 2 240,-2 1 1,6 82 0,-18-130-209,0 0 0,0-1 0,-1 1 1,-2 12-1,2-20-113,0 1 1,0-1 0,-1 0 0,1 0-1,-1 1 1,0-1 0,0-1 0,0 1-1,0 0 1,-1 0 0,1-1-1,-1 1 1,-6 4 0,6-6-1,0-1 0,0 1 0,0-1-1,0 0 1,-1 0 0,1 0 0,0 0 0,-1-1 0,1 1 0,0-1 0,-1 0-1,1 0 1,-1 0 0,1 0 0,0-1 0,-1 1 0,-4-3 0,-7-1-58,1 0 0,-22-10 0,18 5 94,0-1 0,1-1 0,-28-21 0,-43-46-211,81 71 89,5 6 11,1 0 0,0-1 1,-1 1-1,1-1 1,0 1-1,0-1 1,0 0-1,-2-2 1,3 4 35,0 0 0,0 0 0,0 0 0,0-1-1,0 1 1,0 0 0,0 0 0,0-1 0,0 1 0,0 0 0,0 0 0,0 0 0,0-1 0,0 1 0,0 0 0,0 0 0,0-1-1,0 1 1,1 0 0,-1 0 0,0 0 0,0-1 0,0 1 0,0 0 0,0 0 0,0 0 0,1 0 0,-1-1 0,12-1-83,36 1 295,1-1-1,63-12 1,-88 9-118,0-1 1,0-1-1,-1-1 1,0-1 0,0-1-1,33-19 1,-33 12-69,0-1-1,-1-1 1,21-24 0,-31 32 7,7-9 163,-1-1-1,25-34 0,-42 53-182,0 1 0,-1-1 0,1 1-1,0-1 1,-1 0 0,1 1 0,-1-1-1,0 1 1,0-1 0,1 0 0,-1 0-1,0 1 1,-1-3 0,1 1 57,-5 15-201,3-2 212,-1 0 0,-4 11 0,-7 23-40,7 3-20,2 1 1,2 0 0,5 73-1,-1-114 26,3 35 225,-3-39-222,-1 1 0,1-1 0,0 1 1,0-1-1,0 1 0,1-1 0,-1 0 1,4 6-1,-4-9-35,-1 0 1,0 1-1,0-1 1,1 0-1,-1 0 1,0 1-1,1-1 1,-1 0-1,0 0 1,1 0-1,-1 1 1,0-1-1,1 0 1,-1 0-1,0 0 1,1 0-1,-1 0 1,0 0-1,1 0 1,-1 0-1,1 0 1,-1 0-1,0 0 1,1 0-1,-1 0 1,0 0-1,1 0 1,11-8 83,6-13-38,-3-5-8,12-28 1,-1 1 14,66-102 83,-74 126-146,5-6 58,-22 64-705,-1-26 610,1 22 37,1 1 0,1-1 0,1 0 1,1 0-1,16 48 0,-19-68 35,1 0-1,-1 0 0,1 0 1,0-1-1,0 1 1,0-1-1,0 1 0,1-1 1,4 4-1,-6-6-14,0-1 0,0 1 0,0-1 0,0 1 0,1-1 0,-1 0 0,0 0 0,1 0 0,-1 0 0,1-1 0,-1 1 0,1-1 0,-1 1 0,1-1 0,-1 0 0,1 0 0,-1 0 0,1 0 0,-1 0 0,1-1 0,4-1 0,5-2 10,-1 0 0,0-1 0,0-1 0,-1 0 0,0-1 0,0 0 0,14-12 0,59-64-296,-69 67 179,1 1 99,0 1 1,18-13 0,-14 9 80,-17 15-78,1 0-1,0 0 0,0 0 1,0 1-1,5-3 0,-4 1 98,-4 2-178,-1 2 57,1 0 0,-1 1-1,1-1 1,-1 0 0,1 0 0,-1 0 0,1 1-1,-1-1 1,1 0 0,-1 0 0,1 1-1,-1-1 1,1 0 0,-1 1 0,1-1 0,0 0-1,-1 2 1,-6 6 10,1 1-1,0 1 1,-7 13-1,1 0 29,2-3-16,1 1-1,1-1 1,-9 36-1,2-8-52,9-30 55,1 0-1,1 0 1,0 0-1,1 0 1,0 24-1,3-38-5,0 0 0,1 0 0,0 0 0,0 0-1,0 0 1,0-1 0,0 1 0,1 0 0,0-1 0,-1 1 0,1-1-1,1 1 1,2 3 0,-4-7 4,-1 1 1,1-1-1,0 1 0,0-1 0,0 1 1,0-1-1,0 1 0,0-1 0,0 0 1,0 0-1,0 1 0,0-1 0,0 0 1,0 0-1,1 0 0,-1 0 0,0 0 1,0 0-1,0-1 0,0 1 0,0 0 1,0 0-1,1-1 0,22-10 119,-14 3-108,0 1 1,-1-1-1,1-1 0,-2 1 1,14-18-1,7-7-55,165-157 76,-193 188-44,131-118-52,-111 97 73,0 0 0,-2-1 1,29-47-1,-23 26 34,26-72 1,9-53-42,-20 50-109,-35 107 57,-1 0 0,0 0 0,-1 0 0,-1-1 0,1-20 0,-4 31-33,-1 6 35,-2 11 2,-31 175-56,-6 21 150,-53 230 271,94-439-329,-2 8 48,1-1 0,0 1 0,0 0 0,1 13 0,3-15 51,0-9-26,4-11 45,17-52-74,25-58-298,-42 106 190,10-16 25,-16 31 21,0 0-1,1 0 0,-1 0 1,1 0-1,0 1 0,-1-1 1,1 0-1,0 1 0,0 0 0,0-1 1,0 1-1,2-1 0,-3 2 17,0 0-1,-1 0 0,1 0 0,0 0 0,-1 1 1,1-1-1,0 0 0,-1 0 0,1 1 0,-1-1 1,1 1-1,-1-1 0,1 0 0,0 1 0,-1-1 0,0 1 1,1-1-1,-1 1 0,1 0 0,-1-1 0,0 1 1,1-1-1,-1 1 0,1 0 0,8 17 58,-6-9-29,-1-1-1,4 20 0,-5-20-12,1 1-1,0 0 1,4 10-1,-3-12-288,0-1 0,0 0-1,0 1 1,1-1-1,-1 0 1,8 7-1,-8-10-332,0-1 0,0 1 0,0-1 0,0 0 0,1 0-1,-1 0 1,1 0 0,-1-1 0,1 1 0,0-1 0,-1 0 0,1 0-1,0-1 1,4 1 0,47 2-4506,12-5-2854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3:51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1189 3072,'-1'2'3503,"7"8"663,-5-8-3953,0-1 1,1 0-1,-1 1 0,1-1 1,-1 0-1,1 0 0,-1 0 1,1 0-1,0 0 0,-1-1 1,1 1-1,0 0 0,0-1 1,0 1-1,-1-1 0,1 0 1,0 0-1,0 0 0,0 0 1,0 0-1,0 0 0,-1 0 1,1 0-1,0-1 0,0 1 0,0-1 1,0 1-1,-1-1 0,1 0 1,0 1-1,-1-1 0,1 0 1,0 0-1,-1-1 0,1 1 1,-1 0-1,0 0 0,3-3 1,3-7 19,0 0 0,0 0 0,-1-1 0,9-24 0,-4 9-44,26-62 275,-11 24 206,42-74-1,-62 129-641,2-5 274,1 0 1,1 0-1,19-22 0,-19 57 498,16 66 186,11 27-612,-26-83-81,2-1 0,32 54 0,-40-76-259,0 1 1,1-1-1,0 0 0,0-1 1,0 1-1,1-1 1,0-1-1,0 1 1,0-1-1,1 0 0,0-1 1,0 0-1,0 0 1,0-1-1,13 4 1,-18-6-12,1-1 0,-1 0 0,1 0 1,-1 0-1,0 0 0,1-1 1,-1 1-1,1-1 0,-1 0 1,0 0-1,0 0 0,1 0 1,-1-1-1,0 1 0,0-1 0,0 0 1,-1 0-1,1 0 0,0 0 1,-1 0-1,1 0 0,3-6 1,2-1 26,-1-1 0,0 0 0,0 0 0,-1 0 1,5-13-1,11-33 109,18-68 1,-39 118-149,3-5-25,-2-1-1,0 0 0,0 0 1,0-20-1,-2 27-6,0 0 1,0 0-1,-1 1 0,0-1 1,0 0-1,0 1 0,0-1 0,-1 0 1,1 1-1,-1 0 0,-1-1 1,1 1-1,0 0 0,-5-5 0,6 8 14,0 0 0,1 0 0,-1 0 0,0 0 0,0 0 0,0 1 0,0-1 0,0 0 0,0 1-1,0-1 1,0 0 0,0 1 0,0 0 0,-1-1 0,1 1 0,0 0 0,0-1 0,0 1 0,-1 0-1,1 0 1,0 0 0,0 0 0,0 0 0,-1 0 0,1 0 0,0 1 0,0-1 0,0 0-1,0 1 1,-1-1 0,1 1 0,0-1 0,0 1 0,0-1 0,0 1 0,0 0 0,0 0 0,0-1-1,1 1 1,-1 0 0,0 0 0,0 0 0,-1 2 0,-1 1-6,0 1-1,0 0 1,0 0 0,0 0 0,1 0-1,0 0 1,0 0 0,-1 7-1,-2 13 116,1 1-1,1-1 0,1 1 1,2 0-1,1 0 0,0 0 1,2-1-1,1 1 0,14 48 1,-16-70-77,0 1 1,0 0 0,0-1-1,1 1 1,-1-1 0,1 1-1,0-1 1,4 4 0,-6-7-16,1 1 0,-1-1-1,1 0 1,0 1 0,-1-1 0,1 0 0,0 0 0,0 0 0,0 0 0,-1 0 0,1-1 0,0 1-1,0 0 1,0-1 0,0 0 0,0 1 0,1-1 0,-1 0 0,0 0 0,0 0 0,0 0 0,3-1-1,1-1 9,0 0-1,0 0 1,0-1-1,0 0 1,-1 0-1,9-5 1,30-28-25,-29 24-13,69-62 95,56-45 96,125-59-353,-261 175 192,-3 3-5,-1-1 0,1 1 1,0-1-1,0 1 1,0-1-1,-1 1 1,1 0-1,0-1 1,0 1-1,0 0 0,0-1 1,0 1-1,1 0 1,2-5 405,-4 5-411,0 0-1,0 0 1,0 0 0,0 0 0,0 0-1,0 0 1,0 0 0,-1 0-1,1 0 1,0 0 0,0 0-1,0 0 1,0 0 0,0 0-1,0 0 1,0 0 0,0 0-1,0 0 1,0 0 0,-1 0-1,1 0 1,0 0 0,0 0-1,0 0 1,0 0 0,0-1-1,0 1 1,0 0 0,0 0-1,0 0 1,0 0 0,0 0 0,0 0-1,0 0 1,-1 0 0,1 0-1,0 0 1,0 0 0,0 0-1,0-1 1,0 1 0,0 0-1,0 0 1,0 0 0,0 0-1,0 0 1,0 0 0,0 0-1,0 0 1,0 0 0,0-1-1,-132 58 540,111-47-581,0 1 0,1 1 0,-27 21 0,37-25 47,0 1 0,1 0 0,0 1 0,1-1 0,0 2 0,0-1 0,1 1 0,-6 13 0,4-5 26,1 1 0,1-1 0,1 1 0,-8 40 0,13-55 5,1 0 1,0 0-1,0-1 0,0 1 1,0 0-1,1 0 0,0 0 1,0 0-1,0-1 0,0 1 1,1-1-1,0 1 0,0-1 1,0 1-1,3 3 0,-3-6-18,0 0-1,-1 0 0,1 0 0,0 0 1,0 0-1,0-1 0,0 1 0,0-1 1,0 1-1,1-1 0,-1 0 0,0 0 1,1 0-1,-1 0 0,1-1 0,-1 1 1,1-1-1,-1 1 0,1-1 0,-1 0 1,1 0-1,-1 0 0,1 0 0,0 0 0,-1-1 1,1 1-1,-1-1 0,1 0 0,2-1 1,1 0-18,-1-1 1,1 0-1,-1 0 1,0-1-1,0 1 1,0-1-1,0 0 1,-1-1-1,1 1 1,-1-1-1,0 0 1,-1 0-1,1 0 1,4-9-1,4-11 5,-1 0 0,9-28 0,-12 28-1,45-118-46,-44 124 86,-7 17-60,-1 0 0,0 0-1,0 0 1,0 0 0,0 0 0,-1 0 0,1 0 0,0 0 0,-1 0 0,1-3-1,8 33-180,-7-16 152,1 25 0,2 10 140,-2-31-56,18 74-40,-20-86 20,1 0 0,-1 0 0,1 0 0,0 0 0,0 0 0,1 0 1,-1-1-1,5 5 0,-6-7-10,0 0 0,0 0 1,0 0-1,0 0 0,1 0 1,-1 0-1,0-1 0,0 1 1,0 0-1,1-1 0,-1 1 1,0-1-1,1 1 0,-1-1 1,1 0-1,-1 0 0,0 0 1,1 0-1,-1 0 0,1 0 1,-1 0-1,0 0 0,1 0 1,-1 0-1,1-1 0,-1 1 1,0-1-1,3-1 0,5-3 35,0-1 1,-1 0-1,1 0 0,13-15 0,7-6-62,1 3 6,1 1 0,1 2 0,39-21 0,149-62-41,-194 88 99,-25 15-36,-4 2-3,-14 8-1,-1 3 12,1 0 1,0 1-1,0 1 0,1 0 0,1 1 1,-14 18-1,11-10 1,2 0 0,0 1 1,2 1-1,-14 30 0,25-48-22,0 0 1,1 0-1,-1 0 1,2 0-1,-1 1 0,1-1 1,0 1-1,0-1 0,1 10 1,0-14 6,1 0 1,-1 0-1,1 0 1,0-1-1,-1 1 1,1 0-1,1 0 1,-1 0-1,0-1 1,1 1-1,-1 0 1,1-1-1,0 0 1,0 1-1,0-1 1,0 0-1,0 0 1,1 0-1,-1 0 1,0 0-1,1-1 1,0 1-1,-1-1 1,1 1-1,5 1 1,-1-1 10,0 0 0,1-1 1,-1 1-1,0-1 0,1-1 1,-1 1-1,0-1 0,1-1 1,-1 1-1,0-1 1,1-1-1,-1 1 0,0-1 1,0 0-1,10-5 0,-7 2-4,0 0 1,0-1-1,0 0 0,-1 0 0,0-1 0,0-1 0,0 0 1,-1 0-1,10-13 0,23-37-114,-2-2 0,43-91 0,-58 101 194,32-104 1,0-57-144,-36 127 43,-14 61-12,21-92-182,-22 88 198,-1 1 0,0-37-1,-4 59 2,0 0 1,0 1-1,-1-1 0,0 0 0,1 1 0,-3-5 0,3 8-3,0 0 0,0-1 0,0 1 0,0-1 0,0 1 0,-1 0-1,1-1 1,0 1 0,0 0 0,-1-1 0,1 1 0,0 0 0,-1-1 0,1 1 0,0 0 0,-1 0 0,1-1-1,0 1 1,-1 0 0,1 0 0,-1 0 0,0-1 0,1 1-5,-1 1 0,0-1 0,0 0 1,1 0-1,-1 0 0,0 1 0,1-1 0,-1 0 0,1 1 0,-1-1 0,0 1 1,1-1-1,-1 1 0,1-1 0,-1 1 0,1-1 0,-1 1 0,0 0 0,-3 5-8,0 0-1,0 0 1,1 1-1,0-1 1,0 1-1,-3 10 0,-14 57-37,-21 142-1,22-100 166,10-69-80,-4 23 67,2 1 0,-1 82 0,11-108-33,3 56 1,-2-96-72,1 0 1,-1 0-1,1-1 1,1 1-1,-1 0 1,4 7-1,-5-11 14,1 0 0,-1 0 0,1-1 0,-1 1 0,1 0 0,-1-1 0,1 1-1,-1-1 1,1 1 0,0 0 0,-1-1 0,1 0 0,0 1 0,-1-1 0,1 1 0,0-1 0,0 0 0,1 1 0,-1-1 6,0 0 0,0 0 0,-1 0 1,1 0-1,0-1 0,0 1 1,0 0-1,0 0 0,0-1 0,0 1 1,0-1-1,0 1 0,0-1 0,-1 1 1,1-1-1,0 1 0,0-1 0,-1 0 1,2-1-1,9-10 105,-1 0 0,10-16 0,11-14-49,1 8-182,1 1 0,2 1 0,61-42 0,-96 74 115,0-1 1,1 1 0,-1 0 0,0-1-1,0 1 1,1 0 0,-1 0-1,0-1 1,0 1 0,1 0-1,-1 0 1,0 0 0,1-1 0,-1 1-1,0 0 1,1 0 0,-1 0-1,0 0 1,1 0 0,-1 0-1,0 0 1,1 0 0,-1 0 0,1 0-1,-1 0 1,0 0 0,1 0-1,-1 0 1,0 0 0,1 0-1,-1 0 1,0 0 0,1 0 0,-1 0-1,0 1 1,1-1 0,-1 0-1,1 1 1,-1 4 1,2 11-20,-1 0 1,-1 25-1,-1-30 8,0-1-1,1 1 1,1-1-1,0 1 0,0-1 1,1 1-1,0-1 1,6 15-1,-6-20 28,0 0 1,0-1-1,1 0 1,-1 0-1,1 1 1,0-1-1,0-1 0,1 1 1,-1 0-1,1-1 1,0 0-1,0 0 1,0 0-1,0 0 1,0-1-1,1 1 0,-1-1 1,1 0-1,0-1 1,-1 1-1,1-1 1,0 0-1,0 0 0,0 0 1,0-1-1,0 0 1,0 0-1,0 0 1,0 0-1,0-1 0,0 0 1,-1 0-1,1 0 1,0-1-1,0 1 1,7-5-1,-4 1-37,0 0 1,0-1-1,-1 1 0,0-2 0,11-10 1,28-41-59,1-1 42,-47 59 37,2-2 2,0 0 0,0 0 1,0 0-1,0 0 0,0-1 0,-1 1 0,1 0 0,-1-1 0,0 1 0,1-1 1,-1 0-1,0 1 0,-1-1 0,2-4 0,-2 7-8,0 0-1,0 0 1,0-1-1,0 1 1,0 0 0,0 0-1,0 0 1,0 0-1,0 0 1,0 0 0,0 0-1,0 0 1,0 0-1,0 0 1,0-1 0,0 1-1,0 0 1,0 0-1,0 0 1,0 0-1,0 0 1,0 0 0,0 0-1,0 0 1,0 0-1,0-1 1,0 1 0,0 0-1,0 0 1,0 0-1,0 0 1,0 0 0,0 0-1,0 0 1,-1 0-1,1 0 1,0 0 0,0 0-1,0 0 1,0 0-1,0 0 1,0 0 0,0 0-1,0 0 1,0 0-1,-1 0 1,1 0 0,0 0-1,0 0 1,0 0-1,0 0 1,0 0 0,0 0-1,0 0 1,0 0-1,-6 5-125,-4 10 154,3 0 14,1 2 0,0-1 0,2 0 1,0 1-1,0 0 0,0 19 0,2-24-55,-1 7 18,1 1 0,1-1 0,0 1 0,4 33 0,-3-53 4,0 1-1,0-1 0,0 0 1,0 1-1,0-1 1,0 0-1,0 1 1,0-1-1,0 1 1,0-1-1,0 0 1,0 1-1,1-1 1,-1 0-1,0 1 1,0-1-1,0 0 0,0 1 1,1-1-1,-1 0 1,0 0-1,0 1 1,1-1-1,-1 0 1,0 0-1,1 1 1,-1-1-1,0 0 1,1 0-1,-1 0 1,0 1-1,1-1 0,0-1 4,0 1-1,-1 0 0,1-1 0,-1 1 0,1-1 0,0 1 0,-1-1 0,1 1 0,-1-1 0,1 0 0,-1 1 0,0-1 0,1 0 1,-1 0-1,12-29 56,-7 8-136,-2-1 1,0 0 0,-1-41-1,-13-69-230,11 131 320,-1-1 0,1 1 0,-1 0 0,1 0 0,-1 0 0,0 0 0,0 0 1,-2-3-1,-2-6-7,5 11-15,-1-1 0,1 1 0,0-1 0,0 1 0,0 0 0,0-1 0,0 1 0,0-1 0,0 1 0,0-1 0,0 1 0,0-1 0,0 1 0,0 0 0,0-1 0,0 1-1,0-1 1,0 1 0,0-1 0,0 1 0,1 0 0,-1-1 0,0 1 0,0-1 0,1 1 0,-1 0 0,0-1 0,0 1 0,1 0 0,0-1 0,0 0 3,0 0 0,1 1 0,-1-1 0,1 0 1,-1 1-1,1-1 0,-1 1 0,1-1 0,2 1 0,7-1 47,0 0-1,12 2 0,-13-1-29,79 4 327,-75-2-321,0 0 1,0 1-1,-1 0 1,18 7-1,-27-8-15,0 0 0,0 0-1,0 0 1,0 1 0,-1-1 0,1 1 0,0 0 0,-1 0-1,0 0 1,0 0 0,0 1 0,0-1 0,4 7-1,-6-7 29,1 0 0,-1 0 0,0 0-1,0 1 1,0-1 0,0 0-1,0 1 1,-1-1 0,0 0 0,0 1-1,1-1 1,-2 1 0,1-1-1,0 0 1,-1 1 0,0-1 0,1 0-1,-3 5 1,-2 4-26,-1-1 0,0 0 0,-1-1 0,-10 14 0,-3 3 55,12-19-55,8-8-6,0 0-1,0 0 1,0 0-1,0 0 0,-1 0 1,1 0-1,0 0 1,0 0-1,0 0 0,0 0 1,0 0-1,0 0 1,-1 0-1,1 0 0,0 0 1,0 0-1,0 0 1,0 0-1,0 0 0,0 0 1,0 0-1,-1 0 1,1 0-1,0 0 0,0 0 1,0-1-1,0 1 1,0 0-1,0 0 0,0 0 1,0 0-1,0 0 1,0 0-1,0 0 0,0 0 1,-1-1-1,1 1 0,0 0 1,0 0-1,0 0 1,0 0-1,0-2 7,0 0 1,0 1-1,0-1 1,0 0-1,0 1 1,1-1-1,-1 0 1,0 1-1,1-1 0,-1 1 1,2-3-1,6-11-58,0 1 0,1 0 0,1 0-1,0 1 1,0 1 0,1-1-1,1 2 1,0 0 0,1 0 0,0 1-1,1 0 1,0 2 0,0-1 0,23-8-1,-32 14 39,1 1 0,-1 0 0,1 0 0,0 1 0,10-2 0,-13 3 9,-1 0 0,1 0-1,-1 0 1,1 0-1,-1 1 1,0-1-1,1 1 1,-1-1 0,0 1-1,1 0 1,-1 0-1,0 0 1,0 0 0,0 0-1,0 0 1,4 3-1,-2 1 6,1-1 0,-1 1 0,0 0 0,0 0-1,-1 1 1,1-1 0,3 9 0,0 4 3,7 20 0,-11-27 9,0 0-1,1 0 1,1 0-1,0-1 1,0 1-1,13 17 1,-18-27-2,1-1 0,-1 1 1,1-1-1,-1 1 0,1 0 1,0-1-1,-1 1 0,1-1 1,0 0-1,-1 1 0,1-1 1,0 1-1,0-1 0,-1 0 1,1 0-1,0 1 0,0-1 1,-1 0-1,1 0 0,0 0 1,0 0-1,0 0 0,-1 0 1,1 0-1,0 0 0,0 0 1,0 0-1,-1-1 0,1 1 1,0 0-1,0 0 0,-1-1 1,1 1-1,0 0 0,0-1 1,-1 1-1,1-1 0,-1 1 1,1-1-1,0 1 0,-1-1 1,1 0-1,-1 1 0,1-1 1,0-1-1,3-4-30,1 0 1,-1-1-1,6-12 0,-6 11-19,80-142-126,-72 126 303,-11 21-125,0-1-1,1 1 1,0 0-1,-1 0 0,1 0 1,1 0-1,-1 0 1,0 0-1,1 0 1,-1 1-1,6-5 1,-8 7-104,1 0 82,-1 0-1,0 1 1,1-1 0,-1 0-1,0 0 1,0 0 0,1 1-1,-1-1 1,0 0 0,0 1 0,1-1-1,-1 0 1,0 1 0,0-1-1,0 0 1,0 1 0,0-1-1,1 0 1,-1 1 0,0-1-1,0 0 1,0 1 0,0-1-1,0 0 1,0 1 0,0 0-1,0 10-3,0-11 11,0 11 65,-2 0 0,-4 21 0,1-7 26,2-11 2,-1 0 0,-1 0 1,-8 19-1,11-28-72,-16 39-195,16-41 189,1 1 0,0 0 0,0 0 1,0-1-1,1 1 0,-1 0 0,1 0 0,0 0 1,0 0-1,0 0 0,1 0 0,-1 0 0,1 0 1,0 0-1,0-1 0,1 1 0,-1 0 0,1-1 1,0 1-1,2 4 0,-2-6-11,1 0 0,-1-1 0,0 1 0,1 0 1,-1-1-1,1 1 0,-1-1 0,1 0 0,0 0 0,-1 0 0,1 0 0,0-1 0,0 1 0,0-1 1,0 1-1,-1-1 0,1 0 0,0 0 0,0 0 0,5-1 0,4-2 3,1 0-1,-1 0 1,16-8 0,-18 8-31,6-3-172,91-35-3951,-39 9-4207,-65 30 7545,9-5-1546,-9 1-2518,-5 1 1649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3:51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29 7232,'-14'-25'2656,"6"21"4543,16 8-5951,6 1 32,4 3-800,0-5-448,0 1-32,-4 4-256,-1-3 160,-5 2-2272,2-2 1281,-1 3-4769,1 4 3296,-20-9-2112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3:51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41 11712,'-27'-29'4352,"22"29"-3393,10-3-255,9 6-608,7-3-192,11 0 2080,4-3-1088,9-2 224,13 5-672,19-3-224,12 3-128,1 0-640,2 3 288,-16-3-4480,-10 5 2625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3:53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372 609 2912,'15'-9'2188,"-13"4"214,-10-1-139,-4 2-1234,-1 0 1,1 1-1,-1 0 0,0 1 0,1 0 1,-1 1-1,-24 1 0,23 1-682,1 1 0,-1 1 0,1-1 1,-1 2-1,1 0 0,0 1 0,0 0 0,1 1 0,0 0 0,0 1 1,-22 16-1,27-16-181,0-1 1,1 1-1,0 1 0,0-1 1,1 1-1,0 0 1,0 0-1,0 1 1,-4 14-1,5-13-48,1 0 1,0 0-1,0 1 1,1-1-1,1 0 1,0 1-1,0-1 1,2 19-1,-1-25-76,1 0 0,0-1 0,-1 1 0,1-1-1,1 1 1,-1-1 0,0 0 0,1 1 0,0-1-1,-1 0 1,1 0 0,0 0 0,1 0 0,-1 0 0,1 0-1,3 2 1,-2-2 4,0 0 0,0-1 0,0 0 1,0 0-1,0 0 0,1-1 0,-1 1 0,1-1 0,-1 0 0,1 0 0,6 0 0,2-1 21,0 0 0,1-1 0,-1-1 0,0 0 0,0 0 0,0-1 0,0-1 0,12-6 0,-11 4-32,0 0 0,0-1-1,-1-1 1,0 0 0,0-1 0,-1-1 0,-1 0 0,1 0 0,-1-1 0,-1-1-1,0 1 1,8-15 0,-15 22-22,-1 1 1,0-1-1,0 0 0,0 0 0,-1 0 1,1 0-1,-1 0 0,0-1 0,0 1 1,0 0-1,-1-1 0,0-6 0,0 9 3,0-1-1,-1 0 1,1 0-1,-1 1 1,0-1-1,0 0 0,0 1 1,0-1-1,0 1 1,0-1-1,-1 1 0,1 0 1,-1-1-1,0 1 1,0 0-1,0 0 0,0 0 1,0 0-1,0 1 1,-4-4-1,-2 1 30,1 1-1,-1-1 0,0 2 1,0-1-1,0 1 1,0 0-1,0 0 1,0 1-1,-12 0 0,-5 0 78,-45 6 0,53-3-40,1 0 1,-1 1-1,1 1 0,0 1 1,0 0-1,-26 13 0,41-17-67,0-1 1,0 1-1,0 0 0,0 0 1,0-1-1,-1 1 1,1 0-1,0 0 0,1 0 1,-1 0-1,0 0 0,0 0 1,0 0-1,1 0 0,-1 1 1,-1 1-1,2-2-9,0 0 0,0 0 1,0-1-1,0 1 0,0 0 0,1 0 1,-1-1-1,0 1 0,0 0 0,0-1 1,1 1-1,-1 0 0,0-1 0,1 1 1,-1 0-1,0-1 0,1 1 0,-1 0 0,1-1 1,-1 1-1,1-1 0,0 1 0,-1-1 1,1 1-1,-1-1 0,1 0 0,0 1 1,-1-1-1,2 1 0,3 1 24,0 0 0,-1 0 0,1-1-1,0 0 1,-1 0 0,1 0 0,0 0-1,6-1 1,42-2 256,-26 0-200,48-4-35,0-5-1,-1-2 1,89-28 0,-161 40-48,3 0 112,1-1-1,-1 1 1,1 0-1,6-1 1,-11 3-105,-1-1 0,1 0 1,-1 0-1,1 0 0,0 0 0,-1 1 1,1-1-1,-1 0 0,1 1 0,-1-1 1,1 0-1,-1 1 0,1-1 0,-1 0 1,1 1-1,-1-1 0,0 1 0,1-1 1,-1 1-1,0-1 0,1 1 1,-1-1-1,0 1 0,1 0 0,-1-1 1,0 1-1,0-1 0,0 1 0,0 1 1,2 17 49,-4 19 130,-8 48 1,0-8 41,4-18-116,-2 42 3,8-96-79,0-1 0,0 0 0,1 0 0,-1 0 0,4 9 0,-4-14-36,0 1 0,0-1-1,0 0 1,0 1 0,0-1 0,0 0 0,0 1 0,0-1 0,0 0 0,0 1 0,0-1 0,1 0 0,-1 0 0,0 1-1,0-1 1,0 0 0,0 1 0,1-1 0,-1 0 0,0 0 0,0 0 0,1 1 0,-1-1 0,0 0 0,1 0-1,-1 0 1,0 0 0,0 1 0,1-1 0,-1 0 0,0 0 0,1 0 0,-1 0 0,0 0 0,1 0 0,-1 0 0,0 0-1,1 0 1,-1 0 0,0 0 0,1 0 0,-1 0 0,0 0 0,1 0 0,-1 0 0,0-1 0,0 1 0,1 0 0,-1 0-1,0 0 1,1 0 0,-1-1 0,0 1 0,0 0 0,1 0 0,-1-1 0,0 1 0,0-1 0,14-18 63,-14 18-67,16-30 18,13-39 0,-20 44-1,1 1-1,2 1 0,24-40 1,-35 64-17,51-70 48,-43 60-47,0 0 0,1 0 0,0 1 0,15-10 0,-24 17-9,1 1 0,0 0 1,0 0-1,-1 0 0,1 0 0,0 1 1,0-1-1,0 0 0,0 1 0,0-1 1,0 1-1,2-1 0,-3 2 8,0-1-1,-1 0 1,1 0 0,0 1-1,0-1 1,-1 0 0,1 1-1,0-1 1,0 1 0,-1-1-1,1 1 1,0-1-1,-1 1 1,1-1 0,-1 1-1,1 0 1,-1-1 0,1 1-1,-1 0 1,1 0 0,-1-1-1,0 1 1,1 0 0,-1 0-1,0-1 1,0 1-1,0 0 1,1 0 0,-1 0-1,0 0 1,2 15 11,-1-1 1,0 1-1,-1 18 1,0 16 22,0-49-34,9 86-109,-7-79 111,-1 0 0,1 0 0,1 0 0,-1 0 0,2-1 0,-1 1 0,1-1 0,8 13 0,-11-18 4,1 0 0,0-1 0,-1 1 0,1 0 0,0 0 0,0-1 0,0 1 0,0-1 0,1 0 0,-1 1 0,0-1 0,1 0 0,-1 0 0,0-1-1,1 1 1,-1 0 0,4 0 0,-2-1-3,0 0 1,0-1-1,0 1 0,-1-1 0,1 1 0,0-1 0,0 0 1,-1-1-1,1 1 0,5-3 0,1-2-16,-1 0 1,0-1-1,0 0 1,0 0-1,-1-1 0,14-17 1,47-71-32,-35 46 56,-7 9-14,-2-2 0,-3-1 0,-1 0 1,-2-2-1,16-57 0,27-156 93,-57 233-106,-2-1 0,0 0 0,-2 0 0,-3-47 0,2 72 21,0-1 0,-1 0 1,1 1-1,-1-1 0,0 1 0,0 0 1,0-1-1,0 1 0,0 0 0,0-1 0,-3-2 1,4 5-7,0 0 1,0 0-1,0-1 1,0 1-1,-1 0 0,1 0 1,0 0-1,0 0 1,0-1-1,0 1 1,-1 0-1,1 0 1,0 0-1,0 0 1,0 0-1,-1 0 1,1 0-1,0 0 0,0-1 1,-1 1-1,1 0 1,0 0-1,0 0 1,0 0-1,-1 0 1,1 0-1,0 0 1,0 0-1,-1 0 1,1 0-1,0 1 0,0-1 1,0 0-1,-1 0 1,1 0-1,0 0 1,0 0-1,0 0 1,-1 0-1,-6 11-8,-2 18-50,-11 96 42,-9 215 0,28-234 10,15 129 1,-13-223-392,1-1-1,1 1 1,-1-1 0,2 0-1,7 19 1,-10-29 151,-1 0-1,1 1 0,-1-1 1,1 0-1,0 0 1,0 0-1,-1 0 1,1 0-1,0 0 0,0-1 1,0 1-1,0 0 1,0 0-1,0-1 1,0 1-1,0 0 0,0-1 1,1 1-1,-1-1 1,0 0-1,0 1 1,0-1-1,1 0 0,-1 0 1,0 1-1,1-1 1,-1 0-1,0 0 1,0-1-1,1 1 0,-1 0 1,0 0-1,0-1 1,0 1-1,1 0 1,-1-1-1,0 1 0,0-1 1,2-1-1,1 0-707,0 0-1,0-1 1,0 0-1,0 0 1,-1 0 0,1 0-1,-1 0 1,0-1-1,4-5 1,3-10-1601,-6-1-714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3:53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51 137 7552,'-45'-28'4186,"45"28"-4042,-1 0 0,1 0 0,0-1 0,-1 1 0,1 0 0,-1-1 0,1 1 0,0-1 0,0 1 0,-1 0-1,1-1 1,0 1 0,-1-1 0,1 1 0,0-1 0,0 1 0,0 0 0,0-1 0,0 1 0,-1-1 0,1 1 0,0-1-1,0 1 1,0-1 0,0 1 0,0-1 0,0 1 0,1-1 0,-1 1 0,0-1 0,0 1 0,0-1 0,0 1 0,0-1-1,1 1 1,-1-1 0,0 1 0,0 0 0,1-1 0,-1 1 0,0-1 0,1 1 0,-1 0 0,1-1 0,18-14 2915,-10 9-2087,1 2 1,-1-1-1,16-4 0,59-12 434,-68 18-1229,38-8-427,94-5 0,-14 18-6631,-84 4 166,-1 9 2129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3:55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195 634 4576,'-11'-11'1856,"6"5"-495,0 1 1,-1 0 0,1 0 0,-1 0-1,-11-7 1,15 12-1174,1-1 1,-1 0-1,0 0 0,0 1 1,1-1-1,-1 1 0,0 0 1,0-1-1,0 1 0,0 0 1,0 0-1,0 0 0,1 0 1,-1 1-1,0-1 0,0 0 1,0 1-1,0-1 0,1 1 1,-1 0-1,0-1 0,0 1 0,1 0 1,-1 0-1,1 0 0,-1 1 1,1-1-1,-2 2 0,-6 5 182,0 0-1,1 1 0,1 0 1,-1 0-1,1 1 0,1 0 1,0 1-1,0-1 0,1 1 1,1 0-1,-7 22 0,10-28-317,1-1 0,0 1-1,-1-1 1,2 1 0,-1-1-1,0 1 1,1-1 0,0 1 0,0-1-1,0 0 1,0 1 0,1-1-1,0 0 1,0 0 0,0 0-1,0 0 1,1 0 0,5 6 0,-4-5 15,1-1 1,-1 1-1,1-1 1,0 0 0,1 0-1,-1 0 1,1-1-1,0 0 1,-1 0 0,1-1-1,1 1 1,7 1 0,-11-3-43,0-1 1,0 1 0,0-1-1,0 0 1,0 0-1,0 0 1,-1 0 0,1-1-1,0 1 1,0-1 0,0 1-1,0-1 1,0 0 0,0 0-1,-1-1 1,1 1 0,0 0-1,-1-1 1,1 0 0,-1 0-1,0 1 1,0-1 0,1 0-1,-1-1 1,0 1 0,-1 0-1,1-1 1,0 1 0,-1-1-1,1 1 1,-1-1 0,0 0-1,0 0 1,0 1 0,0-1-1,0-5 1,2-7 56,0 0 1,-2 0-1,0 0 0,-1-1 1,-2-23-1,-1 12-39,-2 0 1,-10-34-1,11 47 18,-1 1-1,-1-1 1,0 1 0,-14-21 0,19 32-68,-2 0 0,1 0 1,0 0-1,0 0 0,-1 0 1,1 0-1,0 1 0,-1 0 1,-3-2-1,5 2 5,0 1 0,0 0 0,0-1 0,0 1-1,1 0 1,-1 0 0,0 0 0,0 0 0,0 0 0,0 0-1,0 0 1,0 0 0,0 0 0,-1 0 0,2 0 2,-1 1 1,1-1-1,-1 0 1,1 1-1,-1-1 1,1 0-1,0 1 1,-1-1-1,1 1 1,0-1-1,-1 0 1,1 1-1,0-1 1,0 1-1,-1-1 1,1 1-1,0-1 1,0 1-1,0-1 1,0 1-1,-1-1 1,1 1-1,0-1 1,0 1-1,0 0 1,0-1-1,1 1 0,-2 0 18,1 0-1,0 0 1,0 0-1,0 0 0,0 0 1,0 0-1,0 0 0,1 0 1,-1 0-1,0 0 0,0-1 1,1 1-1,-1 0 1,0 0-1,1 0 0,-1 0 1,1 0-1,-1-1 0,1 1 1,0 0-1,-1 0 0,1-1 1,0 1-1,-1-1 1,1 1-1,0 0 0,0-1 1,-1 1-1,1-1 0,0 0 1,0 1-1,0-1 0,0 0 1,0 1-1,0-1 0,0 0 1,0 0-1,-1 0 1,1 0-1,0 0 0,0 0 1,0 0-1,0 0 0,2 0 1,0-1 80,1 0-1,-1 0 1,1 0 0,-1-1 0,0 1 0,1-1 0,-1 1 0,0-1 0,6-5-1,-4 1-33,1 0 0,-1 0 0,0-1-1,0 0 1,-1 0 0,0 0 0,4-12-1,4-4 9,9-23 150,24-75 1,-33 83-124,2 1 1,1 1-1,34-60 0,-46 91-130,-1 2 7,0-1 0,1 1 1,-1 0-1,6-5 1,-8 7 19,1 1 0,-1-1 0,1 1 0,-1 0 0,1-1 1,-1 1-1,1 0 0,0-1 0,-1 1 0,1 0 0,-1 0 1,1 0-1,0-1 0,-1 1 0,1 0 0,0 0 0,-1 0 1,1 0-1,0 0 0,-1 0 0,1 0 0,0 0 0,-1 1 0,1-1 1,0 0-1,-1 0 0,1 0 0,-1 1 0,1-1 0,0 0 1,-1 1-1,1-1 0,-1 1 0,1-1 0,0 1 0,2 2-7,0 1 0,0 0 0,0-1 0,-1 1 0,1 0 0,-1 0 0,0 1 0,0-1 0,2 7 0,10 44-54,-12-42 54,4 21 35,-1 0-1,-2 1 1,-2 48 0,-16 102 153,9-133-94,-3-1 0,-1-1 0,-3 0 0,-2 0 0,-2-2 0,-29 57 0,35-84 39,-1 0-1,-1 0 1,-1-1-1,-30 34 1,40-51-100,1 0 0,-1 0 0,0 0 0,-5 2 0,9-4-19,-1-1 0,0 1 0,1-1 0,-1 1 0,0-1 0,1 0 0,-1 1 0,0-1 0,0 0 0,0 0 0,1 0 0,-1 1 0,0-1 0,0 0 0,0 0 0,0 0-1,1 0 1,-1 0 0,0 0 0,0-1 0,0 1 0,0 0 0,1 0 0,-1-1 0,0 1 0,0 0 0,1-1 0,-1 1 0,0-1 0,1 1 0,-1-1 0,-1 0 0,2 0 6,-1-1-1,1 1 1,0 0-1,-1 0 1,1-1-1,0 1 1,0 0-1,0 0 1,0-1-1,0 1 1,0 0-1,1-1 1,-1 1-1,0 0 1,1 0-1,-1-1 1,1 1-1,-1 0 1,1 0-1,-1 0 1,1 0-1,0 0 1,1-2 0,21-25 21,5 3-29,1 2 1,1 1-1,40-22 1,-14 9-3,65-51-682,54-34-1706,-170 118 2376,5-4-1864,-1 1 0,19-7 0,-25 11 1186,1 0 0,-1 0-1,0 1 1,1-1 0,-1 1 0,1 0 0,-1 0 0,0 0 0,1 0 0,-1 1-1,0 0 1,6 1 0,21 9-7655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3:56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93 2720,'15'-32'2383,"-12"27"-1220,0 0 1,-1 0 0,0 0 0,1 0 0,-2 0 0,1 0-1,-1-1 1,0 1 0,1-10 0,-10 32 2436,-3 15-2539,2 0 0,2 1 1,-6 58-1,-24 231 966,23-147-1958,7-106-2213,10-87-7745,3 3 4831,-3 10 4209,0 0 1,0 0 0,1 0 0,-1 0 0,1 1-1,7-7 1,20-20-1525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3:57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40 2400,'-1'0'107,"1"-1"0,0 1 0,0 0 0,0-1 0,-1 0 0,1 1 0,0-1 0,0 1 0,0-1-1,0 1 1,0-1 0,0 1 0,0-1 0,0 1 0,0-1 0,0 1 0,1-1 0,-1 1 0,0-1 0,0 1 0,0-1 0,1 1 0,-1-1 0,0 1 0,1-1 0,-1 1 0,0 0 0,1-1 0,-1 1 0,0 0 0,1-1 0,-1 1 0,1 0-1,0-1 1,7-8 1360,6-3 1424,-10 10-459,-4 3-2084,1 1 0,-1 0 0,0 0 0,0 0 0,0-1 1,0 1-1,0 0 0,0 0 0,-1 2 0,0 0 213,-1 8 3,-1-1-1,0-1 0,-1 1 1,0 0-1,-8 14 0,-31 49 1321,30-53-1285,-144 243 2802,122-193-3033,29-54-243,6-15-77,-1 0 0,1 0 1,-1 0-1,0 0 0,0 0 1,0 0-1,0 0 0,0 0 1,-2 3-1,4-6 75,0-1-92,0-1 1,1 1-1,-1 0 0,1 0 0,-1 0 1,1 0-1,2-2 0,2 0-12,-1 0 84,1-1 0,0 1 0,0 1 0,0-1 0,0 1 0,0 0-1,1 0 1,-1 1 0,1 0 0,0 0 0,9-1 0,2 2-124,1 2 0,-1 0-1,21 5 1,-17-3 29,32 1-1,-31-2 5,-18-2-358,0 1-1,0-1 1,-1 0 0,1 0 0,0 0-1,0-1 1,-1 1 0,1-1 0,0-1-1,5-1 1,34-21-8727,-33 16 5554,25-10 0,-1 4-1473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5:39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9 3392,'5'-8'8896,"-11"11"-5195,-28 22-496,-69 57-792,89-72-2117,-3 2-60,3-3-27,-18 17 0,30-24-175,-1 0 0,1 1 0,0-1 0,-1 1-1,1 0 1,0-1 0,0 1 0,1 0-1,-1 1 1,1-1 0,-1 0 0,-1 6 0,3-8-5,0 1 1,0-1 0,0 0-1,-1 0 1,1 1 0,0-1-1,0 0 1,1 1 0,-1-1 0,0 0-1,0 0 1,1 0 0,-1 1-1,0-1 1,1 0 0,-1 0-1,1 0 1,0 0 0,-1 0-1,1 0 1,0 0 0,0 0 0,0 0-1,-1 0 1,1 0 0,0 0-1,0 0 1,0-1 0,0 1-1,1 0 1,-1-1 0,0 1-1,0-1 1,0 1 0,0-1 0,2 1-1,0-1 24,1 1-1,0-1 1,-1 0-1,1 0 0,0 0 1,-1 0-1,1-1 1,0 1-1,-1-1 1,1 0-1,5-2 1,0-1-31,0-1 1,0 0-1,-1 0 0,0-1 1,0 0-1,0 0 1,0-1-1,-1 0 1,0 0-1,-1-1 1,0 1-1,0-2 1,9-16-1,24-53-246,-37 77 146,-1 6 48,0 7 37,-1-11-9,0 18 230,0 1 1,2-1-1,4 25 1,-5-39-168,0 0 1,1-1-1,-1 1 1,1-1 0,0 1-1,0-1 1,0 0 0,0 0-1,1 0 1,0 0-1,0 0 1,0 0 0,0-1-1,0 1 1,1-1-1,0 0 1,0 0 0,-1-1-1,8 4 1,-10-5-193,0-1 0,1 1-1,-1-1 1,0 1 0,1-1 0,-1 0 0,0 0 0,1 1 0,-1-1 0,1 0-1,-1 0 1,0-1 0,1 1 0,1-1 0,12-5-6483,-3 2 2641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3:58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38 5824,'-2'-2'295,"0"1"0,1 0 0,-1 0 0,0 0 1,0 0-1,1 0 0,-1 0 0,0 0 0,0 1 0,0-1 1,0 1-1,0-1 0,0 1 0,0 0 0,-1 0 0,1 0 1,0 0-1,0 0 0,0 0 0,0 1 0,0-1 0,0 1 1,-2 0-1,-6 2 1203,0 1-1,1 1 1,-13 6 0,13-6-1560,-7 3 1188,1 1 0,-16 13-1,25-17-838,0 0-1,0 1 1,1-1-1,-1 2 1,1-1-1,1 0 0,-5 9 1,3-4-138,0 2 1,1-1 0,0 0-1,1 1 1,1 0-1,0 0 1,1 0-1,0 0 1,1 1-1,1-1 1,0 0-1,2 21 1,-1-24-93,1-1 0,0 0 0,0 0-1,1 0 1,0 0 0,1 0 0,0 0 0,0-1 0,1 1-1,0-1 1,0-1 0,1 1 0,0-1 0,1 0 0,-1 0-1,1 0 1,0-1 0,10 6 0,-11-8 16,-1-1 0,1 0 0,0 0 0,0 0 0,0-1 0,0 0 0,1 0 0,-1-1 0,1 1 0,11 0 0,-14-2-50,0-1 0,1 1 1,-1-1-1,0 0 1,0 0-1,0 0 1,0-1-1,0 1 0,0-1 1,-1 0-1,1 0 1,-1 0-1,1-1 1,-1 1-1,0-1 0,1 0 1,-1 0-1,3-4 1,1-2-1,0-1 0,0 0 1,-1 0-1,-1 0 1,1-1-1,3-12 0,19-70 145,-23 73-110,1-7 7,-1 0 0,-1 0 0,-2-1 0,-1-30 0,-1 52-44,0 0-1,-1 0 0,0 0 1,0 0-1,0 0 0,-1 0 0,0 0 1,0 1-1,0-1 0,-1 1 0,0 0 1,0 0-1,0 0 0,-6-7 1,6 9-33,1 0 0,-1 1 0,0-1 0,-1 1 0,1-1 1,0 1-1,-1 0 0,1 0 0,-1 0 0,0 1 0,1-1 1,-1 1-1,0 0 0,0 0 0,0 0 0,0 1 0,0-1 1,0 1-1,0 0 0,0 0 0,0 0 0,-5 2 0,1-1-36,0 2 0,1-1-1,-12 6 1,16-7-214,0 0 0,0 1 1,0 0-1,0 0 0,0 0 1,0 0-1,0 0 0,0 1 1,-4 4-1,12-1-3679,-2-4 3104,0 0 1,1 0-1,-1-1 0,1 1 0,-1-1 1,1 0-1,-1 0 0,1 0 0,7 1 1,45 1-5242,-14-1 3105,10 5-206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3:58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4 7648,'-7'-1'741,"0"0"0,0 0 0,0 1 1,0 0-1,0 0 0,0 1 0,0-1 0,0 2 1,0-1-1,0 1 0,1 0 0,-13 5 0,7-2-70,1 1 0,-1 0-1,1 1 1,0 1 0,1-1-1,-11 11 1,13-10-465,0 1 1,0 0-1,0 1 0,1 0 1,1 0-1,0 0 0,0 1 1,1 0-1,0 0 1,1 0-1,1 1 0,0 0 1,0-1-1,1 1 0,0 0 1,1 0-1,0 0 0,1 0 1,1 0-1,0 0 0,0 0 1,2 0-1,-1 0 0,1 0 1,7 17-1,-6-23-173,0 1 0,0 0 0,0-1 0,1 0 0,0 0 0,0 0 0,1-1 0,-1 1 0,1-1 0,0-1 0,1 1 1,-1-1-1,1 0 0,0-1 0,0 1 0,0-1 0,0-1 0,11 3 0,-10-3-15,0 0-1,0 0 1,0-1 0,0 0 0,1-1 0,-1 0 0,0 0 0,0-1 0,0 0-1,1 0 1,-1-1 0,0 0 0,0-1 0,-1 1 0,1-2 0,-1 1 0,8-5-1,-9 4 22,0-1 0,-1 0 1,0 0-1,0 0 0,0 0 0,6-10 0,21-39 182,-21 34-134,-3 6-57,-1 0 1,-1-1 0,-1 0-1,6-21 1,-8 27-21,-2-1-1,1 0 1,-1 1 0,-1-1-1,0 0 1,0 1-1,-1-1 1,-2-13 0,2 19 26,0 0 0,0 0 0,-1 1 0,1-1 0,-1 1 0,0-1 0,0 1 0,0 0 0,0 0 0,-1 0 0,1 0 0,-1 0 1,-4-3-1,2 2 13,0 1 1,-1 0 0,1-1-1,-1 2 1,1-1-1,-1 1 1,-10-3 0,0 1-46,-1 2 0,0-1 1,0 2-1,0 0 0,-19 3 1,14 0-159,0 1-1,0 1 1,-26 9 0,2 3-4413,55-11-1625,3-4 4127,1-1-1,-1 0 1,19-2 0,0-1 97,26 3-2693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3:59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374 7 4992,'-11'-3'1140,"-10"0"3000,10 3-1827,2-1-1187,1 1-1,-1 1 1,0 0-1,-8 2 1,-2 1-354,-1 2 0,2 0 0,-1 2 0,1 0 0,0 0 0,1 2 0,-28 20 0,36-22-594,0 0 0,1 1 0,0 1 0,1-1 0,0 1 0,0 0 0,1 1 0,1 0 0,-1 0 0,2 0 0,0 1 0,-6 22 1,5-7-27,0 1 0,2 0 1,1 0-1,3 41 1,0-53-85,1 0 0,1-1 0,0 1 0,8 23 0,-8-29-74,1 0 1,1-1 0,-1 0 0,1 0 0,1 0 0,0 0-1,0-1 1,8 8 0,-11-13 28,0 0 0,0 0 0,1-1 0,-1 0 0,1 1 0,0-1 0,-1-1 0,1 1 0,0 0 0,0-1 0,0 0 0,0 0 0,0 0 0,0 0-1,1-1 1,-1 0 0,0 0 0,0 0 0,0 0 0,0 0 0,1-1 0,-1 0 0,5-1 0,-2-1 1,0 1 1,0-1-1,0 0 0,-1-1 1,1 0-1,-1 0 0,0 0 1,0-1-1,0 1 0,0-2 0,8-9 1,-1-3-10,-1 0 0,0-1 0,13-30 0,19-64 26,-39 99 18,-1-1 1,0 0-1,-1 0 0,-1 0 0,1-26 0,-3 35-44,0 0 0,-1 0 0,0 0 0,1 0 0,-2 0 0,1 0 0,-1 0 0,0 1 0,0-1 0,-1 1 0,1-1 0,-1 1-1,0 0 1,-1 0 0,1 0 0,-1 1 0,-5-6 0,1 3-70,-1 0 1,0 1-1,0 0 0,0 1 1,0 0-1,-1 0 0,0 1 1,0 0-1,0 1 0,-1 0 1,1 1-1,-1 0 0,1 0 1,-1 1-1,0 1 0,1-1 1,-1 2-1,0 0 0,-15 3 1,22-3-192,1 0 0,0 0 0,0 0 0,0 0 0,0 1 0,1-1 0,-1 1 0,-4 3 1,7-5 133,0 0 1,0 0 0,-1 1 0,1-1 0,0 0 0,0 0 0,-1 0 0,1 1 0,0-1 0,0 0-1,0 0 1,-1 1 0,1-1 0,0 0 0,0 1 0,0-1 0,0 0 0,0 1 0,0-1 0,0 0 0,-1 0-1,1 1 1,0-1 0,0 0 0,0 1 0,0-1 0,1 0 0,-1 1 0,0-1 0,0 0 0,0 1-1,0-1 1,0 0 0,0 1 0,0-1 0,0 0 0,1 0 0,-1 1 0,0-1 0,0 0 0,0 0-1,1 1 1,-1-1 0,0 0 0,0 0 0,1 0 0,-1 1 0,0-1 0,0 0 0,1 0 0,-1 0 0,18 8-3551,-18-8 3661,22 6-3769,25 4 1,-26-6 1408,25 8 0,6 8-359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3:59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77 7808,'-39'-21'2506,"37"20"-2310,-1 0 0,1 0 0,0 0-1,-1 1 1,1-1 0,-1 1 0,1 0-1,-1-1 1,0 1 0,1 0 0,-1 1-1,1-1 1,-1 0 0,1 1 0,-1-1 0,1 1-1,-1 0 1,-1 1 0,-4 1 1225,0 1 0,1 0 0,-11 9 0,15-12-1086,-5 6 194,0-1 1,0 1-1,0 1 1,1-1-1,0 1 1,1 0-1,0 1 1,-7 12-1,6-8-216,1 1 1,0-1-1,1 1 0,1 0 1,-4 22-1,4-11-103,0 0 0,1 0 1,2 1-1,2 25 0,-1-42-160,2 1 0,0-1 1,0 1-1,0-1 0,8 17 0,-8-20 0,1-1 1,0 0-1,0 0 0,1-1 0,-1 1 0,1 0 0,0-1 0,1 0 1,-1 0-1,8 5 0,-10-8-39,0 0-1,-1 0 1,1 0 0,-1-1 0,1 1 0,0-1-1,-1 1 1,1-1 0,0 0 0,0 1 0,-1-1-1,1 0 1,0 0 0,0 0 0,-1-1 0,1 1-1,0 0 1,-1-1 0,1 1 0,0-1 0,-1 1-1,1-1 1,0 0 0,-1 0 0,1 0 0,2-2-1,2-2 2,1 0 1,-1-1-1,-1 1 0,9-12 0,21-30-50,-2-2 1,29-60 0,-48 82-24,20-50 1,-31 69 41,-1 0-1,1 0 1,-1-1 0,-1 1 0,0-1-1,0 0 1,-1 1 0,0-1 0,0 1-1,-1-1 1,-2-10 0,2 15 20,-1-1-1,0 0 1,0 1 0,0 0 0,-1-1-1,0 1 1,0 0 0,0 0 0,0 0-1,0 1 1,-1-1 0,1 1 0,-1 0 0,0 0-1,0 0 1,-1 0 0,1 1 0,0 0-1,-10-4 1,8 4-95,1 0 1,-1 1-1,0-1 0,0 1 0,0 0 1,0 1-1,0 0 0,0 0 0,0 0 1,0 0-1,0 1 0,0 0 0,0 0 0,0 1 1,0 0-1,-8 3 0,12-4-206,1 0 0,-1 0-1,1 0 1,-1 0-1,1 0 1,0 0 0,-1 0-1,1 1 1,0-1 0,0 0-1,0 1 1,0-1 0,0 1-1,0-1 1,0 3 0,0-3 18,1 0-1,0 0 1,0 0 0,-1-1-1,1 1 1,0 0 0,0 0 0,0 0-1,0 0 1,0 0 0,0 0 0,1 0-1,-1 0 1,0 0 0,0 0-1,1 0 1,-1 0 0,0 0 0,1-1-1,-1 1 1,1 0 0,0 0 0,-1 0-1,1-1 1,-1 1 0,1 0 0,1 0-1,10 8-4991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4:00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347 151 7808,'-3'-1'703,"2"1"-512,0-1-1,0 1 0,0-1 1,0 1-1,0 0 0,-1 0 1,1 0-1,0 0 1,0-1-1,0 1 0,0 1 1,0-1-1,0 0 0,0 0 1,0 0-1,0 1 0,0-1 1,-1 0-1,1 1 0,0-1 1,1 1-1,-1-1 0,0 1 1,0 0-1,0-1 1,0 1-1,0 0 0,-1 1 1,-25 23 3625,17-16-3202,1-1 1,0 2-1,0-1 0,1 1 1,0 0-1,-9 16 1,5 0-82,2 0 0,0 1 1,2 0-1,1 0 0,1 1 1,-3 40-1,8-59-440,1-1 0,0 0 1,0 1-1,1-1 0,0 1 0,0-1 0,1 0 1,0 0-1,4 10 0,-4-14-46,0-1 0,-1 1-1,1 0 1,1-1 0,-1 0 0,0 1-1,1-1 1,0 0 0,0 0 0,0 0 0,0-1-1,0 1 1,0-1 0,1 0 0,-1 0 0,1 0-1,0 0 1,0 0 0,-1-1 0,8 2-1,-8-3-34,0 1-1,1-1 0,-1 0 0,0 0 0,0-1 0,1 1 0,-1-1 0,0 1 0,0-1 0,1 0 0,-1 0 0,0-1 0,0 1 0,0 0 0,0-1 0,-1 0 0,1 0 0,0 0 0,-1 0 0,1 0 0,-1 0 0,3-4 0,5-6-17,0-1 0,-1 0 0,10-18 0,-17 28 11,75-140 18,-65 115 69,0 0-1,-2-1 1,9-40-1,-16 56-71,-2-1 0,1 1 0,-1-1 0,-1 1 0,-1-1 0,0 1 0,-3-16-1,3 22-63,-1 0 0,0 0-1,0 0 1,-1 0 0,0 1-1,0-1 1,0 0-1,-1 1 1,0 0 0,0 0-1,-1 0 1,0 1 0,0 0-1,-9-9 1,9 11-3,1 1-1,-1-1 1,1 1 0,-1 0-1,0 0 1,0 0 0,0 1-1,0 0 1,-1 0 0,1 0-1,0 0 1,0 1 0,0 0-1,-1 0 1,-9 2 0,-5 2-169,0 0 0,-33 13 0,47-15 165,-93 36-1574,85-31 988,1 0 0,-1 0 1,1 1-1,1 1 0,-12 11 1,19-16 163,1 0-1,0 1 1,0 0 0,0 0 0,0 0 0,1 0-1,0 1 1,0-1 0,1 1 0,-1 0 0,1-1 0,1 1-1,-1 0 1,1 1 0,0-1 0,0 0 0,0 12 0,3 6-2927,5 32 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4:08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1079 3488,'5'10'9429,"-4"-9"-8840,-1 0-460,1-1-1,-1 1 0,1-1 1,-1 0-1,1 1 0,0-1 0,-1 0 1,1 1-1,0-1 0,-1 0 1,1 1-1,0-1 0,-1 0 1,1 0-1,0 0 0,-1 0 1,1 0-1,0 0 0,0 0 1,-1 0-1,1 0 0,0 0 1,-1 0-1,2-1 0,10-4 206,-1-2 0,-1 0 0,1 0 0,-1 0 0,0-2 0,-1 1 0,0-1 0,15-19 0,1-7-301,26-48 0,-31 49 196,54-85 10,28-46 30,-80 124-163,-2 0 1,18-54-1,11-106 563,-26 94-143,-16 81-354,-4 16 104,0 0-1,-1 0 1,2-19-1,-9 36 30,-1 12-194,-97 350 2300,99-358-2304,-11 45 110,3-1 0,2 2 1,-5 109-1,14-147-163,1 1 0,1 0 0,7 38 0,-6-51-21,0 1 0,0-1 0,1 0 1,0 1-1,7 10 0,-8-15-11,0 0 0,1 1 1,-1-1-1,1 0 0,0 0 1,0-1-1,0 1 0,0-1 1,1 1-1,-1-1 0,7 3 0,-8-4-24,0 0 0,0-1 0,0 1 1,0-1-1,1 1 0,-1-1 0,0 0 0,0 1 0,1-1 0,-1-1 0,0 1 0,1 0 0,-1 0 0,0-1 0,4-1 0,-2 1-2,1-1 1,-2 0 0,1-1 0,0 1 0,0-1-1,-1 1 1,6-6 0,-1-1 21,0 0-1,0-1 1,-1 1-1,-1-1 1,7-13-1,69-171 287,-79 180-141,1 1 0,-2-1-1,0 0 1,-1 0 0,0-20-1,-1 33-132,0 0 0,0 0 0,1 0 0,-1 0 0,0 1 0,0-1 0,0 0 0,1 0 0,-1 1 0,0-1 0,1 0 0,-1 0 0,1 1 0,-1-1 0,1 0 0,-1 1 0,1-1 0,0 1 0,-1-1 0,1 0 0,0 1 0,-1-1 0,2 0 0,0 1 35,0-1 1,0 0-1,0 0 0,0 1 1,0-1-1,0 1 0,1 0 0,-1-1 1,4 1-1,-5 0-42,1 0 1,0 0-1,-1 0 1,1 0-1,0 0 1,0 1-1,-1-1 1,1 1-1,0-1 0,-1 1 1,1-1-1,-1 1 1,1 0-1,-1 0 1,1 0-1,-1 0 0,1 0 1,-1 0-1,0 0 1,0 0-1,1 0 1,-1 1-1,0-1 0,0 1 1,0-1-1,1 3 1,-1 7 58,0 0 1,0 1-1,-2 17 1,0 0 51,6 107 60,-2-113-197,0 0-1,2 0 1,14 43 0,-17-62 23,-1-1 0,1 1 0,0 0-1,0-1 1,0 1 0,0-1 0,1 0 0,-1 0 0,1 0 0,0 0 0,0 0-1,0 0 1,0-1 0,1 0 0,3 3 0,-2-3-2,-1 0 0,1 0 0,0-1 0,0 0 0,1 0 0,-1 0 0,0 0 0,0-1-1,0 0 1,1 0 0,8-1 0,5-3-49,0 0-1,-1-1 1,1 0-1,-1-2 1,0 0-1,-1-1 0,0-1 1,0 0-1,-1-2 1,24-19-1,11-13-52,74-84 0,-120 122 82,22-26 55,26-38 1,-41 50 115,-12 18-147,1 0 1,-1 0-1,0 0 0,1 0 1,-1 0-1,0 0 1,1 0-1,-1 1 1,0-1-1,0 0 0,0 0 1,0 0-1,0 0 1,0 0-1,0 0 1,0 0-1,0 0 0,0 0 1,-1 0-1,1-1 1,-1 1-20,1 1 0,0 0 1,-1 0-1,1 0 1,-1-1-1,1 1 0,-1 0 1,1 0-1,-1 0 1,1 0-1,-1 0 0,1 0 1,-1 0-1,1 0 1,0 0-1,-1 0 0,1 0 1,-1 0-1,1 0 0,-1 0 1,1 0-1,-1 0 1,1 0-1,-1 1 0,1-1 1,0 0-1,-1 0 1,0 1-1,-13 8 0,8-4-3,1 0 0,-1 0 0,1 1 0,0-1 0,1 1 0,-6 9 0,-21 42 0,23-41 0,-18 33 0,7-15 0,2 1 0,1 0 0,-12 42 0,26-70 1,1 0-1,0 0 1,0-1-1,0 1 1,1 0 0,1 13-1,-1-19-1,0 1-1,1 0 1,-1-1 0,0 1-1,1-1 1,-1 0 0,1 1-1,-1-1 1,1 1-1,-1-1 1,1 0 0,0 1-1,0-1 1,0 0 0,0 0-1,0 1 1,0-1 0,0 0-1,0 0 1,0 0-1,0 0 1,1-1 0,-1 1-1,0 0 1,1 0 0,-1-1-1,1 1 1,-1-1-1,0 1 1,1-1 0,-1 0-1,1 0 1,-1 1 0,1-1-1,0 0 1,-1 0-1,2-1 1,1 1-42,-1-1 1,1 1-1,-1-1 0,0 0 1,1 0-1,-1-1 0,0 1 1,0-1-1,0 0 0,0 1 1,0-1-1,3-3 0,-1 0-35,0 1 0,-1-1-1,0 0 1,1-1-1,5-10 1,-1-1-33,-2 1 1,0-2 0,8-30-1,29-106-145,-41 145 544,-1-1 0,0 1 0,1-13 0,-2 54-133,2-1 0,1 1-1,16 56 1,-18-80-155,0 0 0,1-1 0,1 1 0,-1-1 0,1 1 0,9 11 0,-11-16 0,1 0 0,-1 0 0,1-1 0,-1 1 0,1-1 0,0 0 0,0 0 0,0 0 0,0 0 0,0 0 0,1 0 0,-1-1 0,1 0 0,-1 0 0,1 0 0,-1 0 0,5 0 0,1-1 3,1 0 0,-1 0 0,0-1 1,1-1-1,-1 1 0,0-2 0,14-4 0,58-29 45,-72 31-52,32-17-9,-2-2 0,-1-2-1,69-60 1,-104 82 23,-5 4-23,-8 5 0,-9 14 31,0 1 1,1 0-1,1 2 0,2 0 0,0 0 1,-15 31-1,28-51-18,1 1 0,0 0 0,0 0 0,0-1 0,0 1 0,0 0 0,1 0 0,-1 0 0,1 0 0,0 0 0,-1 0 0,1 0 0,1 0 0,-1 0 0,0-1 0,1 1 0,0 0 0,-1 0 0,1 0 0,0 0 0,0-1 0,1 1 0,-1 0 0,1-1 0,-1 1 0,1-1 0,0 0 0,0 1 0,0-1 0,0 0 0,0 0 0,0 0 0,1 0 0,-1-1 0,4 3 0,1-1-29,0 0 0,0-1 1,-1 0-1,2 0 0,-1-1 0,0 0 1,0 0-1,0 0 0,0-1 0,1 0 1,-1 0-1,0-1 0,0 0 0,0-1 1,0 1-1,0-1 0,0 0 0,0-1 1,0 0-1,-1 0 0,1 0 0,-1-1 1,0 0-1,0 0 0,0-1 0,-1 0 0,8-7 1,0-4-98,-1 0 0,-1 0 0,0-1 0,-1 0 0,14-33 0,26-98-80,-37 105 181,-6 21 75,-2 0-1,0-1 1,-1 0-1,-1 1 1,-1-1 0,-1 0-1,-1 0 1,-1 0-1,-7-36 1,6 44 181,2 12-171,0 0-1,-1 0 1,1 0-1,-1 0 0,1 0 1,-1 1-1,0-1 0,0 0 1,0 1-1,-1-1 1,-1-4-1,2 7-55,1 0-1,0 0 1,0 0 0,0 0-1,0 0 1,0 0 0,0 0-1,0 0 1,0 0 0,-1 0-1,1-1 1,0 1-1,0 0 1,0 0 0,0 0-1,0 0 1,0 0 0,-1 0-1,1 0 1,0 0 0,0 0-1,0 0 1,0 0 0,0 0-1,0 0 1,-1 0 0,1 0-1,0 0 1,0 1 0,0-1-1,0 0 1,0 0-1,0 0 1,0 0 0,0 0-1,-1 0 1,1 0 0,0 0-1,-5 7 51,-5 14-50,8-15 15,-2 4-18,0 0 0,1 1 1,-2 13-1,-2 7-1,-3 16 0,2 0 0,-2 71 0,6-63 0,-4 197 0,11-201 0,0-100-87,2-1 0,20-88 0,-21 118 46,1 0 1,1 0-1,1 0 1,1 1 0,17-30-1,-22 43 61,1 0 0,0 1-1,0-1 1,1 1 0,-1 0-1,1 0 1,0 1 0,0-1-1,1 1 1,-1 0 0,1 0-1,0 1 1,0 0 0,0 0-1,0 0 1,1 1 0,-1 0-1,1 0 1,0 1 0,10-2-1,-14 3-13,0 0-1,1 0 0,-1 0 1,1 0-1,-1 1 0,0 0 1,1-1-1,-1 1 0,0 0 1,0 0-1,1 1 0,-1-1 1,0 1-1,0 0 0,0-1 1,-1 1-1,1 0 0,0 1 1,-1-1-1,0 0 0,1 1 1,-1 0-1,0-1 0,0 1 1,0 0-1,-1 0 0,1 0 1,-1 0-1,1 0 0,-1 0 1,0 1-1,0-1 0,-1 0 1,1 1-1,-1-1 0,1 0 1,-1 1-1,0-1 0,0 1 1,-1 3-1,-1 5-7,0 0 1,0 0-1,-1-1 0,-1 1 1,0-1-1,0 0 0,-1 0 1,-1 0-1,0-1 0,0 1 1,-1-2-1,0 1 0,-1-1 1,0 0-1,-16 14 0,18-19-1,0 0 0,-1 0 0,0-1 0,1 0 1,-1 0-1,-10 2 0,-2 2-78,18-7 83,0 0 0,1 1 1,-1-1-1,0 0 0,1 1 0,-1-1 0,1 1 0,-1-1 1,1 0-1,-1 1 0,1-1 0,-1 1 0,1 0 1,-1-1-1,1 1 0,-1-1 0,1 1 0,0 0 0,-1-1 1,1 1-1,0 0 0,0-1 0,0 1 0,-1 0 1,1-1-1,0 1 0,0 0 0,0-1 0,0 1 0,0 1 1,7 22-57,-4-18 45,-2-2 7,1 0 8,-1 1-1,1-1 1,0 1-1,0-1 1,1 0 0,-1 0-1,1 0 1,0 0-1,4 5 1,-2-4-4,0-1 1,-1 0-1,1 0 0,1 0 1,-1 0-1,0-1 1,1 0-1,0 0 0,0-1 1,0 1-1,0-1 1,0 0-1,0-1 1,0 0-1,1 0 0,-1 0 1,0-1-1,1 1 1,-1-2-1,1 1 1,10-3-1,-1 1-8,0-2 1,-1 0-1,1 0 1,-1-2-1,0 0 0,0-1 1,-1 0-1,0-1 1,0 0-1,-1-2 0,0 1 1,0-2-1,-1 1 1,-1-2-1,1 0 0,-2 0 1,0-1-1,-1 0 1,12-21-1,-1-7 6,19-59 0,-22 51 0,16-17 0,-33 66 0,0 0 0,0 0 0,0 0 0,0 0 0,0 0 0,0 0 0,0 0 0,0 0 0,0-1 0,1 1 0,-1 0 0,0 0 0,0 0 0,0 0 0,0 0 0,0 0 0,0 0 0,0 0 0,0 0 0,0 0 0,1 0 0,-1 0 0,0 0 0,0 0 0,0 0 0,0 0 0,0 0 0,0 0 0,0 0 0,1 0 0,-1 0 0,0 0 0,0 0 0,0 0 0,0 0 0,0 0 0,0 0 0,0 0 0,0 0 0,1 0 0,-1 0 0,0 0 0,0 0 0,0 0 0,0 0 0,0 1 0,0-1 0,0 0 0,0 0 0,0 0 0,0 0 0,0 0 0,0 0 0,0 0 0,1 0 0,-1 0 0,0 1 0,0-1 0,0 0 0,0 0 0,3 5 0,-2 0 0,0 0 0,0 1 0,0-1 0,0 0 0,-1 0 0,0 1 0,0-1 0,0 0 0,-1 1 0,-1 6 0,0 3 0,-5 56 0,-10 69 0,13-120 0,-1-1 0,-1 0 0,-1 0 0,0 0 0,-12 20 0,16-33 0,-1-1 0,1 0 0,-1 0 0,-1 0 0,1 0 0,-1-1 0,1 0 0,-1 0 0,0 0 0,-1 0 0,1-1 0,-1 0 0,1 0 0,-12 4 0,13-6 7,0-1 0,0 1 0,0-1 0,0 0 0,0 0 1,0 0-1,-7-1 0,9 0-11,0 1 1,0 0-1,0-1 1,0 1-1,0-1 0,0 0 1,0 1-1,1-1 1,-1 0-1,0 0 1,0 0-1,0-1 1,1 1-1,-1 0 1,-2-3-1,4 3 4,0 1 0,1-1 0,-1 0 0,0 1 0,0-1 0,1 1 0,-1-1 0,0 1 0,1-1 0,-1 1 0,0-1 0,1 1 0,-1-1 0,1 1 0,-1-1 0,1 1 0,-1 0 0,1-1 0,-1 1 0,1 0 0,0-1 0,-1 1 0,2 0 0,14-9 0,5 4 0,1 0 0,-1 1 0,27-1 0,-15 3 0,48 5 0,-12 0 0,-47-2-106,16-1-1577,-36 0 751,0 0 1,0-1 0,0 1 0,0-1 0,0 1-1,0-1 1,0 0 0,3-1 0,-32-22-19618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4:09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22 280 2976,'-1'-2'113,"0"2"-63,1 0 1,0-1 0,-1 1-1,1 0 1,-1-1 0,1 1-1,0-1 1,-1 1-1,1-1 1,0 1 0,0-1-1,-1 1 1,1-1 0,0 1-1,0-1 1,0 1 0,0-1-1,-1 0 1,1 1 0,0-1-1,0 1 1,0-1-1,0 1 1,0-1 0,1 0-1,-1 1 1,0-1 0,0 1-1,0-1 1,0 1 0,1-1-1,-1 1 1,1-1 0,-1-4 2346,0 4-1963,-13-54 6543,11 39-5778,0 1 1,1-1 0,2-25 0,3-50 1275,-4 90-2456,0-1 1,0 1-1,1-1 1,-1 1 0,0-1-1,1 1 1,-1 0-1,1-1 1,0 1 0,-1 0-1,2-2 1,2 1-125,0 11-164,3 27-1140,-5-29-188,0 1 1,0-1 0,1 0 0,0 1 0,0-1 0,1-1 0,0 1 0,0 0 0,6 7 0,9 5-1316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4:09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22 196 7296,'-21'-25'3328,"29"25"128,10 5-2176,14-10 3423,3 2-2655,38-5 1632,43-4-2144,5-5-416,-4-2-672,-4-5-704,13-1 160,0 2-3680,-10 3 2080,-13 0-10559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4:24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1909 107 1472,'9'0'864,"3"0"2554,-11-1-3210,-1 1 0,0 0 0,1-1-1,-1 1 1,0 0 0,1-1-1,-1 1 1,0 0 0,0-1 0,1 1-1,-1-1 1,0 1 0,0 0-1,0-1 1,0 1 0,0-1 0,0 1-1,1-1 1,-3-1 72,-1 1-1,1 0 0,0-1 1,0 1-1,0 0 1,-1 1-1,1-1 1,-1 0-1,-3 0 1,1 0-40,-42-15 1451,32 11-1271,0 0-1,-29-6 0,-36 0 493,-114-1 0,164 12-767,-4 1 309,-1-2 1,-45-7 0,36 2-68,-49-1 0,58 5-292,-37-1 198,-132 10 0,167-2-158,-1 1 0,1 2 1,0 1-1,0 3 0,-44 19 1,60-22-124,0 1 0,1 1 0,-26 19 0,-42 38 382,-95 95 1,146-127-524,19-19 71,0 1-1,-24 31 1,13-9 338,13-20-164,1 1 1,-15 29-1,21-34-136,6-12 41,1 0-1,0-1 1,0 1 0,0 1-1,0-1 1,1 0-1,0 0 1,-1 6 0,0 1 38,1 0 1,1 0 0,0 0 0,1 16-1,4-4 66,9 28 0,-10-37-113,1 3 35,1-1 0,0 0 0,2-1 1,11 21-1,-14-28 13,1 0 0,0-1 0,0 1 0,1-1 0,0 0 1,0-1-1,0 0 0,1 0 0,11 7 0,27 12-45,1-2-1,2-3 1,50 16 0,-76-28 5,-1 1 0,0 1 0,29 18 0,-26-15-211,-10-5 217,-1 0 1,0 1-1,21 18 0,-28-22-12,0 1 0,1-1 0,-1-1 0,1 1-1,0-1 1,0-1 0,0 0 0,0 0 0,11 2-1,5 0-7,-1-1-1,31 1 1,22-2 88,60 5-252,-7 4 467,-83-9-302,11 2-30,-29-2 101,1-2 0,-1-1 0,57-6 0,-7 0 58,0 3 1,109-3-322,-141 7 192,-1-3 0,0-2-1,49-10 1,-72 11 10,-17 2 30,0 1 0,0-1-1,0 0 1,7-2 0,55-21 91,-33 13-47,-1-1-1,0-1 1,34-21-1,-59 29-53,1 0-1,-1-1 0,0 0 1,-1 0-1,0-1 1,0 0-1,0 0 0,-1-1 1,0 0-1,0 0 0,-1 0 1,0-1-1,0 0 0,-1 0 1,6-17-1,-3-1-56,-1 0-1,-1 0 0,-1-1 1,-1 0-1,-2 0 0,0 0 1,-5-33-1,0 29 145,-2 0 0,-1 0 0,-12-33 0,13 49-232,1-1 257,-2 0 1,0 1-1,0 0 1,-2 0 0,-10-14-1,-17-15-35,-3 2-1,-59-52 1,39 39 148,45 43-308,0 0 1,-1 1 0,0 1-1,-1 0 1,-19-9 0,-33-13-660,-20-10-4553,71 32 1754,6 2-4671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0:07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5632,'0'-5'10688,"1"7"-9654,4 3-760,0 1 0,0 0 0,-1 0 0,0 0 0,0 0 0,0 1 0,-1 0 0,0 0 0,-1 0 0,1 0 0,-1 0 0,0 0 0,-1 0 0,0 1 0,0 13 0,7 388 1919,-8-293-1517,0-115 146,0-18-97,0-434-592,0 421-160,8-59-1,-6 77-8,1-1 1,0 1-1,1 1 0,0-1 0,1 0 0,0 1 1,11-18-1,-13 26 19,-1 0 1,1 0-1,0 0 0,-1 0 1,1 1-1,0 0 0,0-1 0,1 1 1,-1 0-1,0 1 0,1-1 1,-1 1-1,1-1 0,0 1 1,-1 0-1,1 0 0,0 1 1,-1-1-1,1 1 0,8 0 1,3 1 109,1 0 1,0 1-1,25 7 1,-31-6-75,20 4 105,42 16 0,-64-19-76,0-1 0,0 1 1,0 0-1,0 1 0,0 0 0,-1 0 1,0 1-1,0 0 0,9 10 0,-15-15-26,-1 0-1,1 0 0,0 1 1,0-1-1,0 0 1,-1 1-1,1-1 0,0 0 1,-1 1-1,0-1 0,1 1 1,-1-1-1,0 1 1,0-1-1,1 1 0,-1-1 1,0 1-1,-1-1 1,1 1-1,0-1 0,0 1 1,-1-1-1,1 0 0,0 1 1,-1-1-1,0 1 1,1-1-1,-1 0 0,0 1 1,0-1-1,1 0 1,-3 2-1,-2 2 47,1-1 1,-1 0-1,0 0 0,0 0 1,0-1-1,-11 6 0,-39 16 122,-87 27-1,56-21-179,41-12-159,44-18 145,1-1 1,-1 0-1,1 1 0,-1-1 0,1 1 0,0-1 0,-1 0 1,1 1-1,0-1 0,-1 1 0,1-1 0,0 1 0,0-1 1,-1 1-1,1-1 0,0 1 0,0-1 0,0 1 1,0 0-1,-1-1 0,1 1 0,0-1 0,0 1 0,0-1 1,0 1-1,1 0 0,-1-1 0,0 1 0,0-1 1,0 1-1,0-1 0,0 1 0,1-1 0,0 2 0,10 18-148,-11-18 123,14 15 2,0 0-1,1-1 1,25 22 0,-28-27-8,15 14 25,0-1 7,-1 1 1,0 1-1,29 41 0,-50-59 18,-1-1-1,1 0 1,5 16-1,-9-21-9,-1 0-1,1 0 1,0 0 0,-1 1-1,0-1 1,1 0-1,-1 1 1,0-1-1,0 0 1,0 0-1,-1 1 1,1-1 0,0 0-1,-1 1 1,0-1-1,1 0 1,-1 0-1,0 0 1,-1 3-1,-2-1 39,1 0 0,-1 0 0,0 0 0,0 0 0,-1-1 0,1 1 0,-1-1 0,1 0 0,-1-1 0,0 1 0,0-1 0,-7 3 0,-7 1 111,1-1-1,-23 3 0,23-6-259,0 0 0,0-2 0,-1 0 0,1-1 0,0-1 0,0-1 0,-21-6 0,30 7-800,1-1-1,-1 0 0,1-1 1,0 0-1,-13-8 0,21 12 796,0 0-1,0 0 1,-1 0-1,1 0 0,0-1 1,0 1-1,0 0 0,0 0 1,0 0-1,-1 0 1,1 0-1,0-1 0,0 1 1,0 0-1,0 0 1,0 0-1,0 0 0,0-1 1,0 1-1,0 0 1,-1 0-1,1 0 0,0 0 1,0-1-1,0 1 1,0 0-1,0 0 0,0 0 1,0-1-1,0 1 1,0 0-1,1 0 0,-1 0 1,0-1-1,0 1 1,0 0-1,0 0 0,0 0 1,0 0-1,0-1 1,0 1-1,0 0 0,1 0 1,-1 0-1,0 0 1,0 0-1,0-1 0,0 1 1,0 0-1,1 0 1,-1 0-1,0 0 0,0 0 1,0 0-1,0 0 1,1 0-1,-1 0 0,0 0 1,0 0-1,17-7-3701,-12 5 2643,12-6-3006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5:4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349 135 1888,'1'0'338,"1"0"0,-1 0 0,0-1 1,1 1-1,-1 0 0,1 0 0,-1-1 0,0 1 0,1-1 0,-1 1 1,0-1-1,1 0 0,-1 1 0,0-1 0,0 0 0,0 0 0,1 0 1,-1 0-1,0 0 0,0 0 0,-1 0 0,1 0 0,0 0 0,0 0 1,0-1-1,-1 1 0,1 0 0,-1-1 0,1 1 0,-1 0 1,1-3-1,-1 2-147,1 0 0,-1-1 0,0 1 0,0-1 1,0 1-1,-1-1 0,1 1 0,0 0 1,-1-1-1,0 1 0,1 0 0,-1-1 0,0 1 1,0 0-1,0 0 0,-1 0 0,1 0 0,0 0 1,-3-3-1,-2-1 51,0 1 0,-1-1 0,1 1 0,-1 0 0,0 1-1,-1 0 1,1 0 0,-1 0 0,0 1 0,0 0 0,0 1 0,0-1 0,0 2 0,0-1 0,-1 1 0,-16 0 0,17 1-160,0 1 0,0-1 1,0 1-1,0 1 0,0 0 1,0 0-1,1 0 0,-1 1 1,1 0-1,-1 1 0,1 0 0,0 0 1,0 0-1,1 1 0,-1 0 1,1 0-1,-11 13 0,8-6 19,-1 2 0,2 0 0,0 0 0,1 0 0,0 1 0,1 0 0,1 0 0,0 0 0,-5 30 0,7-24-13,1 0 1,1 0-1,0 0 1,2 0-1,0 0 1,2 0-1,5 23 1,-6-37 7,0 1 0,1 0 0,0-1 0,0 1 0,1-1 0,0 0 0,0 0 0,1-1 0,0 1 0,0-1 0,0 0 0,1-1 0,0 1 0,0-1 0,0 0 0,1 0 0,-1-1 0,1 0 0,0 0 0,1 0 0,-1-1 0,1-1 0,-1 1 0,1-1 0,0 0 0,15 1 0,10-1 61,0-3 1,0 0 0,0-2 0,37-8 0,-53 8-229,1-1 1,-1 0 0,0-1-1,22-10 1,-36 13-300,0 0 0,0 1 0,0-1 0,-1 0 0,1 0 1,2-3-1,0-1-2471,-1 1 0,0 0 1,6-11-1,-2 3-1441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0:07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17 7872,'-2'-3'610,"-3"-6"1312,5 9-1890,0 0-1,0 0 0,0 0 1,0 0-1,-1 0 0,1-1 1,0 1-1,0 0 0,0 0 1,0 0-1,0 0 0,0 0 1,0 0-1,0-1 0,0 1 1,0 0-1,0 0 0,0 0 1,0 0-1,0 0 0,0-1 1,0 1-1,0 0 0,0 0 1,0 0-1,0 0 0,1 0 1,-1 0-1,0 0 0,0-1 1,0 1-1,0 0 0,0 0 1,0 0-1,0 0 0,0 0 1,0 0-1,1 0 0,-1 0 1,0 0-1,0-1 0,0 1 1,0 0-1,0 0 0,0 0 1,0 0-1,1 0 0,-1 0 1,0 0-1,2 0 1400,-10 4 4660,1 5-3730,-5 14-1779,10-18 283,-15 30 49,2-7-366,1 1 0,2 1-1,1 0 1,-8 32 0,18-57-516,1 0 0,-1 0 0,1 0 0,0 0 1,0 0-1,0 0 0,1 0 0,0-1 0,0 1 0,0 0 0,0 0 0,1 0 1,0-1-1,0 1 0,3 4 0,-2-4-261,1 0 1,0 0-1,0 0 1,0 0-1,1-1 1,0 0-1,0 0 1,0 0-1,0 0 0,11 5 1,-13-8-337,0 0 1,0 0-1,0 0 1,-1 0-1,1-1 1,0 1-1,0-1 1,0 0-1,0 0 1,0 0-1,0 0 1,0 0-1,0-1 1,-1 1-1,1-1 1,0 0-1,0 0 1,0 0-1,-1 0 1,1 0-1,0-1 1,-1 1-1,1-1 1,-1 0 0,3-2-1,11-14-2320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0:08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20 11040,'-16'-20'7007,"24"23"-8351,0 1-2015,11-4 1887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0:08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89 133 7808,'-5'-5'512,"0"0"0,0 0 0,0 0 0,-1 1 0,0 0 0,0 0 0,-8-3 0,12 5 7,0 0 1,-1 1-1,1-1 0,0 0 1,0 0-1,0 0 1,0-1-1,1 1 1,-1 0-1,1-1 1,-3-4-1,1 1 405,2 6-849,1-1 0,0 0 0,0 1 0,0-1 0,0 1 0,0-1 0,0 1-1,0-1 1,0 0 0,1 1 0,-1-1 0,0 1 0,0-1 0,0 1 0,1-1 0,-1 1 0,0-1 0,0 1 0,1-1 0,-1 1 0,0-1 0,1 1 0,-1-1 0,1 1 0,-1 0 0,1-1 0,15-12 439,-14 12-396,3-3 10,2 1 0,-1-1 0,0 1 0,1 0 0,-1 1 0,1-1 0,0 1 0,0 1 0,13-2 0,-17 2-120,1 1-1,-1 0 0,1 0 1,-1 0-1,1 0 1,-1 1-1,0-1 0,1 1 1,-1 0-1,0 0 1,1 0-1,-1 0 0,0 1 1,0 0-1,0-1 1,0 1-1,0 0 0,0 0 1,-1 1-1,1-1 1,-1 0-1,3 4 0,-1 0 11,-1 0 1,1 0-1,-1 0 0,0 1 0,-1-1 0,0 1 1,0 0-1,0 0 0,-1-1 0,0 1 0,0 0 1,-1 0-1,0 1 0,0-1 0,0 0 1,-1 0-1,0 0 0,-1-1 0,-3 12 0,2-8 67,-1-1 0,0 1 0,0-1 0,-1 0-1,0 0 1,-1-1 0,0 0 0,0 0 0,-1 0-1,0-1 1,0 0 0,-16 12 0,5-8 110,-24 11 0,23-13 50,-18 12 0,46-16 128,0-4-185,1 0-1,0 0 0,0-1 1,12-1-1,6 0 119,151 1-1485,-173-3-940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0:09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8384,'-1'-5'127,"3"-6"6199,2 16-5115,-3-1-822,0 0 1,0 0 0,0-1-1,0 1 1,-1 0 0,1 0-1,-1 0 1,0 0 0,-1 7-1,1 12 728,4 46 1013,-8 97 1,4-125-1849,0-28-196,0 0-1,-1 1 0,-3 12 1,3-15 1084,2-5-4681,13-11-6542,-2-7 7285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40:09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42 7968,'-22'-18'9637,"22"17"-9376,5-5 1947,7 0-1141,-3 3-733,0 1 1,-1 0-1,1 0 0,0 1 1,0 1-1,0-1 1,0 1-1,0 1 1,0 0-1,13 2 0,-9 0-273,-1 1-1,1 0 0,-1 0 1,0 1-1,0 1 1,18 12-1,-21-12-53,0 1-1,-1 0 1,0 1 0,0 0-1,-1 1 1,0-1 0,0 1 0,-1 1-1,0-1 1,5 12 0,-8-14 52,0 1 0,0-1 0,0 0 0,-1 1 0,0 0 0,-1-1 0,0 1 0,0 0 0,0 0 0,-1 0 0,0 0 0,-1 0 0,0-1 0,0 1 0,-3 9 1,2-12-12,0 0 0,-1-1 0,1 1 0,-1-1 0,0 0 0,-1 1 0,1-1 0,-1-1 0,1 1 0,-1 0 0,0-1 0,-1 0 0,1 0 0,-1 0 0,-5 2 0,-9 5 102,-1-2 0,-27 8 0,43-15-142,-81 20-2,-5 2 223,105-22 363,38 2 4,77-4 0,-34-2-3999,0 8-8551,-61-3 7042,-3-4-517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4:41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381 576 2816,'-1'-5'534,"0"0"0,-1 0-1,0 0 1,1 1 0,-1-1 0,-1 0 0,1 1-1,-1-1 1,0 1 0,-4-6 0,1 4 244,1 0-1,-1 1 1,-1-1 0,-9-6 0,12 10-515,0-1 0,-1 2-1,1-1 1,0 0 0,-1 1 0,1 0-1,-1 0 1,1 0 0,-8 0 0,4 1-72,0 0 0,0 0 1,1 1-1,-1 0 0,0 0 0,0 1 1,1 0-1,-1 1 0,-13 5 0,11-2-50,1-1 0,-1 1 0,1 1 0,1 0 0,-1 0-1,-10 12 1,7-5-30,1 0 0,0 0 1,2 1-1,-1 1 0,2 0 0,0 0 0,1 0 0,-7 26 0,12-34-69,0-1 0,1 1 0,0 0 0,0 0-1,1-1 1,0 1 0,0 0 0,1 0-1,0 0 1,2 8 0,-2-13-9,0 0 1,0 1-1,0-1 1,1 0-1,-1 0 0,1 0 1,0 0-1,0 0 1,0 0-1,0 0 0,0-1 1,1 1-1,-1-1 1,1 1-1,-1-1 0,1 0 1,0 0-1,0 0 1,0-1-1,0 1 0,0-1 1,1 1-1,-1-1 1,0 0-1,5 0 0,-2 0 22,1-1 0,-1 1 0,0-2 0,1 1-1,-1-1 1,0 0 0,1 0 0,-1 0 0,0-1 0,0 0-1,0-1 1,0 1 0,0-1 0,-1 0 0,6-4-1,1-1 46,-1-1 0,0 0 1,0-1-1,-1 0 0,15-20 0,-6 4-21,-1-1 1,17-37 0,24-63 33,-44 92-116,-1-1 0,-2 0 1,-1-1-1,-2 0 0,6-49 1,-14 80-69,-1 0 1,0 1-1,0-1 1,-1 1 0,1-1-1,-1 1 1,-1-1-1,1 1 1,-4-9 0,5 14 52,0 0 1,0 0 0,0 0-1,0-1 1,0 1-1,0 0 1,-1 0 0,1 0-1,0-1 1,0 1-1,0 0 1,0 0 0,-1 0-1,1 0 1,0 0-1,0-1 1,0 1 0,0 0-1,-1 0 1,1 0 0,0 0-1,0 0 1,0 0-1,-1 0 1,1 0 0,0 0-1,0 0 1,-1 0-1,1 0 1,0 0 0,0 0-1,0 0 1,-1 0-1,1 0 1,0 0 0,0 0-1,-1 0 1,1 0 0,0 0-1,0 0 1,0 0-1,-1 0 1,1 1 0,0-1-1,0 0 1,0 0-1,0 0 1,-1 0 0,1 1-1,0-1 1,0 0-1,0 0 1,0 0 0,0 0-1,0 1 1,0-1 0,-1 0-1,1 1 1,-7 13-222,6-13 192,-5 13 73,0 0 0,1 0 0,0 0 0,1 1 0,1 0 0,1-1 0,-2 25 0,5-3 190,1-1 1,8 41-1,-6-56-203,1 1 0,1-1 0,0 1 0,19 35 0,-21-48 55,0-1 0,1 0 0,0 1 0,0-1 0,1-1 0,0 1 0,12 9 0,-16-14-45,-1-1 0,1 0-1,0 0 1,0 1 0,0-1 0,0 0-1,0-1 1,0 1 0,0 0-1,1-1 1,-1 1 0,0-1 0,0 1-1,0-1 1,1 0 0,-1 0-1,0 0 1,0-1 0,1 1-1,-1 0 1,0-1 0,0 1 0,0-1-1,0 0 1,0 0 0,0 0-1,0 0 1,0 0 0,0 0-1,0 0 1,0-1 0,0 1 0,-1-1-1,3-2 1,4-4 40,0-1 0,-1-1 1,-1 1-1,9-16 0,18-44-71,-32 66 9,4-8 8,0 0 0,-1 0-1,0-1 1,-1 1 0,0-1-1,-1 0 1,1-20 0,-3 30-35,0 0-1,0 0 1,0 1 0,-1-1 0,1 0 0,-1 0 0,1 1 0,-1-1 0,0 0 0,1 1-1,-1-1 1,0 1 0,0-1 0,0 1 0,0 0 0,0-1 0,-1 1 0,-1-2 0,3 3 3,-1-1 1,0 1 0,0-1 0,1 1 0,-1-1 0,0 1 0,0 0 0,0-1 0,0 1 0,0 0 0,0 0-1,0 0 1,1 0 0,-1 0 0,0 0 0,0 0 0,0 0 0,0 0 0,0 0 0,0 0 0,0 0 0,0 1-1,0-1 1,1 0 0,-1 1 0,0-1 0,0 1 0,0-1 0,1 1 0,-1-1 0,0 1 0,0-1 0,1 1-1,-2 1 1,-1 3 11,-1 0-1,1 1 0,1-1 0,-1 0 0,1 1 0,0 0 1,0-1-1,0 1 0,0 7 0,0-3 34,-3 11 80,1-1 0,1 1 0,-1 22-1,4-33-47,0-1 0,1 0-1,-1 0 1,2 0 0,-1 1-1,1-1 1,1-1 0,0 1 0,6 14-1,-8-21-35,0-1 0,1 1 0,-1 0 0,0 0 0,1-1 0,-1 1 0,1-1 0,0 0 0,-1 1 0,1-1 0,0 0-1,0 0 1,0 0 0,0 0 0,0 0 0,0 0 0,0-1 0,0 1 0,0-1 0,0 1 0,1-1 0,-1 0 0,0 0 0,0 0 0,0 0-1,0 0 1,1-1 0,-1 1 0,0-1 0,3 0 0,3-1 43,0-1 0,0 0-1,-1-1 1,1 0 0,-1 0 0,11-7 0,27-25 97,-2-2 0,47-54 0,-65 64-270,15-15-165,-40 43 266,0 0 0,1-1 0,-1 1 1,0-1-1,1 1 0,-1 0 0,1 0 0,-1-1 0,0 1 0,1 0 0,-1-1 1,1 1-1,-1 0 0,1 0 0,-1 0 0,1 0 0,-1-1 0,1 1 1,-1 0-1,1 0 0,-1 0 0,1 0 0,-1 0 0,1 0 0,-1 0 1,1 0-1,0 1 8,-1-1 0,0 1 0,1-1 0,-1 1 0,0-1 0,1 1 0,-1-1-1,0 1 1,0-1 0,1 1 0,-1 0 0,0-1 0,0 1 0,0-1 0,0 1 0,0 0 0,0-1 0,0 1 0,-2 33 78,1-32-82,-7 48 113,-23 73-1,21-93-28,-1 0-1,-2-1 1,-26 45 0,26-49 6,10-19 3,0 0 0,0 0-1,-1 0 1,1-1-1,-8 9 1,11-14-80,0 0-1,0 0 1,0 0 0,0 0-1,0 0 1,0 0 0,0 0-1,0 0 1,0 0-1,0 1 1,-1-1 0,1 0-1,0 0 1,0 0 0,0 0-1,0 0 1,0 0 0,0 0-1,0 0 1,0 0 0,0 0-1,0 0 1,-1 0 0,1 0-1,0 0 1,0 0 0,0 0-1,0 0 1,0 0 0,0 0-1,0 0 1,0 0 0,-1 0-1,1 0 1,0 0 0,0 0-1,0 0 1,0 0 0,0 0-1,0 0 1,0 0-1,0 0 1,0 0 0,0 0-1,0-1 1,-1 1 0,1 0-1,0 0 1,0 0 0,0 0-1,0 0 1,0 0 0,0 0-1,0 0 1,0 0 0,0 0-1,0-1 1,0 1 0,0 0-1,0 0 1,0 0 0,0 0-1,0 0 1,0 0 0,0 0-1,0-13 94,4-15-80,6-21 5,2 1 0,2 0 0,2 1 0,3 0 0,31-58 0,-42 92-58,1-1 0,0 1 0,1 1 0,0 0 0,1 0 0,0 1 0,24-18 0,-29 25 2,0 1 0,0-1 0,0 1 1,13-4-1,-18 6 28,1 1-1,0-1 1,-1 1 0,1-1 0,0 1-1,0 0 1,0-1 0,-1 1-1,1 0 1,0 0 0,0 0 0,-1 1-1,1-1 1,0 0 0,0 1-1,-1-1 1,1 1 0,0-1 0,-1 1-1,1 0 1,-1 0 0,1 0 0,2 1-1,-2 1 7,0 0 0,0 0 0,0 1 0,0-1 0,0 0 0,-1 0 0,0 1-1,1-1 1,-1 1 0,-1-1 0,1 1 0,0 0 0,-1-1 0,0 1 0,0 5 0,-1 6 22,0-1 1,-6 22 0,5-28-12,-1 3 36,0 0 0,-1-1 0,0 1 0,0-1 0,-1 0 0,-9 13 0,10-16-25,-1-1 0,0 0 0,0 0-1,0 0 1,-1-1 0,1 1 0,-1-1-1,-1-1 1,-10 7 0,66-38-104,5-6 49,-17 11-7,-17 10 48,1 0 1,0 2 0,1 0-1,36-10 1,-50 19 0,-6 1 21,-3 2 21,-17 23-59,13-17-7,-1-1-1,1 1 1,-5 11 0,-1 8 33,2 1-1,-11 53 1,17-66-32,1 1 0,1 0 1,1-1-1,2 26 0,1-28 12,-3-13 1,0 1 0,0-1-1,0 1 1,1-1 0,-1 1-1,0-1 1,0 1 0,1-1-1,-1 1 1,0-1 0,1 0-1,-1 1 1,0-1 0,1 1 0,-1-1-1,1 0 1,-1 1 0,1-1-1,-1 0 1,1 0 0,-1 1-1,1-1 1,0 0 0,3-1 38,-4 1-36,3-2 25,-1 1 0,1 0 0,-1-1-1,0 1 1,1-1 0,-1 0 0,0 0 0,0 0 0,0 0 0,0 0 0,-1 0-1,1-1 1,0 1 0,-1-1 0,0 1 0,2-5 0,2-4 95,0-1 0,3-15 0,-2-4-176,-2 1 0,0-1 0,-3-60 0,-1 67-114,-5-16-212,5 40 246,5 8 58,0-3 76,-1 0-1,1 0 1,0 0 0,0 0-1,1-1 1,-1 1-1,1-2 1,0 1-1,0 0 1,0-1 0,1 0-1,12 3 1,-7-2 24,0-1-1,0-1 1,0 0 0,0 0 0,1-1 0,18-1 0,-17-1 15,0-1 0,0 0 0,0-1 0,-1-1 0,1 0 0,-1 0 0,0-2 0,0 1 0,-1-2 0,0 0 0,0 0 0,0-1 0,-1 0 0,0-1 0,16-17 0,36-42-120,-62 67 133,-2 16-39,0 0 0,-1 1 0,-1-1 0,-7 24 0,-26 56 204,32-86-200,0-1 0,0 0 0,-1 0 0,0-1 0,0 1 0,0-1 0,-13 12 0,14-16-9,1 0 0,-1-1 1,0 1-1,0-1 0,0 0 0,0 0 0,-1 0 0,1 0 0,0-1 0,-1 0 0,1 0 0,-1 0 0,0 0 0,1-1 0,-1 0 0,-8 0 1,5-1 6,1 0 0,0 0 0,0-1 0,0 0 0,0 0 0,1-1 0,-1 1 0,1-1 0,-1-1 0,1 0 0,0 1 0,-7-8 0,12 11-16,1 0 1,0 0 0,0 0 0,-1 0 0,1 0 0,0-1 0,0 1 0,-1 0 0,1 0-1,0-1 1,0 1 0,0 0 0,0 0 0,-1-1 0,1 1 0,0 0 0,0 0-1,0-1 1,0 1 0,0 0 0,0-1 0,0 1 0,-1 0 0,1-1 0,0 1 0,0 0-1,0 0 1,0-1 0,1 1 0,-1-1 0,8-2-49,16 3-49,-24 0 97,60 9-96,-40-5 125,28 1 1,-37-4 7,0-1 0,0 0-1,0-1 1,0 0 0,0-1 0,-1 0 0,1 0 0,-1-1-1,1-1 1,-1 0 0,0 0 0,0-1 0,-1-1 0,0 1 0,1-1-1,-2-1 1,1 0 0,-1 0 0,0 0 0,-1-1 0,12-15 0,44-68-229,-43 62 483,-12 18-315,-6 9 33,-1 3 40,-11 43 240,-4 22-253,13-57-55,0-1 0,1 1 0,0 0 0,1-1 0,0 1 0,2 8 0,-3-14 41,1 0 0,0 0 0,0 0 0,0 0 0,0 0 0,0 0 0,1-1 0,-1 1 0,1 0 0,0-1 0,0 1 0,3 3 0,-3-5-13,-1 0 0,1 0 0,-1 0 1,1-1-1,0 1 0,-1 0 0,1-1 0,0 1 0,0-1 1,-1 1-1,1-1 0,0 0 0,0 0 0,-1 0 1,1 0-1,0 0 0,0 0 0,0 0 0,-1-1 1,1 1-1,0-1 0,-1 1 0,4-2 0,8-4 17,-1 0-1,1 0 1,21-16-1,33-31 57,-54 42-79,69-64-3,-17 14 0,-53 49 7,0 0 0,-1-1 0,0 0 0,-1-1 0,-1 0 0,0 0 0,-1-1 0,-1 0 0,0-1 0,-1 1 0,6-25 0,-3 5-1,-3-1-1,-1-1 1,-1 1 0,-2-43-1,-2 78-9,0 1 0,0 0 0,1 0 0,-1 0-1,0-1 1,0 1 0,0 0 0,0 0 0,0 0 0,0-1-1,0 1 1,0 0 0,0 0 0,0 0 0,0-1 0,-1 1 0,1 0-1,0 0 1,0-1 0,0 1 0,0 0 0,0 0 0,0 0-1,0 0 1,0-1 0,-1 1 0,1 0 0,0 0 0,0 0 0,0 0-1,0 0 1,-1-1 0,1 1 0,0 0 0,-6 6-68,-5 15-10,-28 61 2,20-45 27,-21 59 1,36-84 79,0 0 0,2 0 0,-1 0 0,2 1 0,-1-1 0,2 1 0,-1-1 1,2 1-1,2 18 0,2-7 40,0 0 0,2-1 0,0 0 0,19 39 0,-22-53-40,1 0-1,1-1 0,-1 1 1,1-1-1,1 0 0,0-1 1,0 0-1,0 0 0,1 0 1,-1-1-1,2 0 0,-1-1 1,1 1-1,11 4 0,-15-9-191,-1 0-1,1 0 0,-1 0 0,0-1 1,1 1-1,-1-1 0,8-1 1,-1 1-3629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4:41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31 8736,'-10'-7'989,"-20"-10"5749,29 17-6675,8-2 1511,10 0-496,46 0 773,83 7-1,-26 6-1589,-62-1-1308,-2 6-4071,-41-8 340,-2 4 1541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4:42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61 11456,'-45'-27'5215,"45"22"-4543,5 2-576,3-6-192,2 6-608,7-5 417,6 3-1665,14 10 1120,11 3-5856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4:42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6816,'0'-1'135,"0"0"1,0 0-1,0 0 1,0 0-1,0 0 1,0 0-1,0 0 1,0 1-1,1-1 1,-1 0-1,0 0 1,1 0-1,-1 0 0,1 0 1,-1 0-1,1 1 1,-1-1-1,1 0 1,0 0-1,-1 1 1,2-2-1,0 1 47,-1 1 0,1-1 0,0 0 0,0 1-1,-1-1 1,1 1 0,0 0 0,0-1 0,0 1 0,-1 0-1,3 0 1,0 0 177,-1 1 0,0-1 0,0 1-1,1-1 1,-1 1 0,0 0 0,0 0 0,0 1-1,0-1 1,0 1 0,0-1 0,-1 1 0,1 0-1,0 0 1,-1 0 0,0 0 0,1 0 0,-1 1-1,0-1 1,0 1 0,0 0 0,2 4 0,2 4 240,0 0 0,-1 1 0,-1 0 0,5 17 0,-7-21-571,-1 0 0,1 1 0,-1-1 0,-1 0-1,1 0 1,-2 1 0,1-1 0,-1 0 0,0 1 0,-1-1 0,1 0 0,-5 9 0,3-3-2874</inkml:trace>
  <inkml:trace contextRef="#ctx0" brushRef="#br0" timeOffset="1">348 37 10816,'-5'-9'4000,"10"18"-3136,8-1-224,-9-1 2335,1 6-1759,0 2 1344,-5 5-1472,0 5-384,0-5-448,0 3-128,0-3-64,0 0-64,0-3 32,0-3-2784,0 0 1504,-5 9-8735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39:42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56 3072,'0'0'4960,"-4"0"-2352,-31 0 206,-64 8 0,88-7-2671,1 1 0,0 1 1,0 0-1,0 0 0,1 1 1,-1 0-1,1 0 1,0 1-1,0 1 0,-16 12 1,23-16-150,-1 0 1,1 0-1,0 0 1,0 1-1,0-1 0,0 1 1,0 0-1,1-1 1,-1 1-1,1 0 1,0 0-1,0 0 0,0 0 1,0 0-1,0 0 1,0 6-1,1-4 7,0-1-1,1 0 1,-1 0-1,1 0 1,0 0-1,0 0 1,1 0-1,-1 0 1,1-1-1,0 1 1,3 5-1,2 1 24,0-1-1,1 0 1,0 0-1,0-1 1,1 0-1,0-1 1,0 0-1,14 8 0,-5-4 82,1-1-1,1-1 0,0-1 1,0-1-1,22 6 0,-31-11-24,1 0-1,1 0 0,-1-1 1,0-1-1,0 0 0,0 0 1,0-1-1,0-1 0,0 0 1,17-5-1,-24 5-20,1 0 0,-1-1-1,0 0 1,1 0 0,-1 0 0,0 0-1,-1-1 1,1 0 0,0 0-1,-1 0 1,0 0 0,0-1 0,-1 0-1,1 0 1,-1 0 0,3-6 0,0-2 61,-1 1 0,0-1 0,-1-1 0,0 1 1,-1 0-1,1-15 0,-3 21-39,-1 0-1,0 0 1,0-1 0,0 1-1,-1 0 1,0 0 0,0-1-1,-1 1 1,0 0 0,0 0 0,-1 1-1,0-1 1,0 0 0,0 1-1,-6-8 1,5 9-64,0 0 1,0 1-1,0-1 1,-1 1-1,1 0 1,-1 0-1,0 0 1,0 1-1,-1 0 1,1 0-1,-1 0 1,0 1-1,1-1 0,-1 1 1,0 1-1,0-1 1,-12 0-1,11 1-62,0 0-1,0 1 0,1 0 0,-1 1 1,0-1-1,0 1 0,1 0 1,-1 1-1,1 0 0,-1 0 0,1 0 1,0 1-1,-8 4 0,10-5 11,2-1-225,0 0 1,0 0 0,0 1 0,0-1-1,1 0 1,-1 1 0,0-1 0,1 1-1,-3 2 1,4-4 20,0 1-1,0 0 1,0 0 0,0 0 0,-1 0-1,1 0 1,0-1 0,0 1 0,0 0-1,1 0 1,-1 0 0,0 0 0,0 0-1,0-1 1,1 1 0,-1 0 0,0 0-1,1 0 1,-1-1 0,1 1-1,-1 0 1,1-1 0,-1 1 0,1 0-1,-1-1 1,1 1 0,1 0 0,11 16-3303,0 9-1668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5:4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19 123 3712,'-4'-5'515,"3"4"-163,-1 0-1,1-1 1,0 1 0,0-1 0,-1 1-1,1-1 1,0 1 0,0-1 0,1 0 0,-1 0-1,0 1 1,0-1 0,0-3 0,6-18 5813,-3 17-5195,-2 4-766,0 1 0,0 0 0,1-1 0,-1 1-1,1-1 1,-1 1 0,1 0 0,0-1 0,0 1 0,-1 0-1,1-1 1,0 1 0,1-1 0,5-4 305,1 1 0,-1 0 0,1 0 0,15-7 0,-18 10-453,-1 0 1,2 1-1,-1-1 0,0 1 1,0 0-1,0 0 1,0 1-1,1-1 1,8 1-1,-12 1-65,-1-1-1,1 0 1,-1 0-1,0 1 1,1-1 0,-1 1-1,0-1 1,0 1-1,1-1 1,-1 1 0,0 0-1,0 0 1,0-1-1,0 1 1,0 0-1,0 0 1,0 0 0,0 0-1,0 0 1,0 0-1,0 1 1,-1-1 0,1 0-1,0 0 1,-1 1-1,1-1 1,-1 0 0,0 1-1,1-1 1,-1 0-1,0 3 1,1 2-4,-1 1-1,-1-1 1,1 1-1,-1-1 1,-2 8-1,2-8 55,-5 25 95,-2-1 1,-2 0 0,-16 38 0,3-20 760,-33 52 0,55-99-834,0 1 0,0 0 0,0 0-1,0 0 1,1 0 0,-1-1 0,0 1 0,1 0 0,0 0 0,-1 0 0,1 0 0,0 0 0,0 0-1,0 1 1,0-1 0,1 3 0,-1-3-9,1-1 1,0 0-1,-1 1 0,1-1 1,0 0-1,0 1 0,0-1 1,0 0-1,0 0 0,0 0 1,0 0-1,0 0 0,0 0 1,0 0-1,1-1 0,-1 1 1,0 0-1,1-1 0,-1 1 1,0 0-1,1-1 0,-1 0 1,4 1-1,11 1 15,1-1 0,-1 0 1,1-2-1,-1 0 0,1 0 0,27-8 0,-16 4-1273,29-1-1,-53 5 609,50 0-6077,-17 5-2340,-11 3 3989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39:42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44 4896,'-18'0'758,"11"-1"-426,0 1 0,0 0 1,0 0-1,0 0 0,-7 2 1,5 2 1509,8-3-1475,0-1 0,0 1 1,0-1-1,0 0 1,0 1-1,0-1 0,0 0 1,-1 1-1,1-1 0,0 0 1,-1 0-1,-1 1 89,0 0 0,1 0 0,-1 1 0,0-1 0,1 1 0,-1 0 0,1 0 0,-4 4 0,-3 0 336,4-2-665,0 0-1,1 0 1,-1 0 0,1 0-1,0 1 1,0 0 0,0 0-1,1 0 1,0 0 0,0 1-1,0-1 1,0 1 0,1-1-1,0 1 1,-2 9 0,4-14-124,0 1 1,-1-1 0,1 1-1,0-1 1,0 1 0,1-1-1,-1 1 1,0-1 0,0 0-1,1 1 1,-1-1 0,1 1-1,-1-1 1,1 0 0,-1 1-1,1-1 1,0 0 0,0 0-1,1 2 1,0-1 32,0 0 0,0 0 0,0 0 1,1-1-1,-1 1 0,1-1 0,-1 0 1,1 1-1,3 0 0,2 0 44,-1 0 1,1 0-1,0-1 0,-1 0 0,1 0 1,10-1-1,-2-1 33,1-1 0,-1-1 1,0 0-1,-1-1 0,1-1 0,-1 0 0,0-1 1,19-10-1,-24 10-60,0 0 1,0-1 0,0-1 0,-1 1 0,0-1-1,-1-1 1,1 0 0,-2 0 0,1 0-1,-1-1 1,10-19 0,-16 27-64,0 0 0,0-1 0,0 1 1,-1-1-1,1 1 0,-1-1 0,1 1 0,-1-1 0,0 0 0,0 1 1,0-1-1,0 1 0,-1-1 0,0-2 0,1 4-5,0 0-1,-1 0 0,1 0 1,0 0-1,-1 0 1,0 0-1,1 0 0,-1 1 1,1-1-1,-1 0 0,0 0 1,0 1-1,1-1 1,-1 0-1,0 1 0,0-1 1,0 1-1,0-1 0,0 1 1,1-1-1,-1 1 1,0-1-1,0 1 0,0 0 1,0 0-1,0 0 0,0 0 1,0-1-1,-1 1 1,1 0-1,0 1 0,0-1 1,0 0-1,0 0 1,0 0-1,0 1 0,-1 0 1,-7 1-109,1 1 1,0 0 0,-16 8 0,21-9-141,0 0 0,0 0 0,0 0 0,0 1 1,0-1-1,0 1 0,1 0 0,-1-1 0,1 1 1,-1 0-1,-1 5 0,3-7 34,1-1 1,0 1-1,0 0 1,0-1-1,-1 1 1,1 0-1,0 0 0,0-1 1,0 1-1,0 0 1,0 0-1,0-1 0,1 1 1,-1 0-1,0 0 1,0-1-1,0 1 0,1 0 1,-1-1-1,0 1 1,1 0-1,-1-1 0,1 1 1,-1-1-1,1 1 1,-1 0-1,1-1 0,-1 1 1,1-1-1,-1 1 1,1-1-1,0 1 0,26 12-5431,-18-9 4521,5 1-1708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39:43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 9792,'-18'0'3133,"10"7"1503,-3 6-1990,-15 20-1568,26-32-1142,3-2-2888,1 1 1258,0-1 1,0 1-1,0-1 1,0-1-1,5-1 1,13-7-2516,5-6 1654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39:43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32 7456,'0'-26'2421,"0"26"-2378,0 0 1,1 0-1,-1-1 0,0 1 0,0 0 1,0 0-1,0 0 0,0-1 0,0 1 1,0 0-1,0 0 0,0 0 0,0 0 1,0-1-1,-1 1 0,1 0 0,0 0 1,0 0-1,0 0 0,0-1 0,0 1 1,0 0-1,0 0 0,0 0 0,0 0 1,-1-1-1,1 1 0,0 0 0,0 0 1,0 0-1,0 0 0,0 0 1,-1 0-1,1 0 0,0 0 0,0-1 1,0 1-1,0 0 0,-1 0 0,1 0 1,0 0-1,0 0 0,0 0 0,-1 0 1,1 0-1,0 0 0,0 0 0,0 0 1,0 0-1,-1 0 0,1 0 0,0 0 1,0 1-1,0-1 0,0 0 0,-1 0 1,1 0-1,0 0 0,0 0 0,0 0 1,-1 0-1,-10 9 2622,10-7-2476,-7 6 170,1-1 0,0 2 0,1-1 0,0 1 0,0 0-1,1 0 1,0 1 0,0 0 0,1 0 0,-5 19 0,7-20-304,0 0 0,0 0-1,1 0 1,0 1 0,1-1 0,0 0-1,0 0 1,1 0 0,0 0-1,1 1 1,0-2 0,0 1 0,5 10-1,-5-15 9,0 0 0,0 0 0,0 0 0,1-1-1,-1 1 1,1-1 0,0 0 0,0 0-1,0 0 1,1 0 0,-1 0 0,8 3 0,-9-5-38,0 0 0,0 0-1,0 0 1,0 0 0,0-1 0,0 1 0,0-1 0,0 0 0,0 1 0,0-1 0,1 0 0,-1 0 0,0 0 0,0-1 0,0 1 0,0 0 0,0-1 0,0 0 0,1 1-1,-1-1 1,-1 0 0,1 0 0,0 0 0,0 0 0,0 0 0,0-1 0,2-1 0,0-2 77,0 1-1,0-1 1,0 0-1,0-1 1,-1 1 0,0-1-1,0 1 1,3-11 0,13-51 471,-17 61-508,-1 0 1,0 0-1,-1 0 1,1 0-1,-1 0 1,-1 0-1,1-1 1,-1 1-1,0 0 1,0 0-1,0 0 1,-1 0-1,-3-5 1,3 7-65,0 0 0,0 0 1,0 0-1,-1 1 1,0-1-1,0 1 1,0 0-1,0-1 1,0 1-1,-1 1 0,1-1 1,-1 1-1,0-1 1,0 1-1,0 0 1,0 0-1,0 1 0,-8-3 1,-4 0-208,0 0-1,-33-2 1,45 6-155,-1 0 1,0 0-1,1 0 1,-1 0-1,1 1 0,-1 0 1,1 0-1,-1 0 0,1 0 1,0 1-1,0 0 0,-1 0 1,1 0-1,0 0 0,-6 5 1,9-6-9,0 1-1,-1-1 1,1 1 0,0-1 0,0 1 0,0 0-1,0-1 1,0 1 0,1 0 0,-1 0 0,0 0-1,1-1 1,-1 1 0,1 0 0,0 0 0,-1 0-1,1 3 1,1 2-739,-1 0 0,2 0 1,1 10-1,0-5 20,1 23-2032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39:43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20 6240,'-8'5'850,"0"1"1,1-1 0,-13 13-1,-15 12 2110,28-26-2415,-13 10 1023,-27 24 0,42-34-1400,0 0-1,1 1 1,0 0-1,0 0 0,0 0 1,0 0-1,1 1 1,0-1-1,0 1 1,1 0-1,-3 6 1,5-10-120,-1 0 0,1 0 0,0 0 0,0 0 0,0 0 0,0 0 0,0 0 0,0 0 0,0 0 0,1 0 0,-1 0 0,1 0 0,-1 0-1,1 0 1,0 0 0,0-1 0,0 1 0,0 0 0,0 0 0,0-1 0,0 1 0,1-1 0,-1 1 0,0-1 0,1 1 0,0-1 0,-1 0 0,1 0 0,0 0 0,-1 0 0,1 0 0,0 0 0,3 1 0,2 0 100,-1 0 1,1 0-1,0 0 0,0-1 0,-1 0 0,1 0 1,0-1-1,11-1 0,-10 0-48,0 0-1,0-1 1,0 0 0,-1-1-1,1 0 1,-1 0 0,0-1-1,0 1 1,0-2-1,0 1 1,-1-1 0,1 0-1,-1 0 1,0-1 0,-1 1-1,1-1 1,-1-1 0,6-10-1,-8 11-49,0 0 0,0 0 0,-1 0 0,0 0 0,0-1 0,-1 1 0,0-1 0,0 0 0,0 1 0,-1-1 0,0 1 0,-1-12 0,0 13-152,0 0 0,0 0 1,-1 0-1,0-1 1,0 2-1,0-1 1,0 0-1,-1 0 0,0 1 1,0-1-1,0 1 1,0 0-1,-1 0 1,1 0-1,-1 0 1,-5-3-1,-9-4-2901,10 9-2132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39:45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24 3712,'0'-2'223,"0"1"-177,0 1 1,0 0-1,0 0 0,0-1 1,0 1-1,0 0 1,0-1-1,0 1 0,0 0 1,0 0-1,0-1 1,0 1-1,0 0 0,0 0 1,0-1-1,0 1 0,0 0 1,0-1-1,0 1 1,0 0-1,0 0 0,-1-1 1,1 1-1,0 0 0,0 0 1,0 0-1,0-1 1,-1 1-1,-2-1 3148,-4 18-708,5-14-2177,-12 33 481,1 1 0,2 1 0,-7 46 0,3-17-30,-14 39 375,-5 27 359,29-112-1303,3-10-8,-1-1 0,2 1 0,-2 12 0,3-21 254,9-19 480,-5 6-855,0 0-1,0 0 1,3-18-1,1-1-51,54-228 12,-47 202 58,3 0 0,36-75 0,-54 131-82,0 0-1,0 0 1,0 0 0,0 0 0,0-1-1,0 1 1,0 0 0,0 0 0,0 0 0,0 0-1,0 0 1,0 0 0,0 0 0,0 0 0,0 0-1,0 0 1,0 0 0,0 0 0,0-1 0,1 1-1,-1 0 1,0 0 0,0 0 0,0 0 0,0 0-1,0 0 1,0 0 0,0 0 0,0 0 0,0 0-1,1 0 1,-1 0 0,0 0 0,0 0 0,0 0-1,0 0 1,0 0 0,0 0 0,0 0 0,0 0-1,0 0 1,0 0 0,1 0 0,-1 0 0,0 0-1,0 0 1,0 1 0,0-1 0,0 0 0,0 0-1,0 0 1,0 0 0,0 0 0,0 0 0,0 0-1,0 0 1,0 0 0,1 0 0,-1 0 0,0 0-1,0 1 1,0-1 0,4 10-65,2 17 70,28 183 568,12 64 15,-44-265-403,2 12 277,-4-20-442,0-1 1,0 0 0,0 1-1,0-1 1,0 1-1,1-1 1,-1 1 0,0-1-1,0 0 1,1 1-1,-1-1 1,0 0 0,0 1-1,1-1 1,-1 0-1,0 1 1,1-1-1,-1 0 1,1 1 0,-1-1-1,0 0 1,1 0-1,-1 0 1,1 0 0,-1 1-1,1-1 1,-1 0-1,1 0 1,-1 0 0,0 0-1,1 0 1,-1 0-1,1 0 1,1-1 17,-1 1 0,0-1 0,0 1 0,0-1 0,0 1 0,0-1 0,-1 0 0,1 0 0,0 1 0,0-1 0,0 0 0,-1 0 0,1 0 0,0 0 0,-1 0 0,1 0 0,0-2 0,10-24-157,-9 21 42,8-30-207,-1 1 1,4-45-1,3-9-238,-7 44 282,36-141-572,-43 179 732,2 0-82,-1 21 322,-3-12-124,14 154 1001,-4-38-459,6 91-85,-15-137-1819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39:45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6 153 6880,'-5'-3'1761,"8"2"543,-2 1-2019,1 0 1,-1 0 0,0 0-1,0-1 1,1 1 0,-1 0-1,0-1 1,0 1 0,0-1 0,0 1-1,2-2 1,3-3 177,-2 2-344,0-1 1,0 0-1,0 1 1,0-1 0,-1 0-1,0-1 1,0 1-1,0 0 1,3-7 0,-4 3-4,1 1 1,-1-1 0,2-15 0,-3 20-55,-1 0 0,0 0 0,0 0 0,0-1 1,0 1-1,0 0 0,-1 0 0,1 0 0,-1 0 0,0 0 0,0 0 0,-2-4 0,3 7-50,0-1 1,0 1-1,0 0 0,0 0 1,0 0-1,0 0 0,-1 0 0,1-1 1,0 1-1,0 0 0,0 0 1,0 0-1,0 0 0,0 0 0,-1 0 1,1 0-1,0 0 0,0 0 1,0-1-1,0 1 0,0 0 0,-1 0 1,1 0-1,0 0 0,0 0 1,0 0-1,0 0 0,-1 0 0,1 0 1,0 0-1,0 0 0,0 0 1,0 0-1,-1 0 0,1 0 0,0 1 1,0-1-1,0 0 0,0 0 1,-1 0-1,-5 8 322,-4 12 220,7-8-302,0-1 0,0 1-1,1 0 1,1-1 0,0 1-1,1 0 1,0 0 0,0 0 0,4 17-1,-3-26-217,0 0 1,-1 0-1,1 0 0,0 0 0,0-1 0,1 1 0,-1 0 0,1-1 1,-1 1-1,1 0 0,0-1 0,0 0 0,0 0 0,0 1 0,3 1 1,5 6 250,-8-8-348,1 1-1,0-1 1,-1-1-1,1 1 1,0 0-1,0-1 1,0 1-1,0-1 0,1 0 1,-1 0-1,0 0 1,0 0-1,1-1 1,-1 0-1,0 1 1,1-1-1,-1 0 1,0 0-1,1-1 1,5-1-1,32-8-4797,-4-4-3829,-20 5 5795,2-5 292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39:45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 7968,'-1'1'190,"1"0"0,-1 0 0,1-1 0,-1 1 0,0 0 0,1 0 0,0 0 0,-1 0 0,1 0 0,-1 0 0,1 0 0,0 0 0,0 0-1,0 0 1,-1 0 0,1 0 0,0 0 0,0 0 0,0-1 0,1 3 0,3 25 793,-2-18 306,37 173 3073,-29-151-3927,1 0 0,2-1-1,25 47 1,-27-60-238,36 57 614,-18-28 1696,-29-48-1958,31-50 700,5-11-781,112-266-1508,-135 299-625,10-19-1014,-21 43 1118,1 0 0,0 1 1,1-1-1,-1 1 1,1 0-1,7-7 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39:00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 2976,'0'0'12122,"0"2"-11060,-3 46 372,-2-1 0,-19 83 0,-7 52-126,31-76-810,1-74-275,-1 0 0,-6 41 1,6-70-388,-1-1 0,1 0 1,-1 0-1,1 0 0,-1 0 1,0 0-1,0 0 0,0 0 0,0 0 1,-1-1-1,-1 4 0,2-5 48,1 0 0,0 1 0,-1-1 0,1 0 1,0 0-1,0 1 0,-1-1 0,1 0 0,0 0 0,-1 0 0,1 0 0,0 0 0,-1 1 0,1-1 0,0 0 0,-1 0 0,1 0 1,-1 0-1,1 0 0,0 0 0,-1 0 0,1 0 0,0 0 0,-1 0 0,1-1 0,-1 1 0,0 0-96,1-1 0,-1 0 0,0 1-1,0-1 1,1 0 0,-1 0 0,1 0-1,-1 1 1,1-1 0,-1 0 0,1 0-1,-1 0 1,1 0 0,0 0 0,-1-1 0,-13-32-6380,5 17 2256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39:01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9 6560,'-2'0'112,"-1"-1"337,0 0-1,-1 0 1,1 0-1,-1 1 1,1-1 0,-1 1-1,-7 0 3308,12 1-3559,0 0 0,-1 0 0,1 0 1,0 0-1,0-1 0,0 1 0,0 0 1,0 0-1,0-1 0,0 1 0,0-1 0,0 1 1,0-1-1,0 0 0,1 1 0,-1-1 1,2 1-1,1 0 284,9 2-25,1 1 0,0-2-1,0 0 1,0-1 0,1 0-1,19-2 1,-9 1-14,215-14 1493,-54 0-1528,-162 14-406,1 0-1,0 1 1,0 2 0,-1 0 0,33 10 0,-56-13-884,6 2 2004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39:01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10 7296,'-8'-10'5653,"8"11"-5440,1 0 0,-1 0 0,0 0 0,1 0 0,-1 0 0,0 0 0,0 0 0,1 0 0,-1 0 0,0 0-1,0 0 1,0 0 0,0 1 0,-2 56 1052,-3 0 1,-1 0-1,-23 85 0,28-136-1221,-11 43 402,-1 0 0,-32 76 0,29-89-237,1 1 0,2 0 1,-14 73-1,26-85 410,1-25-134,2-2-444,0-1-1,0 0 1,-1 1 0,1-1 0,0 0-1,-1 0 1,0 0 0,1 0-1,-1 0 1,1-3 0,5-7-46,1 0 0,1 0 0,0 1 0,0 0 0,1 1 0,0 0 0,1 0 1,0 1-1,0 1 0,1 0 0,0 0 0,17-7 0,-4 2 0,-14 6 1,0 1 1,1 1-1,-1 0 0,1 1 1,14-4-1,-23 8 1,-1 0 0,0 0-1,1 0 1,-1 0 0,0 0-1,1 0 1,-1 1 0,0-1-1,1 1 1,-1 0 0,0 0-1,0 0 1,1 0 0,-1 0-1,0 0 1,0 0 0,0 1 0,0-1-1,3 4 1,-2-2 110,0 1 1,1 0-1,-1 0 1,0 0-1,-1 0 1,1 0 0,-1 1-1,3 6 1,-2 0 77,0 0 0,-2 0 0,2 19 0,1 3 35,3 56 49,-2-6-74,-4-71 533,-1-2-6079,1-23-1066,3-12-2052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5:4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60 2304,'-12'-3'704,"12"3"-652,-1 0 0,1 0-1,0 0 1,-1-1 0,1 1 0,0 0-1,0 0 1,-1 0 0,1 0 0,0 0-1,-1 0 1,1 0 0,0 0 0,-1 0-1,1 0 1,0 0 0,-1 1 0,1-1-1,0 0 1,0 0 0,-19 3 16295,32-3-13678,8 0-2377,21-2 0,52-10 443,63-6-184,219-7 239,-329 23-834,43 1 12,-89 1 22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39:52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489 54 1824,'0'-1'413,"0"0"-1,1 1 1,-1-1-1,1 0 1,-1 0-1,1 1 1,0-1-1,-1 0 1,1 1 0,0-1-1,-1 0 1,1 1-1,0-1 1,1 0-1,-1 0 52,1 0-1,-1 0 1,0 0-1,0 0 0,0 0 1,1 0-1,-1 0 1,1-3-1,-2 4-369,0-1 0,1 1 0,-1-1-1,0 1 1,-1-1 0,1 1 0,0-1 0,0 1 0,0-1 0,0 1-1,0-1 1,0 1 0,0-1 0,-1 1 0,1-1 0,0 1 0,0 0 0,-1-1-1,1 1 1,0-1 0,-1 1 0,1 0 0,0-1 0,-1 1 0,1 0-1,-1-1 1,1 1 0,-1 0 0,1 0 0,0-1 0,-1 1 0,1 0 0,-1 0-1,1 0 1,-2-1 0,-7-2 281,0 0 0,0 0 0,-1 1 1,1 0-1,-1 0 0,1 1 0,-1 0 0,0 1 0,-11 1 0,12-1-249,2 1-27,0 0 0,1 0 0,0 1 0,-1 0 0,1 1 0,0-1 0,0 1 0,0 0 0,-9 6 0,-9 5 117,8-6-72,-21 10 375,-68 45 0,94-55-469,0 1 1,1 0 0,0 0-1,1 1 1,0 0-1,0 1 1,1 0 0,1 0-1,-1 1 1,-5 14-1,8-14-45,0-1 0,1 1-1,1 0 1,0 0 0,0 1-1,-1 23 1,4-27-1,1 0-1,-1-1 1,1 1 0,1 0 0,0-1 0,0 1 0,0-1-1,1 0 1,1 0 0,7 15 0,-4-12 86,0-1 1,1 1-1,0-1 0,0 0 1,1-1-1,1 0 0,0-1 0,0 0 1,0 0-1,1-1 0,0 0 1,0-1-1,1-1 0,16 6 1,-23-9-43,-1-1 0,1-1 0,0 1 0,0-1 0,0 1 0,-1-1 0,1-1 0,0 1 0,0-1 0,0 0 0,-1 0 1,1 0-1,7-3 0,-9 2-17,0 1-1,0-1 1,0 0 0,0 0 0,0 0 0,0 0 0,-1 0 0,1-1 0,-1 1-1,1-1 1,-1 1 0,0-1 0,0 0 0,0 0 0,-1 0 0,1 0 0,-1-1-1,1 1 1,0-5 0,0-2-25,0-1-1,-1 1 1,0-1-1,-1 0 1,-1-13-1,-10-55-16,9 65-21,1 10 14,0 0 0,0 0 0,0 1 1,-1-1-1,1 0 0,-1 0 0,0 1 1,0-1-1,0 1 0,-1-1 0,1 1 1,-5-4-1,6 6-1,0 1-1,0-1 1,0 0 0,0 0 0,0 1 0,0-1 0,0 1-1,0-1 1,0 1 0,-1-1 0,1 1 0,0 0-1,0-1 1,-1 1 0,1 0 0,-3 0 0,3 0-2,-1 1 1,1-1 0,-1 1 0,1-1-1,-1 1 1,1 0 0,-1-1 0,1 1-1,0 0 1,-1 0 0,1 0 0,0 0-1,0 0 1,-1 0 0,1 0 0,-1 3-1,-7 9 19,0-1-1,1 2 1,1-1 0,0 1-1,0 1 1,-4 18-1,3-6 32,1 0 0,-4 47 0,10-69-33,1 1 0,0 0 1,0 0-1,0 0 1,1-1-1,0 1 0,0 0 1,0-1-1,1 1 1,3 7-1,-4-11-196,0 0-1,0 0 1,0 0 0,0-1 0,1 1-1,-1-1 1,1 1 0,-1-1-1,1 1 1,-1-1 0,1 0 0,0 0-1,3 2 1,-3-2-367,0 0 0,1-1 1,-1 1-1,1-1 0,-1 1 0,1-1 1,-1 0-1,0 0 0,1 0 0,-1 0 1,1 0-1,-1-1 0,5-1 0,1 0-1453,0-1-1,-1 0 0,9-5 0,-6 2 1017,22-10-1823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39:52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9568,'-9'0'3520,"13"4"-2720,-4 1 2559,0 1-2207,0 3 800,0-1-1152,0 0-384,0 1 288,10-9-6176,-2-5 3841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39:53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7296,'0'1'5706,"2"41"-1509,1 4-2975,-13 228 1556,5-118-2458,4-133-600,-7 40 0,5-44-1533,2-13 704,0-1-1,1 0 1,0 0 0,0 0 0,0 1-1,2 6 1,2-1-3584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39:54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28 6400,'-2'-3'549,"-2"-3"1093,4 6-1624,0 0 0,0 0 1,0 0-1,0 0 0,0 0 0,0 0 1,0 0-1,0 0 0,0 0 0,0 0 1,0 0-1,0 0 0,0 0 0,0 0 1,0 1-1,0-1 0,0 0 0,0 0 1,0 0-1,0 0 0,0 0 0,0 0 1,0 0-1,0 0 0,0 0 0,0 0 1,0 0-1,0 0 0,0 0 0,0 0 1,0 0-1,0 0 0,0 0 0,0 0 1,0 1-1,-1-1 0,1 0 0,0 0 1,0 0-1,0 0 0,0 0 0,0 0 1,0 0-1,0 0 0,0 0 0,0 0 1,0 0-1,0 0 0,0 0 0,0 0 1,0 0-1,0 0 0,-1 0 0,1 0 1,0 0-1,0 0 0,0 0 0,0 0 1,0 0-1,0 0 0,0-1 0,0 2 580,1 0-456,0 1 1,0-1 0,0 0-1,-1 0 1,1 0 0,0 1-1,-1-1 1,1 0 0,-1 1-1,1-1 1,-1 1 0,0-1-1,1 1 1,-1-1 0,0 0-1,0 1 1,0-1 0,0 1-1,0-1 1,-1 2 0,1 1 77,2 91 1312,-3 91 637,-8-3-452,9-182-1682,0 0 0,0 0 1,0 0-1,0 0 0,0 0 0,0 0 0,1 1 0,-1-1 1,0 0-1,1 0 0,-1-1 0,1 3 0,-1-3-17,1 1 0,-1-1 0,0 0 0,0 0-1,1 0 1,-1 0 0,0 1 0,0-1 0,1 0 0,-1 0-1,0 0 1,0 0 0,1 0 0,-1 0 0,0 0-1,0 0 1,1 0 0,-1 0 0,0 0 0,1 0 0,-1 0-1,0 0 1,0 0 0,1 0 0,-1 0 0,0 0 0,1 0-1,-1 0 1,0-1 0,3 0 46,-1 0 1,0-1 0,0 0-1,0 1 1,-1-1-1,1 0 1,0 0-1,-1 0 1,3-4-1,2-5-24,-1 0-1,0 0 0,-1-1 0,-1 0 1,4-14-1,-1 2 45,22-102 155,5-17-163,-25 115-131,-4 11 62,1 0 0,1 0 0,8-16 0,-1 8-289,-8 33 308,1 10 22,-1 0 0,-1-1 0,-1 1 0,2 33 0,-1-5 64,6 46 57,12 74 94,-17-120-206,-4-34 60,0 0 0,1-1-1,0 1 1,1-1 0,0 1 0,5 10 0,-8-21-100,0-1 1,0 0-1,0 0 1,1 1 0,-1-1-1,0 0 1,0 0-1,1 0 1,-1 0-1,0 1 1,0-1-1,1 0 1,-1 0-1,0 0 1,0 0-1,1 0 1,-1 0-1,0 0 1,1 0-1,-1 0 1,0 0-1,0 0 1,1 0-1,-1 0 1,0 0-1,1 0 1,-1 0-1,0 0 1,0 0-1,1 0 1,-1 0-1,0 0 1,0 0-1,1-1 1,-1 1-1,0 0 1,0 0-1,1 0 1,-1 0-1,0-1 1,0 1-1,0 0 1,1-1-1,-1 1-14,2-2-25,0 0 0,0-1 0,-1 1-1,1-1 1,0 0 0,-1 1 0,0-1 0,0 0-1,0 0 1,1-4 0,6-35-334,-6 32 258,3-23-63,34-204-222,-12 81 665,-25 144-335,0-1 0,-1-15-1,4 37 204,-3 1-79,0 0 0,-1 0 1,0 15-1,1 8 65,21 249 1197,-19-79-842,-4-197 1046,3 1-5613,5-5-2750,-8-3 6573,3 0-2022,6-7-2930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39:54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78 102 6560,'1'-1'153,"-1"1"-1,0 0 1,0 0 0,1 0-1,-1 0 1,0-1 0,1 1 0,-1 0-1,1 0 1,-1 0 0,0 0 0,1 0-1,-1 0 1,0 0 0,1 0-1,-1 0 1,0 0 0,1 0 0,-1 0-1,1 0 1,-1 0 0,0 0 0,1 0-1,-1 0 1,0 1 0,1-1-1,0 0 1,25 7 3499,14 1-1447,-28-7-1741,1 0 0,15-2-1,-23 0-335,0 1 0,0-1 1,0 0-1,-1 0 0,1-1 0,0 0 0,-1 1 0,8-6 0,-10 6-93,-1 0 0,1 0-1,-1 0 1,0 0 0,1-1 0,-1 1 0,0 0 0,0-1 0,0 1 0,0-1 0,0 1 0,0-1 0,0 0 0,-1 1 0,1-1-1,0 0 1,-1 0 0,0 1 0,1-1 0,-1 0 0,0 0 0,0 0 0,0 0 0,0 1 0,0-1 0,0 0 0,-1 0-1,1 0 1,-1 1 0,0-4 0,0 2-24,-1 0 0,1 0 0,0 1 0,-1-1 0,0 0 0,1 1 0,-1-1 0,0 1 0,-1 0 0,1-1 0,0 1 0,-1 0 0,1 0 0,-1 1 0,1-1 0,-1 0 0,-3-1 0,-1 2 33,1-1-1,-1 1 1,1 0 0,-1 1 0,1-1 0,-1 1 0,1 1 0,-1-1-1,1 1 1,-1 0 0,1 0 0,-8 3 0,1 0 127,1 1-1,0 0 1,0 1 0,0 0 0,-13 9-1,20-11-75,-1 0 0,1 1 0,0-1 0,1 1 0,-1 0 0,1 0 0,0 0 0,0 1 0,-4 6-1,7-9-55,0-1-1,0 0 0,0 1 0,0-1 0,1 0 0,-1 1 0,1-1 0,-1 1 0,1-1 0,0 1 1,0-1-1,0 1 0,0 0 0,1-1 0,-1 1 0,1-1 0,-1 0 0,1 1 0,0-1 0,0 1 1,0-1-1,0 0 0,0 0 0,1 0 0,-1 1 0,1-1 0,2 2 0,2 2 38,1 0 0,1 0 0,-1-1 1,1 0-1,0 0 0,0-1 0,0 0 0,0 0 0,1-1 0,13 3 0,0 0 91,0-2 0,0-1-1,26 1 1,-32-3-570,1-1 0,-1-1 0,33-5 0,-42 4-362,-1 1 0,1-1 0,-1-1 0,0 1 0,0-1 0,0 0 0,0 0 0,-1-1 0,1 0 0,-1 0 0,0 0 0,7-8 0,8-16-3117,6-7-1798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39:55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8128,'12'15'6570,"-3"1"-3514,-3-1-2097,7 27-1,-12-39-699,44 180 1586,21 73-629,-30-139-560,-36-116-684,6 14 712,-5-15-641,-1 0 0,0 0 0,0 1 1,1-1-1,-1 0 0,0 0 0,1 1 0,-1-1 0,0 0 0,1 0 0,-1 0 1,0 0-1,1 1 0,-1-1 0,1 0 0,-1 0 0,0 0 0,1 0 0,-1 0 1,1 0-1,-1 0 0,0 0 0,1 0 0,-1 0 0,0 0 0,1 0 1,-1-1-1,1 1 0,-1 0 0,0 0 0,1 0 0,-1 0 0,0-1 0,1 1 1,5-4 37,-1 0 0,0-1 1,0 1-1,0-1 1,0 0-1,-1-1 1,1 1-1,-2-1 1,1 0-1,4-9 1,15-28 81,23-60 1,-5 8-102,63-99-215,-36 71-1454,-36 66-1115,-6 23-3020,-8 16 2564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4:19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265 148 2720,'-1'0'380,"0"-1"1,1 1-1,-1-1 0,0 1 1,1-1-1,-1 0 0,1 1 1,-1-1-1,1 0 0,-1 0 1,1 1-1,-1-1 0,1-1 1,-6-7 1643,5 8-1898,1 0 1,-1 0-1,1 0 1,-1-1-1,1 1 0,0 0 1,-1 0-1,1 0 1,0 0-1,0-2 0,-3-12 889,2 13-963,1 1 0,-1-1 0,1 1 1,0-1-1,0 1 0,-1-1 0,1 1 0,0-1 0,1 1 0,-1-1 0,0-2 0,0-14 251,-1 12 300,-1 0 0,1 0-1,0 0 1,1-1 0,-1 1-1,1 0 1,2-12-1,-15 43-484,-2 22 373,-9 57 1,-4 17 429,-6 16-262,18-71-81,-3 47-294,12-62 19,-16 127 6,0-16 64,19-138-320,-6 31 86,-2 0-85,11-48 151,1-7-187,0 1 0,0 0 0,0 0-1,0-1 1,0 1 0,0 0 0,0 0 0,0-1 0,0 1 0,0 0 0,0-1 0,-1 1 0,1 0 0,0-1 0,-1 1 0,1 0 0,0-1 0,-1 1 0,1 0-1,0-1 1,-1 1 0,1-1 0,-1 1 0,1-1 0,-1 1 0,0-1 0,1 1 0,-2-1 0,3-13 835,43-317-607,10-82-236,-44 342-42,7-40-224,-15 100 265,-1-1 0,0-12 0,4 2-846,-12 39 525,1-7 250,-39 108 153,4-24-91,33-78 320,7-16-59,2-6 91,4-10-205,-1 1-1,6-31 0,-3 10-137,33-157-46,-34 169 36,-3 12 0,0 0 0,-1 0 0,2-18 0,2 33-378,0 5 347,-1 0 0,1 0 1,-2 0-1,1 1 0,-1 0 1,5 17-1,9 21 57,-8-27 116,3 6-54,-1 0 1,0 1-1,13 56 0,-24-76 19,0 0 0,-2 14 0,1-9-130,0-12 24,-5 8 186,1-8-1083,21-11-13213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4:20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9 1728,'1'-1'57,"0"0"-1,-1 1 1,1-1 0,0 0-1,-1 1 1,1-1 0,0 1 0,0-1-1,11-2 9556,-23 15-7894,2 1-1326,1-1 1,0 1 0,1 0 0,1 1-1,-10 27 1,4-10-211,-54 110 1275,56-123-1195,-2 0 0,0-1 0,-1-1 0,0 0 0,-23 21 0,18-19-123,13-13 72,1 0-1,-1 0 1,-8 5 0,67-61 2199,27-29-2202,-60 65-229,-19 14 33,-1 1 0,0 0-1,0 0 1,1 0 0,-1 0 0,0 0 0,0 0 0,1 1 0,-1-1-1,0 0 1,0 1 0,1-1 0,-1 0 0,0 1 0,0 0-1,0-1 1,0 1 0,1 1 0,2-1-66,22 14 294,-20-12-164,0 1 0,0-1 0,13 5 0,-12-6-70,1-1-1,-1 0 1,0 0 0,1 0 0,-1-1 0,13-1 0,6 0 65,-25 1-59,0 0 1,-1 0 0,1 0-1,0 0 1,0 0 0,0 0-1,-1-1 1,1 1 0,0 0-1,0 0 1,0-1 0,-1 1-1,1 0 1,0-1 0,-1 1-1,1-1 1,0 1 0,-1-1-1,1 1 1,0-1 0,-1 1-1,1-1 1,0-1 0,-15 2 477,-31 0-276,11-1-302,-65 7 0,96-6-776,-7 2 791,49 8-18371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4:35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2 2144,'1'-1'2411,"-3"8"3871,-45 60-1383,31-47-4422,2 1 0,-16 29 0,27-46-479,3-3-14,-1 0 1,1 0-1,-1 0 1,1 1 0,0-1-1,-1 0 1,1 1-1,0-1 1,0 0-1,0 1 1,0-1 0,0 0-1,1 3 1,-1-4-202,0 1 0,0 0 1,0 0-1,0 0 0,0 0 0,0 0 0,0-1 1,1 1-1,-1 0 0,0 0 0,1 0 1,-1-1-1,0 1 0,1 0 0,-1-1 1,1 1-1,-1 0 0,1-1 0,0 1 0,-1 0 1,1-1-1,0 1 0,-1-1 0,1 1 1,0-1-1,-1 0 0,1 1 0,0-1 1,0 0-1,1 1 0,11 0-4412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4:35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15 4320,'-2'-6'-1212,"-1"-3"8393,3 9-7016,-1 0 0,1 0 0,0 0 0,0 1-1,-1-1 1,1 0 0,0 0 0,0 0 0,-1 0-1,0 1 825,1-1-824,0 1 0,0-1 0,0 0 0,0 0 0,-1 0-1,1 1 1,0-1 0,0 0 0,0 0 0,0 1 0,0-1-1,0 0 1,0 0 0,0 1 0,0-1 0,0 0 0,0 0-1,0 1 1,-5 9 318,0-1 0,-1 1-1,0-1 1,0 0 0,-1-1 0,-11 11-1,13-13-442,-3 7 207,8-11-289,-1-1 1,0 0 0,1 0-1,-1 1 1,0-1 0,0 0-1,1 0 1,-1 0-1,0 0 1,-2 1 0,21 16-10940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5:43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31 4224,'0'-2'110,"-1"-2"279,0 0 1,0 0 0,0 1-1,0-1 1,-3-5 0,-1 27 5673,-5 25-3134,-58 144 2452,8-24-3376,32-72-1274,4 1-1,-23 179 1,47-251-726,0-19-60,0-1 1,0 0-1,0 1 1,0-1-1,0 1 1,0-1-1,0 0 1,0 1-1,1-1 1,-1 1-1,0-1 1,0 0-1,0 1 1,1-1-1,-1 1 1,0-1-1,0 0 1,1 1-1,-1-1 1,0 0-1,1 0 1,-1 1-1,0-1 1,1 0-1,-1 0 1,0 1-1,1-1 1,-1 0-1,0 0 1,1 0-1,-1 0 0,1 0 1,-1 1-1,1-1 1,-1 0-1,0 0 1,1 0-1,-1 0 1,1 0-1,-1 0 1,1 0-1,-1-1 1,0 1-1,1 0 1,15-9-5066,9-3 1430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4:37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214 395 3488,'-8'-24'1979,"7"21"-1250,1 0 0,-2 0 0,1 0 0,0 0 0,0 1 1,-1-1-1,1 0 0,-1 1 0,0 0 0,-3-4 1,4 5-565,0 0 0,0 1 1,-1-1-1,1 0 0,0 1 1,0-1-1,-1 1 1,1-1-1,0 1 0,-1 0 1,1-1-1,-1 1 1,1 0-1,0 0 0,-1 0 1,1 0-1,-1 0 0,-1 1 1,0 0 23,0-1 1,-1 2 0,1-1 0,0 0-1,0 1 1,0-1 0,-4 4-1,-2 1 81,1 1 0,0 1-1,-13 14 1,14-13-132,0 0-1,1 1 1,0 0-1,1 0 1,-6 15 0,-15 56 44,21-62-121,1-1-1,0 1 1,0 25-1,3-39-13,1 0 0,0 0 0,1 1 0,-1-1 0,1 0 0,0 0 0,0 0 0,1 0 0,-1 0 0,1 0 0,0 0-1,1-1 1,-1 1 0,1 0 0,0-1 0,6 8 0,-7-11-17,-1 0 0,0 1-1,1-1 1,-1 0 0,0 0 0,1 0 0,0 0-1,-1 0 1,1 0 0,-1-1 0,1 1-1,0-1 1,-1 1 0,1-1 0,0 1 0,0-1-1,0 0 1,-1 0 0,1 0 0,0 0 0,0 0-1,0 0 1,-1 0 0,1-1 0,0 1-1,0-1 1,-1 1 0,1-1 0,0 0 0,-1 1-1,1-1 1,-1 0 0,1 0 0,-1 0 0,1 0-1,1-3 1,2-1 20,0 0 1,0 0-1,0-1 0,-1 0 0,0 0 1,0 0-1,5-13 0,6-20 3,-2-1 1,-2 0-1,8-50 0,-18 57-130,-1 23-127,0 18-288,4 111 473,-2-96 108,1-1-1,1 0 1,9 29 0,-12-48-72,0 0-1,0 0 1,0-1-1,0 1 1,1 0 0,-1 0-1,1-1 1,0 1-1,0-1 1,0 1 0,0-1-1,0 0 1,4 3-1,-4-4 1,-1-1-1,1 1 1,-1-1-1,1 1 1,-1-1-1,1 1 1,0-1-1,-1 0 1,1 1-1,-1-1 1,1 0-1,0 0 1,-1-1-1,1 1 1,0 0-1,-1 0 1,1-1-1,-1 1 1,1-1-1,0 1 1,-1-1-1,1 0 1,-1 0-1,0 1 1,3-3-1,3-2 40,0-1 0,-1 0 0,1 0 0,-1 0 0,10-14 0,3-3 51,11-11-109,2 1 0,1 2 0,1 1-1,55-37 1,-76 59 3,-1 0-7,0 0-1,1 1 1,0 0 0,0 1-1,28-9 1,-28 12-125,-8 1 111,-1 1-1,0 0 0,0 1 0,7-1 0,-10 1 0,-11 5 144,-11 8-138,0 0-122,-35 29 1,42-30 149,0 1 0,1 0-1,1 1 1,0 1 0,1 0 0,-9 18 0,16-27-10,1-1 0,0 1 0,1 0-1,0 0 1,0 1 0,0-1 0,1 0 0,-1 1-1,1-1 1,1 1 0,0-1 0,-1 1 0,2-1-1,-1 1 1,1-1 0,0 1 0,1-1 0,-1 0-1,1 0 1,5 12 0,-4-14 7,0 1 0,0-1 0,0-1 0,0 1 0,0 0 0,1-1 0,0 0 0,0 0 0,0 0 0,0 0 0,0 0 0,0-1 0,1 0 1,-1 0-1,1 0 0,0 0 0,-1-1 0,1 0 0,0 0 0,0 0 0,0-1 0,8 1 0,-4-1 36,1 0 1,-1-1-1,1 0 0,-1 0 1,1-1-1,-1-1 1,0 1-1,0-1 0,0-1 1,15-8-1,-15 6-36,0 0-1,0-1 0,-1 0 1,0-1-1,-1 1 1,0-2-1,10-14 0,36-68-136,-45 75 121,105-211 315,-96 192-298,-1 0 1,12-39 0,-22 53-21,-1 0-1,0-1 1,-1 0 0,0-43 0,-3 64-22,-1-1 0,0 1 1,0-1-1,0 1 0,-1-1 0,1 1 0,0-1 0,0 1 0,-1-1 0,1 1 0,-1 0 0,1-1 0,-1 1 0,0 0 1,-1-3-1,2 4 16,0 0 1,-1 0 0,1 0 0,0 0 0,-1-1-1,1 1 1,0 0 0,-1 0 0,1 0 0,0 0-1,0 0 1,-1 0 0,1 0 0,0 0 0,-1 0-1,1 0 1,0 0 0,-1 0 0,1 0 0,0 0-1,-1 0 1,1 0 0,0 0 0,-1 1-1,1-1 1,-12 10-215,6-2 172,0 0-1,1 0 1,1 0 0,-1 1-1,-3 10 1,-15 48 21,16-44 64,-3 10-13,1 0-1,2 1 1,-5 66 0,11-80 21,1 0-1,1 0 1,1 0-1,0 0 1,2 0-1,0-1 1,1 1-1,9 20 1,-13-36-24,1 0 1,0-1-1,0 1 1,0 0 0,1-1-1,-1 1 1,1-1-1,5 5 1,-6-6 10,-1-1 1,1 0-1,0 0 0,0 0 0,0 0 0,0 0 1,0 0-1,0 0 0,0-1 0,0 1 1,0-1-1,0 1 0,0-1 0,0 0 0,1 0 1,-1 0-1,0 0 0,4-1 0,3-1 15,0-1-1,0 1 1,-1-2-1,1 0 0,-1 0 1,0 0-1,0-1 1,0 0-1,12-10 1,2-5-31,34-39 1,-17 12 0,25-26-11,-64 86-498,-3 9 527,0 0 0,1 44 1,2-56 23,1 0 1,0 0 0,1-1 0,0 1 0,0 0-1,1-1 1,1 0 0,-1 1 0,6 8-1,-8-17-37,0 1 0,-1-1 0,1 0 0,0 1 0,0-1-1,0 0 1,0 0 0,0 0 0,0 0 0,0 0 0,1 0 0,-1 0-1,0 0 1,1 0 0,-1-1 0,0 1 0,1 0 0,-1-1 0,1 1-1,1 0 1,-1-1 4,-1-1-1,1 1 1,-1 0-1,1 0 1,0-1-1,-1 1 1,1-1-1,-1 1 1,1-1-1,-1 1 1,0-1-1,1 0 0,-1 0 1,0 0-1,1 0 1,0-1-1,3-3 32,0-1 0,0 0 0,0 0 0,-1 0 0,0 0 0,6-14 0,45-118-123,-50 126 0,-3 9 67,-1 0-1,0 1 0,0-1 1,0 0-1,0 0 0,-1 0 1,1-4-1,-2 62-112,0-12 261,7 68 1,-5-108-111,-1 1 0,1-1 0,0 0 0,0 1 0,0-1 0,3 5 0,-3-7-26,-1-1 0,0 1 1,0-1-1,1 1 0,-1-1 1,0 1-1,1-1 0,-1 0 1,0 1-1,1-1 0,-1 0 0,1 1 1,-1-1-1,0 0 0,1 0 1,-1 1-1,1-1 0,-1 0 1,1 0-1,-1 0 0,1 0 1,-1 0-1,1 0 0,-1 1 1,1-1-1,-1 0 0,1 0 0,-1 0 1,1-1-1,-1 1 0,1 0 1,-1 0-1,1 0 0,-1 0 1,1 0-1,-1-1 0,1 1 1,-1 0-1,1 0 0,-1-1 1,0 1-1,1 0 0,-1-1 0,0 1 1,1 0-1,-1-1 0,0 1 1,1 0-1,-1-1 0,0 1 1,1-1-1,-1 1 0,0-1 1,8-12-19,-1 1 1,-1-1-1,0 0 1,7-26-1,-9 27 12,7-19 64,23-62 308,-30 82-274,-4 10-143,0 0 1,0 1-1,0-1 0,1 0 0,-1 0 1,0 0-1,1 0 0,-1 0 0,1 0 1,-1 0-1,1 0 0,1-1 0,-1 10-246,-1 1 304,1-1 1,1 1 0,-1 0-1,2-1 1,-1 0-1,1 1 1,0-1-1,1 0 1,0 0-1,0-1 1,6 8 0,-7-12 1,0 0 1,0 0 0,0-1 0,1 1 0,0-1-1,-1 0 1,1 0 0,0 0 0,0 0 0,0-1-1,0 1 1,0-1 0,0 0 0,0-1 0,0 1-1,1-1 1,-1 1 0,0-1 0,0-1 0,1 1-1,-1-1 1,0 1 0,6-3 0,-4 2 27,1-1 1,-1 0-1,0 0 1,0-1 0,0 1-1,0-2 1,0 1-1,-1 0 1,1-1-1,-1 0 1,0-1 0,0 1-1,0-1 1,7-10-1,-9 10-21,0 0-1,0-1 0,0 1 1,-1-1-1,0 0 1,0 1-1,-1-1 1,1 0-1,-1 0 0,-1 0 1,1-1-1,-1-10 1,-1 14-32,1 0 0,0 0 0,-1 1 0,0-1 0,1 1 0,-1-1 0,0 0 0,0 1 1,-1 0-1,1-1 0,0 1 0,-1 0 0,0-1 0,1 1 0,-1 0 0,0 0 1,0 1-1,0-1 0,0 0 0,-1 1 0,1-1 0,0 1 0,-1-1 0,1 1 0,-1 0 1,1 0-1,-1 0 0,1 1 0,-1-1 0,0 0 0,-3 1 0,3-1 4,0 1 0,0 0-1,0 0 1,0 0 0,0 1-1,0-1 1,1 1 0,-1-1 0,0 1-1,0 0 1,0 0 0,0 0-1,1 0 1,-1 1 0,0-1 0,1 1-1,-1 0 1,1 0 0,0-1-1,0 2 1,-4 3 0,3-3 22,1 0 1,0 1-1,0-1 0,0 1 1,0-1-1,1 1 1,-1 0-1,1-1 0,0 1 1,0 0-1,0 0 1,1 0-1,-1 0 0,1 0 1,0 7-1,2 4 53,0 0 0,1 0 0,1 0 0,0 0 0,1 0 0,1-1 0,11 22 0,-12-27-115,0 0 1,1-1 0,0 0-1,1 0 1,0 0 0,0-1-1,0 0 1,1 0 0,0-1-1,1 0 1,-1 0 0,13 5-1,-21-11 28,6 4-742,1-1 1,-1 0 0,1 0 0,-1-1-1,1 0 1,0 0 0,0-1 0,-1 0-1,1 0 1,12 0 0,-9-5-3004,-1-6 1269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4:38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29 7712,'-27'-28'2880,"4"33"-2240,15-5-192,3 0-384,1 0 864,13 3-1024,-1-3 32,7 0-288,1 4 192,-1 1-3008,-1 3 1728,-1 3-2784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4:38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41 9312,'-13'-9'3424,"26"9"-2656,13 4-192,1-4 1088,15-4-1024,6 1 351,15-5-575,27-1-32,23 6-224,0-2-512,-10 2 160,-9 6-4831,1 2 2751,-2-2-3808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4:48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46 379 1568,'0'5'7285,"-7"-3"-4829,1-1 140,11-4-1941,11-6-505,0 1 1,27-9-1,-23 9-146,23-11-1,-8 2 376,16-10 346,-28 13-286,-18 10 284,-15 11-328,-5 3-312,0-2 0,0 0-1,-27 10 1,-8 0 62,26-8 20,-1-2 0,-49 11 0,56-17-70,17-3-4,4-1 16,29-8 263,-18 6-382,8-5 33,38-20 1,-38 18 82,30-12-1,-50 22-48,0 0 0,-1 0 0,1 0 0,-1 0 0,1 0 0,-1 0 0,1-1 0,-1 1 0,0 0 0,1-1 0,-1 1 0,0-1-1,0 1 1,1-4 0,11-27 439,-7 15-612,-4 8 87,-5 9-200,-8 13 67,5-3 155,-1-1-1,1 1 1,-2-1 0,1 0 0,-1 0 0,-13 10 0,-42 30 981,68-54-549,35-39-240,-32 31-431,0 0 0,0-1-1,9-25 1,12-49-3058,-1 1-2965,-13 53 122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4:49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77 2656,'0'-5'334,"-1"5"-39,1-1 0,0 0 1,0 0-1,0 0 0,0 0 0,0 0 0,0 0 0,0 0 0,1 0 0,-1 0 0,0 0 0,0 0 1,1 0-1,-1 0 0,1 0 0,-1 1 0,0-1 0,3-2 1157,-4 4-662,-116 145 4068,99-126-4292,17-19-380,3-1-138,0 0-1,-1-1 0,1 1 1,0-1-1,-1 1 1,1-1-1,-1 0 0,1 0 1,-1 1-1,1-1 1,-1 0-1,0 0 0,1 0 1,-1-1-1,0 1 1,0 0-1,2-2 0,-3 2-44,0 1 0,0 0 0,0 0 0,0 0-1,1 0 1,-1 0 0,0-1 0,0 1-1,0 0 1,0 0 0,0 0 0,0 0-1,0-1 1,0 1 0,0 0 0,0 0-1,0 0 1,0 0 0,0-1 0,0 1 0,0 0-1,0 0 1,0 0 0,0 0 0,0-1-1,0 1 1,0 0 0,0 0 0,0 0-1,0 0 1,0-1 0,0 1 0,0 0 0,-1 0-1,1 0 1,0 0 0,0 0 0,0 0-1,0-1 1,0 1 0,0 0 0,-1 0-1,1 0 1,0 0 0,0 0 0,0 0-1,0 0 1,0 0 0,-1 0 0,1 0 0,0 0-1,0-1 1,0 1 0,0 0 0,-1 0-1,1 0 1,0 0 0,0 0 0,0 1-1,-1-1 1,1 0 0,0 0 0,0 0-1,0 0 1,0 0 0,0 0 0,-1 0 0,1 0-1,0 0 1,-13 3-47,-50 26 647,23-10 383,28-16-377,15-9-209,19-15-187,-20 19-240,23-21-641,0-1 0,-2-1 0,32-44 0,-25 25-3028,-5 6 1099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4:54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446 1 2400,'-11'-1'18484,"8"2"-19267,-7 5 921,-11 8 97,-32 29-152,31-26 42,1 0 0,-27 29 1,26-19-59,8-9 16,-1-1-1,-1-1 1,-1 0-1,-33 26 1,46-40-50,1 0 0,0-1 1,-1 1-1,1-1 0,-1 1 1,1-1-1,-1 0 0,0 0 1,1 0-1,-1-1 0,-5 1 1,7-1-17,0-1 1,0 1 0,0 0 0,0-1-1,0 1 1,0-1 0,0 0-1,0 1 1,0-1 0,0 0-1,0 0 1,0-1 0,0 1-1,0 0 1,1-1 0,-1 1 0,1-1-1,-1 1 1,1-1 0,-1 0-1,0-2 1,-3-5 6,0 0-1,1 0 1,0-1-1,0 1 1,1-1 0,1 0-1,0 0 1,0 0 0,1 0-1,0-1 1,0 1-1,1 0 1,2-12 0,0 16-56,0-1 0,0 1 0,1 0 0,0 0 0,0 1 0,5-7 0,-6 10 30,-1 0 1,1 0-1,-1 1 1,1-1 0,0 0-1,0 1 1,0 0-1,0 0 1,0-1-1,0 1 1,0 0 0,1 1-1,-1-1 1,0 0-1,0 1 1,1-1 0,-1 1-1,0-1 1,1 1-1,-1 0 1,1 0 0,-1 0-1,0 1 1,1-1-1,3 2 1,3 0 36,1 0 0,-1 1 0,1 1 0,13 7 0,65 43 857,-61-36-688,0-2 0,33 16 0,-38-23-101,57 23 143,-68-29-261,0 0 1,1 0-1,-1-1 1,1 0-1,14-1 1,-19-1 192,18 2-3585,-24-2 3107,0 1-1,0-1 1,0 0 0,0 1 0,-1-1 0,1 0 0,0 1 0,0-1 0,0 1 0,-1 0-1,1-1 1,0 1 0,0 0 0,-1-1 0,1 1 0,-1 0 0,1 0 0,-1 0-1,1-1 1,-1 1 0,1 0 0,-1 0 0,1 1 0,0 14-7145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4:57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476 9 2720,'9'-9'11621,"-9"14"-10544,-16 40-140,-2-2-1,-2 0 1,-2-1-1,-28 41 1,33-59-775,0 0 1,-2-2 0,-31 31-1,43-46-97,0-1-1,-1 0 1,1 0-1,-2 0 1,1-1-1,-1 0 1,1-1-1,-14 5 1,18-7-22,0-1 1,0 0 0,0-1-1,0 1 1,0-1 0,0 1-1,0-1 1,0 0-1,0-1 1,0 1 0,0-1-1,0 1 1,0-1 0,0-1-1,0 1 1,0 0 0,1-1-1,-1 0 1,1 0-1,-1 0 1,1 0 0,-6-5-1,2 0-30,0-1-1,1 1 0,0-1 0,0 0 1,1 0-1,0 0 0,1-1 1,-1 0-1,2 0 0,-4-10 0,3 5 37,1 0-1,0 0 1,1 0-1,0-1 1,1 1-1,1-19 1,1 27-64,-1 0 0,1 0 0,1 0 0,-1 0 0,1 0 0,0 0 0,0 0 0,1 1-1,0-1 1,0 1 0,0 0 0,0 0 0,1 0 0,0 0 0,0 0 0,6-5 0,-6 7-5,0 0 0,0 0 0,1 0 0,-1 1 0,1-1 0,-1 1 0,1 0 0,0 1 0,0-1 0,0 1 0,0 0 0,0 0 0,0 0 0,0 1 0,0-1 0,0 1 0,0 1 0,0-1 0,10 3 0,-5-1 44,0 1-1,-1 0 1,1 0-1,-1 1 1,0 1-1,0 0 1,0 0-1,0 1 1,-1 0-1,0 0 1,0 0-1,-1 1 1,0 1-1,0-1 1,0 1-1,9 16 1,3 9 547,27 69 0,0 0 47,-9-21-367,-36-79-292,1 1 0,-1 0 0,1-1 0,0 1 0,0-1 0,-1 1 0,2-1 1,-1 0-1,0 0 0,0 0 0,1 0 0,2 2 0,-3-4-332,-1 1-1,1 0 1,0 0-1,-1-1 1,1 1 0,0 0-1,0-1 1,0 0-1,2 1 1,-2-1-302,-1 0 0,1-1 0,-1 1 0,1 0 0,-1 0 0,1-1 0,-1 1 1,1-1-1,-1 1 0,0-1 0,1 0 0,2-1 0,0-2-396,0 1 0,0-1 0,-1 0 0,7-9 0,16-29-2987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7:37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544 117 1664,'-1'-1'62,"1"1"1,-1-1-1,1 1 0,-1-1 0,1 0 1,-1 1-1,1-1 0,0 0 1,-1 0-1,1 1 0,0-1 0,0 0 1,-1 0-1,1 1 0,0-1 1,0 0-1,0 0 0,0 1 1,0-1-1,0 0 0,0 0 0,0 0 1,1 1-1,-1-2 0,1-11 2498,0 6-1803,-1 6-624,0-1 0,0 1 0,0-1 0,1 1 0,-1 0 0,-1-1 0,1 1 0,0-1 0,0 1-1,0 0 1,-1-1 0,1 1 0,-1 0 0,1-1 0,-1 1 0,1 0 0,-1 0 0,0-1 0,0 1 0,1 0 0,-1 0 0,0 0 0,0 0 0,0 0-1,-2-1 1,-8-4 117,-1 0-1,1 0 1,-1 1-1,0 1 1,-1 0-1,1 0 1,-1 2-1,0-1 1,0 1-1,0 1 1,1 1-1,-1 0 1,-22 2-1,11 2-124,1 0 0,0 2 0,1 0 0,-1 2 0,1 0 0,-41 23 0,55-27-103,0 1 0,1 0-1,0 1 1,-1 0 0,2 0-1,-1 0 1,1 1 0,0 0-1,0 0 1,1 1 0,0 0-1,0 0 1,1 0 0,-6 15 0,1 6 57,2-1 1,1 1-1,1 1 1,1-1-1,2 1 1,0-1-1,3 1 1,0 0-1,2-1 1,6 30-1,-6-46 11,0-2-1,1 1 1,0 0-1,0-1 1,1 1 0,1-1-1,0-1 1,9 13-1,-11-17-30,1 0 0,0-1 0,0 0 0,0 0 0,1 0 0,0 0 0,0-1 0,0 0 0,0-1 0,1 1 0,-1-1 0,1 0 0,0-1 0,0 1 0,9 1-1,-4-3 47,-1 0-1,1 0 0,0-1 0,0-1 0,0 0 1,-1 0-1,1-1 0,-1 0 0,1-1 0,-1-1 0,0 0 1,0 0-1,0-1 0,19-13 0,-9 3 26,-2 0-1,0-2 1,-2 0-1,1-1 1,-2-1-1,18-26 1,-17 19-52,0 0 1,-2-1-1,-2-1 1,0 0-1,-1-1 1,10-43-1,-22 71-75,5-20 44,4-23-1,-9 36-39,1 0 0,-1 0 0,0-1-1,-1 1 1,0 0 0,-2-10 0,1 12-7,1 0 1,-1 0-1,-1 0 0,1 0 1,-1 0-1,0 1 0,-1-1 1,1 1-1,-1 0 0,0 0 0,0 1 1,0-1-1,-1 1 0,0 0 1,0 0-1,-5-4 0,0 3-6,0 1 0,0-1 0,0 2-1,0-1 1,-1 1 0,1 1-1,-1 0 1,0 0 0,0 1 0,-14 1-1,12 0-65,1 1 0,-1 1-1,0 0 1,1 0 0,-1 1-1,1 1 1,0 0 0,-14 7-1,12-2-1794,14-9 1797,-1 0 0,1 0 1,0 0-1,0 0 0,0 0 1,0 0-1,-1 1 0,1-1 1,0 0-1,0 0 0,0 0 1,0 0-1,0 0 0,0 0 1,0 1-1,-1-1 0,1 0 1,0 0-1,0 0 0,0 1 0,0-1 1,0 0-1,0 0 0,0 0 1,0 0-1,0 1 0,0-1 1,0 0-1,0 0 0,0 0 1,0 1-1,0-1 0,2 1-363,-1-1-1,1 1 0,-1-1 0,1 1 1,0-1-1,-1 1 0,1-1 0,0 0 1,-1 0-1,4 0 0,29 3-2675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7:3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1269 2720,'-5'2'566,"1"0"0,0 0 1,-1 1-1,1-1 0,-4 7 3508,26-12-2510,-12 0-1385,0-1 0,-1 1 0,0-1 0,0 1 0,0-1 0,0-1 0,4-4 0,29-38 445,-20 24-392,132-167 637,54-62-319,-170 209-454,49-86 0,-82 127-139,1 0 0,-1 0 1,0 0-1,0 0 0,0-1 1,0 1-1,-1 0 0,1 0 1,0-1-1,0-3 0,-1 6 33,0 0 1,0-1-1,0 1 0,0 0 0,0 0 0,0 0 0,0 0 1,0 0-1,0 0 0,0 0 0,0 0 0,0 0 0,0-1 1,0 1-1,0 0 0,-1 0 0,1 0 0,0 0 0,0 0 1,0 0-1,0 0 0,0 0 0,0 0 0,0 0 0,0-1 1,0 1-1,0 0 0,0 0 0,0 0 0,0 0 0,-1 0 1,1 0-1,0 0 0,0 0 0,0 0 0,0 0 0,0 0 1,0 0-1,0 0 0,0 0 0,0 0 0,-1 0 0,1 0 1,0 0-1,0 0 0,0 0 0,0 0 0,0 0 0,0 0 1,0 0-1,0 0 0,0 0 0,-1 0 0,-7 6-310,-9 11 22,16-16 285,-23 26-60,1 1 0,2 1 1,0 2-1,-23 47 1,31-50 208,1 0 0,1 0 0,1 1 0,2 0 0,-8 56 0,15-76 13,0 0-1,1 0 1,1 0 0,-1 0 0,4 18-1,-3-25-85,-1 0 0,1 0 0,-1 1 0,1-1 0,0 0 0,0 0 0,0 0 0,0 0 0,0 0 0,0 0 1,0 0-1,1 0 0,-1-1 0,1 1 0,-1 0 0,1-1 0,0 1 0,0-1 0,0 0 0,0 1 0,0-1 0,0 0 0,0 0 0,0 0 0,0-1 0,0 1 0,0 0 0,4 0 0,-1-2 5,-1 1 0,1 0 1,0-1-1,0 0 0,0 0 0,-1-1 1,1 1-1,0-1 0,-1 0 1,0 0-1,1-1 0,-1 1 0,0-1 1,6-4-1,4-5 101,-1-1 0,20-23-1,28-43 287,69-119-1,-119 181-429,308-553-249,-309 550 171,2 0-87,-2-1 0,0 0 0,9-32-1,-19 53 135,0-1 0,0 1-1,0 0 1,1 0-1,-1-1 1,0 1-1,0 0 1,0-1-1,0 1 1,0 0-1,0 0 1,0-1-1,0 1 1,0 0 0,0 0-1,0-1 1,0 1-1,0 0 1,-1-1-1,1 1 1,0 0-1,0 0 1,0-1-1,0 1 1,0 0-1,-1 0 1,1-1 0,0 1-1,0 0 1,0 0-1,-1 0 1,1 0-1,0-1 1,0 1-1,0 0 1,-1 0-1,1 0 1,0 0-1,0 0 1,-1-1 0,1 1-1,0 0 1,-1 0-1,1 0 1,0 0-1,0 0 1,-1 0-1,1 0 1,0 0-1,-1 0 1,1 0-1,0 0 1,0 0 0,-1 1-1,1-1 1,-16 6-145,8 0 129,1 0 1,-1 1-1,1 0 0,0 0 0,1 1 0,0 0 0,-6 8 0,-30 61 48,-31 92-63,54-121 21,-40 123 141,44-124 64,-14 57 75,-20 136 0,18-73 387,24-141-422,5-20 15,0-1 1,0 1-1,1 0 0,-1 11 1,3-18 805,3-6-664,3-9-249,63-177-131,-58 165-45,2 1 1,0 0-1,2 2 1,32-41-1,-45 62-25,1 0 0,-1 1-1,1-1 1,0 1 0,-1 0-1,1 0 1,8-4 0,-11 7 44,0 0 1,0-1 0,0 1 0,0 0 0,-1 0-1,1-1 1,0 1 0,0 0 0,0 0 0,0 0-1,0 0 1,0 0 0,0 0 0,0 0 0,-1 1 0,1-1-1,0 0 1,0 0 0,1 1 0,-1 0 13,0 0 0,0 0 0,0 0 1,0 0-1,0 0 0,-1 0 0,1 0 1,0 0-1,0 0 0,-1 0 0,1 1 0,-1-1 1,1 0-1,-1 0 0,0 1 0,1-1 0,-1 2 1,2 13 7,-1 0 0,0 0 0,-2 0 0,-3 25-1,1-4 43,2-21-34,-2 77-47,3-78 52,1 0 0,1 1 0,0-2 0,5 16 0,-4-22 11,0 1-1,0-1 1,1-1-1,0 1 1,0 0 0,1-1-1,10 13 1,-11-16 30,-1-1-1,0 1 1,1-1 0,0 0 0,0 0 0,0 0 0,0 0 0,0-1 0,1 0-1,-1 0 1,1 0 0,-1 0 0,1-1 0,0 1 0,5 0 0,-2-2 28,0 0-1,1 0 1,-1 0 0,0-1 0,1 0 0,-1-1-1,0 0 1,0 0 0,15-7 0,-12 4-31,0-1 0,-1 0 1,0-1-1,0 0 0,-1-1 0,11-10 0,-2-2-46,-1 0 1,-1-1-1,-1-1 0,0 0 0,16-38 0,-3-7 152,-25 57-162,0 1 0,0-2 0,-1 1 0,1-19 0,-3 28-13,0 1 0,0-1 0,0 0-1,1 1 1,-1-1 0,0 1 0,0-1 0,0 1 0,0-1 0,0 1 0,-1-1-1,1 0 1,0 1 0,0-1 0,0 1 0,0-1 0,-1 1 0,1-1 0,0 1 0,0-1-1,-1 1 1,1 0 0,0-1 0,-1 1 0,1-1 0,-1 1 0,1 0 0,-1-1-1,0 1 6,0 0-1,0 0 1,1 1-1,-1-1 1,0 0-1,0 1 1,1-1-1,-1 1 0,0-1 1,1 0-1,-1 1 1,0 0-1,1-1 1,-1 1-1,1-1 1,-1 2-1,-20 30-151,9-8 114,1 0 0,2 1-1,-9 33 1,11-31 49,2-12 46,2-1 0,0 0 0,-1 17 1,3-27-31,1-1 1,0 1 0,0 0 0,1 0-1,-1-1 1,1 1 0,0 0 0,0-1-1,0 1 1,0 0 0,1-1 0,-1 1-1,1-1 1,0 0 0,0 0 0,5 6-1,-7-8 2,1-1-1,0 1 1,0 0-1,0-1 1,0 1-1,0 0 1,0-1-1,-1 1 1,2-1-1,-1 0 1,0 1-1,0-1 1,0 0-1,0 0 1,0 1-1,0-1 1,0 0-1,0 0 1,0 0-1,0 0 1,0 0-1,1-1 1,-1 1-1,0 0 1,0 0-1,0-1 1,0 1-1,1-1 1,3-2 72,0 0 1,0 0 0,0 0 0,5-5 0,-7 6-66,12-11 26,0-1 0,15-20 0,12-11-188,-38 41 156,63-54 79,-61 53-142,1 1 0,0-1 0,0 1 1,1 1-1,-1-1 0,1 1 0,0 0 0,12-2 1,-17 5 32,0-1 1,0 1-1,0 0 1,0 1 0,0-1-1,0 0 1,0 1-1,1 0 1,-2-1 0,1 1-1,0 0 1,0 1 0,0-1-1,0 0 1,-1 1-1,1 0 1,0-1 0,-1 1-1,0 0 1,1 0-1,1 3 1,5 5 18,-1 1-1,-1-1 1,12 21 0,-9-13-24,40 58 155,-41-64-104,1 0-1,0-1 0,1-1 0,12 11 0,-15-15 44,1 1 0,-1-1 0,1-1 0,1 0 0,-1 0 0,1 0 0,0-1 0,0-1 0,0 0 0,0 0 0,1-1 0,-1 0 0,1-1 0,-1 0 0,20-2 0,-26 1-341,0-1 1,-1 1 0,1-1 0,0 0 0,0-1 0,4-1 0,-7 3-15,0-1 0,0 1 1,0-1-1,0 1 1,0-1-1,-1 0 1,1 1-1,0-1 0,0 0 1,0 0-1,-1 1 1,1-1-1,0 0 1,-1 0-1,1 0 0,-1 0 1,1 0-1,-1 0 1,1 0-1,-1 0 0,0 0 1,1 0-1,-1 0 1,0-1-1,0 1 1,0 0-1,0 0 0,0-1 1,-5-15-4204,-1 3 1515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7:39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4 112 6304,'0'0'84,"0"0"1,-1 0-1,1-1 0,0 1 1,0 0-1,-1-1 1,1 1-1,0 0 1,0-1-1,-1 1 0,1 0 1,0-1-1,0 1 1,0 0-1,0-1 0,0 1 1,0 0-1,0-1 1,0 1-1,0-1 0,0 1 1,0 0-1,0-1 1,0 1-1,0 0 1,0-1-1,0 1 0,0-1 1,0 1-1,1-1 1,12-4 2391,4 0-1287,9-4 155,1 1 0,36-5 0,61-3-99,-112 15-1125,504-38 1059,-387 34-1403,-43 7-2858,-30 5 1082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5:4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25 4576,'1'-6'-134,"2"-12"9529,-2 29-6081,-2 3-2521,-1 0 0,0 0 0,-8 22 0,6-21-349,-30 88 1142,30-92-1476,-61 128 1008,16-40-486,7 3-228,-34 70 178,71-161-484,5-10-111,0 0-1,0-1 1,0 1 0,0 0 0,-1 0 0,1-1 0,0 1 0,-1 0 0,1-1 0,0 1 0,-1 0 0,1-1 0,-1 1 0,1-1 0,-1 1 0,1-1 0,-1 1 0,1-1 0,-1 1 0,0-1 0,1 0 0,-2 1 0,1-1-203,0 0 0,1-1 0,-1 1 0,1 0 0,-1-1 1,0 1-1,1-1 0,-1 1 0,1-1 0,-1 1 0,1-1 1,0 1-1,-1-1 0,1 1 0,0-1 0,-1 0 0,1 1 1,0-1-1,-1-1 0,0-2-1212,0 0 339,0 1 1,0-1-1,1 0 0,-1 0 0,1-7 1,3-7-1776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7:4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410 847 2144,'22'-36'2453,"-21"35"-2273,0-1 1,0 0-1,0 1 0,-1-1 0,1 0 0,0 0 0,-1 1 1,1-1-1,-1 0 0,1 0 0,-1 0 0,0 0 1,0 0-1,0 0 0,0 0 0,0 0 0,0 1 0,-1-1 1,0-3-1,0 2-5,1 0 0,-1 0 0,-1 0 1,1 0-1,0 1 0,-1-1 0,1 0 1,-1 1-1,0-1 0,0 1 0,-3-3 1,1 1-35,-1 1 0,1 0 0,-1 1 1,0-1-1,0 1 0,0 0 0,0 0 1,-7-1-1,-39-6 198,37 8-302,1 0-1,-1 2 0,1-1 1,-1 2-1,1-1 0,0 2 1,0 0-1,0 1 1,0 0-1,-17 8 0,21-6-33,0-1 0,0 1 0,1 1 0,0-1-1,0 1 1,0 1 0,1 0 0,0 0 0,1 0 0,0 1-1,-9 16 1,5-7 48,2 1-1,0 0 0,1 0 1,2 1-1,-5 21 0,8-31 4,1 0-1,0 0 1,0 0 0,1 0-1,0 0 1,1 0-1,0 0 1,4 17 0,-3-22 7,0 0 0,0 0 1,0 0-1,0-1 0,1 1 1,-1 0-1,1-1 0,0 0 1,1 1-1,-1-2 0,1 1 1,0 0-1,0-1 0,0 1 1,0-1-1,0 0 1,1 0-1,5 2 0,-1-1 76,1-1 0,-1 0 0,0-1 0,1 0 0,0 0 0,18 0 0,-1-1 128,33-6-1,-39 4-180,-1-2-1,0 0 1,-1-1-1,1-2 1,-1 0 0,0 0-1,0-2 1,18-10-1,-14 3 38,0-1 1,-1-1-1,-1 0 0,28-32 0,67-90 382,-104 124-507,0-2 0,-2 1 0,10-19 0,-20 34-5,0 1-1,0 0 0,0 0 0,0 0 0,0 0 0,-1-1 0,1 1 0,0 0 0,0 0 1,0 0-1,0 0 0,0-1 0,0 1 0,0 0 0,0 0 0,0 0 0,0 0 0,0 0 1,-1-1-1,1 1 0,0 0 0,0 0 0,0 0 0,0 0 0,0 0 0,-1 0 0,1 0 0,0-1 1,0 1-1,0 0 0,0 0 0,-1 0 0,1 0 0,0 0 0,0 0 0,0 0 0,0 0 1,-1 0-1,1 0 0,0 0 0,0 0 0,0 0 0,-1 0 0,1 0 0,0 0 0,0 0 1,0 1-1,0-1 0,-1 0 0,1 0 0,0 0 0,0 0 0,0 0 0,0 0 0,0 0 0,0 0 1,-1 1-1,1-1 0,0 0 0,0 0 0,0 0 0,-3 3-29,0 0-1,0-1 1,0 1 0,0 0-1,0 0 1,1 0 0,0 1-1,-1-1 1,-2 7 0,-15 40-122,15-37 102,-2 6 8,0 1 1,1 0 0,1 1-1,-4 29 1,9-44 74,0 0 1,0 1-1,0-1 0,1 0 1,0 0-1,0 0 1,0 0-1,4 10 0,-3-12 11,0 0-1,0-1 1,0 1-1,1-1 1,-1 1 0,1-1-1,0 0 1,0 0-1,0 0 1,0 0-1,1 0 1,-1-1-1,1 0 1,3 3-1,-2-3 37,-1 0-1,1-1 1,-1 1-1,1-1 1,-1 0-1,1 0 1,0 0-1,0-1 1,6 0-1,4 0 150,23-5 0,-38 5-218,11-2 53,-1-1 1,1 0-1,-1 0 1,0-1-1,0-1 1,0 1-1,-1-2 1,1 1 0,-1-1-1,-1-1 1,1 0-1,-1 0 1,0 0-1,8-11 1,-11 13 1,-1-1 0,0 0 1,0-1-1,-1 1 0,1-1 1,-2 1-1,1-1 0,-1 0 1,3-11-1,-4 12-46,0 0 0,-1 1 0,0-1 1,0 0-1,0 1 0,-1-1 0,0 0 0,0 1 1,0-1-1,-1 1 0,0-1 0,0 1 0,-3-7 0,2 8-51,0 0 0,0 0 0,0-1-1,0 2 1,-1-1 0,0 0-1,0 1 1,0 0 0,0 0 0,0 0-1,-1 0 1,1 0 0,-1 1-1,1 0 1,-1 0 0,0 0 0,0 1-1,0 0 1,-9-2 0,3 2-12,1 0-1,-1 1 1,1 0 0,-1 0 0,1 1 0,-1 1 0,1 0 0,-19 5 0,13 0-34,-1 1 1,-29 19 0,39-23 184,8-6 157,17-8 130,54-24-121,94-37-45,82 2-214,-238 66-60,-1 1-1,1 1 1,0-1 0,13 1 0,-21 1 52,0 0 0,-1 0-1,1 0 1,0 0 0,0 0 0,-1 1-1,1-1 1,0 1 0,-1-1 0,1 1 0,0-1-1,-1 1 1,1 0 0,-1 0 0,1 0-1,-1 0 1,1 0 0,-1 0 0,0 0-1,0 0 1,1 1 0,-1-1 0,0 0-1,0 1 1,0-1 0,0 1 0,-1-1 0,1 1-1,0 0 1,-1-1 0,1 1 0,-1 0-1,1 2 1,0 7 80,-2-1 0,1 1-1,-1 0 1,-5 17 0,3-9-72,-30 122 644,33-132-39,5-14-195,11-26-37,-9 17-350,6-9 37,1 0-1,32-37 1,-40 52-121,2 0 0,-1 1 0,1 0 0,0 0 0,1 1 0,0 0 1,-1 0-1,2 1 0,18-8 0,-26 13 32,0-1 0,0 0-1,0 1 1,0-1 0,0 1 0,0-1 0,0 1 0,0 0-1,0 0 1,1 0 0,-1 0 0,0 0 0,0 0 0,0 1-1,0-1 1,0 1 0,0-1 0,0 1 0,0 0-1,-1 0 1,1 0 0,0 0 0,0 0 0,-1 0 0,1 1-1,0-1 1,-1 0 0,1 1 0,-1-1 0,0 1-1,1 0 1,-1-1 0,1 4 0,2 4 1,0 0 0,-1 0 1,0 0-1,-1 1 0,3 16 1,-3-14 70,4 32 106,-5-32-135,0 0 0,1 0 0,1 0 0,0 0 0,0-1 0,1 1-1,10 18 1,-13-29 3,0 1 0,0 0 0,0 0-1,1-1 1,-1 1 0,0 0-1,1-1 1,0 0 0,-1 1 0,1-1-1,0 0 1,-1 0 0,1 0 0,0 0-1,0 0 1,0 0 0,0 0 0,0-1-1,4 1 1,-2 0 12,-1-1 1,1-1-1,-1 1 1,1 0-1,0-1 1,-1 0-1,1 0 0,-1 0 1,0 0-1,6-3 1,2-2 51,0 0-1,-1-1 1,0-1 0,0 1 0,13-15 0,4-8 113,44-64 0,-19 22-35,15-22-96,-49 64-111,-15 25-57,1-1 0,-1 1 1,1-1-1,0 1 0,6-6 1,-10 11 84,1 0 0,-1-1 0,0 1 0,1 0 1,-1 0-1,0 0 0,1 0 0,-1 0 0,0-1 1,1 1-1,-1 0 0,1 0 0,-1 0 0,0 0 1,1 0-1,-1 0 0,0 0 0,1 0 0,-1 0 1,1 1-1,-1-1 0,0 0 0,1 0 0,-1 0 1,0 0-1,1 0 0,-1 1 0,0-1 0,1 0 0,-1 0 1,0 1-1,0-1 0,1 0 0,-1 0 0,0 1 1,0-1-1,1 0 0,-1 1 0,0-1 0,0 0 1,1 1-1,7 18-350,-6-8 369,0 0 0,-1 0 0,0 0 1,-1 0-1,0 0 0,-3 18 0,1 0-111,0 2 59,-7 88 169,3-67 27,5-33 75,-1-1 0,-1 0 0,0 0 0,-10 28 0,13-46-218,0 1-1,0-1 1,-1 0-1,1 1 1,0-1-1,0 0 1,-1 1-1,1-1 1,0 0-1,0 1 0,-1-1 1,1 0-1,0 1 1,-1-1-1,1 0 1,-1 0-1,1 1 1,0-1-1,-1 0 1,1 0-1,-1 0 1,1 0-1,-1 0 1,1 1-1,0-1 1,-1 0-1,1 0 0,-1 0 1,1 0-1,-1 0 1,1 0-1,-1-1 1,1 1-1,0 0 1,-1 0-1,1 0 1,-1 0-1,1 0 1,-1-1-1,1 1 1,0 0-1,-1 0 0,1-1 1,0 1-1,-1 0 1,1-1-1,-1 1 1,-1-3 23,-1 1 0,1 0 0,-1-1 0,1 1 1,-3-6-1,-3-6 137,-8-21 1,2 4-308,7 16-80,5 11 29,4 6-14,-1 0 191,0 0 1,0-1-1,1 1 1,-1 0-1,1 0 1,0-1-1,0 1 1,-1-1-1,1 1 1,0-1-1,0 0 1,0 0-1,0 0 1,3 1-1,0 0 58,0 0-1,1-1 1,0 1-1,8 0 1,-7-2-37,0 1 1,1-2 0,-1 1 0,1-1-1,-1 0 1,14-4 0,42-19 28,-52 20-16,38-19 65,0-2-1,46-32 1,-66 38 95,-1-1 1,51-49-1,-72 62-170,-1 0 0,1-1 0,6-10 0,-11 15-23,0-1 0,0 1 0,-1-1 0,1 1 0,-1-1 0,0 0 1,0 0-1,0 0 0,0 0 0,0-7 0,-1 10 1,0 1 1,0-1-1,0 0 0,0 1 0,0-1 1,0 1-1,-1-1 0,1 0 1,0 1-1,0-1 0,0 1 0,-1-1 1,1 1-1,0-1 0,-1 1 1,1-1-1,0 1 0,-1-1 0,1 1 1,-1-1-1,1 1 0,-1 0 0,1-1 1,-1 1-1,1 0 0,-1-1 1,1 1-1,-1 0 0,1 0 0,-1 0 1,0-1-1,1 1 0,-1 0 1,1 0-1,-2 0 0,-2 0-61,1 0 0,0 0 0,0 0 0,-1 1 0,1 0 0,-5 1 0,1 0 34,0 1 1,0 1-1,0-1 1,1 1-1,-1 0 0,1 0 1,0 1-1,0 0 0,0 0 1,-7 10-1,6-8 31,1 2-1,0-1 1,0 1-1,1-1 1,0 1-1,1 1 1,-6 16-1,8-17 18,0-1 1,0 1-1,1 0 1,0 0-1,1 0 1,0 0-1,0 0 1,1 0-1,0 0 0,4 14 1,-3-17 1,0 0 0,0 0 0,1 0 1,-1 0-1,1 0 0,1-1 0,-1 0 0,1 0 1,0 0-1,0 0 0,1 0 0,-1-1 0,1 0 1,0 0-1,10 7 0,-9-8 37,0 0-1,0 0 1,1 0 0,-1-1-1,1 0 1,-1 0 0,1-1-1,0 1 1,-1-2 0,1 1-1,0-1 1,0 0 0,0 0-1,11-2 1,-9 0-15,0-1 0,1 0 0,-1-1-1,0 1 1,-1-2 0,1 1 0,-1-1 0,0-1 0,15-11 0,18-22 180,52-63 1,-34 34-132,-47 56-96,-7 7-38,-1 1 0,1-1 1,-1 0-1,0 0 1,-1-1-1,4-6 0,-6 11 44,0 0-1,-1 0 1,1 0 0,0 0-1,0 0 1,-1 1-1,1-1 1,0 0-1,0 0 1,0 0 0,0 1-1,0-1 1,0 1-1,0-1 1,0 1-1,1-1 1,-1 1 0,0 0-1,2-1 1,33-4 188,-34 5-164,11-1-87,0 0 0,0 1 0,0 1 0,0 0 0,25 5 0,-33-4 54,1-1 1,-1 1-1,1 0 0,-1 1 1,0-1-1,0 1 1,0 0-1,0 0 1,-1 0-1,1 1 0,-1 0 1,0 0-1,0 0 1,0 0-1,-1 1 1,4 4-1,2 10 46,-1 0 1,0 0-1,-1 1 0,7 35 1,8 24-166,-20-73 102,0 3 116,2-1 0,-1 1-1,9 14 1,-11-22-51,0 1 1,0-1-1,0 0 0,0 0 1,1 1-1,-1-1 0,0 0 1,1 0-1,-1 0 0,0 0 1,4 1-1,-4-2-12,0 1 0,-1-1 0,1 0 0,0 0-1,0 0 1,0 0 0,0 0 0,1 0 0,-1 0 0,0 0 0,-1 0 0,1 0 0,0-1-1,0 1 1,0 0 0,0-1 0,0 1 0,0-1 0,0 1 0,0-1 0,1 0 0,1-2 36,1 0 1,-1-1 0,1 1-1,-1-1 1,0 1 0,-1-1 0,5-8-1,16-36 47,-13 25-63,52-115 175,-26 66-629,-35 70 334,0 0-209,-1 3-30,-1 7 135,2 12 151,6 30 0,-6-45 30,1 9 28,0 0 0,2 0-1,0 0 1,0-1 0,1 0-1,1 1 1,8 13 0,-14-26-12,1 0 0,-1 0 0,1-1 1,0 1-1,-1 0 0,1 0 1,0 0-1,0-1 0,-1 1 0,1-1 1,0 1-1,0 0 0,0-1 1,0 1-1,0-1 0,0 0 0,0 1 1,0-1-1,0 0 0,0 0 1,0 1-1,1-1 0,0 0 27,0-1-1,0 1 1,0-1 0,-1 1-1,1-1 1,0 1-1,0-1 1,-1 0 0,1 0-1,-1 0 1,4-2-1,2-3 98,0-1 0,0 0-1,10-14 1,-14 18-168,13-20 114,21-38 0,0 0 119,-13 36-235,-6 7-287,-17 16 303,1 0 0,0 1 0,0-1-1,0 0 1,0 1 0,0 0 0,1-1 0,-1 1 0,0 0 0,1 0 0,-1 0-1,1 1 1,3-2 0,37-2 38,-35 4-47,306-4-133,-198 5 71,-146 24-209,-3 0 342,2 1 0,1 1-1,1 1 1,1 2 0,2 1-1,1 1 1,-39 67 0,62-95-20,0-1 0,0-1 1,0 1-1,0 0 1,1 0-1,0 0 1,-1 0-1,1 0 1,0 1 0,0-1-1,1 0 1,-1 0-1,1 1 1,0-1-1,0 0 1,0 4 0,0-6-15,0-1 0,0 0 0,0 1 1,0-1-1,0 0 0,0 1 0,0-1 1,0 1-1,1-1 0,-1 0 0,0 1 1,0-1-1,0 0 0,1 1 0,-1-1 1,0 0-1,0 1 0,1-1 0,-1 0 1,0 0-1,0 1 0,1-1 0,-1 0 1,0 0-1,1 0 0,-1 1 0,1-1 1,-1 0-1,0 0 0,1 0 0,0 0 7,0 0 0,0 0 0,0 0 0,-1-1 0,1 1 0,0 0 0,0-1 0,0 1 0,-1 0 0,1-1 0,0 1 0,0-1-1,0 0 1,23-24 214,-22 22-223,44-56 132,42-72 0,-77 109-168,-10 19 20,0 0 0,0 1-1,0-1 1,1 0 0,-1 1-1,1-1 1,-1 1 0,5-4 0,-6 6-1,0 0 1,0 0-1,0 1 1,0-1-1,0 0 1,0 0-1,0 0 1,0 0 0,0 1-1,0-1 1,0 0-1,0 0 1,0 0-1,0 0 1,0 1-1,0-1 1,0 0-1,0 0 1,0 0 0,0 0-1,1 1 1,-1-1-1,0 0 1,0 0-1,0 0 1,0 0-1,0 0 1,0 0 0,1 0-1,-1 1 1,0-1-1,0 0 1,0 0-1,0 0 1,1 0-1,-1 0 1,0 0 0,0 0-1,0 0 1,0 0-1,1 0 1,-1 0-1,0 0 1,0 0-1,0 0 1,0 0-1,1 0 1,-1 0 0,0 0-1,0 0 1,0 0-1,0 0 1,1 0-1,-1 0 1,0-1-1,0 1 1,0 0 0,0 0-1,0 0 1,1 0-1,-1 0 1,0 0-1,0-1 1,0 1-1,0 0 1,0 0 0,0 0-1,0 0 1,1-1-1,-3 21-188,1-12 172,-1 14 19,2 0 0,1 0 0,0-1 0,2 1 0,9 41 0,-10-56 33,1 0-1,-1 0 1,1-1 0,1 1 0,-1-1 0,1 1 0,7 8 0,-9-12-14,1-1-1,-1 1 1,0-1-1,1 0 1,-1 0-1,1 0 1,0 0-1,-1 0 1,1 0-1,0-1 1,0 1-1,0-1 1,0 0-1,1 0 1,-1 0-1,0 0 0,0-1 1,1 1-1,4-1 1,-1-1 56,-1 0 0,1 0 1,-1-1-1,0 0 0,0 0 0,0 0 0,11-7 1,39-27 68,-27 15-124,0-1 0,-1-1 1,37-42-1,-32 23 108,-1 0 0,29-53 0,-40 56-121,-1-2 0,-2 0 0,21-75 0,-13 23-70,25-164 1,-49 250 20,-1-1 0,0 0-1,-1 1 1,0-1 0,0 0 0,-1 0 0,0 1-1,-2-10 1,3 17 40,0-1 0,0 0 0,0 1 0,0-1 0,0 1 0,-1-1 0,1 1 0,0-1 0,0 1 0,-1-1 0,1 1 0,0-1 0,-1 1 0,1 0 0,0-1 0,-1 1 0,1-1 0,0 1 0,-1 0-1,1-1 1,-1 1 0,1 0 0,-1-1 0,1 1 0,-1 0 0,1 0 0,-1 0 0,1-1 0,-1 1 0,1 0 0,-1 0 0,0 0 0,1 0 0,-1 0 0,1 0 0,-1 0 0,1 0 0,-1 0 0,1 0 0,-1 1 0,1-1 0,-1 0 0,1 0 0,-1 0-1,1 1 1,-1-1 0,1 0 0,-1 0 0,1 1 0,-2 0 0,0 1-30,-1 0 0,1 0 0,0 0-1,0 1 1,-1-1 0,2 1 0,-1 0-1,0-1 1,-2 5 0,-10 31-63,1-1 0,-8 44 0,19-74 93,-15 65 61,3 1-1,-6 109 1,19-161-18,1-1 0,1 1 0,0-1 0,2 1 0,0-1 0,1 0 0,12 33 0,-14-49 5,-1 0 0,1 0 1,0 0-1,0-1 0,1 1 0,-1-1 1,1 1-1,0-1 0,6 6 0,-8-8-14,1 0-1,-1-1 1,1 1-1,-1 0 0,1 0 1,0-1-1,-1 1 0,1-1 1,0 1-1,0-1 1,-1 0-1,1 0 0,0 1 1,0-1-1,-1-1 0,1 1 1,0 0-1,0 0 1,-1-1-1,1 1 0,0-1 1,0 1-1,-1-1 0,1 0 1,-1 1-1,3-2 1,16-11 101,34-27 0,-29 20-272,20-19-62,-45 39 202,0 0 0,0 0-1,0 0 1,0 0 0,1 0 0,-1 0-1,0 0 1,0 0 0,0 0 0,0-1-1,0 1 1,0 0 0,0 0 0,1 0-1,-1 0 1,0 0 0,0 0 0,0 1-1,0-1 1,0 0 0,0 0 0,1 0-1,-1 0 1,0 0 0,0 0 0,0 0-1,0 0 1,0 0 0,0 0 0,0 0-1,0 0 1,1 0 0,-1 0 0,0 1-1,0-1 1,0 0 0,0 0 0,0 0-1,0 0 1,0 0 0,0 0 0,0 0-1,0 0 1,0 1 0,0-1 0,0 0-1,0 0 1,0 0 0,0 0 0,0 0-1,0 0 1,0 1 0,0-1 0,0 0-1,0 0 1,0 0 0,0 0 0,0 0-1,0 0 1,0 0 0,0 1 0,0-1-1,0 0 1,0 0 0,-1 0 0,1 10-94,-1-1 79,0 0-1,1 0 1,0 0-1,0 1 1,1-1-1,1 0 1,3 14-1,-4-19 35,1 0-1,-1 0 1,1-1-1,0 1 0,0 0 1,0 0-1,1-1 1,-1 0-1,1 1 1,0-1-1,0 0 0,0 0 1,0 0-1,1-1 1,-1 1-1,1-1 0,-1 0 1,7 3-1,-4-3 27,0 0-1,0-1 0,0 0 0,0 1 1,0-2-1,1 1 0,-1-1 0,0 0 1,1 0-1,-1-1 0,11-2 1,6-3 110,39-15 0,-33 10-85,10-3 9,-1-2 0,0-2 1,41-26-1,-73 40-82,-1 0-1,1-1 1,-1 1 0,0-1-1,0 0 1,-1-1 0,5-6-1,-6 7-295,-7 6 75,-9 11-3,9-5 227,0-1 0,1 1 0,-1 0 0,2 0 0,-1 0 0,1 0 0,0 1 0,0-1 0,1 1 0,0-1 0,0 1 0,1-1 0,0 1 0,0 0 0,0-1 0,1 1 0,1-1 0,-1 1 0,1-1 0,1 0 0,-1 1 0,5 6 0,-5-9-2,1 2 55,0 1 0,1-1 0,7 9 1,-11-15-35,1 0 0,-1 0 1,1 0-1,0 0 1,-1 0-1,1 0 1,0-1-1,0 1 0,0 0 1,0-1-1,0 1 1,0 0-1,0-1 0,0 1 1,0-1-1,0 1 1,0-1-1,0 0 1,0 1-1,0-1 0,0 0 1,0 0-1,0 0 1,0 0-1,1 0 1,-1 0-1,0 0 0,0 0 1,0 0-1,0-1 1,0 1-1,1-1 1,1 0 30,-1-1 0,1 0 0,-1 1 0,0-1 0,0 0 1,0 0-1,0-1 0,-1 1 0,1 0 0,0-1 0,-1 1 0,0-1 1,1 1-1,0-6 0,2-3 17,-1 0 1,2-13-1,-4 19 10,1-3-82,-1 1 0,0-1 1,-1 1-1,0-1 0,0 1 1,0-1-1,-3-12 0,2 17-20,1 1-1,-1-1 0,0 0 0,0 1 0,-1-1 1,1 1-1,-1-1 0,1 1 0,-1 0 1,0-1-1,1 1 0,-1 0 0,0 0 1,-1 0-1,1 1 0,0-1 0,0 0 1,-1 1-1,1 0 0,-1-1 0,0 1 1,-4-1-1,1 0 13,-1 1 0,1-1 0,-1 2 0,0-1 0,1 1 0,-13 1-1,-3 0 85,27-6 180,5 3-236,1 0 0,16 0 0,-16 1-54,1 0 1,16-4-1,-8 1 1,0 1 0,0 0 0,0 1-1,0 2 1,1 0 0,37 5 0,-54-5 23,1 1 1,0 0-1,-1 0 1,1 1-1,-1-1 1,0 1-1,1 0 1,-1 0-1,0 1 1,7 4-1,-10-5 27,1-1-1,-1 1 0,1 0 1,-1 0-1,0 0 1,1 0-1,-1 0 0,0 0 1,0 0-1,0 0 1,-1 0-1,1 0 0,0 1 1,-1-1-1,0 0 1,1 0-1,-1 1 0,0-1 1,0 0-1,0 1 1,0-1-1,-1 0 1,0 4-1,-23 84 187,63-117 859,38-22-966,88-44 0,-162 92-119,0 0 0,-1 0 0,1 0-1,0 0 1,0 0 0,0 0 0,-1 1 0,1-1 0,0 1-1,0 0 1,0 0 0,0 0 0,0 0 0,0 1-1,0-1 1,2 2 0,1 0-23,-1 0-1,0 1 1,-1-1 0,1 1-1,0 1 1,-1-1 0,5 5-1,-3-3 17,0 1-1,-1 0 0,0 0 1,0 0-1,0 0 1,-1 1-1,0 0 0,0-1 1,4 12-1,-7-14 611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7:4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25 7808,'-18'-8'3520,"23"8"-3040,-5-5 800,8 5-800,2-4-64,8 4-256,-4-3-256,4 3 32,-10-5-1664,6 10 960,-9-5-3296,-2 0 2272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7:4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22 175 8800,'-21'-32'4000,"56"12"-3488,-4 5 928,1 7-896,26-17 1055,2 10-927,43-10-320,0 10-224,18-2 0,-8 14-64,-10 3-32,-13 7 0,-1 9-1792,-7 4 961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7:4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1103 3712,'-18'7'1221,"8"0"-280,10-7-889,0 0-1,0 0 1,-1 0-1,1 0 1,0 1-1,0-1 1,0 0-1,0 0 1,0 0-1,0 0 1,0 0-1,0 0 1,0 0-1,0 0 1,0 1-1,0-1 1,1 0-1,-1 0 1,0 0-1,0 0 1,0 0-1,0 0 1,0 0-1,0 0 1,0 1-1,0-1 1,0 0-1,0 0 1,0 0 0,0 0-1,0 0 1,0 0-1,1 0 1,-1 0-1,0 0 1,0 0-1,0 0 1,0 0-1,0 0 1,0 0-1,0 0 1,0 0-1,1 0 1,-1 0-1,0 0 1,0 0-1,0 0 1,0 0-1,0 0 1,0 0-1,0 0 1,0 0-1,1 0 1,-1 0-1,0 0 1,0 0-1,3 0 202,1-1 0,-1 0-1,0 1 1,1-1-1,-1-1 1,0 1-1,0 0 1,0-1-1,0 0 1,0 1-1,0-1 1,-1 0 0,1-1-1,2-1 1,5-6 214,0 0 0,11-16 0,71-111 1104,18-22-881,-44 80-506,43-56-43,27-84-175,-114 175 205,0-1 0,-3-1 1,16-59-1,-34 99-180,1 1 0,-1-1 0,0 0 0,-1 0 0,1 0 1,-2-6-1,1 11 1,0-1 0,0 1-1,0-1 1,-1 0 0,1 1 0,0-1 0,-1 1 0,0 0 0,1-1 0,-1 1 0,0-1 0,0 1 0,0 0 0,1-1 0,-1 1 0,-1 0-1,1 0 1,0 0 0,0 0 0,0 0 0,-1 0 0,1 0 0,0 0 0,-1 1 0,-1-2 0,1 2 4,0-1 0,0 1 1,0 0-1,0 0 0,0 0 1,0 0-1,0 0 0,0 0 1,0 1-1,0-1 0,0 1 0,0-1 1,0 1-1,0 0 0,0-1 1,0 1-1,-3 2 0,-2 1 1,-1 0 3,-1 1 0,1 0 0,0 1 0,0 0 0,1 0 0,0 1 0,-12 13 0,17-17 0,-20 21-20,2 2 0,1 0 0,0 2 0,-14 30 0,-47 125 3,64-140 68,2 0 0,-13 68 0,24-94 20,1-1-1,1 1 1,0 0-1,1 0 0,1 0 1,0 0-1,1-1 1,1 1-1,1-1 1,6 17-1,-8-28-21,0 0 0,0 0 0,1-1 0,0 0 0,0 1 0,0-1 0,0 0 0,1 0 0,0-1 1,-1 1-1,1-1 0,1 0 0,-1 0 0,0 0 0,1 0 0,-1-1 0,1 0 0,0 0 0,6 2 0,2-1 87,0 0-1,0-1 1,0 0 0,0-1-1,0-1 1,18-1 0,-7 0-40,0-2 1,-1-1 0,1-1-1,-1-1 1,0-1 0,-1-1-1,25-12 1,239-135 335,-281 152-411,19-10 145,0-1-1,33-28 0,-54 39-145,-2 3-16,-1 0 0,1-1 1,0 0-1,0 1 0,-1-1 0,1 1 0,-1-1 1,1 0-1,0 0 0,-1 1 0,1-1 0,-1 0 1,0 0-1,1 0 0,-1 1 0,0-1 0,1 0 1,-1 0-1,0 0 0,0 0 0,0-1 0,0 1-6,0 1 0,0 0-1,0-1 1,-1 1-1,1-1 1,0 1-1,0 0 1,-1-1 0,1 1-1,0 0 1,-1-1-1,1 1 1,0 0-1,-1-1 1,1 1 0,-1 0-1,1 0 1,0 0-1,-1-1 1,1 1-1,-1 0 1,1 0 0,-1 0-1,1 0 1,-1 0-1,1 0 1,-1 0-1,1 0 1,-1 0 0,1 0-1,0 0 1,-1 0-1,1 0 1,-1 0 0,1 0-1,-1 0 1,0 1-1,-22 5-113,4 2 90,1 1-1,0 0 0,0 2 1,1 0-1,1 1 0,0 1 1,-25 25-1,23-18 24,1 1 0,1 1 0,1 1 0,1 1 0,1-1 0,1 2 0,1 0 0,-9 30 0,17-45 35,0 1 0,0 0 0,0 17 0,2-24 13,1 0 0,0-1 1,0 1-1,0-1 0,1 1 0,-1 0 0,1-1 0,0 1 1,0-1-1,0 1 0,1-1 0,-1 0 0,1 1 0,2 3 1,-3-6-11,0 0 1,0-1 0,0 1 0,0 0-1,0-1 1,0 1 0,0 0 0,0-1-1,1 0 1,-1 1 0,0-1-1,0 0 1,0 1 0,1-1 0,-1 0-1,0 0 1,1 0 0,-1 0 0,0 0-1,0 0 1,1 0 0,-1-1-1,0 1 1,0 0 0,0-1 0,1 1-1,-1-1 1,0 1 0,1-2 0,3-1 14,0-1-1,0 0 1,0 0 0,-1 0 0,1-1 0,-1 0 0,3-5 0,27-41 157,-24 34-125,54-81 26,70-119-136,-133 216 0,0 0 1,-1 0 0,1 0-1,-1 0 1,1 0 0,-1 0 0,0 0-1,0 0 1,1 0 0,-1 0 0,0 0-1,0-1 1,0 1 0,0 0-1,0 0 1,0-2 0,-1 3 11,1 0 0,0-1 1,-1 1-1,1 0 0,-1-1 1,1 1-1,-1 0 0,1-1 0,0 1 1,-1 0-1,1 0 0,-1 0 0,1-1 1,-1 1-1,1 0 0,-1 0 1,1 0-1,-1 0 0,1 0 0,-1 0 1,0 0-1,1 0 0,-1 0 1,1 0-1,-1 0 0,1 0 0,-1 0 1,1 1-1,-1-1 0,1 0 1,-1 0-1,1 1 0,0-1 0,-1 0 1,1 0-1,-1 1 0,-3 2-13,0-1-1,0 1 1,0 0-1,0 0 1,1 0-1,-1 0 1,1 0-1,0 1 1,0 0-1,0 0 1,1 0-1,-1 0 1,1 0-1,0 0 1,-3 9-1,-1 7 45,0-1 0,-4 27 0,9-39-9,0 2 31,-1 1-1,1 0 1,1 0-1,0 1 1,0-1-1,1 0 1,3 13-1,-3-19-10,0-1 0,0 1 1,0-1-1,1 0 0,-1 0 0,1 0 0,0 0 0,0 0 0,0 0 1,3 4-1,-3-6-2,0 1 1,0-1-1,0 1 1,0-1 0,0 0-1,0 1 1,1-1-1,-1 0 1,0-1-1,1 1 1,-1 0-1,0-1 1,1 1 0,-1-1-1,1 0 1,3 0-1,1 0 28,0-1 0,0 0 0,0-1 0,-1 0 0,1 0 0,0 0 0,-1-1-1,1 0 1,7-4 0,54-39 291,-54 36-250,30-24 142,74-74-1,-89 77-538,45-60 0,-81 108 107,2 1 0,0-1-1,-3 23 1,5-23 210,2 0-1,0 0 1,0 0 0,2 0-1,0 0 1,1 0 0,8 30-1,-10-45 22,1 1 0,0-1 0,0 0-1,0 1 1,0-1 0,1 0 0,-1 1-1,1-1 1,-1 0 0,1 0 0,0 0-1,3 3 1,-4-5-10,0 1 0,0-1 1,0 1-1,0-1 0,0 0 0,0 1 1,1-1-1,-1 0 0,0 0 0,0 0 1,0 0-1,0 0 0,1 0 0,-1 0 0,0 0 1,0 0-1,0 0 0,0-1 0,0 1 1,1-1-1,-1 1 0,0-1 0,0 1 0,0-1 1,0 1-1,0-1 0,0 0 0,1-1 1,6-6 113,0 1 0,-1-2 1,0 1-1,0-1 1,7-13-1,-4 6-84,14-16 0,90-108-246,-80 107-250,-34 33 434,0 0 0,0 0 0,0 0 0,0 0 0,0 0 0,0 0 0,0 0 0,1 0 0,-1 0 0,0 1 0,0-1 0,0 0 0,0 0 0,0 0 0,0 0 0,0 0 0,0 0 0,0 0 1,0 0-1,0 0 0,0 1 0,0-1 0,0 0 0,0 0 0,0 0 0,0 0 0,0 0 0,0 0 0,0 0 0,0 1 0,0-1 0,0 0 0,0 0 0,0 0 0,0 0 0,0 0 0,0 0 0,0 0 0,0 0 1,0 1-1,0-1 0,0 0 0,0 0 0,0 0 0,0 0 0,0 0 0,0 0 0,-1 0 0,1 0 0,0 0 0,0 0 0,0 0 0,0 0 0,0 1 0,-14 21-254,2 1 0,-11 29 0,18-39 314,1 0 0,1 0 0,0 0 0,1 0 1,0 1-1,0 16 0,2-28-32,0 0 0,0 0 0,0 0 0,0 0 0,1-1 0,-1 1 0,1 0 0,-1 0 0,1 0 0,-1 0 0,1 0 0,0-1 1,0 1-1,0 0 0,0-1 0,0 1 0,1-1 0,-1 1 0,3 1 0,-3-2-7,1 0 0,-1 0 1,1-1-1,0 1 0,-1-1 1,1 0-1,0 1 0,-1-1 1,1 0-1,-1 0 0,1 0 0,0 0 1,0 0-1,-1 0 0,1 0 1,-1-1-1,1 1 0,0-1 0,-1 1 1,1-1-1,-1 0 0,1 1 1,-1-1-1,1 0 0,1-2 1,86-61 450,-29 22-244,-21 16-242,-2-2 0,42-40 0,-48 38 116,38-39-428,-69 68 323,1 0-1,-1 0 0,1 1 1,0-1-1,-1 0 1,1 1-1,0-1 1,0 0-1,-1 1 0,1-1 1,0 1-1,0 0 1,0-1-1,0 1 0,0 0 1,-1-1-1,1 1 1,0 0-1,0 0 0,0 0 1,0 0-1,0 0 1,0 0-1,0 0 0,0 0 1,0 0-1,0 0 1,1 1-1,1 1-9,0-1 0,0 1 0,0 0 0,0 0 0,-1 1 1,5 3-1,-5-4 41,0 1 1,0-1 0,0 0 0,0-1 0,0 1 0,0 0-1,0-1 1,1 1 0,-1-1 0,1 0 0,-1 0 0,1 0-1,0 0 1,-1 0 0,4 0 0,-3-1-24,0 0-1,0 0 1,0-1 0,0 1-1,0-1 1,0 0 0,0 0 0,-1 0-1,1 0 1,0 0 0,-1-1 0,4-1-1,-1-3 53,1 0-1,11-8 1,-12 10-54,0 0 0,-1 0 1,1 0-1,-1 0 0,5-8 1,-2 7-210,-7 11 177,0 0 0,1 0 0,0 0 0,0 0 0,3 8 0,2 13-162,-6-25 213,1 0-1,-1-1 1,0 1 0,1 0 0,-1-1 0,1 1-1,-1-1 1,1 1 0,0 0 0,-1-1-1,1 0 1,0 1 0,0-1 0,0 1-1,0-1 1,0 0 0,1 0 0,-1 0-1,0 0 1,1 0 0,-1 0 0,0 0-1,3 1 1,-2-2-1,0 1 0,1-1 0,-1 0 0,1 0 0,-1 0 0,0 0 0,1 0 0,-1 0 0,1 0 0,-1-1 0,0 0 0,1 1 1,-1-1-1,0 0 0,5-2 0,5-4 72,1 0 0,-1 0 0,0-2 1,-1 1-1,0-1 0,0-1 1,13-16-1,3-8 100,26-42 1,-37 52-365,11-29-391,-27 53 562,0 0 1,1 0-1,-1 0 1,0 0-1,0 0 1,0 0-1,1 0 1,-1 0-1,0 1 1,0-1-1,0 0 1,1 0-1,-1 0 1,0 0-1,0 0 1,0 0-1,0 0 1,1 1-1,-1-1 1,0 0-1,0 0 1,0 0-1,0 0 1,0 1-1,0-1 1,1 0-1,-1 0 1,0 0-1,0 1 1,0-1-1,0 0 1,0 0-1,0 0 1,0 1-1,0-1 1,0 0-1,0 0 1,0 0-1,0 1 1,0-1-1,0 0 1,3 15-116,-2 4 106,-1 0-1,-1 0 1,0 0-1,-2 0 1,0 0-1,-7 21 1,5-24 36,0 0 1,-1 0 0,-1-1 0,0 0-1,-1-1 1,-1 1 0,0-1-1,-1-1 1,-22 25 0,27-33 62,-1-1 0,0 0 0,0 1 0,0-2 0,0 1 0,0-1 0,-1 0 0,0 0 0,1-1 0,-14 3 0,15-4-35,1 0 0,-1 0 0,1-1 0,-1 0 0,0 0 0,1 0 0,-1-1 1,0 0-1,1 1 0,-1-2 0,1 1 0,-1 0 0,1-1 0,0 0 0,0 0 0,-1 0 0,-6-5 0,2-2-75,0 0 1,0 0-1,1-1 0,-13-19 1,20 28-144,25 10-378,82 29 1141,140 31 0,-219-62-323,46 5 1,-64-11-191,0-1 1,-1 0-1,1 0 0,0-1 1,-1 0-1,1-1 1,-1 0-1,1 0 0,12-5 1,24-16-4050,-36 18 1977,0 1-5100,1 3 2139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8:08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772 412 2496,'5'-7'822,"-3"4"-139,0 1 1,-1-1-1,1 1 1,-1-1-1,2-5 1,-3 7-553,1 0 0,-1 0 0,0 0 1,0 1-1,0-1 0,0 0 0,0 0 0,0 0 0,0 0 0,-1 0 0,1 1 1,0-1-1,0 0 0,-1 0 0,1 0 0,0 1 0,-1-1 0,1 0 1,-1 0-1,1 1 0,-1-1 0,1 0 0,-1 1 0,1-1 0,-1 0 1,-1 0-1,-2-2 119,0 1 0,-1 0 0,1-1 0,-1 1 0,1 1 0,-1-1 1,0 1-1,0 0 0,0 0 0,0 0 0,0 1 0,0-1 0,0 1 0,0 0 0,0 1 1,-7 1-1,-1 0-27,0 1 1,1 0 0,-1 1 0,1 0-1,-14 7 1,-60 38 418,41-21-415,7-5-53,1 2 0,1 1 0,2 2 0,1 2 0,1 1 0,1 1 0,-45 63 0,50-57-51,3 1 0,0 1-1,3 1 1,2 1 0,-16 52-1,31-84-57,1-1-1,0 1 1,1 0 0,0 0-1,0-1 1,1 1-1,0 0 1,1 0-1,2 11 1,-2-16-2,0-1 0,1 1 0,0 0 1,-1 0-1,1-1 0,1 1 0,-1-1 0,1 0 1,0 0-1,0 0 0,0 0 0,0 0 0,1 0 1,-1-1-1,1 0 0,0 1 0,0-2 0,1 1 0,6 3 1,-1-2 60,0 0 1,1-1-1,0-1 0,-1 0 1,1 0-1,0-1 1,0 0-1,0-1 1,0 0-1,0-1 1,12-2-1,-12 1-60,1 0 1,-1-1-1,0-1 0,0 0 1,0 0-1,-1-1 0,0 0 1,12-8-1,-9 4-26,-1 0-1,0-2 1,0 0-1,-1 0 1,13-17 0,-4 1-23,-2-1 0,-1-1 0,-1 0 0,-1-1 1,11-36-1,24-99 328,-42 132-365,-2 0 0,-2 0 1,1-39-1,-7 42-138,2 29 97,0-1 0,-1 0 0,1 1 1,0-1-1,-1 1 0,1-1 0,-1 1 0,0 0 0,1-1 0,-1 1 1,0 0-1,0-1 0,-2-1 0,3 3 43,-1 0 1,1 0-1,0 0 0,-1 0 1,1 0-1,-1 0 1,1 0-1,0 1 0,-1-1 1,1 0-1,0 0 1,-1 0-1,1 1 0,0-1 1,-1 0-1,1 0 0,0 1 1,0-1-1,-1 0 1,1 1-1,0-1 0,0 0 1,0 1-1,-1-1 0,1 0 1,0 1-1,0 0 1,-4 11-16,1 1 1,0 0 0,1 0 0,0 0 0,1 24-1,0-19 54,-2 79 240,10 112-1,-4-189-94,-1 0-1,10 31 0,-9-42-3,0 1 0,1-1 1,0 0-1,0-1 0,1 1 0,0-1 0,9 12 0,-11-18-107,-1 0 0,0 1 0,1-1 0,0 0 0,-1 0 0,1 0 0,0-1-1,0 1 1,0-1 0,0 1 0,0-1 0,0 0 0,1 0 0,-1-1 0,0 1 0,1-1 0,-1 1 0,0-1 0,1 0 0,-1 0 0,0-1 0,1 1 0,5-2 0,2-1 5,0-1 0,0 0 1,0 0-1,-1-1 1,14-9-1,-5 2-49,0-2 0,0 0 0,32-33 0,42-58 128,-43 46-166,-28 33 72,11-12-240,-33 38 187,1-1 1,-1 1 0,1-1 0,-1 1 0,0-1-1,1 1 1,-1-1 0,1 1 0,-1 0 0,1-1-1,0 1 1,-1 0 0,1-1 0,-1 1 0,1 0-1,0 0 1,-1-1 0,1 1 0,-1 0 0,1 0 0,0 0-1,-1 0 1,1 0 0,0 0 0,-1 0 0,1 0-1,0 0 1,-1 0 0,1 0 0,-1 1 0,1-1-1,0 0 1,-1 0 0,1 1 0,-1-1 0,1 0-1,-1 1 1,1-1 0,0 0 0,-1 1 0,0-1 0,1 1-1,-1-1 1,1 1 0,-1-1 0,0 1 0,1-1-1,-1 1 1,1 0 0,1 3-5,-1 0-1,1 1 1,-1-1 0,0 0-1,0 0 1,0 6 0,3 38 65,-3 69 0,-2-53 199,1-61-219,0 0 0,0 0 0,1-1 0,-1 1 0,1 0 0,1 4 1,-2-6-24,1-1 0,-1 1 1,0-1-1,0 0 1,0 1-1,1-1 0,-1 1 1,0-1-1,0 0 1,1 1-1,-1-1 0,0 0 1,1 1-1,-1-1 1,0 0-1,1 1 0,-1-1 1,1 0-1,-1 0 0,0 1 1,1-1-1,-1 0 1,1 0-1,-1 0 0,1 0 1,-1 0-1,1 0 1,-1 0-1,1 1 0,-1-1 1,1-1-1,-1 1 1,0 0-1,1 0 0,-1 0 1,1 0-1,-1 0 1,1 0-1,-1 0 0,1-1 1,-1 1-1,0 0 0,1 0 1,-1-1-1,1 1 1,-1 0-1,0 0 0,1-1 1,3-2 39,-1-1 0,0 1 0,0-1 0,0 1 0,0-1 0,0 0 0,3-7 0,15-36 24,-12 24-64,-7 19-19,39-81-89,-35 74 45,1 0 1,0 0 0,1 0-1,0 1 1,13-12 0,-19 20 28,-1 1 1,1 0 0,0-1 0,0 1-1,0 0 1,0 0 0,0 0 0,0 0 0,3-1-1,-4 2 15,0 0 1,0 0-1,-1 0 0,1 0 0,0 0 0,0 0 0,-1 0 0,1 0 0,0 0 0,0 0 0,-1 0 0,1 1 0,0-1 0,0 0 0,-1 0 0,1 1 0,0-1 0,-1 0 0,1 1 0,0-1 0,-1 1 0,1-1 0,-1 1 1,1-1-1,-1 1 0,1 0 0,-1-1 0,1 1 0,-1-1 0,1 1 0,-1 1 0,4 9-50,0 0 1,-1 1 0,0 0-1,1 12 1,-1-9-1,2 17-3,5 30 131,-8-57-41,-1 1 0,1-1 1,0 0-1,0 1 1,1-1-1,-1-1 0,1 1 1,5 7-1,-4-9-4,0 0-1,0 1 0,0-2 1,0 1-1,0 0 0,1-1 1,-1 1-1,1-1 1,-1-1-1,1 1 0,0-1 1,0 1-1,0-1 0,0-1 1,0 1-1,0-1 1,6 0-1,6 0 45,1-2 1,-1 0-1,26-6 1,-22 2-49,-1 0-1,0-2 1,-1 0 0,0-1-1,0-1 1,-1-1 0,25-19 0,-19 11 20,-1-1 1,-1-1 0,-1-1 0,29-38 0,-48 57-47,3-4-27,1 0 1,-1-1-1,0 1 0,-1-1 1,0-1-1,6-16 0,-9 19-122,-3 6 33,-8 14-117,-11 22 65,1 2 0,2 0 0,-15 50 0,26-70 196,-1 3-119,-9 41 1,15-57 114,1 1 0,1 0 0,-1-1 0,1 1 0,0-1 0,0 1 0,0 0 0,1-1 0,0 1 0,0-1 0,1 1 1,3 9-1,-4-13 20,0 0 1,1 0-1,-1 0 1,1 0-1,-1 0 1,1 0 0,-1-1-1,1 1 1,0-1-1,0 1 1,0-1 0,0 0-1,0 1 1,0-1-1,0 0 1,0-1 0,1 1-1,-1 0 1,0 0-1,0-1 1,1 0-1,-1 1 1,0-1 0,1 0-1,-1 0 1,1 0-1,-1 0 1,0-1 0,1 1-1,-1-1 1,0 1-1,0-1 1,1 0 0,-1 0-1,0 0 1,0 0-1,0 0 1,0 0 0,0-1-1,0 1 1,0-1-1,1-1 1,3-5 9,0 0 0,-1 0 0,0 0 0,0 0 1,-1-1-1,6-17 0,-3 0-1,5-29 1,4-19-337,-11 123-499,-3 24 780,-16 140 1,8-152 114,1-2 98,-14 121 430,11-131-382,-21 79 0,26-120-199,2-1-28,-2 0 1,1 0 0,-1 0-1,-5 8 1,8-13-6,-1-1 1,0 0-1,0 1 1,0-1-1,0 0 1,0 0-1,-1 1 1,1-1 0,0 0-1,-1 0 1,1 0-1,0 0 1,-1-1-1,1 1 1,-1 0-1,1-1 1,-1 1-1,0-1 1,1 1 0,-1-1-1,1 0 1,-1 0-1,0 1 1,1-1-1,-3-1 1,-1 0-50,0 0-1,0 0 1,0-1 0,0 0 0,0 0 0,1 0-1,-1-1 1,1 1 0,0-1 0,0 0 0,0 0 0,0-1-1,0 1 1,0-1 0,1 0 0,0 0 0,-4-6-1,-1-2-71,1 0 0,0 0-1,1-1 1,1 1 0,-5-18 0,4 12-15,1-1 1,1 0-1,1 0 1,-2-30-1,5 40 80,0 1 0,1 0 0,0 0 1,0 0-1,1 0 0,0 0 0,0 0 0,1 0 0,0 0 0,0 1 0,1 0 1,0-1-1,6-7 0,1 2 0,1-1 1,0 2-1,1 0 1,0 0-1,1 1 1,0 1-1,1 0 1,25-12-1,10-1 99,75-23 1,14-5 184,-103 34 19,53-31 1,-76 39-205,0 0-1,0-1 1,-1 0 0,0-1-1,-1-1 1,18-23 0,-12 12 5,-2-1 1,-1 0 0,-1-1-1,0-1 1,14-45-1,-22 53 29,-3 11-60,0 0 0,0-1 1,0 1-1,0-16 0,-4 67-126,-8 43 0,0 12-23,8-72 213,1 0 0,1 1 0,6 36 0,-6-63-75,0-1 1,0 1-1,0-1 0,0 1 1,0-1-1,0 1 0,0-1 1,0 1-1,1-1 0,-1 1 1,0-1-1,0 0 0,0 1 1,1-1-1,-1 1 0,0-1 1,0 1-1,1-1 0,-1 0 1,1 1-1,-1-1 0,0 0 1,1 1-1,10-7 195,-8 4-216,3-2 41,-1-1 0,0 0 1,0 0-1,0-1 0,0 1 0,-1-1 0,0 0 0,5-10 0,24-58-36,-22 44-104,19-43-294,-30 73 375,0 0 1,0-1 0,0 1 0,0 0-1,0-1 1,0 1 0,1 0-1,-1-1 1,0 1 0,0 0-1,0 0 1,0-1 0,1 1-1,-1 0 1,0 0 0,0-1-1,0 1 1,1 0 0,-1 0 0,0-1-1,1 1 1,-1 0 0,0 0-1,0 0 1,1 0 0,-1-1-1,0 1 1,1 0 0,-1 0-1,1 0 1,3 9-376,-2 20 81,-3 3 258,0-11 84,1-1 1,5 37 0,-4-53-21,0 0 1,1 0-1,-1 0 1,1 0 0,0 0-1,0-1 1,0 1-1,0-1 1,1 1-1,0-1 1,-1 0 0,1 0-1,0 0 1,0 0-1,1 0 1,-1-1-1,1 1 1,-1-1-1,1 0 1,0 0 0,0 0-1,0-1 1,0 0-1,0 1 1,0-1-1,0 0 1,0-1-1,0 1 1,1-1 0,-1 0-1,0 0 1,0 0-1,0-1 1,1 1-1,-1-1 1,7-2-1,2-2 17,0 1 0,-1-2-1,0 0 1,0 0-1,0-1 1,-1 0-1,0-1 1,0-1-1,-1 1 1,11-14-1,-7 5 24,-1-1-1,-1 0 0,19-38 0,22-69-96,-41 95 12,15-41-201,27-107 0,-15-59 15,-18 1 23,-18 202 125,-2 29-21,0-22-233,-1 26 301,0 1 0,0-1-1,0 1 1,0-1-1,0 0 1,0 1 0,0-1-1,-1 1 1,1-1-1,0 0 1,0 1 0,0-1-1,0 1 1,-1-1-1,1 1 1,0-1 0,-1 1-1,1-1 1,0 1-1,-1-1 1,1 1 0,-1-1-1,1 1 1,-1-1-1,1 1 1,-1 0 0,1-1-1,-1 1 1,1 0-1,-1 0 1,1-1 0,-2 1-1,2 0 13,-1 0 0,1 0-1,-1 0 1,1 0 0,0 0 0,-1 1-1,1-1 1,-1 0 0,1 0 0,-1 0-1,1 1 1,0-1 0,-1 0 0,1 0-1,0 1 1,-1-1 0,1 0 0,0 1-1,-1-1 1,1 1 0,0-1 0,0 0-1,-1 1 1,1-1 0,0 1 0,-4 8-3,0 0 1,1 1 0,0-1 0,-2 15-1,1-9 21,-47 199 110,37-157-74,3 1 0,3 1 0,2-1 0,2 1 0,3 0 1,12 102-1,-9-142 31,2-1 0,0 0 1,1 0-1,0 0 0,2 0 0,0-1 1,1 0-1,13 20 0,-20-34-50,1 0 0,0-1-1,0 1 1,0-1 0,0 1-1,0-1 1,1 0 0,-1 0 0,1 0-1,-1 0 1,1 0 0,0-1-1,0 1 1,-1-1 0,1 0 0,0 0-1,0 0 1,0 0 0,1 0-1,-1-1 1,0 1 0,0-1-1,0 0 1,0 0 0,1 0 0,-1 0-1,0-1 1,0 1 0,5-2-1,-2 0-4,0-1 0,0 0-1,0 0 1,0 0 0,0-1-1,0 0 1,7-6 0,35-39-62,-31 31 44,35-38 121,77-75 100,-125 126-212,8-6-47,0 0 0,-2 0 0,16-21 0,-23 24 9,-15 18 81,-7 12-137,2 1 1,-29 51-1,-20 56 383,55-107-267,1 1 111,0 0 0,1 0 0,2 1 0,-6 33 0,12-55-102,1 1 0,-1-1-1,1 1 1,0-1 0,0 1 0,1 6-1,-1-9-24,1-1-1,-1 1 0,0 0 0,0-1 1,0 1-1,1 0 0,-1-1 1,0 1-1,1-1 0,-1 1 0,1 0 1,-1-1-1,1 1 0,-1-1 1,1 1-1,-1-1 0,1 1 0,-1-1 1,1 0-1,0 1 0,-1-1 1,1 0-1,0 1 0,-1-1 0,1 0 1,0 0-1,-1 0 0,1 1 1,0-1-1,-1 0 0,1 0 0,0 0 1,0 0-1,-1 0 0,1 0 1,0-1-1,-1 1 0,1 0 0,0 0 1,0-1-1,6-1 6,0-1 1,0 1-1,0-2 0,-1 1 1,1-1-1,-1 0 0,0 0 1,0-1-1,-1 1 0,1-2 1,7-7-1,1-5 22,-1 1 0,16-31 0,4-13-136,32-89 0,-25 54-12,-30 61-568,-13 50 653,1 1 0,1-1 0,0 1 0,1-1-1,1 0 1,3 20 0,-4-32 20,2 15 31,1 0 1,1 1-1,1-1 1,0-1-1,1 1 1,1-1-1,1 0 1,0 0-1,1-1 1,17 23-1,-24-37-5,-1-1 0,0 1-1,1-1 1,-1 1 0,1-1 0,0 0 0,-1 0-1,1 0 1,0 0 0,0 0 0,0 0 0,0 0-1,-1 0 1,1-1 0,0 1 0,0-1 0,0 1-1,1-1 1,-1 0 0,0 0 0,0 0-1,3 0 1,-2-1-12,0 0 1,-1 0-1,1 0 0,0 0 0,0 0 0,-1-1 0,1 1 0,-1-1 1,1 1-1,-1-1 0,0 0 0,0 0 0,1 0 0,-1 0 1,2-3-1,15-25 44,-1 0 0,-1-1 0,25-65 0,-3 6 25,-27 68-61,0 1 0,17-21 0,-29 41-28,1 1 0,0-1 1,-1 0-1,1 1 0,0-1 0,0 0 0,0 1 1,-1-1-1,1 1 0,0-1 0,0 1 0,0 0 1,0-1-1,0 1 0,0 0 0,0 0 0,0-1 0,0 1 1,0 0-1,0 0 0,0 0 0,0 0 0,0 0 1,0 0-1,0 1 0,0-1 0,-1 0 0,1 0 1,0 1-1,0-1 0,0 1 0,2 0 0,-1 1-14,1-1-1,0 1 0,-1 0 0,1 0 0,-1 0 0,1 0 0,-1 0 0,0 1 1,2 2-1,0 2 18,0 1 1,0 0 0,-1-1 0,0 1-1,3 16 1,6 44 354,-11-63-341,2 18 57,1 11 84,15 53-1,-17-78-123,1 0 1,0-1-1,1 1 1,0-1-1,1 0 1,-1 0 0,1 0-1,1 0 1,0-1-1,11 12 1,-9-12-12,0-1 0,0 0 0,0-1 1,0 0-1,1 0 0,0-1 0,0 0 0,0 0 1,11 1-1,-14-3-97,0-1 1,1 0 0,-1 0-1,0-1 1,1 0 0,-1 0-1,1-1 1,-1 1-1,0-2 1,0 1 0,1 0-1,-1-1 1,0 0-1,0-1 1,7-3 0,-2-2-883,0 0 1,-1 0-1,0-1 1,0 0-1,-1-1 1,0 0 0,-1-1-1,0 0 1,0 0-1,6-14 1,22-36-2917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8:12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1496 3328,'-23'11'1915,"25"-12"-794,0 0 1,0 0 0,0 0-1,0-1 1,0 1 0,-1 0-1,1-1 1,2-2 0,16-21 1802,13-35-2115,-6 5-247,0-4 88,68-104 0,-56 112-269,3 2 0,1 2 1,70-59-1,50-51 734,-155 150-1019,17-14 122,-23 19-197,-1 1 1,1 0-1,0 0 0,-1 0 1,1 0-1,0 0 0,0 0 1,0 1-1,0-1 1,0 0-1,3 1 0,-4 0-13,-1 0 0,1 0 0,0 0 0,0 0 0,-1 0 0,1 0 0,0 1 0,-1-1-1,1 0 1,0 1 0,-1-1 0,1 0 0,0 1 0,-1-1 0,1 1 0,-1-1 0,1 1 0,0-1-1,-1 1 1,0 0 0,1-1 0,-1 1 0,1-1 0,-1 1 0,0 0 0,1-1 0,-1 1 0,0 0-1,0 0 1,1 0 0,1 23 75,-2-23-80,-1 12 38,0 1 0,-1 0 0,0-1 0,-1 1 0,-7 19 1,-32 66 238,18-45-114,-44 128 549,79-206-273,2 0-1,0 1 1,30-38 0,65-67-664,-59 72 389,-40 45-246,1-1-51,19-18 0,-26 27 111,-1 1 1,0 0 0,1 0-1,0 0 1,-1 1 0,1-1 0,0 1-1,0-1 1,0 1 0,0 0 0,0 0-1,0 0 1,1 1 0,3-1 0,-7 1 7,1 0 0,0 0 0,0 0 0,0 0 1,0 0-1,-1 0 0,1 0 0,0 0 1,0 1-1,0-1 0,0 0 0,-1 1 1,1-1-1,0 0 0,-1 1 0,1-1 1,0 1-1,-1-1 0,1 1 0,0 0 1,-1-1-1,1 1 0,0 1 0,0-1 8,-1 1-1,1 0 0,-1-1 1,1 1-1,-1-1 0,0 1 1,1 0-1,-1-1 0,0 1 1,0 0-1,-1 2 0,-1 5 45,0 0 1,0 0-1,-6 13 0,6-16-21,-9 25 47,-39 122 543,48-143-513,5-11 89,9-16 77,-9 13-297,8-12 67,1 0-1,1 0 0,1 2 0,0-1 0,1 2 0,30-22 0,-31 26-88,0 0 0,0 1 1,1 1-1,0 0 0,0 1 0,1 1 1,0 0-1,28-4 0,-41 9 39,0-1-1,0 1 1,1 0-1,-1 0 1,0 0-1,0 0 1,0 0 0,0 1-1,0 0 1,0-1-1,0 1 1,0 0-1,0 1 1,0-1-1,0 0 1,0 1 0,-1 0-1,1-1 1,0 1-1,-1 0 1,0 0-1,1 1 1,-1-1-1,0 0 1,0 1 0,-1-1-1,1 1 1,0 0-1,-1-1 1,1 1-1,0 5 1,3 6 20,-2 0 1,0 0-1,-1 0 1,0 0-1,0 21 1,-2-31-5,1 47 50,-1-22 47,1-1-1,2 1 1,6 29-1,-8-55-81,-1 0 0,1 0 0,0-1 0,1 1 0,-1 0-1,0-1 1,1 1 0,-1-1 0,1 0 0,0 1 0,3 2-1,-4-4-4,0 0 0,0 0 0,1 0 0,-1-1 0,0 1 0,1 0 0,-1-1 0,0 1 0,1-1 0,-1 1 0,1-1 0,-1 0 0,1 1 0,-1-1 0,1 0 0,-1 0 0,1 0 0,-1 0 0,1-1 0,-1 1 0,1 0 0,-1 0 0,0-1 0,1 1 0,1-2 0,4-1 14,-1-1-1,0 1 1,0-1-1,-1-1 0,1 1 1,7-9-1,30-37 129,-27 31-69,27-27-63,1 3 0,2 1 0,2 3 1,74-48-1,-114 82-74,-6 3 31,0 1 0,0-1 0,-1 1 0,1 0 0,1 0 1,-1 0-1,0 0 0,0 0 0,0 0 0,0 1 0,4-2 0,-6 2 18,0 0 0,0 0-1,0 0 1,0 0-1,0 0 1,0 0 0,0 0-1,0 1 1,1-1-1,-1 0 1,0 0 0,0 0-1,0 0 1,0 0-1,0 0 1,0 0-1,0 0 1,0 0 0,0 0-1,0 0 1,1 0-1,-1 0 1,0 0 0,0 0-1,0 1 1,0-1-1,0 0 1,0 0-1,0 0 1,0 0 0,0 0-1,0 0 1,0 0-1,0 0 1,0 0 0,0 1-1,0-1 1,0 0-1,0 0 1,0 0 0,0 0-1,0 0 1,0 0-1,0 0 1,0 0-1,0 1 1,0-1 0,0 0-1,0 0 1,0 0-1,0 0 1,0 0 0,-1 0-1,-3 8-69,3-6 29,-18 31 12,1 1-1,-24 70 0,35-83 89,-5 12 33,-8 45 0,18-69-61,0 0 1,1 0 0,0 0-1,1 1 1,0-1 0,1 0-1,0 0 1,0 0 0,1 0-1,3 13 1,-3-19-11,-1-1 0,1 1 0,-1 0 0,1 0 0,0-1 0,0 1 0,0-1 1,1 1-1,-1-1 0,0 0 0,1 0 0,0 0 0,-1 0 0,1-1 0,0 1 0,0-1 0,0 1 0,0-1 0,0 0 0,0 0 0,0-1 0,0 1 0,1-1 0,-1 1 0,6-1 0,-1 0 26,0 0 0,0-1 0,0 0 0,0 0 0,0-1 0,0 0 0,0 0-1,0-1 1,9-4 0,-2-2-6,1-1 0,-1 0 0,-1-1 0,0-1 1,0 0-1,-1-1 0,-1-1 0,0 1 0,-1-2 0,0 0 0,-1 0 0,-1-1 0,-1 0 0,0-1 0,-1 1 0,-1-1 1,0-1-1,4-24 0,-9 37-68,0-1 1,-1 0-1,1 0 0,-1 0 1,-1 1-1,1-1 1,-1 0-1,0 0 0,0 0 1,-3-8-1,2 11 2,0-1 0,1 1 0,-1-1 0,0 1 0,-1 0 0,1 0 0,-1 0 0,1 0 0,-1 0 0,0 0 0,0 1 0,0 0 0,0-1 0,-1 1 0,1 0 0,-7-2 0,2 1 12,0 0 0,0 1-1,-1 0 1,1 1-1,-1-1 1,1 2-1,-18-1 1,-2 4-73,-30 5 0,34-3 43,-43 1 0,67-6 50,0 0 0,0 0 0,0 0 0,-1 0 0,1 0 0,0 0 0,0 0 0,0 0 0,0 0 0,0 0 0,0 0 0,-1 0 0,1 0 0,0 0 0,0 0 0,0 0 0,0 0 0,0 0 0,-1 0 0,1 0 0,0 0 0,0 0 0,0 0 0,0 0 0,0 0 0,0 0 0,0 0 0,-1 0 0,1 0 0,0 0 0,0-1 0,0 1 0,0 0 0,0 0 0,0 0 0,0 0 0,0 0 0,0 0 0,-1 0 0,1-1 0,0 1 0,0 0 0,0 0 0,0 0 0,0 0 0,0 0 0,0 0 0,0-1 0,0 1 0,0 0 0,0 0 0,4-5 123,0 3-114,0 0 1,0 1-1,1-1 0,-1 1 1,0-1-1,5 1 0,7-3-34,256-80-88,-245 75 91,1 1 0,49-7 0,-62 14 47,0 0 1,0 0-1,0 2 1,1-1 0,-2 2-1,29 6 1,-37-6-4,0 0 0,0 0-1,-1 0 1,1 1 0,-1 0 0,1 0 0,-1 1 0,0-1 0,0 1-1,-1 0 1,1 0 0,-1 1 0,5 5 0,-7-7 1,-1-1 1,0 1 0,1-1-1,-1 1 1,0 0 0,0 0 0,0 0-1,-1 0 1,1-1 0,-1 1-1,1 0 1,-1 0 0,0 0-1,0 0 1,0 0 0,-1 0-1,0 4 1,-2 6 54,0-1 1,-8 20-1,6-20-79,-72 183 422,67-175-208,5-16-94,3-12 15,7-11-23,1 5-98,-1 0 0,2 0 1,0 0-1,1 1 0,0 0 0,1 0 1,1 1-1,0 0 0,0 1 0,1 0 0,21-15 1,-9 9-127,0 1 0,2 2 0,0 0 0,0 2 0,42-15 0,-59 24 94,0 1 0,-1 0-1,1 0 1,0 1 0,0 0 0,0 1 0,0-1 0,0 1 0,10 2 0,-16-2 17,1 1 0,-1-1 0,0 1 0,0-1 0,0 1 0,0 0 0,1 0 1,-1 0-1,0 0 0,-1 1 0,1-1 0,0 0 0,0 1 0,0 0 0,-1-1 0,1 1 0,-1 0 1,1 0-1,-1-1 0,0 1 0,0 0 0,0 0 0,0 1 0,0-1 0,0 0 0,-1 0 0,1 0 1,0 1-1,-1-1 0,0 0 0,0 0 0,0 1 0,0-1 0,0 0 0,-1 5 0,-5 37 62,-2 1-1,-15 48 0,10-42 138,13-47-132,5-8 5,8-14 11,45-90-221,-7 33-123,-42 63 179,1 0 1,1 0 0,20-16-1,-30 27 72,0 0 0,-1 0 0,1 0 0,1 0 0,-1 1 1,0-1-1,0 0 0,0 1 0,0-1 0,0 1 0,1-1 0,-1 1 0,0 0 0,0 0 0,1-1 0,-1 1 0,0 0 0,0 0 0,1 0 1,-1 0-1,0 0 0,0 1 0,1-1 0,-1 0 0,0 0 0,0 1 0,1-1 0,-1 1 0,0-1 0,0 1 0,0 0 0,0-1 0,0 1 1,0 0-1,0 0 0,0 0 0,0 0 0,0 0 0,0 0 0,1 2 0,2 4 8,0 0 1,-1 0-1,1 0 1,-1 0-1,2 10 0,-3-12 35,1 6-20,2 4 20,0 0 0,1-1 0,14 25 1,-18-35-18,0-1 1,0 0 0,1 0 0,-1 0 0,1 0 0,0 0 0,0 0 0,0-1 0,0 1 0,0-1 0,0 0 0,1 0-1,-1 0 1,1-1 0,-1 1 0,1-1 0,0 0 0,0 0 0,0 0 0,7 1 0,4-3 16,0 0 0,0 0-1,0-2 1,0 0 0,16-5 0,74-30 230,-79 27-245,-1-1-1,0-2 0,25-18 1,-37 23 5,-1 0 0,0-1-1,0-1 1,-1 0 0,-1-1 0,18-25 0,-27 36-44,0-1 1,0 1 0,0-1 0,0 1-1,-1-1 1,1 0 0,-1 1-1,1-1 1,-1 0 0,1 0-1,-1 1 1,0-1 0,0 0 0,0 0-1,0 1 1,0-1 0,-1 0-1,1 0 1,-1-1 0,1 2 6,-1-1 1,0 1-1,0 0 0,1 0 1,-1 0-1,0 0 0,0 0 1,0 0-1,0 0 0,0 1 1,0-1-1,0 0 0,0 0 1,-1 1-1,1-1 1,0 1-1,0-1 0,-1 1 1,1 0-1,0-1 0,-1 1 1,1 0-1,0 0 0,-1 0 1,1 0-1,-2 0 0,-14 1-17,0 0 0,0 2 0,0 0-1,1 1 1,-17 6 0,-77 35-180,94-38 231,0 1-1,1 1 1,0 0 0,-18 16-1,27-20 4,0 1 0,0-1 0,1 1 0,0 1 0,0-1 0,1 1 0,0-1 0,0 1 0,0 1 0,1-1 0,-4 12 0,6-16-20,0 0 0,1 0-1,-1 0 1,1 0-1,0 0 1,-1 0-1,1 0 1,1 0-1,-1 0 1,0 0-1,1-1 1,-1 1 0,1 0-1,0 0 1,0 0-1,0-1 1,1 1-1,-1 0 1,0-1-1,3 4 1,-1-3 2,1 1 0,-1-1 0,1 0 0,-1 0 0,1 0 0,0-1 0,0 1 0,0-1 0,0 0 1,0 0-1,1-1 0,6 3 0,2-2 41,-1 0 0,0 0 0,1-2 0,-1 1 0,0-1 0,1-1 0,-1 0 0,0-1 0,0-1 0,24-7 0,-5-1 48,0-1-1,57-33 1,-29 8-121,27-15-88,-73 45 109,0 1 1,1 1 0,-1 0-1,27-6 1,-39 11 6,1 0 0,0-1 0,0 1 0,-1 0 0,1 0 0,0 0 0,0 0 0,-1 0 0,1 0 0,0 0 0,0 1 0,-1-1 0,1 1 0,0-1 0,-1 1 0,1 0 0,2 1 0,-3-1 6,0 0 0,0 1 0,0-1 0,0 0 1,0 1-1,0-1 0,0 1 0,-1-1 0,1 1 1,-1-1-1,1 1 0,-1 0 0,1-1 0,-1 1 1,0 0-1,0-1 0,0 1 0,0 3 0,-2 18 6,0 1 0,-2-1-1,-1 0 1,-13 39 0,-8 37 116,26-99-121,-1 1 0,1-1 1,0 1-1,0-1 0,0 1 0,0-1 0,0 1 0,0-1 1,0 1-1,0-1 0,0 1 0,0-1 0,0 1 0,1-1 1,-1 1-1,0-1 0,0 1 0,0-1 0,1 1 0,-1-1 1,1 1-1,-1-1-1,1 0 1,-1 0 0,1 0 0,-1 0 0,1 0-1,-1 0 1,1 0 0,-1 0 0,1-1 0,-1 1 0,1 0-1,-1 0 1,1-1 0,-1 1 0,1 0 0,-1-1-1,1 1 1,-1 0 0,0-1 0,1 1 0,-1 0-1,0-1 1,1 1 0,-1-1 0,0 1 0,1-1-1,41-55 300,-25 32-408,1 1 0,26-26 0,-17 24 38,2 1 0,0 1 0,1 2 0,1 1 0,60-29 0,-83 46 12,0 0-1,0 1 1,0 0-1,14-2 1,-19 3 41,-1 1 0,0 0 0,0 0-1,0 0 1,0 0 0,0 0 0,0 0 0,1 1 0,-1-1 0,0 0 0,0 1 0,0 0 0,0 0 0,0-1 0,0 1 0,-1 0 0,1 0-1,0 1 1,0-1 0,-1 0 0,1 1 0,2 2 0,-1 1 19,-1-1-1,0 1 0,0 0 1,0-1-1,-1 1 1,1 0-1,0 9 0,2 38 112,-3-23-57,0-19-37,0 10 35,6 26 0,-7-42-52,1 0 0,0 1-1,1-1 1,-1 0 0,1 0 0,0 0-1,0 0 1,0 0 0,0 0-1,1 0 1,0-1 0,3 5-1,-5-7-2,0-1-1,1 1 0,-1 0 0,0-1 0,0 1 0,0-1 0,1 1 1,-1-1-1,0 1 0,1-1 0,-1 0 0,0 0 0,1 0 0,-1 0 1,0 0-1,1 0 0,-1 0 0,0 0 0,1 0 0,-1-1 0,0 1 1,1 0-1,-1-1 0,0 1 0,2-2 0,3-1 36,-1 0 0,1-1-1,8-7 1,62-60 175,-17 14-105,-13 18-74,-11 10-19,42-45 0,-52 42 7,-1-1 1,-1 0-1,-2-2 1,32-73-1,-21 25 83,27-108 0,-43 119-227,13-118 0,-26 141-120,-3 45 189,-1-1 0,1 0 0,-1 1 0,0-1 0,0 1 0,0-1 0,-1 1 0,-2-6 0,4 10 46,0-1 1,0 1-1,0 0 1,-1-1-1,1 1 0,0-1 1,-1 1-1,1 0 0,0-1 1,-1 1-1,1 0 0,0-1 1,-1 1-1,1 0 1,-1 0-1,1-1 0,-1 1 1,1 0-1,-1 0 0,1 0 1,0 0-1,-1-1 1,1 1-1,-1 0 0,1 0 1,-1 0-1,1 0 0,-1 0 1,1 0-1,-1 0 1,1 0-1,-1 1 0,1-1 1,-1 0-1,1 0 0,-1 0 1,1 0-1,-1 1 0,1-1 1,0 0-1,-1 1 1,1-1-1,-1 1 0,-20 19 19,17-15-37,-7 6-12,1 1-1,0 1 1,1 0 0,-13 23 0,-2 18 22,2 1 1,-23 90-1,35-105 4,2-1 0,2 1-1,1 1 1,3-1 0,1 0-1,1 1 1,12 75 0,-7-92 68,1 0 0,1 0 0,12 27 0,-14-39 6,1 0 0,0 0 0,1 0 0,0-1 1,1 0-1,1 0 0,14 14 0,-21-22-49,1-1 1,-1 0-1,1 0 0,0 0 1,0 0-1,0 0 0,0-1 1,0 1-1,1-1 0,-1 0 1,0 0-1,1 0 1,-1 0-1,0 0 0,1-1 1,-1 0-1,1 0 0,-1 0 1,1 0-1,-1 0 0,1-1 1,-1 1-1,1-1 0,-1 0 1,0 0-1,1 0 0,-1-1 1,0 1-1,0-1 0,4-2 1,6-4 29,-1-1 0,1 0 0,-2-1 0,1 0 0,-2-1 0,13-15 0,-7 5-83,-2 1 1,24-46 0,-36 61-64,0 0 0,0 0-1,-1 0 1,2-8 0,-9 32-62,2 2 158,-1-7 19,1 0-1,1-1 0,0 2 1,1-1-1,0 0 0,1 0 1,2 21-1,0-23 20,0 0 0,1 1 0,0-1 0,1-1-1,1 1 1,0 0 0,0-1 0,1 0 0,7 12 0,-11-21-19,0 0 0,0 0 1,0 0-1,0-1 0,1 1 0,-1 0 1,0-1-1,1 1 0,0 0 0,-1-1 1,1 0-1,0 1 0,0-1 0,0 0 1,0 0-1,0 0 0,0 0 0,0-1 1,0 1-1,0-1 0,0 1 1,0-1-1,0 1 0,1-1 0,-1 0 1,0 0-1,0 0 0,4-1 0,1-1 49,1-1 0,0 0-1,0 0 1,-1-1 0,0 0-1,0 0 1,9-7 0,46-42-110,-50 42 41,38-34-29,66-58 15,-99 92-34,-14 10 50,0-1 1,0 0-1,-1 1 1,1-1 0,-1 0-1,1 0 1,-1-1-1,4-4 1,-7 8-506,-3 7 477,0 1-1,0-1 0,1 0 0,0 1 0,-3 12 0,6-11 48,0 0-1,0 0 1,1 1-1,0-1 0,0 0 1,1 0-1,5 13 0,-6-19-3,0-1 0,1 1 0,-1-1 0,1 0-1,0 1 1,0-1 0,0 0 0,0 0 0,1 0 0,-1 0-1,1-1 1,-1 1 0,1-1 0,0 1 0,0-1-1,0 0 1,1 0 0,-1 0 0,0-1 0,1 1-1,-1-1 1,7 2 0,-8-3 2,0 0 0,0 1 0,0-1-1,0 0 1,-1-1 0,1 1 0,0 0 0,0-1 0,0 1-1,0-1 1,-1 1 0,1-1 0,0 0 0,0 1 0,-1-1 0,4-2-1,0-2 22,1 0-1,-1 1 0,5-8 0,-2 3-38,55-66 295,-45 51-347,0 2 0,2 0 0,1 1 0,35-28 0,-56 49 50,1-1 1,-1 1 0,1-1-1,-1 1 1,1-1-1,0 1 1,-1 0 0,1-1-1,-1 1 1,1 0-1,0-1 1,-1 1 0,1 0-1,0 0 1,-1 0-1,1 0 1,0 0 0,-1-1-1,1 1 1,0 1-1,0-1 1,-1 0 0,1 0-1,0 0 1,-1 0-1,1 0 1,0 0 0,-1 1-1,1-1 1,1 1-1,-1 0 4,0 1 0,0-1 0,-1 1 0,1-1 0,0 1 0,0-1-1,-1 1 1,1 0 0,-1-1 0,0 1 0,1 0 0,-1-1-1,0 3 1,1 24 34,-1-1-1,-6 44 0,2-23 142,3-45-166,0 16 69,0 0-1,1 0 1,3 22-1,-3-40-71,0 0 0,0 0 0,0 0 0,1 1 0,-1-1 0,1 0-1,-1 0 1,1 0 0,-1 0 0,1 0 0,1 1 0,-2-1-2,0-1 0,1 0 0,-1 1 0,1-1 0,-1 0 0,1 0 0,-1 0 0,1 1 0,-1-1 0,1 0 0,-1 0 0,1 0 0,-1 0 0,1 0 0,-1 0 0,1 0 0,-1 0 0,1 0 0,-1 0 0,1 0 0,0 0 0,-1-1 0,1 1 0,-1 0 0,0 0 0,1 0 0,-1-1 0,1 1 1,-1 0-1,1-1 0,-1 1 0,0 0 0,1-1 0,0 0 0,10-9 12,17-20 1,4-4-7,-5 10-32,1 2 0,1 0 0,0 2 0,2 2 0,35-17 0,-63 33-11,1 1-1,0-1 1,0 1 0,-1 0 0,1 0-1,0 0 1,4 0 0,-7 1 25,0 0 0,-1 0-1,1 0 1,0 0 0,0 0 0,0 1 0,-1-1 0,1 0-1,0 0 1,0 1 0,-1-1 0,1 0 0,0 1 0,-1-1-1,1 0 1,0 1 0,-1-1 0,1 1 0,0 0 0,-1-1 0,1 1-1,-1-1 1,1 1 0,-1 0 0,0-1 0,1 1 0,-1 0-1,1-1 1,-1 1 0,0 0 0,0 0 0,0 0 0,1-1-1,-1 1 1,0 0 0,0 0 0,0-1 0,0 1 0,0 0 0,0 1-1,-1 3 22,0 1-1,1-1 1,-2 0 0,1 0-1,-1 0 1,-1 5-1,1-5 25,0 0-1,0 0 0,1 0 1,0 1-1,0-1 1,0 6-1,0-11-32,1 1 0,0 0-1,0-1 1,0 1 0,0 0 0,0-1 0,0 1 0,1-1-1,-1 1 1,0 0 0,0-1 0,0 1 0,0-1-1,1 1 1,-1 0 0,0-1 0,1 1 0,-1-1-1,0 1 1,1-1 0,-1 1 0,1-1 0,-1 0-1,0 1 1,1-1 0,-1 1 0,1-1 0,0 0 0,-1 1-1,1-1 1,-1 0 0,1 0 0,-1 0 0,1 1-1,0-1 1,-1 0 0,1 0 0,-1 0 0,1 0-1,0 0 1,-1 0 0,1 0 0,0 0 0,-1 0 0,1 0-1,0-1 1,3 0 10,-1 0 0,1 0 0,-1 0 0,0-1 0,0 1 0,1-1 0,2-3 0,48-37-115,19-13-60,-71 54 146,-1 0 0,0 0 0,1 0 0,-1 1 1,1-1-1,-1 0 0,1 1 0,-1-1 0,1 1 0,-1 0 1,1 0-1,0-1 0,-1 1 0,3 0 0,-3 0 9,0 1 0,-1-1-1,1 0 1,0 1 0,0-1-1,0 1 1,0-1 0,0 0 0,-1 1-1,1 0 1,0-1 0,0 1-1,-1 0 1,1-1 0,0 1-1,-1 0 1,2 1 0,0 3 9,1 0 1,-1 1-1,0-1 0,-1 1 1,1-1-1,0 9 0,2 4 130,-3-13-110,0 0-1,1 0 0,-1 0 1,1-1-1,1 1 0,-1 0 1,0-1-1,1 0 0,0 1 1,0-1-1,1 0 1,-1-1-1,1 1 0,-1 0 1,1-1-1,0 0 0,1 0 1,-1 0-1,0-1 0,1 1 1,0-1-1,-1 0 0,1 0 1,0-1-1,0 1 0,8 0 1,10 0-80,0-1 0,0 0 0,0-2 0,35-6 1,-18 0-1987,67-21 0,-96 24 465,0 0-1,0 0 1,11-7 0,-3-3-4120,-6 4 2239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8:13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132 235 7712,'-53'-10'2506,"48"9"-2268,0 0-1,0 1 0,0 0 1,0-1-1,0 2 0,-6 0 0,8-1 7,1 0 0,-1 1 0,0-1 0,1 0 0,-1-1 0,1 1 0,-1 0-1,-3-2 1,5 2-116,1 0 0,-1 0 0,1 0 0,0 0 0,-1 0 0,1 0 0,-1 0 0,1 0 0,0 0 0,-1 0 0,1 0 0,-1 0 0,1-1 0,0 1 0,-1 0 0,1 0 0,0-1 0,-1 1 0,1 0 0,0 0 0,0-1 0,-1 1 0,1 0 0,0-1 0,0 1 0,-1 0 0,1-1 0,0 1 0,0 0 0,0-1 0,0 1 0,-1-1 0,1 1 0,0 0 0,0-1 0,0 1 0,0-1 0,0 1 0,0 0 0,0-1 0,0 1 0,0-1 0,2-1 96,-1 0 0,1 0 0,-1 0 0,1 1 0,-1-1 0,1 1 0,0-1 0,0 1 0,4-2 0,13-8 431,0 1-1,1 1 1,27-9 0,53-11 17,133-23 0,159 2-1126,-182 37-3515,-72 16-3405,-46 7 2894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8:14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1138 204 3072,'7'0'16087,"-5"-6"-17321,-1 3 1434,-1 0 1,0 0-1,1-1 1,-1 1-1,-1 0 0,1 0 1,0 0-1,-1-1 1,0 1-1,0 0 1,0 0-1,0 0 0,0 0 1,-1 0-1,1 0 1,-1 0-1,0 1 1,-3-5-1,-2-3 108,-2 1 0,1-1 0,-12-8 0,12 11-171,-1 1 1,0-1-1,0 2 1,-1-1-1,1 1 1,-13-4-1,-1 1 62,-36-7 0,24 7-123,-1 3 0,1 1 1,-1 1-1,0 2 1,0 2-1,0 1 1,0 2-1,-58 13 1,81-13-59,-1 1 0,1 0 0,0 1 1,1 0-1,-1 1 0,1 0 0,-18 16 1,8-5 37,2 1 0,-30 36 0,-139 202 950,163-219-908,11-17-3,1 0 0,1 1 0,1 1-1,1 0 1,1 0 0,1 1 0,1 0 0,-4 26 0,5-19 94,3 1 0,0-1 0,2 1 1,3 43-1,0-61-105,0 1 0,2 0-1,0-1 1,0 0 0,2 0 0,-1 0 0,2 0-1,0-1 1,0 0 0,2 0 0,15 22-1,-12-23 9,0 0 0,1 0 0,1-1 0,0-1-1,0 0 1,26 14 0,-16-11 105,1-2-1,1-1 1,36 10 0,-32-12-64,-1-2 1,55 4-1,59-9 5,-49-9-295,114-24 0,-164 23-1277,74-26 1,-18-6-4505,-44 17 3020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8:15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99 6304,'-23'-9'6330,"27"10"-5824,0-1-1,0 1 1,0-1-1,0 0 1,0 0-1,0 0 1,8-1-1,-2 0 22,36-5 1568,47-10-1,-25 2-1174,-51 11-760,229-34 400,-200 35-470,-2-1-759,-15-2-2608,-2 1-3587,-14 6 4054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8:18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1525 5312,'-7'7'1701,"6"-6"-1024,2-8 1313,47-69 2571,-16 20-3368,35-39 99,19-29-216,-38 37-255,65-163 1,13-95 42,-1-93 842,-117 398-1418,-9 28-229,1 12-59,0 0 1,0 0-1,0 0 1,0 0-1,0 0 1,0 0-1,0 0 1,0-1-1,0 1 1,0 0-1,0 0 1,0 0-1,0 0 1,0 0-1,0 0 1,0 0-1,0 0 1,-1 0-1,1 0 1,0-1-1,0 1 0,0 0 1,0 0-1,0 0 1,0 0-1,0 0 1,0 0-1,0 0 1,0 0-1,-1 0 1,1 0-1,0 0 1,0 0-1,0 0 1,0 0-1,0 0 1,0 0-1,0 0 1,0 0-1,-1 0 1,1 0-1,0 0 0,0 0 1,0 0-1,0 0 1,0 0-1,0 0 1,0 0-1,0 0 1,0 0-1,-1 0 1,1 0-1,0 0 1,0 1-1,0-1 1,-2 2 0,0 1 0,0 0 1,0 0-1,0 0 1,1 0-1,-1 0 0,-1 5 1,-12 37-3,9-29 1,-29 112 1,16-57 9,-125 383 161,56-221 463,-206 389 1,279-595-418,4-10 84,2 1 0,-9 22 0,18-40-283,-1 1 0,1 0-1,0-1 1,0 1 0,-1 0 0,1 0 0,0-1-1,0 1 1,0 0 0,0 0 0,0-1 0,0 1-1,0 0 1,1 1 0,-1-2-7,0 0-1,0 1 1,0-1 0,1 0 0,-1 0-1,0 1 1,0-1 0,1 0-1,-1 0 1,0 1 0,0-1-1,1 0 1,-1 0 0,0 0-1,1 0 1,-1 0 0,0 1 0,1-1-1,-1 0 1,0 0 0,0 0-1,1 0 1,-1 0 0,1 0-1,2 0 24,0-1-1,0 1 0,0-1 0,0 1 0,-1-1 1,1 0-1,5-3 0,10-4 28,0 0 1,-1-2-1,31-22 0,-18 6-91,0-1 0,26-34 1,53-72 102,-1 1-115,142-105 34,-131 131 277,-94 82-93,32-38 0,-48 50-29,0-1 1,-1 1-1,0-2 1,0 1 0,8-23-1,-16 34-129,0 1-1,1-1 1,-1 0-1,0 1 1,0-1-1,0 0 1,0 1-1,0-1 0,0-2 1,0 3-14,0 1 1,0-1-1,-1 1 1,1 0-1,0-1 1,0 1-1,0-1 0,0 1 1,0 0-1,-1-1 1,1 1-1,0 0 1,0-1-1,-1 1 0,1 0 1,0-1-1,0 1 1,-1 0-1,1 0 1,0-1-1,-1 1 0,1 0 1,-1 0-1,1-1 1,0 1-1,-1 0 1,1 0-1,-1 0 0,1 0 1,0 0-1,-1 0 1,1 0-1,-1 0 1,1 0-1,0 0 0,-1 0 1,1 0-1,-1 0 1,0 0-1,0 0-9,1 0 0,-1 0 0,0 0-1,0 1 1,1-1 0,-1 0 0,0 0 0,0 1-1,1-1 1,-1 0 0,0 1 0,1-1 0,-1 1-1,0-1 1,1 1 0,-1-1 0,1 1 0,-1-1 0,1 1-1,-1 0 1,1-1 0,0 1 0,-1 0 0,1 0 11,0 0 0,0 0 0,0-1-1,0 1 1,0 0 0,0 0 0,1-1 0,-1 1 0,0 0 0,0 0 0,1-1 0,-1 1 0,1 0 0,-1-1 0,0 1 0,1-1 0,-1 1 0,2 1 0,4 3 63,1 1 0,0-1 0,10 6-1,-10-7-113,3 3 27,0 1-1,0 0 1,-1 0 0,0 1-1,-1 0 1,0 0 0,8 13-1,-7-8 7,-1 0 0,-1 1-1,0 0 1,9 30 0,11 47-31,-27-89 62,1 0 1,0 0-1,0 0 0,0 0 0,1 0 1,-1 0-1,1-1 0,-1 1 0,1 0 0,0-1 1,0 1-1,0-1 0,1 0 0,-1 0 1,0 0-1,1 0 0,-1 0 0,4 2 0,-1-2 10,-1 0 0,1-1-1,0 1 1,-1-1 0,1 0-1,0-1 1,0 1 0,-1-1-1,1 0 1,0 0 0,8-1-1,55-11 91,0-3 0,70-25 0,-128 37-108,151-54 275,-142 49-243,-1-1 0,-1-1 0,0 0 0,0-1 0,-1-1 0,21-19 0,-36 30-55,-1 1 1,1-1-1,0 0 0,-1 0 1,1 0-1,0 0 0,-1 0 1,1 0-1,-1 0 0,1 0 0,-1 0 1,0 0-1,1 0 0,-1 0 1,0-1-1,0 2 8,0-1 0,0 1 0,0 0 0,0-1 0,0 1 0,0 0 0,-1-1 0,1 1 0,0 0-1,0 0 1,0-1 0,-1 1 0,1 0 0,0 0 0,0 0 0,-1-1 0,1 1 0,0 0 0,-1 0 0,1 0 0,0 0 0,-1-1 0,1 1 0,0 0 0,0 0 0,-1 0 0,1 0 0,0 0 0,-1 0 0,1 0-1,0 0 1,-1 0 0,1 0 0,0 0 0,-1 0 0,1 0 0,0 0 0,-1 1 0,1-1 0,0 0 0,-1 0 0,1 0 0,0 0 0,0 0 0,-1 1 0,-25 9-12,-42 21-1,23-9-46,16-9 36,-103 53 80,118-58-88,-39 25-35,48-29 97,0 0 0,0 0 0,0 1 1,1 0-1,0 0 0,0 0 0,-4 6 0,7-10-17,1 0 0,-1 0 0,1-1 0,-1 1 0,1 0 0,0 0 0,-1-1 0,1 1 0,0 0 0,0 0 0,-1 0 0,1 0 0,0 0 0,0-1 0,0 1 0,0 0 0,0 0 0,0 0 0,0 0 0,1 0 0,-1-1 0,0 1 0,0 0 0,1 0 0,-1 0 0,1-1 0,-1 1 0,0 0 0,1 0 0,-1-1 0,1 1 0,0 0 0,-1-1 0,1 1 0,-1-1 0,1 1 0,1 0 0,1 1 13,-1-1 0,1 0 0,0 0 0,0 0 1,0 0-1,-1-1 0,1 1 0,0-1 1,0 1-1,4-1 0,12-2 80,-1-1-1,0 0 1,32-11-1,-41 11-69,6-2-14,-1 0 1,0 0-1,-1-2 1,0 0 0,0 0-1,0-2 1,-1 1-1,0-1 1,0-1-1,-1 0 1,17-21-1,-13 11-142,-12 15 90,1-1 0,0 1-1,0 0 1,1 0 0,-1 0 0,1 1-1,10-8 1,-14 12 20,-1 0-1,1-1 0,-1 1 1,1 0-1,0 0 1,-1 0-1,1-1 0,0 1 1,-1 0-1,1 0 1,0 0-1,-1 0 0,1 0 1,0 0-1,-1 0 1,1 0-1,0 1 1,-1-1-1,1 0 0,-1 0 1,1 1-1,0-1 1,0 1-1,1 0-1,-1 0 0,0 0 0,0 0 0,0 0 1,0 1-1,0-1 0,0 0 0,0 0 0,-1 1 0,2 1 0,1 6-26,0 0 0,3 18 0,-3-16-18,1 6 111,1 1-1,11 24 0,-14-37-7,0-1 0,0 0-1,1 0 1,-1 0 0,1 0 0,0 0-1,0-1 1,0 1 0,0-1-1,1 0 1,-1 0 0,1 0-1,0 0 1,0-1 0,6 3-1,-4-3-4,0 0 1,-1-1-1,1 0 0,0-1 0,0 1 0,0-1 0,0 0 0,11-2 0,50-12 122,-55 11-140,47-12 43,-2-2 0,0-2 0,-1-3 0,64-36 0,-108 52-61,-1 0 1,15-4 0,-2 0-181,-23 10 171,-1-1 0,1 1 0,0 0 0,-1-1 0,1 1 0,0 0 0,0 0-1,-1-1 1,1 1 0,0 0 0,0 0 0,-1 0 0,1 0 0,0 0 0,0 0-1,-1 0 1,1 0 0,0 0 0,0 0 0,-1 1 0,1-1 0,0 0 0,0 0-1,-1 1 1,1-1 0,0 0 0,0 1 0,0 0 5,-1 0 0,1 0 0,-1 0 0,0 0 0,1 0 0,-1 1 0,0-1 0,0 0 0,1 0 0,-1 0 0,0 0 0,0 0 0,0 0 0,0 0-1,-1 0 1,1 2 0,-1 3 16,-1-1-1,1 1 0,-1-1 1,0 0-1,-1 0 0,1 0 0,-4 5 1,-8 10 150,-20 40 0,34-60-161,0 0 0,0 1 0,0-1-1,-1 0 1,1 0 0,0 0 0,0 1 0,0-1-1,0 0 1,0 0 0,0 1 0,0-1-1,0 0 1,0 0 0,0 1 0,0-1-1,0 0 1,0 1 0,0-1 0,0 0-1,0 0 1,0 1 0,0-1 0,0 0 0,0 0-1,0 1 1,0-1 0,0 0 0,0 0-1,1 1 1,-1-1 0,0 0 0,0 0-1,0 0 1,0 1 0,1-1 0,-1 0-1,0 0 1,13 1 109,14-8 17,23-19-65,-32 16-71,22-9 0,-4 6-54,-1 2 0,1 1 0,48-7 0,-79 17 48,-1 0-1,1 0 1,-1 0 0,1 0 0,-1 1-1,1 0 1,-1 0 0,5 2-1,-7-3 9,-1 1-1,1-1 0,-1 1 1,0 0-1,0-1 1,1 1-1,-1 0 0,0 0 1,0 0-1,0 0 0,0 0 1,2 2-1,-3-2 5,0 0 1,1 0-1,-1-1 0,0 1 0,1 0 0,-1 0 1,0 0-1,0 0 0,0-1 0,0 1 1,0 0-1,0 0 0,0 0 0,0 0 1,0 0-1,0 0 0,-1-1 0,1 1 1,0 0-1,-1 0 0,1 0 0,0-1 0,-1 2 1,-6 7 46,1 0 0,-1-1 0,-1 0 0,1 0 0,-10 7 0,17-15-43,0 0 0,0 0-1,0 0 1,-1 0-1,1 0 1,0 0-1,0 0 1,0 1 0,0-1-1,0 0 1,-1 0-1,1 0 1,0 0 0,0 0-1,0 0 1,0 0-1,0 1 1,0-1-1,0 0 1,-1 0 0,1 0-1,0 0 1,0 0-1,0 1 1,0-1 0,0 0-1,0 0 1,0 0-1,0 0 1,0 1-1,0-1 1,0 0 0,0 0-1,0 0 1,0 0-1,0 1 1,0-1 0,0 0-1,0 0 1,0 0-1,0 0 1,0 1-1,0-1 1,1 0 0,-1 0-1,0 0 1,0 0-1,0 0 1,0 0 0,0 1-1,1-1 1,-1 0 4,1 0 1,0 0-1,0 0 0,0 0 1,0 0-1,-1 0 1,1 0-1,0 0 0,0 0 1,0 0-1,-1 0 1,1-1-1,1 1 0,164-75-298,-87 37 143,-72 34 102,-1 1-1,1 0 1,1 1-1,-1 0 1,8-1-1,-14 2 35,1 1-1,0 0 1,-1 0 0,1 0-1,0 0 1,0 0-1,-1 0 1,1 1-1,0-1 1,0 1 0,-1-1-1,1 1 1,-1-1-1,1 1 1,0 0-1,-1 0 1,1 0 0,-1 0-1,0 0 1,1 0-1,-1 0 1,0 1-1,0-1 1,0 0 0,1 1-1,0 2 1,0 0 42,0 0 1,-1 0 0,0 0-1,1 1 1,-2-1-1,1 0 1,0 1 0,-1-1-1,0 9 1,0-8 35,0 0 1,0 0 0,1 0-1,0 0 1,0 0-1,2 8 1,-2-11-58,0 0 0,1 0 0,-1-1 0,0 1-1,0-1 1,1 1 0,-1-1 0,1 1 0,0-1 0,-1 0 0,1 0 0,0 0-1,0 0 1,-1 0 0,1 0 0,0 0 0,0-1 0,0 1 0,0-1 0,0 1-1,0-1 1,0 0 0,0 0 0,0 0 0,0 0 0,1 0 0,1-1 0,9 0-33,-1-1 0,1 0 0,14-5 0,-18 4 89,93-21 60,33-9-3,-106 24-66,0-1 1,41-21-1,-61 26-50,0 0 1,-1 0-1,1-1 0,-1-1 0,-1 1 1,1-1-1,-1-1 0,11-13 0,-15 16-35,1 0-1,-1 0 1,0-1 0,0 0-1,-1 1 1,0-1-1,0 0 1,0 0 0,-1 0-1,0 0 1,0-1-1,0 1 1,-1 0 0,0 0-1,-1-9 1,1 14 18,0 0 1,0-1-1,0 1 1,0 0 0,-1 0-1,1 0 1,0 0-1,-1 0 1,1-1 0,-1 1-1,1 0 1,-1 0-1,0 0 1,1 0-1,-1 0 1,0 0 0,0 0-1,1 1 1,-1-1-1,0 0 1,0 0 0,0 1-1,-2-2 1,2 2-4,-1-1 1,1 1 0,-1 0 0,1 0 0,-1 0-1,0 0 1,1 0 0,-1 0 0,1 0-1,-1 0 1,1 1 0,-1-1 0,1 1-1,-1-1 1,-1 2 0,-4 1 7,0 1 1,1 0-1,0 0 1,-1 0-1,1 1 1,-5 5-1,2 0 69,0 0-1,1 0 1,0 1-1,0-1 1,1 2-1,1-1 0,-8 20 1,11-26-33,1 1 0,1-1 0,-1 1 1,1-1-1,0 1 0,0 0 0,1 0 0,-1 0 0,1 0 0,1-1 1,-1 1-1,1 0 0,0 0 0,0 0 0,1-1 0,0 1 1,0-1-1,0 1 0,4 6 0,1-1-2,1 0 1,1 0-1,0-1 0,0 0 0,1-1 0,0 0 1,0 0-1,1-1 0,1 0 0,-1-1 1,16 7-1,-18-10-230,1 0-1,0-1 1,0 0-1,0 0 1,0-1-1,17 1 1,-19-3-360,0 0 0,0 0 1,-1-1-1,1 0 0,0-1 0,0 1 1,-1-1-1,1-1 0,8-3 1,14-7-1990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5:4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22 261 5408,'-21'-9'14469,"30"13"-11765,-2-5-2393,1 0 1,-1 0-1,0-1 1,8-2-1,4-2 41,210-57 1274,-118 31-1343,-25 8-138,184-45 334,-24 28-136,-185 34-333,0 3 0,68 4 1,-106 1-83,0 1 1,30 7 0,-52-9 95,0 1 0,0-1 1,0 0-1,0 1 0,0-1 0,0 1 0,0-1 0,0 1 0,0-1 0,0 1 0,-1 0 1,1-1-1,0 1 0,0 1 0,0-1-307,0 0-1,-1 0 1,1 0 0,-1 0 0,1 0 0,-1 0 0,0 1-1,1-1 1,-1 0 0,0 2 0,0 3-1956,0-1 1,-1 0 0,0 0-1,-2 10 1,0-4-1582,-2 15-734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8:19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627 4 7648,'-46'-3'2453,"43"3"-2332,1 0 1,-1 0-1,1 0 0,-1 0 1,1 1-1,-1-1 0,-2 1 1,-10 2-40,0 0 151,1-1-1,0 2 0,0 0 0,0 0 1,0 2-1,1-1 0,-1 2 0,2 0 1,-14 9-1,4 3 226,0 1-1,2 1 1,-26 34-1,19-19 353,-36 65 0,35-45-216,3 2 0,-34 115 0,36-86-335,5 1 1,-13 135-1,22-92-35,12 211 0,2-270-160,16 85 0,-7-96-77,36 95 0,-32-111-208,1-1 0,3-1 0,1 0 0,2-2 0,2-1 0,49 56 0,-49-68-171,1 0 1,1-2-1,2-1 0,0-1 1,2-2-1,0-1 0,2-2 1,40 17-1,-31-16-280,2-3 0,64 17 0,138 9-2635,2-16 1089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8:19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370 7 7456,'0'0'340,"0"0"-279,0-1-1,0 1 1,0 0-1,0 0 1,0-1-1,0 1 1,0 0-1,0-1 1,0 1-1,0 0 1,1 0-1,-1-1 1,0 1-1,0 0 1,0 0-1,0-1 1,1 1-1,-1 0 1,0 0-1,0 0 1,0 0-1,1-1 1,-1 1-1,0 0 1,0 0-1,1 0 1,-1 0-1,0 0 1,1 0-1,-1-1 1,0 1-1,0 0 1,1 0-1,-1 0 1,0 0-1,1 0 1,-1 0-1,0 0 1,0 0-1,1 0 1,-1 1-1,0-1 1,1 0-1,-1 0 1,0 0-1,0 0 1,1 0-1,-1 0 1,0 1-1,11 4 194,-1 0 0,1 1 1,-2 1-1,1 0 0,-1 0 0,0 1 1,0 0-1,8 9 0,22 31 1554,48 73 0,-33-30-158,-4 3-1,66 176 1,-84-178-833,-4 2 1,-4 1-1,17 137 0,-29-64-1,-10-133-647,-2 0 0,-5 44 0,-1-48-52,-1 0 0,-2 0 0,0-1 0,-27 54 0,13-39-191,-2-1 0,-40 53 0,18-37-641,-3-2 0,-72 64 1,63-68-1492,-2-4 1,-3-2 0,-129 74 0,108-80-3425,69-34 4390,-61 30-3458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8:25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385 73 6880,'-19'-24'2229,"18"23"-2165,0 1 0,1-1 0,-1 1 0,1-1 1,-1 0-1,1 1 0,-1-1 0,1 0 0,0 1 0,-1-1 0,1 0 0,0 0 0,-1 1 0,1-1 1,0 0-1,0 0 0,0 0 0,0 0 0,0-1 0,-1-2 302,-3-7 2168,3 10-1999,0 0 1,0-1 0,1 1 0,-1 0-1,1-1 1,-1 1 0,1-1-1,0 1 1,-1-1 0,1-2-1,1 59 3375,-1-48-3838,-14 381 2682,-34 89-1005,46-436-1660,3-33-24,-1 0 0,0 0 1,-1 0-1,1-1 0,-2 1 1,1 0-1,-1-1 0,0 1 0,-4 8 1,5-14-47,0 0 0,0 0 1,-1 0-1,1 0 0,0 0 0,-1 0 1,1 0-1,-1-1 0,-2 3 0,1-3-15,1 0-1,-1 0 0,0-1 0,1 1 0,-1-1 0,0 0 0,1 1 1,-1-1-1,-3-1 0,-8 2-32,-24 6-1,7-2-2,-86 15 85,116-20-60,-20 5 392,17-2-9,13 0-4,10 0-238,0-2 0,0 0 1,0-1-1,0-1 0,0-1 1,21-4-1,-8 1-61,-20 4-75,344-30-423,-356 31 423,78-2-2493,-28-1-4703,-37 2 4824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8:25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17 123 10144,'-16'-16'3258,"16"15"-3203,0 1 1,0 0-1,0 0 0,0 0 0,0 0 1,0-1-1,-1 1 0,1 0 0,0 0 1,0 0-1,0 0 0,0-1 0,0 1 0,0 0 1,0 0-1,0 0 0,0 0 0,0-1 1,0 1-1,0 0 0,0 0 0,0 0 1,0-1-1,0 1 0,0 0 0,0 0 0,0 0 1,0 0-1,1-1 0,-1 1 0,0 0 1,0 0-1,0 0 0,0 0 0,0 0 1,0-1-1,0 1 0,1 0 0,-1 0 0,0 0 1,0 0-1,0 0 0,1 0 0,5-3 1718,37-1 2590,24-9-2186,-19 3-1352,256-39 725,9 28-2049,-299 21-24,-1 1 0,0 0 0,15 3 0,-21-3-419,0 2 0,0-1 1,-1 1-1,9 3 1,16 13-1992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8:26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386 9 6880,'-13'-9'9456,"1"10"-7494,1-1 0,-21 5 0,17-1-964,-22 7 1,3 4-490,-33 18 0,52-25-330,0 1 1,1 0-1,0 1 1,0 1 0,1 0-1,-18 19 1,26-24-126,0 1 0,0-1 0,1 1 0,-1 0 0,2 0 0,-1 1 1,1-1-1,0 1 0,0 0 0,1-1 0,0 1 0,0 0 0,1 1 0,0-1 0,1 16 0,0-22-17,0 1 0,0-1 1,1 1-1,-1 0 0,1-1 0,0 1 0,-1-1 0,1 1 1,0-1-1,1 0 0,-1 1 0,0-1 0,1 0 0,-1 0 0,1 0 1,0 0-1,-1 0 0,1 0 0,0 0 0,0-1 0,0 1 1,1-1-1,-1 1 0,0-1 0,0 0 0,1 0 0,-1 0 1,4 1-1,0-1 22,-1 0 0,1 0 1,-1-1-1,1 1 1,-1-1-1,0-1 1,1 1-1,-1-1 0,1 0 1,-1 0-1,0 0 1,1-1-1,4-2 0,7-4-56,-1-1-1,0 0 0,-1-2 0,0 0 1,15-13-1,66-72-101,-84 81 97,-9 11 4,-1 1-1,1-1 0,0 1 0,0 0 1,1-1-1,-1 1 0,1 1 0,-1-1 1,6-3-1,-9 6 5,0 1 1,1-1-1,-1 0 1,0 0-1,1 0 1,-1 0-1,0 1 1,1-1-1,-1 0 1,0 0-1,0 0 1,1 1-1,-1-1 1,0 0-1,0 0 1,0 1-1,1-1 0,-1 0 1,0 1-1,0-1 1,0 0-1,0 1 1,0-1-1,0 0 1,1 1-1,-1-1 1,0 0-1,0 1 1,0-1-1,0 0 1,0 1-1,0-1 1,0 0-1,0 1 1,-1-1-1,2 3 49,1 9 73,2 10 35,1 0 0,1 0 0,1-1 1,14 29-1,-17-42-199,0 0 5,0-1 0,0-1 0,0 1 0,6 6 0,-9-11-113,1-1 1,-1 0 0,0 1-1,1-1 1,-1 0 0,1 0-1,-1 0 1,1 0-1,-1 0 1,1-1 0,0 1-1,-1 0 1,1-1 0,0 1-1,0-1 1,-1 1-1,1-1 1,0 0 0,0 0-1,0 0 1,-1 0 0,1 0-1,3-1 1,1-1-1516,1-1 0,0 1 1,-1-1-1,0-1 0,7-3 1,9-6-3803,14 0 384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8:27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49 3072,'1'-2'309,"-1"0"0,0 0 0,1 0 0,-1 0 0,1 1 0,-1-1 0,1 0 0,0 0 0,0 1 0,0-1 0,0 0 0,0 1 0,0-1 0,2-1 0,-2 2 390,0 0-1,0-1 0,0 1 0,0 0 0,0 0 1,0-1-1,-1 1 0,1 0 0,0-1 0,-1 1 1,0 0-1,1-1 0,0-2 0,-3 44 5112,-5 28-3566,-2 20-1386,8 45 187,4 43-220,-1-28-498,2 123-2231,-20-298-9029,-2-21 3253,12 20 4854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8:27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38 7232,'-27'-10'2314,"27"10"-2265,0 0-1,-1 0 0,1 0 0,0 0 0,0 0 0,-1 0 0,1 0 0,0 0 1,0 0-1,-1-1 0,1 1 0,0 0 0,0 0 0,0 0 0,-1 0 0,1-1 1,0 1-1,0 0 0,0 0 0,-1 0 0,1-1 0,0 1 0,0 0 1,0 0-1,0 0 0,0-1 0,0 1 0,0 0 0,-1 0 0,1-1 0,0 1 1,0 0-1,0-1 0,3-2 2022,80-2 5284,-8 0-5082,23 1-55,130 0-482,-189 5-1901,61 5 39,-76-3-425,-1 0-2759,-2 1-5807,-16-1 5993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8:30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460 66 2496,'2'-3'505,"-1"0"1,1 0-1,-1-1 0,1 1 1,-1 0-1,0-1 0,0 1 1,0-6-1,4-12 4381,-6 12 2805,-1 15-6993,-28 194 3762,21-126-3917,8-65-498,-39 402 1489,39-211-1065,1-103-75,0-96-383,-1 0-1,1-1 0,-1 1 0,0 0 0,1 0 0,-1 0 0,0 0 0,0 0 0,0-1 0,1 1 1,-1 0-1,0-1 0,0 1 0,0-1 0,0 1 0,0-1 0,0 1 0,0-1 0,-3 1 0,-28 8-89,-171 44-118,165-44 367,-57 21 1,91-29 165,3 0 411,7 1-517,-5-2-258,24 5 382,0-2-1,0 0 1,39-2 0,-7 0-105,445 26 146,-444-26-2094,-33-2-3652,-29-18-10084,8 7 11889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8:30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129 135 6048,'-37'-26'1952,"23"19"-1179,6 4-847,-26-8 2329,1-3 3862,33 14-6057,0 0-1,0 0 0,0 0 0,0 0 0,-1 0 0,1 0 0,0 0 1,0 0-1,0-1 0,0 1 0,0 0 0,-1 0 0,1 0 0,0 0 0,0 0 1,0 0-1,0 0 0,0 0 0,0-1 0,0 1 0,0 0 0,0 0 1,-1 0-1,1 0 0,0 0 0,0-1 0,0 1 0,0 0 0,0 0 1,0 0-1,0 0 0,0 0 0,0-1 0,0 1 0,0 0 0,0 0 0,0 0 1,0 0-1,0 0 0,0-1 0,1 1 0,6-3 1445,20 0-153,-21 3-1036,194-21 3706,104-8-3525,-221 24-674,50-2-3740,-121 7 2158,1 1 0,0 0 0,13 4 0,1 3-1162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8:31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9888,'-1'0'201,"1"0"1,-1 0 0,0 0-1,1 1 1,-1-1 0,0 0-1,1 0 1,-1 1-1,0-1 1,1 1 0,-1-1-1,1 0 1,-1 1 0,0 0-1,1-1 1,-1 1 0,1-1-1,0 1 1,-1-1 0,0 2-1,1-1 91,0 1 0,-1-1 1,1 0-1,0 1 0,0-1 0,0 1 0,0-1 0,0 0 0,0 1 0,1-1 0,-1 0 0,1 2 0,20 78 2771,33 79 0,-36-117-1824,1-1 0,3-1 0,36 55 1,-42-73-3955,17 36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5:4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38 2304,'0'0'153,"0"-1"-1,0 1 1,0-1-1,0 1 1,0-1 0,0 1-1,1 0 1,-1-1 0,0 1-1,0-1 1,0 1-1,1 0 1,-1-1 0,0 1-1,1 0 1,-1-1 0,0 1-1,1 0 1,-1-1-1,0 1 1,1 0 0,-1 0-1,1-1 1,-1 1 0,0 0-1,1 0 1,-1 0 0,1 0-1,-1 0 1,1-1-1,-1 1 1,0 0 0,1 0-1,-1 0 1,1 0 0,-1 0-1,1 0 1,-1 1-1,1-1 1,0 0 0,0 0 162,0 0-1,-1 0 1,1 0 0,0 0 0,0 0 0,0 0 0,0 0 0,-1-1 0,1 1 0,0 0-1,0 0 1,-1-1 0,1 1 0,1-1 0,-12 2 3889,6-1-3943,1 1 1,-1 0 0,0 0 0,1 1 0,0-1 0,-1 1 0,-3 2-1,-54 40 1469,-64 52-308,118-90-1283,0 1-1,-10 13 1,15-19-116,1 1 0,0-1 1,0 1-1,0-1 1,0 0-1,0 1 0,1 0 1,-1-1-1,0 1 0,1-1 1,-1 1-1,1 0 0,-1 0 1,1-1-1,0 1 0,0 0 1,0 0-1,0-1 1,0 1-1,0 0 0,0 0 1,1-1-1,-1 3 0,1-4 4,-1 1 0,1 0 0,0-1 0,-1 1 0,1-1-1,-1 1 1,1-1 0,0 1 0,0-1 0,-1 1 0,1-1-1,0 0 1,0 1 0,-1-1 0,1 0 0,0 0 0,0 0-1,0 1 1,-1-1 0,1 0 0,0 0 0,0 0 0,0 0 0,0-1-1,-1 1 1,1 0 0,1-1 0,26-8 282,-22 6-260,20-8-2,0-2 0,-1-1 1,-1-1-1,25-20 1,-5-1 57,43-44 1,-73 67-79,-11 11-36,1-1-1,-1 0 1,-1 1-1,1-1 1,0 0-1,-1-1 1,3-4 0,-5 8 9,0 0-1,0 0 1,0 0 0,0 0 0,0 0 0,0 0 0,0 0 0,0 0 0,0 0 0,0 0 0,0 0 0,0 0 0,0 0 0,0 0 0,0 0 0,0 0 0,0 0-1,0 0 1,0 0 0,0 0 0,0 0 0,0 0 0,0 0 0,0 0 0,0 0 0,0 0 0,0 0 0,0 0 0,0 0 0,0 0 0,0 0 0,0 0 0,0 0-1,0 0 1,0 0 0,0 0 0,0 0 0,0 0 0,0 0 0,0-1 0,0 1 0,0 0 0,0 0 0,0 0 0,0 0 0,0 0 0,0 0 0,0 0 0,0 0-1,0 0 1,0 0 0,0 0 0,-5 4 16,-5 6 25,0 3 175,0 0 1,1 0-1,1 1 1,-9 18-1,14-26-165,1-1 0,0 0 0,0 1 0,1-1 0,0 1 0,0-1 0,0 1 0,0 0 0,1-1 0,0 1 0,0 0 0,0 0 0,1-1 0,0 1 0,2 7 0,-1-9-12,-1-1 0,1 0 0,0 0-1,0 0 1,1 0 0,-1 0-1,0 0 1,1 0 0,0-1-1,0 1 1,0-1 0,0 0-1,0 0 1,0 0 0,0 0-1,1 0 1,-1-1 0,1 1-1,4 0 1,4 1-347,0 0-1,-1-1 1,1-1 0,22 0 0,33-5-3974,-43 2-2334,42 1-1,-31 5 1791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8:31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689 11 7456,'-16'-10'2421,"16"10"-2360,-1 0-1,1 0 1,-1 0-1,1 0 1,-1 0-1,1 0 1,-1 0 0,1 0-1,-1 0 1,1 0-1,-1 0 1,1 1-1,-1-1 1,1 0 0,-1 0-1,1 0 1,-1 1-1,1-1 1,0 0-1,-1 1 1,1-1 0,-1 0-1,1 1 1,0-1-1,-1 1 1,1 0 140,-5 2 730,1 0 0,0 1 1,0 0-1,-6 8 0,-4 3 370,-279 230 6816,230-196-7301,-171 123-1461,205-149-6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8:32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28 3904,'-8'-15'3324,"8"14"-3144,0 1-1,0 0 0,0 0 0,-1-1 0,1 1 1,0 0-1,0 0 0,0-1 0,0 1 1,0 0-1,0-1 0,0 1 0,-1 0 1,1-1-1,0 1 0,0 0 0,0-1 0,0 1 1,0 0-1,1-1 0,-1 1 0,0 0 1,0-1-1,0 1 0,0 0 0,0 0 0,0-1 1,0 1-1,1 0 0,-1-1 0,0 1 1,0 0-1,0 0 0,1-1 0,-1 1 0,0 0 1,0 0-1,1 0 0,-1-1 0,0 1 1,0 0-1,1 0 0,-1 0 0,4 20 4621,-1 17-3004,-1 0-1,-8 71 1,4-76-1194,-6 63 157,-5 117 738,11-118-1337,2 64 149,1-107-441,-1-47-413,0 1 1,0-1-1,-1 0 0,0 1 1,1-1-1,-2 0 0,1 0 1,-3 7-1,2-9-495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8:32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17 9568,'-13'1'3418,"21"1"1876,13 1-308,-8-2-4674,120 1 3842,-69-3-3471,-5 1-212,285-11 135,-321 5-3008,-10-1-3697,-8 6 3571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8:35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377 16 5408,'-2'-12'10120,"1"12"-9952,1-1-1,-1 1 1,1 0-1,0-1 0,-1 1 1,1 0-1,-1 0 1,0-1-1,1 1 0,-1 0 1,1 0-1,-1 0 1,1 0-1,-1 0 0,1 0 1,-1 0-1,0 0 1,1 0-1,-1 0 0,1 0 1,-1 0-1,1 0 1,-2 0-1,-11 3 628,0 1 0,0 0 1,1 1-1,-22 11 0,11-5-344,-23 9 247,12-5 48,-42 23 0,66-32-607,1 0-1,0 1 1,0 0 0,1 0 0,0 1 0,0 0 0,1 0 0,-12 18 0,17-25-114,1 1 1,0 0 0,0-1 0,1 1 0,-1 0 0,0 0 0,1 0 0,-1 0 0,1 0 0,-1 0 0,1 0 0,0 0 0,0 0 0,0 0 0,0 0 0,0 0 0,0 0 0,1 0-1,-1 0 1,1 0 0,-1 0 0,1 0 0,1 2 0,-1-2 4,1 0 0,-1 0-1,1 0 1,0 0 0,-1 0-1,1-1 1,0 1 0,0-1 0,0 1-1,1-1 1,-1 0 0,0 1-1,0-1 1,1 0 0,-1-1-1,1 1 1,3 1 0,4-1-32,-1 0 1,1 0-1,0 0 1,0-1-1,-1-1 1,1 0-1,0 0 1,-1-1-1,1 0 0,-1-1 1,1 0-1,-1 0 1,0-1-1,0 0 1,10-7-1,-8 4-45,0-1-1,0 0 0,-1 0 0,0-1 1,-1-1-1,0 0 0,0 0 1,-1 0-1,0-1 0,11-22 0,-8 6 175,-3 8 79,-5 14 148,-2 5 271,5 22-392,0-1-1,2-1 1,0 0-1,2 0 0,0 0 1,14 20-1,-3-3-63,-8-11-2685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8:36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20 8544,'-11'-20'2757,"19"27"3778,5 6-3972,-9-5-1877,1 1-1,-1-1 0,0 1 1,-1 0-1,0 0 1,2 10-1,-3-10-413,0 1-1,-1-1 1,0 0 0,-1 1 0,0-1-1,0 0 1,-1 1 0,-1-1-1,1 0 1,-6 14 0,2-8-70,-2 0 0,0-1 0,-1 0-1,0 0 1,-1-1 0,-19 21 0,20-24-440,-1-1 0,-1 0 0,0-1-1,0 0 1,0 0 0,-1-1 0,0-1-1,-22 10 1,27-14-388,1 0 0,0-1 0,-1 0 0,1 0 0,-1 0 0,0-1 0,-6 0 0,-10 0-1662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8:36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11456,'0'2'6226,"6"9"-2908,11 13-345,85 78 1768,-69-71-4220,-1 1 0,29 37-1,-35-33-541,-2 2 0,-2 1-1,19 41 1,-27-52-1112,-1-2-3254,-10-21 1623,4-25-12087,1 0 10835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8:36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667 6 8800,'-15'-6'2842,"8"6"-1722,-71 35 6763,41-21-6204,-146 64 2956,152-63-4299,1 2 0,1 1 0,-48 38 0,-22 37-896,68-59-2428,4-1-3757,15-24-188,2-5 2224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8:38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33 6560,'-13'-4'2089,"10"3"-1435,0 0-1,0 0 1,0 1 0,-1-1 0,1 0 0,0 1-1,0 0 1,-6 0 0,-21 9 12097,30-9-12692,13 3 1051,22 1-641,-4-2-100,1-2 0,32-3 1,65-14-195,-73 9-56,-26 3-73,-7 1-119,0 2 0,1 0 1,37 1-1,-6 3-57,-32-3-129,-23 1 167,0 0 0,1 0 1,-1 0-1,1 0 1,-1 0-1,0 0 0,1 0 1,-1 0-1,1 0 0,-1 0 1,0 1-1,1-1 1,-1 0-1,1 0 0,-1 0 1,0 0-1,1 1 0,-1-1 1,0 0-1,1 0 0,-1 1 1,1-1-1,-1 1-226,0-1 0,0 1 0,0-1 0,0 1 0,-1-1 0,1 0 0,0 1 0,0-1 0,0 1 0,0-1 0,0 1 0,-1-1 0,1 1 0,0-1 0,0 0 0,-1 1 0,1-1 0,-2 2-954,-3 5-1331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8:38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53 8896,'-16'2'1465,"3"-1"136,8 0 2767,83-4 2488,37-7-3500,-27 1-2454,65-10-1000,-108 13-1590,10-3-4093,-28 8 3055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8:39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556 20 5984,'-16'-19'12460,"14"23"-11406,1 0-592,0 0 0,-1 0-1,2 0 1,-1 0 0,0 1 0,1 8 0,-1 9 252,-34 195 2726,25-166-3035,-22 106 526,-24 160-134,54-296-729,-19 201 77,21-152-111,1-31 188,-1-38-219,0-1 0,0 1-1,0 0 1,-1-1 0,1 1 0,0-1 0,0 1-1,-1-1 1,1 1 0,0-1 0,-1 1 0,1-1-1,-1 1 1,1-1 0,-1 1 0,1-1-1,-1 1 1,1-1 0,-1 0 0,1 1 0,-1-1-1,1 0 1,-1 0 0,1 1 0,-1-1 0,0 0-1,1 0 1,-1 0 0,0 0 0,1 0 0,-1 0-1,1 0 1,-1 0 0,0 0 0,1 0-1,-2 0 1,-32-5-106,19 3 119,-64 1-79,39 1 46,23 2 17,0 0-1,1 1 1,-1 0-1,1 1 1,-19 8-1,-22 5 617,44-16 495,11-2-396,11-1-450,68-14 180,65-9-495,-23 15 108,206 9 1,-303 3-137,30 1-1559,-18 3-3432,-11-1-1523,-15-1 3936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6:0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739 1 1472,'-4'1'1769,"4"-1"-1520,-1 0 1,1 1-1,0-1 1,-1 0-1,1 0 1,-1 1-1,1-1 1,-1 0-1,1 0 1,-1 0-1,1 0 0,-1 0 1,1 0-1,-1 0 1,1 0-1,-1 0 1,1 0-1,-1 0 1,1 0-1,-2 0 1,0 0 357,0 0 1,0 1-1,0-1 1,-1 1-1,1-1 1,0 1-1,0 0 1,0 0-1,-4 2 0,-20 17 1947,-28 40-2283,23-23 707,-21 17 22,-32 38 106,-77 119 681,118-153-1396,-92 139 976,119-169-1074,1 1 0,1 0-1,2 1 1,1 1 0,-10 42 0,13-29 134,1-1 1,-1 85-1,8-102-267,2 0-1,0 0 1,2 0 0,1 0-1,1 0 1,12 33-1,-12-47-47,0 0 0,0 0-1,1 0 1,1 0-1,0-1 1,14 15-1,65 55 716,-18-19-424,-38-28-351,-1 1-1,44 71 1,-35-51-8,9 11-356,-40-53-1581,9 21 1,-16-31 1266,2 3-1531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8:40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30 9152,'-18'-10'2928,"18"9"-2603,-1 1 0,0 0 1,1-1-1,-1 1 0,0 0 0,1-1 1,-1 1-1,0 0 0,1 0 1,-1-1-1,0 1 0,0 0 1,1 0-1,-1 0 0,0 0 0,-1 0 1,3 1 18,0-1 0,0 0 0,0 1 0,0-1 0,0 0 0,0 0 0,1 0 0,-1 0 0,0 0 0,0 0 0,0 0 0,0 0 0,2-1 0,68-4 2349,295-1 853,-57 1-3417,-89 5-3729,-188 1 133,-9 3 1067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8:40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20 8384,'-8'-19'6265,"10"39"2319,0 0-8452,-1 14 682,-1 0 1,-1 0-1,-3 0 1,-10 51-1,-44 129 995,-1 0-715,58-211-1074,0-1 5,1 1 0,-1 0 1,1 0-1,0-1 0,-1 1 0,2 4 0,-1-7-24,0 0 0,0 1 0,0-1 0,0 0-1,0 0 1,0 1 0,0-1 0,0 0 0,0 0 0,1 0 0,-1 1 0,0-1 0,0 0 0,0 0 0,0 0 0,1 1 0,-1-1 0,0 0 0,0 0 0,1 0 0,-1 0-1,0 0 1,0 1 0,0-1 0,1 0 0,-1 0 0,1 0 0,11-4-63,29-19-478,47-24 264,-57 33 208,-6 1 62,32-9 1,-49 19-5,-1 1 0,1 0 0,-1 1-1,1 0 1,0 0 0,-1 1 0,1-1 0,0 2-1,9 0 1,-15 0 69,1-1 1,0 1-1,-1 0 0,1 0 0,0 0 1,-1 0-1,1 0 0,-1 1 1,0-1-1,1 1 0,-1-1 0,0 1 1,0 0-1,0 0 0,0 0 0,0 0 1,-1 0-1,1 0 0,0 1 1,-1-1-1,0 1 0,0-1 0,1 1 1,-2-1-1,1 1 0,0 0 0,0-1 1,-1 1-1,1 0 0,-1 0 1,0-1-1,0 1 0,-1 5 0,1-3 0,-1 0 0,1 0-1,-2 0 1,1 0 0,0 0 0,-1 0-1,0-1 1,0 1 0,0-1-1,-1 1 1,1-1 0,-1 0-1,0 0 1,0 0 0,-1 0 0,1-1-1,-1 1 1,-6 4 0,2-4-112,0 0 1,0 0-1,0-1 0,0 0 1,-1 0-1,0-1 1,1 0-1,-1-1 1,-10 1-1,-11-1-1365,-41-4 0,10 0-2383,27 7 1785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8:43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279 207 3136,'1'-37'1429,"14"-67"5120,-14 53-1839,-1 37 2655,-2 65-5768,-9 68 0,-19 46-526,21-119-750,-13 107-140,13-74-58,7-51-95,2-22-776,0 0 0,0-1 1,-1 1-1,0-1 0,-1 7 1,-8-28-12298,-11-15 5429,-13-5 5284,24 28 3986,1 0-1,-1 1 1,-20-11-1,13 9 158,5 3-293,1 0 0,0 0 0,-15-13 0,26 19-1428,-1 0 1,1-1-1,0 1 0,-1 0 1,1 0-1,-1-1 1,1 1-1,0-1 0,0 1 1,-1 0-1,1-1 1,0 1-1,0-1 0,-1 1 1,1-1-1,0 1 1,0-1-1,0 1 0,0-1 1,0 1-1,-1-1 0,1 1 1,0-1-1,0 1 1,0-1-1,1 1 0,-1-1 1,0 1-1,0-1 1,0 1-1,0-1 0,1 0 1,-1 0 67,1 0 1,0 0-1,1 0 1,-1 0 0,0 0-1,0 0 1,0 0-1,1 0 1,-1 0-1,0 1 1,2-2-1,6-1 560,-1 0 1,18-4-1,30-1 800,72-3 1,-85 9-1447,64-3-669,-38 6-3942,-28 3 2032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8:43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609 21 8384,'4'-16'2704,"-4"15"-2636,0 1 0,0 0 0,0 0 1,0 0-1,0 0 0,0-1 0,0 1 0,0 0 1,0 0-1,0 0 0,0 0 0,0 0 1,0-1-1,-1 1 0,1 0 0,0 0 0,0 0 1,0 0-1,0 0 0,0 0 0,0 0 1,-1-1-1,1 1 0,0 0 0,0 0 1,0 0-1,0 0 0,0 0 0,-1 0 0,1 0 1,0 0-1,0 0 0,0 0 0,0 0 1,-1 0-1,1 0 0,0 0 0,0 0 0,0 0 1,-3 0 1494,6 0 118,-3 5 2012,0 9-2417,0-12-661,-12 145 3565,6-100-3667,-44 250 1156,-2 13-1008,35-102-394,16-192-221,1-1 0,-2 1-1,0-1 1,-1 0 0,-1 0-1,-7 19 1,11-33-29,-8 11 76,7-11-97,-1 0 1,1-1 0,-1 1 0,1-1 0,-1 1 0,0-1-1,1 1 1,-1-1 0,0 0 0,-1 0 0,-40 2-104,23-1 69,0 0 1,-21 4 0,-26 7 190,-130 32-173,182-40-138,-4 2 853,22-4-256,14-2-145,61 0 202,23-4-245,228-1 95,-169 6-366,-89-1-6594,-66-2 3558,0-19-12315,3 4 10769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8:44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31 11392,'-19'-6'3674,"20"6"-3420,-1-1 0,1 0 0,0 0 0,-1 1 0,1-1 0,0 1 0,0-1 0,0 1-1,-1-1 1,1 1 0,0-1 0,0 1 0,0 0 0,0-1 0,0 1 0,0 0 0,1-1 0,77-2 4239,-28 2-2842,221-7 1035,-106 4-2455,-15 6-262,-45 0-2685,-99-2 1658,0 0 0,-1 1 0,9 1 0,-13-2 543,0 1-1,0 0 0,0-1 0,0 1 1,0 0-1,0 0 0,-1 0 1,1 0-1,0 0 0,-1 0 0,1 1 1,-1-1-1,1 1 0,1 1 1,6 12-3101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8:44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9376,'1'-4'7183,"10"11"-3637,14 13 279,-18-12-3391,-1-1 0,-1 0-1,1 1 1,-1 0 0,-1 1 0,0-1 0,0 1 0,5 15-1,0 9 195,5 36 0,-10-51-375,7 75 215,-2-10 93,-8-78-514,2 7 374,4-24-126,23-66 8,-11 24-281,0 10-103,2 1-1,38-56 0,-45 80-597,23-25 1,-21 26-3579,16-22-1,-28 34 2789,-7 25-5115,-12 7 3256,1 5 1174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8:45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 5216,'-11'17'2618,"9"-14"-1951,-1 1 1,1-1-1,0 1 1,0 0-1,0 0 1,-2 7-1,-29 117 10886,24-84-10464,3 0 1,-1 70-1,7-102-3019,1-1-1,4 21 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9:10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1164 3072,'3'-1'7337,"5"0"-3529,7-1-3088,-1-1 1,18-6-1,-10-1-227,-2 0 0,0-2 0,0 0-1,28-23 1,149-137 761,-40 33-796,-18 33-81,-93 73-253,-20 11 28,0-2 0,-1 0 0,-1-1 0,-2-2 0,35-52 0,-48 66-75,-1-1-1,0-1 1,-1 1-1,0-1 1,8-29-1,-8 19-42,-1 0 0,5-50-1,-10 57-19,-1 1-1,-4-35 0,2 45-48,1-1 0,-1 1 0,-1 0 1,1 0-1,-1 0 0,0 0 0,-1 1 0,0-1 0,-5-7 0,8 13 21,-1 0-1,1 0 1,0-1-1,-1 1 1,1 0-1,0 0 1,-1 0-1,1 1 1,-1-1-1,0 0 1,1 1-1,-1-1 1,1 1-1,-1-1 1,0 1-1,0 0 1,1-1-1,-1 1 1,0 0-1,1 0 1,-1 0-1,-3 1 1,1 0-20,-1 0 0,0 0 0,0 0 0,1 1 0,-1 0 0,-4 2 0,-11 9 5,0 1-1,1 1 0,0 0 0,1 2 1,-17 20-1,8-9-21,-9 7 27,-83 91 192,91-92-96,-25 41-1,40-54 44,1 1 0,1-1 0,-14 44 0,13-26 59,2 2 0,-10 81 1,17-93-129,2 0 0,2 1 0,0-1 0,2 1 0,7 32 1,-8-53-30,1 1 1,0 0-1,0-1 1,1 1-1,1-1 1,-1 0-1,2 0 1,-1-1-1,1 0 1,0 0-1,1 0 1,0 0-1,0-1 1,0 0-1,1-1 1,0 0 0,1 0-1,-1-1 1,1 0-1,13 6 1,23 6-280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8:45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21 5632,'-1'-1'49,"0"-2"419,-1 0-1,-5-11 10757,2 32-7609,-1 9-2457,-13 53 737,-2-2 0,-57 135 0,63-175-1716,2 1 1,-12 61-1,23-78-429,0 4-1665,-3-12-2271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8:45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10720,'0'-1'250,"0"0"0,1 1 0,-1-1 0,1 1 0,-1 0 0,1-1 0,-1 1 0,1-1 0,-1 1 0,1 0 0,-1-1-1,1 1 1,-1 0 0,1-1 0,0 1 0,-1 0 0,1 0 0,-1 0 0,1 0 0,0 0 0,-1 0 0,1 0 0,0 0 0,19 3 2792,-5 0-1134,64 6 2353,42-2-2402,-42-3-1286,110 4-404,-148-7-3949,1-1-3878,-30 0 4581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6:25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92 2816,'0'-92'10837,"-1"113"-10203,-2-1 1,-5 27-1,2-17 2,-7 33 200,-5 35-195,17-84-560,-3 23 468,2 0 0,2 51 0,1-88-525,-1 0 1,0 0 0,0-1-1,0 1 1,0 0 0,0 0 0,0 0-1,0-1 1,1 1 0,-1 0-1,0 0 1,0 0 0,0-1-1,1 1 1,-1 0 0,0 0-1,0 0 1,0 0 0,1 0-1,-1 0 1,0-1 0,0 1-1,1 0 1,-1 0 0,0 0 0,0 0-1,1 0 1,-1 0 0,0 0-1,0 0 1,1 0 0,-1 0-1,0 0 1,0 0 0,1 0-1,-1 0 1,0 1 0,0-1-1,0 0 1,1 0 0,-1 0 0,0 0-1,0 0 1,1 0 0,-1 1-1,0-1 1,0 0 0,0 0-1,0 0 1,1 0 0,-1 1-1,0-1 1,0 0 0,0 0-1,0 1 1,0-1 0,0 0-1,0 0 1,1 0 0,-1 1 0,0-1-1,0 0 1,0 0 0,0 1-1,0-1 1,0 0 0,0 0-1,0 1 1,0-1 0,7-9 239,0 0 0,0-1 1,9-18-1,5-6-244,22-23-42,83-84 0,-46 55-222,-71 75 216,-1 2-18,-1 1 1,12-10-1,-18 17 36,1-1-1,-1 1 1,1 0-1,-1 0 1,1 0 0,0 0-1,0 0 1,-1 0-1,1 0 1,0 1 0,0-1-1,0 1 1,0-1-1,0 1 1,0 0 0,0-1-1,0 1 1,4 1-1,-5-1 14,0 0 0,1 1 0,-1-1 0,0 1 0,0-1 0,0 1 0,0 0-1,0-1 1,0 1 0,0 0 0,0 0 0,0 0 0,0 0 0,0 0 0,0 0 0,0 0 0,-1 0-1,1 0 1,0 2 0,6 23 171,-5-18-96,2 13 60,-1 0 0,-1 1 0,0 26 0,-9 65 49,3-68 57,2 70-1,1-73-418,0-34-3703,4-9 2091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6:04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23 992,'-3'-23'17226,"4"35"-16213,15 11-449,2 0-1,32 31 0,-24-27-114,-25-26-435,19 20 216,0 1 0,-2 1 0,27 42-1,-29-32-74,-1-1 0,-1 2 0,14 60 0,11 108 479,-32-139-222,-3 1 0,-3 0 1,-3 0-1,-3 0 1,-20 106-1,17-137-258,-1 1-1,-2-1 1,-17 36 0,-52 89 520,0-3-27,31-42-216,-74 149 199,106-234-1115,-1-1 0,-37 43-1,50-65-250,1 0-1,-2-1 0,1 1 0,0-1 0,-11 6 0,-2 1-1327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8:48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14 9056,'0'-1'172,"0"1"1,0-1 0,0 1-1,0-1 1,0 1 0,0-1-1,0 1 1,0-1-1,0 1 1,0-1 0,1 1-1,-1-1 1,0 1 0,0-1-1,0 1 1,1 0 0,-1-1-1,0 1 1,1-1-1,-1 1 1,0 0 0,1-1-1,-1 1 1,0 0 0,1-1-1,1 1 326,-1 0 0,0-1 0,0 1-1,0 0 1,1 0 0,-1 0 0,0 0 0,0 0-1,0 0 1,0 0 0,1 1 0,1 0-1,-3-1-363,1 0 0,0 0 0,-1 1-1,1-1 1,0 1 0,-1-1 0,1 1 0,-1-1-1,1 1 1,0-1 0,-1 1 0,0-1-1,1 1 1,-1-1 0,1 1 0,-1 0-1,0-1 1,1 1 0,-1 0 0,0 0-1,0-1 1,1 1 0,-1 0 0,0 0 0,0-1-1,0 1 1,0 0 0,0 0 0,-2 25 1126,1-21-1050,-8 42 751,-2 0 1,-22 54 0,19-58-557,-82 195 566,39-109-470,55-123-491,-4 9 283,6-14-288,0-1 0,0 0 0,0 0 0,0 0 0,0 1 0,0-1 0,0 0 0,0 0 0,0 0 0,0 1 0,0-1 0,0 0 0,0 0 0,0 0 0,0 1 0,1-1 0,-1 0 0,0 0 0,0 0 0,0 0 0,0 1 0,0-1 0,0 0 0,1 0 0,-1 0 0,0 0 0,0 0 0,0 1 0,0-1 0,1 0 0,-1 0 0,0 0 0,0 0 0,0 0 0,1 0 0,-1 0 0,0 0 0,0 0 0,0 0 0,1 0 0,-1 0 0,0 0 0,0 0 0,0 0 0,1 0 0,-1 0 0,0 0 0,0 0 0,0 0 0,1 0 0,-1 0 0,0 0 0,0-1 0,0 1 0,0 0 0,1 0 0,-1 0 0,0 0 0,0 0 0,0 0 0,0-1 0,103-42-164,72-24 105,-169 65 50,1 0 1,-1 1-1,1 0 0,0 0 0,-1 1 1,1-1-1,0 1 0,0 1 1,-1 0-1,8 1 0,-11-1 31,1 0 0,-1 0 0,1 0 1,-1 1-1,0 0 0,0-1 0,0 1 0,0 0 0,0 1 0,0-1 0,0 0 0,-1 1 1,1-1-1,-1 1 0,0 0 0,1 0 0,-1 0 0,-1 0 0,4 7 0,-4-8 26,0 0-1,0 0 0,-1 1 1,1-1-1,-1 0 0,1 0 0,-1 1 1,0-1-1,0 0 0,0 1 1,0-1-1,0 0 0,-1 1 0,1-1 1,-1 0-1,1 0 0,-2 5 1,0-4-14,0 0 0,0 0 1,-1 0-1,1 0 1,0 0-1,-1 0 1,0-1-1,1 1 0,-1-1 1,-4 3-1,-5 2-7,0-1-1,-1 0 0,0-1 0,0 0 1,-15 3-1,0-1-423,0-1 0,-1-1-1,-40 1 1,17-7-4521,0-4-5890,41 5 7337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8:48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1 9728,'0'0'3120,"2"0"-1894,-1 1-879,0-1-1,0 1 1,-1-1 0,1 1-1,0-1 1,0 1 0,-1 0-1,1-1 1,0 1-1,-1 0 1,1-1 0,0 1-1,-1 0 1,1 0-1,-1 0 1,0-1 0,1 1-1,-1 0 1,0 0-1,1 0 1,-1 0 0,0 1-1,0 0-25,0 0 0,0 0-1,0 0 1,0 0 0,-1 0-1,1 0 1,-1 0 0,0 0-1,1 0 1,-2 2-1,-3 4 102,1-1-1,-1 0 0,0 0 0,-7 6 0,-14 14 246,-33 26-1,55-50-820,0 1-1,-1-1 1,1-1-1,0 1 1,-1-1-1,-4 2 0,7-3-139,0 0 0,0-1 0,0 1 0,0-1 0,0 0 0,0 1 0,-1-1 0,1 0 0,0 0 0,0-1 0,0 1 0,0 0 0,0-1 0,0 1 0,-3-2 0,-5-2-1685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8:49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15 151 5216,'0'-8'16127,"1"6"-15227,-2 1 544,-4 0 1466,1 4-2203,-1 1-472,5-4-235,0 0 1,0 0 0,0 0-1,0 0 1,0 0-1,0 0 1,0 0-1,0 0 1,0 0 0,0 0-1,0 0 1,0 0-1,0 0 1,0 0 0,0 0-1,0 0 1,0 0-1,1 2 1127,-1-8-720,1 8 127,2 5-173,-2-5-348,-1 0-1,1 0 1,-1 0 0,0 1 0,0-1 0,0 0 0,0 0 0,0 0 0,-1 4-1,1 3 20,-1 33-14,0-15 167,1-1 0,1 0 0,1 0 1,10 45-1,-11-68-146,-1-1 27,1 0 0,0 1 0,-1-1 0,1 0 0,0 0 0,0 0 0,2 3 0,-2-5-35,-1 1 1,1-1-1,-1 0 0,1 1 0,-1-1 1,1 0-1,0 1 0,-1-1 0,1 0 0,-1 0 1,1 0-1,0 1 0,-1-1 0,1 0 0,0 0 1,-1 0-1,1 0 0,-1 0 0,1 0 1,0 0-1,-1-1 0,1 1 0,0 0 0,-1 0 1,1 0-1,-1-1 0,1 1 0,0 0 0,0-1 1,19-10-3,0-1 1,-1-1-1,32-29 1,-32 26-4,56-52-364,85-100 0,-108 111-1904,-37 37-233,-14 20 2233,-1-1 0,1 0-1,-1 1 1,0-1 0,1 0 0,-1 0-1,1 1 1,-1-1 0,0 0-1,0 0 1,0 0 0,1 1 0,-1-1-1,0 0 1,0 0 0,0 0-1,0 0 1,0 0 0,0 1 0,-1-1-1,1 0 1,0-1 0,0 2 198,0 0-1,0 0 1,0 0 0,0 0 0,-1 0 0,1 0 0,0 0 0,0-1 0,0 1 0,0 0 0,0 0-1,0 0 1,0 0 0,0 0 0,0 0 0,0 0 0,0 0 0,-1 0 0,1 0 0,0 0-1,0 0 1,0 0 0,0 0 0,0 0 0,0 0 0,0 0 0,0 0 0,0 0 0,0 0 0,-1 0-1,1 0 1,0 0 0,0 0 0,0 0 0,0 0 0,0 0 0,0 0 0,0 0 0,0 1 0,0-1-1,0 0 1,0 0 0,0 0 0,0 0 0,-1 0 0,1 0 0,0 0 0,0 0 0,0 0-1,0 0 1,0 0 0,0 0 0,0 1 0,0-1 0,0 0 0,0 0 0,0 0 0,0 0 0,0 0-1,0 0 1,0 0 0,0 0 0,-13 16-4345,-1 11 1440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8:50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12 6720,'0'-1'214,"-1"1"-1,1-1 1,0 1 0,0-1-1,0 1 1,0-1 0,0 0-1,0 1 1,2-7 5418,-4 14-2174,-11 33 4144,-4 26-4727,9-32-1822,-38 193 387,41-205-1764,0 5-529,4-8-4103,2-10 1223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9:13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1366 2912,'-11'9'8735,"24"-10"-5437,0-1-2602,0 0 1,13-3-1,-11-1-348,0 0 0,-1 0 1,0-2-1,0 0 0,-1 0 0,20-17 0,-13 7-154,-1-1-1,0-1 0,17-25 1,-33 42-180,36-50 259,2 2-1,74-69 1,-57 70 13,79-73 244,-108 91-463,-2-1 0,0-1 0,-3-1 0,31-58 1,51-122 63,-87 166-88,-2-1 1,17-85-1,-32 121 0,0 0-1,0 0 1,-1 0 0,-2-21-1,1 34-50,0 0-1,0 0 1,0 0-1,0-1 1,-1 1-1,1 0 0,0 0 1,0 0-1,-1 0 1,1 0-1,-1 0 1,1 0-1,-1 0 1,0 0-1,1 0 1,-1 0-1,0 0 1,0 0-1,0 0 0,1 0 1,-1 1-1,0-1 1,0 0-1,0 1 1,0-1-1,0 1 1,0-1-1,0 1 1,-1-1-1,1 1 0,0 0 1,0-1-1,0 1 1,0 0-1,0 0 1,-1 0-1,1 0 1,-1 0-1,-4 1-55,-1 0-1,1 1 1,0 0-1,0 0 1,0 0 0,-8 5-1,-137 70 327,132-66-139,1 1 1,0 1 0,1 0 0,-23 23-1,22-17-2,1 0-1,1 1 1,0 1-1,2 0 1,1 1-1,-21 44 1,11-7 273,-26 97 0,39-120-217,2 2-1,-6 60 0,13-81-102,1 0 0,0 0 0,1 0 0,1 0 0,1 0 0,0-1 0,1 1 0,8 18 0,-9-26-84,2 0 0,-1-1-1,1 0 1,0 0 0,1 0 0,0-1 0,0 1-1,1-1 1,-1-1 0,2 1 0,9 6 0,-6-6-596,-1-1 0,1 0 0,0 0-1,1-2 1,-1 1 0,1-1 0,23 4 0,29 2-2130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9:39.8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67 3552,'0'-3'540,"1"-18"551,-1 21-1006,0-1 0,0 0-1,0 0 1,1 0 0,-1 0 0,0 1 0,0-1 0,1 0 0,-1 0-1,0 1 1,1-1 0,-1 0 0,1 1 0,-1-1 0,1 0-1,-1 1 1,1-1 0,-1 0 0,2 0 0,20-13 5739,-21 14-5729,0 0-1,-1 0 1,1 0 0,-1 0 0,1 1 0,0-1 0,-1 0 0,1 0 0,-1 1 0,1-1 0,-1 1 0,1-1 0,-1 0 0,1 1 0,-1-1 0,1 1-1,-1-1 1,0 1 0,1-1 0,-1 1 0,0-1 0,1 1 0,-1 0 0,0-1 0,0 1 0,6 21 709,-4-17-610,21 112 1166,15 196 0,-34-57-912,-5-210-309,1-31 132,0 0-1,-1 0 1,-4 26-1,5-41-266,0 0 0,0-1 0,0 1 0,0 0-1,0 0 1,0 0 0,0 0 0,0 0-1,0 0 1,0 0 0,0 0 0,-1 0 0,1 0-1,0 0 1,0 0 0,0 0 0,0 0-1,0 0 1,0 0 0,0 0 0,0 0 0,0-1-1,0 1 1,0 0 0,0 0 0,0 0-1,0 0 1,0 0 0,0 0 0,0 0 0,0 0-1,0 0 1,0 0 0,-1 0 0,1 0 0,0 0-1,0 0 1,0 0 0,0 0 0,0 0-1,0 0 1,0 0 0,0 0 0,0 0 0,0 0-1,0 0 1,0 0 0,0 0 0,0 0-1,0 1 1,0-1 0,-1 0 0,1 0 0,0 0-1,0 0 1,0 0 0,0 0 0,0 0-1,0 0 1,0 0 0,0 0 0,0 0 0,0 0-1,0 0 1,0 0 0,0 0 0,0 0 0,-4-8 57,-5-18-124,0-5-91,-7-57-1,13 45 113,3-65 1,1 59 7,41-397 882,-40 424-623,-2 17-125,0 0 1,1 0-1,-1 0 0,1 0 1,0 1-1,2-6 1,-2 10-86,-1-1 0,0 1 1,0-1-1,0 1 0,1 0 1,-1-1-1,0 1 0,1 0 1,-1-1-1,0 1 0,1 0 1,-1-1-1,0 1 0,1 0 1,-1-1-1,0 1 0,1 0 1,-1 0-1,1 0 0,-1 0 1,1-1-1,-1 1 0,0 0 1,1 0-1,-1 0 0,1 0 1,-1 0-1,1 0 0,16 6 470,14 18 264,-30-23-731,13 13 235,0 1 0,-1 1 0,-1 0 0,20 34 0,30 76 167,-9-1-206,74 153 1145,-105-237-612,-21-41-737,-1 0 0,0 0 0,0 1 0,0-1 0,0 0 0,0 0 0,1 0 1,-1 0-1,0 1 0,0-1 0,0 0 0,1 0 0,-1 0 0,0 0 0,0 0 0,1 0 0,-1 1 0,0-1 1,0 0-1,1 0 0,-1 0 0,0 0 0,0 0 0,1 0 0,-1 0 0,0 0 0,0 0 0,1 0 0,-1 0 1,0 0-1,0 0 0,0-1 0,1 1 0,-1 0 0,0 0 0,0 0 0,1 0 0,-1 0 0,0 0 0,0-1 0,0 1 1,1 0-1,-1 0 0,0 0 0,0 0 0,0-1 0,0 1 0,0 0 0,1 0 0,-1-1 0,0 1 0,0 0 1,0 0-1,0 0 0,0-1 0,7-16 249,-6 13-262,5-15 45,0-1 0,-2 0-1,-1 0 1,3-40 0,-4 29-38,5-49 33,30-264-346,-35 330-781,1 1-1,0 0 1,7-21-1,-9 34 873,-1-1 0,0 0 0,0 0 1,1 1-1,-1-1 0,0 0 0,1 1 0,-1-1 0,1 0 1,-1 1-1,1-1 0,-1 1 0,1-1 0,-1 1 1,1-1-1,0 1 0,-1-1 0,1 1 0,0-1 0,-1 1 1,1 0-1,0 0 0,0-1 0,0 1 0,0 0-49,0 0 1,0 0-1,0 0 0,0 1 0,0-1 0,0 0 0,0 1 0,0-1 1,0 1-1,0-1 0,0 1 0,0-1 0,-1 1 0,1 0 0,1 1 0,4 3-1318,-1 1 0,0 1 0,7 11 0,-11-16 1124,22 33-2392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9:40.3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79 5312,'-1'-1'432,"1"0"0,-1 0 0,1 0 1,-1 0-1,1 0 0,0 0 0,-1-1 0,3-7 7751,-1 9-8104,0 15 1929,-1-6-1419,-1 10 446,2 1 0,0 0 0,7 29 0,-8-44-878,2 0 0,-1 0 0,1 0-1,-1-1 1,1 1 0,0-1 0,1 0 0,-1 1 0,1-1 0,0 0 0,0 0 0,0-1 0,1 1-1,-1 0 1,1-1 0,0 0 0,0 0 0,0 0 0,8 3 0,-10-5-125,0 0 1,0-1-1,0 0 1,0 1-1,0-1 1,0 0-1,0 0 1,1 0-1,-1 0 1,0 0-1,0-1 1,0 1-1,0-1 1,0 1-1,0-1 1,0 0-1,-1 0 1,1 0-1,0 0 0,0 0 1,0 0-1,-1 0 1,1 0-1,-1-1 1,2-1-1,3-2 4,-1-1-1,0 0 0,0 0 0,0 0 1,5-11-1,-1 0-425,-1 0 0,0-1 0,-2 0 0,0 0 0,-1-1 0,0 0 0,2-23 0,-3 0-5642,-4 42 5849,0 0 1,0-1-1,0 1 0,0 0 0,0 0 1,0-1-1,0 1 0,0 0 0,0 0 0,0-1 1,0 1-1,0 0 0,1 0 0,-1-1 1,0 1-1,0 0 0,0 0 0,2-2-1279,-2 2 1279,0 0 1,1 0-1,-1 0 0,0 0 0,0 0 1,1 0-1,-1 0 0,0 0 0,1-1 1,-1 1-1,0 0 0,0 0 0,1 0 0,-1 1 1,0-1-1,0 0 0,1 0 0,-1 0 1,18 5-4927,-4 0 3003,4-2 143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9:41.6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126 729 4160,'41'-18'1845,"-31"14"-1746,24-10 6181,-38 22-12,-12 10-4515,12-15-1575,-78 83 3247,62-64-2816,2 2-1,-18 27 1,31-44-493,1 1-1,0 0 1,0 1 0,0-1 0,-3 16-1,7-22-88,-1-1-1,1 1 1,-1 0-1,1 0 1,0 0-1,0 0 1,0-1-1,0 1 1,0 0-1,0 0 1,1 0-1,-1 0 1,1-1-1,-1 1 1,1 0-1,0 0 1,-1-1-1,1 1 1,0 0-1,0-1 0,0 1 1,1-1-1,-1 1 1,0-1-1,0 0 1,1 1-1,-1-1 1,1 0-1,-1 0 1,1 0-1,-1 0 1,1 0-1,0-1 1,-1 1-1,3 0 1,4 2-7,0-2 1,0 1-1,0-1 0,0 0 1,0-1-1,0 0 1,0 0-1,0-1 0,0 0 1,9-2-1,1-2-70,0-1-1,0 0 0,20-10 0,-21 7-7,0-1 0,-1-1-1,0 0 1,-1-1 0,-1 0 0,1-2 0,-2 0-1,0 0 1,-1-1 0,0 0 0,12-23-1,9-22-296,48-118-1,-66 142 230,8-25-116,31-122-1,-54 182 241,25-128-84,-21 103 130,-2 0-1,-1-48 1,-1 64-30,-1-10-8,1 19-10,0 0-1,0 0 0,-1 1 1,1-1-1,0 0 1,0 1-1,0-1 1,-1 0-1,1 1 1,0-1-1,-1 1 1,1-1-1,-1 0 1,1 1-1,-1-1 1,1 1-1,-1-1 0,1 1 1,-1-1-1,0 1 1,0 0 2,1-1 0,0 1-1,-1 0 1,1 0 0,0 0 0,-1 0 0,1 0 0,-1 0-1,1 0 1,0 1 0,-1-1 0,1 0 0,-1 0 0,1 0-1,0 0 1,-1 0 0,1 1 0,0-1 0,-1 0 0,1 0-1,0 0 1,-1 1 0,1-1 0,0 0 0,0 1 0,-1-1-1,1 0 1,0 1 0,0-1 0,-1 0 0,1 1 0,-4 6-3,0 1 1,0-1 0,1 1 0,0 0 0,-2 11 0,1-6 23,-22 71 362,4 1-1,-12 98 1,21 27 71,14-174-327,1 0 1,2 0 0,15 62-1,-17-88-68,1 0-1,0 0 0,1-1 1,0 1-1,1-1 0,8 13 1,-11-19-54,0 0 0,1 0 1,-1-1-1,0 1 1,1-1-1,0 0 1,0 0-1,0 0 1,0 0-1,0 0 1,0 0-1,0-1 1,1 1-1,-1-1 1,0 0-1,1 0 1,-1-1-1,1 1 1,-1-1-1,1 1 1,0-1-1,3-1 1,4 0-48,-1 0 1,1-1-1,-1-1 1,0 0-1,18-7 1,-5-1-5,26-15-1,-33 16 47,-1-1 0,0 0-1,0 0 1,-1-2-1,-1 0 1,0 0 0,-1-1-1,0-1 1,-1 0-1,10-19 1,-21 34-6,1-1 1,0 0-1,-1 0 1,1 0-1,0 0 1,-1 0 0,1 0-1,-1 0 1,0 0-1,1 0 1,-1 0-1,0-1 1,0 1-1,0 0 1,0 0-1,1 0 1,-2 0-1,1 0 1,0 0-1,0-1 1,0 1 0,0 0-1,-1 0 1,0-1-1,1 2 7,0-1-1,0 1 1,0 0 0,0 0-1,0 0 1,0 0 0,0 0-1,-1 0 1,1-1 0,0 1-1,0 0 1,0 0 0,0 0-1,0 0 1,-1 0 0,1 0-1,0 0 1,0 0 0,0 0-1,0 0 1,-1 0 0,1 0-1,0 0 1,0 0 0,0 0-1,0 0 1,-1 0 0,1 0-1,0 0 1,0 0 0,0 0-1,0 0 1,-1 0 0,1 0-1,0 0 1,0 0 0,0 0-1,0 1 1,-1-1 0,-9 4 40,0 2-1,0-1 1,0 1 0,1 0-1,-15 13 1,-42 45 46,40-37-40,-17 20 257,37-40-252,2-1-1,-1 1 0,1 0 0,0 0 1,-5 14-1,8-19-32,1-1 1,-1 0-1,1 0 0,-1 1 1,1-1-1,0 0 1,-1 1-1,1-1 0,0 0 1,0 1-1,0-1 1,0 0-1,0 1 1,1-1-1,-1 0 0,0 1 1,1-1-1,-1 0 1,1 0-1,-1 1 0,1-1 1,-1 0-1,1 0 1,0 0-1,0 0 0,-1 0 1,1 0-1,0 0 1,0 0-1,0 0 0,0 0 1,0 0-1,1 0 1,-1-1-1,0 1 0,0 0 1,0-1-1,3 1 1,3 1 33,1 0 0,0 0 0,0-1 1,-1 0-1,12-1 0,-10 0-131,17 1 38,0-2 0,-1-1-1,1-1 1,0-2 0,40-11-1,-44 9 56,-1-1 0,0-1-1,0-1 1,-1 0 0,0-2-1,31-23 1,-34 19 291,22-24 0,-37 37-256,3-5 356,-8 7 85,2 2-461,0-1-1,-1 1 1,1 0-1,0-1 1,-1 1-1,1 0 1,0 0-1,0 0 1,-2 1-1,0 2 0,-13 12-11,0 2 0,2 0 0,0 1 0,-21 36 0,33-48 30,0-1 1,0 0 0,0 0 0,1 1-1,-1 9 1,2-13-15,0-1-1,0 0 1,0 0-1,0 0 1,0 0-1,1 0 1,-1 0 0,1 0-1,1 3 1,-2-4-19,0 0 0,1-1 0,-1 1 0,1 0 0,-1-1 0,1 1 0,-1-1 0,1 1 0,-1-1 0,1 1-1,0-1 1,-1 1 0,1-1 0,0 1 0,-1-1 0,1 0 0,0 0 0,0 1 0,-1-1 0,1 0 0,0 0 0,0 0 0,0 0 0,-1 0 0,2 0 0,2 0-35,0-1 0,-1 0-1,1 0 1,0 0 0,-1-1 0,1 1 0,-1-1-1,1 0 1,-1 0 0,0 0 0,0 0 0,0-1-1,0 1 1,0-1 0,0 1 0,3-6 0,5-6-50,0 0 1,10-18-1,-7 10 84,-2-1 1,11-24-1,-13 33-76,-5 13-4,-3 8 174,-2 15-20,-1-9-111,1 0-1,3 25 1,-3-36 34,1 1 0,-1 0 0,1 0 0,0 0 0,0-1 0,0 1 0,0 0 0,0-1 0,1 1 0,-1-1 0,1 0 0,0 1 0,0-1 0,-1 0 0,1 0 0,1 0 0,-1 0 0,4 2 0,-3-3-3,0 1 0,0-1-1,0-1 1,0 1 0,0 0 0,0-1 0,0 1-1,0-1 1,0 0 0,0 0 0,0 0 0,6-2-1,40-10-118,-35 7 92,39-11-22,73-18 118,-119 33-80,1 0 1,0 0-1,-1 1 0,1 0 0,0 0 0,-1 1 0,14 2 0,-16-2 34,-1 1 0,1-1-1,0 1 1,-1 0 0,0 0-1,0 0 1,1 1 0,-1-1 0,0 1-1,-1 0 1,1 0 0,-1 1-1,5 4 1,13 19 544,-9-11-511,0 0 0,1-1 0,20 17 0,-30-29-44,-1-1 0,1 0 0,0-1 1,0 1-1,0 0 0,0-1 0,0 1 0,1-1 0,-1 0 0,0 0 0,1-1 0,-1 1 0,0 0 0,1-1 0,4 0 0,-3-1-307,0 1-1,0-1 0,0 0 1,0-1-1,0 1 0,0-1 1,0 0-1,0 0 1,5-4-1,3-3-1961,0-1 1,-1 0-1,0 0 0,-1-1 1,16-19-1,7-10-2026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9:44.0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7 600 5152,'0'2'171,"-1"-1"1,0 0-1,0 1 1,1-1-1,-1 1 1,1-1-1,-1 1 1,1 0-1,-1-1 1,1 1-1,0-1 1,0 1-1,0 0 1,0-1-1,0 1 0,0 0 1,1-1-1,-1 1 1,0-1-1,1 1 1,-1 0-1,1-1 1,0 1-1,-1-1 1,1 0-1,0 1 1,0-1-1,0 0 1,0 1-1,0-1 1,0 0-1,0 0 1,1 0-1,1 2 1,1 0 292,-1-1 1,0 1-1,1-1 1,0 0 0,-1 0-1,1 0 1,0-1-1,0 1 1,0-1 0,0 0-1,0 0 1,0 0 0,5 0-1,-2-2-203,1 0 0,-1 0 0,1 0 0,-1-1 0,1 0 0,-1-1 1,0 1-1,0-1 0,0-1 0,-1 1 0,1-1 0,-1-1 0,0 1 0,0-1 0,0 0 0,-1 0 0,0 0 0,6-8 0,5-8 56,0-2 1,-1 1-1,18-42 0,47-117 381,14-30 263,-84 190-695,-7 16-167,-1-1-1,1 0 1,0 1 0,1-1 0,-1 1-1,1 0 1,0 0 0,0 0-1,8-5 1,-11 9-85,0 0 1,0 1-1,0-1 0,0 0 0,0 1 0,0-1 1,0 1-1,0 0 0,0-1 0,0 1 0,1 0 1,-1 0-1,0 0 0,0 0 0,0 0 0,0 0 1,1 0-1,-1 0 0,0 0 0,0 0 0,0 1 1,0-1-1,0 0 0,2 2 0,-1-1-1,0 0-1,-1 0 1,1 0 0,0 1-1,-1-1 1,1 1-1,-1-1 1,0 1 0,1 0-1,-1-1 1,0 1-1,0 0 1,0 0 0,1 3-1,4 14 56,0 0 0,-1 1 0,-1 0 0,-1 0 1,0 21-1,-2-10-9,-1 0 0,-8 54 1,2-55 43,-2-1 1,0 1-1,-2-1 1,-20 41-1,25-60-10,-1 1 0,0-1 1,0 0-1,-12 12 0,15-18-117,0 0 1,-1-1-1,0 1 1,0-1-1,0 0 1,0 0-1,0 0 1,-1-1-1,1 0 1,-1 0-1,1 0 1,-8 2-1,9-4-84,-1 1 0,1-1 0,0 0 0,0-1 0,0 1 0,0 0 0,0-1 0,0 0 0,0 1 0,0-1 0,0-1 0,1 1 0,-1 0 0,0-1 0,0 1 0,1-1 0,-1 0 0,1 0 0,-4-3 0,-1-2-161,0 0 1,1 0-1,0-1 0,-9-15 0,28 27 147,9 4 242,0 2 112,1-2 0,0-1 0,0 0 0,30 3 0,-29-7-69,1-2 1,0-1-1,-1-1 1,37-5-1,-45 2-100,-1 1-1,1-2 1,-1 0-1,1-1 1,-2-1-1,1 0 0,24-16 1,-24 11-45,-1 0-1,19-20 1,5-6 174,-34 35-141,-3 2-17,1 0 1,-1 0 0,1-1-1,-1 1 1,1 0 0,-1-1-1,0 1 1,1-1 0,-1 1-1,0-1 1,0 0 0,0 0-1,-1 1 1,2-5 0,-2 6 55,2 17 470,0-11-476,-1 1-1,1 0 0,-1-1 0,0 1 0,-1 0 0,0 0 0,0 9 1,0-1 98,0-14-96,0-17-358,2 13 297,-1-1 1,1 0-1,-1 0 1,0 1-1,-1-1 1,1 0-1,-1 0 1,1-6-1,-1 10-22,0 0 1,-1 0-1,1 0 0,0 0 0,0 0 0,0 0 1,0 0-1,0 0 0,0 0 0,0 0 0,0 0 1,0 0-1,0 0 0,-1 0 0,1 0 0,0 0 1,0 0-1,0 0 0,0 0 0,0 0 0,0 0 1,0 0-1,0 0 0,0 0 0,0 1 0,0-1 1,0 0-1,-1 0 0,1 0 0,0 0 1,0 0-1,0 0 0,0 0 0,0 0 0,0 0 1,0 0-1,0 0 0,0 0 0,0 0 0,0 1 1,0-1-1,0 0 0,0 0 0,0 0 0,0 0 1,0 0-1,0 0 0,0 0 0,0 0 0,0 0 1,0 0-1,0 1 0,0-1 0,0 0 0,0 0 1,0 0-1,1 8 13,-1-6-18,-1 7-31,0 0-1,-1 0 0,0 0 0,0 0 1,-5 11-1,-2 7 76,-28 137-21,22-88 161,-32 93-1,31-119-65,9-25 152,-15 33-1,15-48-332,4-13-232,3-11 14,10-56-162,34-122 1,-40 179 415,60-191-284,-49 166 271,2 1 0,2 0 1,28-43-1,-43 74 130,1 0 0,-1 0 0,1 1-1,0 0 1,1 0 0,-1 0-1,1 0 1,7-4 0,-9 7 8,0 0 1,0 1-1,0-1 0,0 0 1,0 1-1,0 0 0,1 0 1,-1 0-1,0 1 0,0 0 1,1-1-1,-1 2 0,1-1 1,7 2-1,-6-1-60,-1 0 0,1 1-1,-1 0 1,0 0 0,1 1 0,-1-1-1,0 1 1,-1 0 0,1 1 0,-1-1 0,1 1-1,-1 0 1,0 0 0,0 0 0,6 10 0,-8-12-20,-1 1 1,1 0 0,-1 0 0,1 0 0,-1 0 0,0 0 0,0 0-1,-1 1 1,1-1 0,-1 0 0,1 0 0,-1 1 0,0-1-1,0 0 1,0 0 0,-1 1 0,1-1 0,-1 0 0,0 0 0,0 0-1,0 1 1,0-1 0,0 0 0,-1 0 0,1-1 0,-1 1 0,0 0-1,-4 4 1,3-3-85,-1-1 0,1 1-1,-1-1 1,0 1 0,0-1 0,-1 0-1,1-1 1,0 1 0,-1-1-1,0 0 1,0 0 0,1 0-1,-1-1 1,-7 2 0,3-2-257,0 0-1,0-1 1,0 0 0,0-1 0,0 1-1,0-2 1,-13-2 0,16 2 90,7 3-74,16 0 261,65-11 546,-1-4-1,112-33 1,-173 42-462,-2-2-1,1 0 1,-1-1-1,0-1 1,33-21-1,-32 15 165,-1-2-1,0 0 1,-1-1-1,25-36 1,-41 53-177,0 0 0,0 0 0,-1 0 0,1 0 0,0 0 0,0 0 0,0 0 0,0 0-1,0 0 1,0 1 0,2-2 0,-2 2-17,-1 0 0,0 0-1,0 0 1,0 0 0,1 0-1,-1 0 1,0 0 0,0 0 0,0 0-1,1 0 1,-1 0 0,0 1-1,0-1 1,0 0 0,1 0-1,-1 0 1,0 0 0,0 0-1,0 0 1,0 1 0,1-1-1,-1 0 1,0 0 0,0 0-1,0 0 1,0 1 0,0-1-1,0 0 1,1 0 0,-1 0-1,0 1 1,0-1 0,0 0 0,0 0-1,0 1 1,0-1 0,0 0-1,0 1 1,0 3 18,0 1 0,0 0-1,0 0 1,-1-1 0,0 7 0,-15 52 318,-2 11 34,17-64-304,-1 0 0,2 0 1,-1-1-1,1 1 0,2 13 1,-2-21-67,0 0 0,1 0 0,-1 1 0,1-1 0,0 0 0,0 0 0,-1 0 0,1 0 0,1 0 0,-1-1 0,0 1 0,0 0 0,1 0 1,-1-1-1,1 1 0,1 1 0,-2-2-6,1 0 0,-1-1 0,0 1-1,1-1 1,-1 1 0,0-1 0,1 0 0,-1 1 0,0-1 0,1 0 0,-1 0 0,1 0 0,-1 0 0,0 0 0,1 0 0,-1 0 0,1-1 0,-1 1 0,0 0-1,1-1 1,-1 1 0,0-1 0,0 1 0,1-1 0,-1 0 0,2-1 0,5-4 3,0 0 0,9-10 0,11-9 47,-25 23-48,80-56-48,-66 48 57,-1 1 0,2 0 0,20-7 0,-34 15-6,-1 0 1,0 0 0,1 0 0,-1 0 0,1 1 0,-1 0-1,6 0 1,-8 0-5,0 0 0,0 0 0,0 0-1,0 0 1,0 1 0,0-1 0,0 0 0,0 1-1,-1-1 1,1 0 0,0 1 0,0-1-1,0 1 1,0 0 0,-1-1 0,1 1 0,0 0-1,-1-1 1,1 1 0,0 0 0,-1 0 0,1 0-1,-1-1 1,1 1 0,-1 0 0,0 0-1,1 0 1,-1 2 0,1 1-5,0 0-1,-1 0 1,0 1 0,0-1 0,-1 0-1,1 1 1,-1-1 0,0 0 0,0 0-1,0 0 1,-1 0 0,1 0 0,-1 0-1,0 0 1,-4 5 0,-8 22 3,14-30 3,0 0 1,-1 0-1,1 0 1,0 0 0,-1 0-1,1 0 1,0 0-1,0 0 1,0 0 0,0 0-1,0 0 1,0 0-1,0 0 1,1 0 0,-1 0-1,0 0 1,1 2-1,0-3-1,-1 1 0,0-1 0,1 1 0,0-1-1,-1 1 1,1-1 0,-1 0 0,1 1 0,0-1-1,-1 0 1,1 1 0,-1-1 0,1 0 0,0 0-1,-1 0 1,1 0 0,0 0 0,0 0 0,-1 0 0,1 0-1,0 0 1,-1 0 0,1 0 0,0 0 0,-1 0-1,1 0 1,1-1 0,36-10-301,48-19 1,13-5-57,-94 33 402,0 1-1,0 0 0,1 0 0,-1 0 1,0 1-1,1 0 0,-1-1 1,9 3-1,-11-2-33,-1 1 1,1 0-1,-1 0 1,1 0-1,-1 0 0,0 0 1,0 0-1,1 1 1,-1-1-1,0 1 1,0-1-1,0 1 0,0 0 1,-1 0-1,1 0 1,0 0-1,-1 0 0,0 0 1,2 4-1,0-1 80,-1-2-76,-1 0 0,0 0 1,1 0-1,0-1 0,0 1 0,3 3 0,-4-5-17,0-1 0,-1 1 0,1-1 0,0 0 0,0 1 0,-1-1-1,1 0 1,0 1 0,0-1 0,-1 0 0,1 0 0,0 0 0,0 0 0,0 0 0,-1 0 0,1 0 0,0 0 0,0 0 0,0 0 0,-1 0 0,1 0 0,0-1 0,0 1-1,-1 0 1,1-1 0,0 1 0,-1 0 0,1-1 0,0 1 0,-1-1 0,2 0 0,8-8 8,-1 1 1,0-2-1,-1 1 0,0-1 1,-1-1-1,0 1 0,0-1 1,5-12-1,-5 10-36,91-158 29,-92 163 5,-1-1-1,1 1 0,1 0 0,11-11 1,-18 19-4,1-1 1,0 1-1,-1-1 1,1 0-1,0 1 1,0 0-1,-1-1 1,1 1-1,0-1 1,0 1-1,0 0 1,0 0-1,0-1 0,-1 1 1,1 0-1,0 0 1,0 0-1,0 0 1,0 0-1,0 0 1,0 0-1,0 0 1,0 0-1,-1 1 1,3-1-1,-2 1 1,0 0-1,0 0 0,0-1 0,0 1 1,0 0-1,0 0 0,-1 0 0,1 0 1,0 0-1,-1 0 0,1 0 1,0 0-1,-1 0 0,1 0 0,-1 0 1,0 1-1,1-1 0,-1 0 0,1 2 1,-1 4-1,1-1-1,-1 1 1,-1-1 0,1 1 0,-1-1 0,0 1 0,-2 6-1,-2 6 0,-9 19-1,-8 10-58,-48 78 0,50-92 49,13-24 10,-5 6 0,11-15 0,1-1 0,0 1 0,-1 0 0,1-1 0,0 1 0,-1 0 0,1-1 0,0 1 0,0 0 0,0-1 0,0 1 0,-1 0 0,1-1 0,0 1 0,0 0 0,0 0 0,1-1 0,-1 1 0,0 1 0,1-1 1,1 0 0,-1-1-1,1 1 1,0 0 0,-1 0 0,1-1 0,-1 1 0,1-1-1,0 0 1,-1 1 0,1-1 0,2 0 0,24 2-161,1-1 1,45-5-1,-35 2-1175,-11 0 259,49-2-4082,-26 3-2074,-28 4 3814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9:44.4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21 12288,'-36'-8'5567,"36"3"-4831,0 1-1248,10 4 128,8-3-544,4 3 545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6:07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77 2144,'-24'-9'5424,"18"4"-1806,7 5-3455,-1 0 1,0 0-1,0-1 0,1 1 0,-1 0 0,0-1 1,0 1-1,1 0 0,-1-1 0,0 1 0,0 0 0,0-1 1,0 1-1,0-1 0,0 1 0,1 0 0,-1-1 0,0 1 1,0-1-1,0 1 0,0 0 0,0-1 0,-1 1 1,1-1-1,0 0 0,0 0-56,1 0 0,-1 0-1,0 0 1,1 0 0,-1 0 0,1 0 0,0 0-1,-1 0 1,1 0 0,0 0 0,0 0 0,-1 0 0,1 0-1,0 0 1,0 1 0,0-1 0,0 0 0,0 1-1,0-1 1,0 1 0,0-1 0,0 1 0,0-1-1,0 1 1,1 0 0,-1-1 0,2 1 0,37-6 694,-38 6-764,245-24 1984,-222 22-1825,-1 2 0,1 1 0,46 8 0,-67-8-142,0 0 0,0 0 0,1 0 0,-1 1 0,0-1 0,0 1 0,6 4 0,-10-5-166,-17-10-12383,11 6 10703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9:45.4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287 52 3136,'5'-14'1301,"5"-12"1319,-10 26-2204,0-1 1,1 0-1,-1 0 1,1 1-1,-1-1 0,1 0 1,-1 1-1,1-1 1,-1 0-1,1 1 0,0-1 1,-1 1-1,1-1 1,0 1-1,0-1 0,-1 1 1,1 0-1,0-1 1,0 1-1,-1 0 0,1 0 1,1-1-1,-1 8 3010,-1-6-2959,4 125 6339,1 1-5564,2 156 40,0-199-662,23 113 1,-2-67-248,-24-115-262,0 1-1,-2 0 1,2 28 0,-4-43-107,0 0 0,0 0 0,0 0 0,0 0 0,0 0 0,-1 0 0,1 0 0,0 0 0,-1 0 0,1 0 0,0 0 0,-1 0 1,1 0-1,-1 0 0,1 0 0,-1 0 0,0-1 0,1 1 0,-1 0 0,-1 1 0,0-1 4,0 0 1,1-1-1,-1 1 1,0 0-1,0-1 1,1 1-1,-1-1 0,0 1 1,0-1-1,0 0 1,-2 0-1,-7 0 31,0-1-1,-1 0 1,-15-5-1,12 3-26,5 2-16,0 0 1,0 1 0,0 0-1,0 0 1,1 1 0,-16 3-1,-59 19-4,60-15 24,2-2 29,0 1 0,0 2 1,-23 12-1,44-19 51,5-1-57,5 0-3,26-3-19,47-8 0,-56 6-14,31-5 13,192-21 69,-21 25-74,-87 5-57,-84-5-4873,-56 5 4493,1 0 0,-1 0 0,0-1 0,0 1 1,1 0-1,-1-1 0,0 1 0,0 0 0,0-1 0,0 1 1,0-1-1,0 0 0,0 1 0,0-1 0,2-2 0,1-3-5421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9:45.8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58 103 9056,'-50'-14'2922,"43"11"844,18 3-2164,-2 1-677,243-7 7938,132-28-6633,-326 26-2431,135-17 153,-64 12-4993,-119 12 3537,0 1 0,0 0 0,0 0 0,0 1 0,13 3 0,9 6-2282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9:46.1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3 8384,'-22'-2'2704,"22"2"-2685,0 0 0,0 0 0,0-1 0,-1 1 0,1 0 0,0 0 0,0 0 0,0 0 0,-1 0 0,1 0 0,0 0 0,0 0 0,0 0 0,0 1 0,-1-1 0,1 0 0,0 0 1,0 0-1,0 0 0,0 0 0,-1 0 0,1 0 0,0 0 0,0 0 0,0 0 0,0 1 0,-1-1 0,1 0 0,0 0 0,0 0 0,0 0 0,0 0 0,0 1 0,0-1 0,0 0 0,0 0 0,0 0 0,0 0 1,-1 1-1,1-1 0,0 0 0,0 0 0,0 0 0,0 1 0,0-1 0,0 0 0,0 0 0,0 0 0,0 0 0,0 1 0,1-1 0,-1 0 0,0 0 0,0 0 0,0 1 0,-1 10-168,-1 6 2922,0 0 0,-1 0 1,-7 21-1,5-26-859,4-9-1612,0-1 0,0 1 0,0-1 0,0 0 0,0 1 0,-1-1 0,-1 3 0,3-5-291,0 0 0,0 0 0,0 0 0,0 0 0,0 0 0,0 0 0,0 0 0,-1 0-1,1 1 1,0-1 0,0 0 0,0 0 0,0 0 0,0 0 0,0 0 0,0 0-1,0 0 1,0 0 0,0 0 0,-1 0 0,1 0 0,0 0 0,0 0 0,0 0 0,0 0-1,0 0 1,0 0 0,0 0 0,-1 0 0,1 0 0,0 0 0,0 0 0,0 0-1,0 0 1,0 0 0,0 0 0,0 0 0,-1 0 0,1 0 0,0 0 0,0 0-1,0 0 1,0 0 0,0 0 0,0 0 0,0 0 0,0 0 0,0 0 0,0 0 0,-1-1-1,1 1 1,0 0 0,0 0 0,0 0 0,0 0 0,-2-11 309,4-16-119,27-74 524,-29 101-704,0 0 0,0 0 0,0 0 0,0 0-1,0 0 1,0 0 0,1 0 0,-1 0 0,0 0-1,0 0 1,0 0 0,0 0 0,0 0 0,0 0-1,0 0 1,0 0 0,0 0 0,0 0 0,0 0-1,0 0 1,0 0 0,0-1 0,0 1 104,0 0-105,0 0 1,0 0 0,0 0 0,0 0 0,0 0-1,0 0 1,0 0 0,1 7 260,-1 9-62,-6 31 63,1-12-668,-1 39-1,6-71-316,0-1 0,0 1 0,1 0 0,-1 0 0,1-1-1,0 5 1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9:46.8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44 10560,'-18'-17'4103,"17"17"-3986,1 0 1,0 0-1,0-1 1,0 1 0,0 0-1,0 0 1,0 0-1,0 0 1,0 0 0,0-1-1,0 1 1,0 0-1,0 0 1,0 0 0,0 0-1,0-1 1,0 1-1,0 0 1,0 0 0,1-2 1646,0 2-1647,-1 0 1,0 0-1,0-1 1,0 1 0,0 0-1,0 0 1,1 0-1,-1 0 1,0 0 0,0 0-1,0 0 1,0 0-1,1 0 1,-1 0 0,0 0-1,0 0 1,0 0-1,11-1 3937,-11 2-3757,1-1 0,0 0 0,0 1 0,-1-1 0,1 0 0,0 1 0,0-1 0,0 0 0,-1 0 0,1 0 0,0 0 0,0 0 0,0 0 0,0 0 0,1 0 0,1-1-57,0 0 0,0-1-1,-1 1 1,1 0 0,0-1-1,2-1 1,14-7 145,-4 9-27,-4 1-140,-11 0-217,0 0 0,1 0 0,-1 1 0,1-1-1,-1 0 1,0 0 0,1 0 0,-1 0 0,1 1-1,-1-1 1,0 0 0,1 0 0,-1 1 0,0-1 0,1 0-1,-1 1 1,0-1 0,0 0 0,1 1 0,-1-1-1,0 0 1,0 1 0,0-1 0,0 0 0,1 1-1,-1-1 1,0 1 0,0-1 0,0 1 0,0-1-1,0 0 1,0 1 0,0-1 0,0 1 0,0-1 0,0 1-1,0 0 4,0-1 0,0 1 0,0-1 0,0 1 0,0-1 0,0 0 0,0 1 1,0-1-1,0 1 0,0-1 0,0 1 0,0-1 0,0 1 0,1-1 0,-1 0 0,0 1 0,0-1 0,1 1 0,-1-1 0,0 0 0,0 1 0,1-1 0,-1 0 0,1 0 0,-1 1 0,1-1 0,-2 0 5,-4-2-1512,6 2 1456,-1 0-1,0-1 1,0 1 0,0 0-1,1 0 1,-1-1 0,0 1-1,0 0 1,0-1 0,0 1-1,0 0 1,0 0 0,0-1-1,0 1 1,0 0 0,0-1-1,0 1 1,0 0 0,0 0-1,0-1 1,0 1 0,0 0-1,0-1 1,0 1 0,0 0-1,0 0 1,0-1 0,-1 1-1,1 0 1,0 0 0,0-1-1,-1 1 1,-1-3-28,1 5 99,1 0 87,1-7 74,-1 5-182,0 0 43,0-1-38,0 1 1,0 0-1,-1-1 0,1 1 0,0 0 1,0-1-1,0 1 0,0 0 0,0-1 1,0 1-1,-1 0 0,1-1 0,0 1 1,0 0-1,-1 0 0,1-1 0,0 1 1,0 0-1,-1 0 0,1-1 0,0 1 1,0 0-1,-1 0 0,1 0 1,0-1-1,-1 1 0,1 0 0,-1 0 1,1 0-1,0 0 0,-1 0 0,1 0 1,0 0-1,-1 0 0,1 0 0,0 0 1,-1 0-1,1 0 0,0 0 0,-1 0 1,1 0-1,-1 0 0,1 0 0,0 1 1,-1-1-1,1 0 0,0 0 0,-1 1 1,-15 7 135,1 1 0,-20 16 0,-4 1-1451,36-25 265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9:47.5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1201 1984,'-22'6'640,"21"-5"-606,1-1-1,-1 0 1,1 0 0,-1 1 0,1-1-1,-1 0 1,1 1 0,-1-1-1,1 0 1,-1 1 0,1-1 0,-1 0-1,1 1 1,0-1 0,-1 1-1,1-1 1,0 1 0,-1-1 0,1 1-1,0-1 1,0 1 0,0 0-1,-1-1 1,1 1 0,0-1 0,0 1-1,0-1 1,0 1 0,0 0-1,0-1 1,0 1 0,0-1 0,0 1-1,0 0 1,1-1 0,-1 1-1,0-1 1,1 2 0,9 16 2299,-5-12-1820,0-1 1,0 1-1,1-1 1,0-1 0,0 1-1,0-1 1,1 0-1,0-1 1,-1 1-1,1-1 1,0-1-1,1 1 1,-1-1-1,0 0 1,1-1-1,-1 0 1,1 0 0,-1-1-1,1 1 1,-1-2-1,1 1 1,-1-1-1,9-2 1,-4 0-146,-1 0 0,0-1 0,0 0 0,-1-1 0,1 0 0,14-10 0,8-10 362,57-53 1,186-218-230,-228 242-395,-3-2-1,-2-2 0,51-93 1,-58 75 102,-3-1 0,24-85 0,-47 129 7,-1-1 0,4-40 0,-11 68-163,-2-1 0,1 1 1,-1-1-1,0 1 0,0-1 0,0 0 1,-1 1-1,0-1 0,-4-9 1,5 15-38,0 0 1,0 0 0,-1 1 0,1-1-1,0 1 1,0-1 0,-1 0-1,1 1 1,-1-1 0,1 1 0,0-1-1,-1 1 1,1-1 0,-1 1 0,1-1-1,-1 1 1,0-1 0,1 1 0,-1 0-1,1-1 1,-1 1 0,0 0 0,1 0-1,-1-1 1,-1 1 0,1 0 16,0 0 1,0 0-1,0 1 1,0-1-1,-1 0 1,1 1-1,0-1 1,0 1-1,0-1 1,0 1-1,0-1 1,0 1-1,0 0 1,-1 0-1,-6 6 143,1 1 0,0 0 0,-7 9 0,13-16-166,-137 209 1470,120-180-1230,-7 12 24,1 1 0,2 1-1,2 1 1,3 1 0,-18 68 0,27-82-178,2 0 0,1 0 0,-2 65 0,8-82-65,-1-1 0,2 0 0,0 1 0,1-1 0,0 0 1,1 0-1,0-1 0,2 1 0,-1-1 0,2 0 0,12 20 0,-8-19-310,1 0 0,1-1 0,0 0-1,1-1 1,0 0 0,1-1 0,0-1 0,0 0-1,1-2 1,29 13 0,-28-15-826,0-1 0,0 0 0,1-1 0,0-1 0,0 0 0,0-2 0,26 0 0,55-3-3080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9:48.3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 51 7232,'-20'-29'3597,"17"18"4192,3 11-7641,0-1 0,0 1 1,0 0-1,0-1 0,0 1 0,0-1 0,0 1 0,0 0 0,0-1 1,-1 1-1,1-1 0,0 1 0,0 0 0,0-1 0,0 1 0,-1 0 1,1-1-1,0 1 0,0 0 0,-1-1 0,1 1 0,0 0 1,0-1-1,-1 1 0,1 0 0,0 0 0,-1 0 0,1-1 0,-1 1 1,1 0-1,0 0 0,-1 0 0,1 0 0,-1 0 0,-16 1-162,5 0-69,-8 2-2370,19-3 1677,-1 1 0,1-1 1,0 1-1,-1-1 0,1 1 0,0-1 0,0 1 1,-1 0-1,1-1 0,0 1 0,0 0 0,-2 2 1,1 7-2681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9:48.7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0 9792,'-5'12'4448,"5"28"-3872,0-20 2719,0 0-1919,-3 5 928,3-2-1344,0-3-352,3 0-384,2-7-576,4-1 160,9-12-4000,9 3 2304,9-15-7615,1 4 5343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9:51.4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307 923 6560,'-6'-6'1769,"6"5"-1586,0 0 1,-1 1-1,1-1 0,-1 0 0,1 1 0,-1-1 0,1 1 1,-1-1-1,0 0 0,1 1 0,-1-1 0,0 1 0,1 0 0,-1-1 1,0 1-1,1-1 0,-1 1 0,0 0 0,0 0 0,0 0 0,1-1 1,-1 1-1,0 0 0,0 0 0,0 0 0,0 0 0,-11 2 1564,-7 1 651,-37 10 1,37-7-1809,0 0 0,0 2 0,1 0 0,-27 16 0,39-20-483,1 0 1,-1 1-1,1-1 0,0 1 0,0 0 1,0 0-1,1 1 0,-1-1 0,1 1 1,1 0-1,-1 0 0,1 0 0,0 1 1,1-1-1,-1 1 0,-2 13 0,4-15-74,0 0 0,1 0 0,0 1-1,0-1 1,0 0 0,0 1 0,1-1 0,0 0-1,0 0 1,0 1 0,1-1 0,-1 0 0,1 0-1,1-1 1,3 7 0,-3-5 6,1-1 0,1 1 0,-1-1-1,1 0 1,0-1 0,0 1 0,1-1 0,-1 0 0,1 0 0,12 5-1,-10-5-1,0 0 0,1-1 0,-1-1 0,1 1 0,0-1 0,0-1 0,0 1 0,0-2 0,0 1-1,0-1 1,0-1 0,0 1 0,0-1 0,0-1 0,0 0 0,-1 0 0,1-1 0,9-4 0,-10 2-34,0 0 0,-1 0 0,1-1 0,-1 0 0,0 0 0,-1 0 1,0-1-1,9-13 0,-8 10 72,0 0 0,-2 0 0,1-1 1,-1 0-1,-1 0 0,5-14 0,-8 20-39,0 1-1,-1 0 1,1-1 0,-1 1-1,0-1 1,0 1 0,0 0-1,-1-1 1,1 1-1,-1-1 1,0 1 0,-1 0-1,1 0 1,-1 0-1,-3-8 1,1 7 29,0-1-1,0 1 1,0-1 0,0 1-1,-1 0 1,0 1-1,0-1 1,0 1 0,-8-5-1,-3-4 65,15 13-127,1 0 0,0-1 0,-1 1 0,1 0 1,0 0-1,0 0 0,-1-1 0,1 1 0,0 0 0,0 0 0,0 0 0,-1-1 0,1 1 1,0 0-1,0-1 0,0 1 0,0 0 0,-1 0 0,1-1 0,0 1 0,0 0 0,0-1 1,0 1-1,0 0 0,0-1 0,0 1 0,0 0 0,0-1 0,0 1 0,0 0 1,0-1-1,0 1 0,0 0 0,0-1 0,1 1 0,-1 0 0,0-1 0,0 1 0,0 0 0,29-16-104,-16 9 191,1 0 1,26-10-1,149-29 149,-148 40-251,-1 1-1,73 2 0,-102 3 30,-1 1-1,1 0 1,-1 1 0,0 0-1,16 6 1,-21-6 9,0 0 0,-1 0 0,1 1 0,-1-1 0,1 1 0,-1 0-1,0 0 1,0 1 0,-1-1 0,1 1 0,-1 0 0,0 0 0,4 5 0,2 9 67,0 0 0,-1 0 0,10 36 0,-17-50-62,0 0 1,1 0-1,-1 0 0,1 0 1,0-1-1,1 1 0,-1 0 1,6 5-1,-7-8-5,0 0 0,0 0-1,0 0 1,0 0 0,1 0-1,-1 0 1,0-1 0,0 1-1,1-1 1,-1 1 0,1-1-1,-1 1 1,0-1 0,1 0-1,-1 1 1,1-1-1,-1 0 1,1 0 0,-1 0-1,1 0 1,-1 0 0,0-1-1,1 1 1,-1 0 0,1-1-1,-1 1 1,0-1 0,1 1-1,1-2 1,8-5-26,0 0-1,0 0 1,-1-1-1,0-1 1,9-9-1,41-51-260,-54 61 298,202-294 265,-84 112-527,-30 47 423,-93 141-179,0 0-1,0 0 0,0 0 0,-1-1 1,1 1-1,0 0 0,-1-5 0,0 7-18,1 0 1,-1 0-1,0 0 0,0 0 1,0 0-1,0 0 0,0 0 0,0 0 1,0 0-1,0-1 0,0 1 1,0 0-1,0 0 0,0 0 0,0 0 1,0 0-1,0 0 0,0 0 1,0 0-1,0 0 0,0-1 0,0 1 1,0 0-1,0 0 0,0 0 1,-1 0-1,1 0 0,0 0 0,0 0 1,0 0-1,0 0 0,0 0 1,0 0-1,0 0 0,0 0 0,0-1 1,0 1-1,0 0 0,0 0 1,0 0-1,-1 0 0,1 0 0,0 0 1,0 0-1,0 0 0,0 0 1,0 0-1,0 0 0,0 0 0,0 0 1,0 0-1,-1 0 0,1 0 0,0 0 1,0 0-1,0 0 0,0 0 1,0 0-1,-9 12-143,-7 18 141,1 1 0,2 1-1,-17 58 1,-14 106-48,20-49-6,21-122 77,2 0 0,0 0 0,2 0 0,4 24 0,-3-39 10,0 0 0,0 0 0,1 0-1,1 0 1,0-1 0,6 12 0,-8-18-26,-1 0 0,1-1 0,0 1 0,0-1 0,0 1 0,0-1 0,1 0 0,-1 0 0,1 0 0,4 2 0,-5-3-11,0 0 0,-1 0 1,1-1-1,0 1 1,0-1-1,0 0 1,0 1-1,0-1 1,0 0-1,0 0 1,1 0-1,-1 0 0,0-1 1,0 1-1,0-1 1,-1 1-1,1-1 1,2 0-1,3-2-107,-1 0 0,0-1 1,0 0-1,0 0 0,0 0 0,-1 0 0,1-1 1,-1 0-1,-1 0 0,1 0 0,-1-1 0,1 0 1,-2 1-1,1-1 0,-1-1 0,6-11 0,-4 3-74,-1 0 0,0 0-1,-1-1 1,0 1 0,-1 0-1,-1-27 1,13 44-276,39 3 493,105-5 0,-15 0 222,-108 1-78,-21-2-90,0 1 0,0 1 0,0 1 0,0 0 0,-1 0 0,1 2 0,16 5 0,-28-8-47,-1-1 0,1 1-1,-1 0 1,0-1-1,1 1 1,-1 0 0,0 0-1,0 0 1,0 0-1,0 0 1,1 0 0,-1 0-1,-1 0 1,1 1-1,0-1 1,0 0 0,0 1-1,-1-1 1,1 0-1,0 1 1,-1-1 0,0 1-1,1-1 1,-1 1-1,0-1 1,0 1 0,1-1-1,-1 1 1,-1-1-1,1 1 1,0-1 0,0 1-1,0-1 1,-1 1-1,1-1 1,-1 0 0,1 1-1,-1-1 1,-1 3-1,-14 31 292,10-24-277,1 1 1,-8 23-1,12-31-21,0 0 0,1 1-1,-1-1 1,1 0 0,0 0 0,0 0-1,0 1 1,1-1 0,-1 0 0,1 0-1,0 0 1,0 0 0,2 5-1,-2-7-3,0 0 0,1 0 0,-1 0 0,0 0 0,1-1 0,-1 1 0,1 0 0,-1 0 0,1-1 0,0 1 0,0-1 0,0 0 0,0 1 0,0-1 0,0 0 0,0 0 0,0 0 0,0-1 0,1 1 0,-1 0 0,0-1 0,0 0 0,1 1 0,-1-1 0,0 0 0,1 0 0,-1 0 0,0-1-1,4 0 1,4 0 10,0-1-1,0-1 0,0 0 1,0-1-1,13-6 0,-10 3-77,0-1 1,-1 0-1,0-1 0,16-15 0,39-44 35,-62 63 6,17-20 3,-2-1 1,0 0-1,17-32 0,-25 38 5,85-156 79,-68 120-80,96-202-170,-113 226 226,-2 0 1,-1-1-1,6-40 0,-14 67-45,4-41 16,-4 43-19,-1 0 1,-1 0-1,1 0 0,0 0 1,-1 0-1,0 0 1,0 0-1,0 0 0,-2-4 1,2 8-13,1-1-1,0 1 1,0-1 0,0 1 0,-1-1 0,1 1 0,0 0 0,0-1 0,-1 1 0,1 0 0,0-1-1,-1 1 1,1 0 0,-1 0 0,1-1 0,0 1 0,-1 0 0,1 0 0,-1-1 0,1 1 0,0 0-1,-1 0 1,1 0 0,-1 0 0,1 0 0,-1 0 0,1 0 0,-1 0 0,1 0 0,-1 0-1,0 0 1,0 0-16,0 1-1,-1 0 1,1-1-1,-1 1 1,1 0-1,0 0 0,0 0 1,-1 0-1,-1 2 1,-2 2-20,0 0 0,1 1 0,-5 7 0,-55 98-27,33-56 135,16-25-43,2-1 1,1 2 0,-15 56-1,12-26-3,3 1 0,3 1-1,-2 94 1,11-139-4,1 0 0,0-1 1,2 1-1,0-1 0,0 1 0,8 19 0,-9-31 6,0-1 0,1 1 0,-1-1 0,1 0 0,0 0 0,1 0 0,-1 0 0,1 0 0,0-1 0,0 1 0,0-1 0,1 0 0,-1-1 0,1 1 0,0-1 0,0 0 0,0 0 0,0 0 0,1-1 0,-1 0 0,11 3 0,-6-3-48,0-1 1,0 0-1,0-1 1,0 0-1,0-1 0,0 0 1,0 0-1,-1-1 0,1 0 1,0-1-1,8-3 1,3-3-127,0-1 1,-1 0 0,30-22 0,-30 17-43,28-27 0,-26 22 166,23-27 69,-42 45-46,-1-1 0,1 1 0,0 1 0,0-1 0,0 0-1,4-1 1,8-4 103,-75 75 375,52-59-481,1 0 0,0 0 0,1 0-1,-6 11 1,10-16-4,-1 1-1,1 0 0,1-1 0,-1 1 0,1 0 1,0 0-1,0 0 0,0 0 0,0 0 1,1 0-1,0 6 0,0-9 10,1-1 1,-1 1-1,0-1 1,0 1-1,1 0 1,-1-1-1,1 0 0,0 1 1,-1-1-1,1 1 1,0-1-1,0 0 0,0 1 1,-1-1-1,1 0 1,1 0-1,-1 0 1,0 0-1,0 0 0,0 0 1,1 0-1,-1 0 1,0 0-1,1-1 0,-1 1 1,1 0-1,-1-1 1,1 1-1,-1-1 1,1 0-1,1 1 0,0-1 2,0 0-1,0 0 1,0 0-1,0 0 1,0-1-1,0 0 1,-1 1-1,1-1 1,0 0-1,0 0 1,-1 0-1,1-1 1,0 1-1,-1 0 1,1-1-1,3-3 1,3-6-127,1 1 0,-1-2 1,-1 1-1,0-2 0,7-14 1,7-9 54,-16 21 8,0 3 31,-3 13 19,0 8 0,0 3-53,-1-4 30,0 1 0,1-1 0,4 11 0,-5-16 44,0 0 1,0 0-1,0 0 0,0 0 0,0 0 0,1-1 1,-1 1-1,1-1 0,0 0 0,-1 1 0,6 2 0,0-1 20,-1-1 0,1 0 1,0 0-1,0-1 0,0 1 0,0-2 0,0 1 0,0-1 0,10 0 0,6-1-30,43-6-1,-54 5 4,-1-1-1,1 0 0,0-1 1,-1-1-1,1 0 0,-1 0 1,0-1-1,0-1 0,19-12 1,-20 9-23,0 0 0,0-2 1,-1 1-1,0-1 0,0-1 1,-2 0-1,15-25 0,-1-6-239,19-54 0,-9 10 169,-4-1 0,21-114 0,-46 186 122,-1 8 32,0-1 1,-1 0 0,0 0-1,0 0 1,-1 0 0,0 0-1,-3-17 1,3 26-64,0 0 1,0-1-1,0 1 1,0 0-1,0 0 0,0-1 1,0 1-1,-1 0 1,1-1-1,0 1 0,0 0 1,0 0-1,0-1 1,-1 1-1,1 0 1,0 0-1,0-1 0,0 1 1,-1 0-1,1 0 1,0 0-1,0 0 0,-1-1 1,1 1-1,0 0 1,0 0-1,-1 0 0,1 0 1,0 0-1,-1 0 1,1 0-1,0 0 0,-1 0 1,1 0-1,0 0 1,0 0-1,-1 0 0,1 0 1,0 0-1,-1 0 1,1 0-1,0 0 0,-1 0 1,1 0-1,0 0 1,0 0-1,-1 1 0,1-1 1,0 0-1,0 0 1,-1 0-1,1 1 0,0-1 1,0 0-1,0 0 1,-1 0-1,1 1 0,0-1 1,0 0-1,0 1 1,-1-1-1,-13 19-1,13-17-7,-10 19 79,0 0-1,2 0 1,1 1 0,1 0-1,-10 46 1,8-13 5,-3 66 1,10-90-114,0 16-405,8 90-1,3-58-5062,-9-60 882,0-1 1472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9:51.8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13 7456,'-27'-12'3392,"49"20"-2944,-9-4 2080,5 1-1472,24-2 1919,6 5-1727,29-5 96,9 6-800,-6-4-352,-4 1-128,-8-1-160,-10-1 64,-8-4-2496,-10 0 1344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9:52.2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72 9632,'-53'-31'4384,"35"23"-3840,13-1-896,10 9 64,8-11-672,10-1 544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6:0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 3488,'-20'-3'1115,"8"6"4426,18-2-2155,25 3-1232,0-1 1,36 0-1,65-9-21,-36 2-1214,-11 1-562,154 1-330,-184 2-337,15 0-1166,-62 0 354,1 1 0,0 1 0,0 0 1,-1 0-1,13 5 0,-3 3-1630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9:53.2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342 17 3648,'20'-10'1547,"-13"7"2463,-9 2-2784,2 0-1106,-1 1 0,1 0-1,0 0 1,-1 0 0,1-1-1,0 1 1,-1 0 0,1 0-1,-1 0 1,1 0 0,0 0-1,-1 0 1,1 0 0,-1 0-1,1 0 1,-1 0 0,1 0-1,0 0 1,-1 0 0,1 0-1,-1 0 1,1 0 0,-8 2 624,1 0 0,0 1 0,0 0 0,0 0 0,-12 7 0,-34 28 873,52-37-1587,-32 25 1130,1 1 0,-37 42-1,51-49-774,2 1-1,0 0 1,1 1 0,2 0-1,-13 27 1,24-44-344,0-1 0,1 1 0,0-1 0,-1 1 0,1-1 0,1 1 0,-1-1 0,1 1 0,0 6 0,0-9-31,0-1-1,0 0 1,1 0-1,-1 1 1,0-1-1,1 0 1,-1 0-1,1 0 1,-1 0-1,1 1 1,0-1-1,-1 0 0,1 0 1,0 0-1,0 0 1,-1-1-1,1 1 1,0 0-1,0 0 1,0 0-1,0-1 1,0 1-1,1 0 1,-1-1-1,0 1 1,0-1-1,0 1 1,0-1-1,1 0 0,-1 0 1,0 1-1,0-1 1,1 0-1,-1 0 1,0 0-1,0 0 1,1 0-1,-1-1 1,1 1-1,10-2-8,-1-1-1,0 0 1,0 0 0,0-1-1,0 0 1,17-11-1,0-1-10,28-23 0,-43 29 7,0-1-1,-1 0 1,0-1-1,19-26 1,-14 14-2,24-50 1,-33 62 68,-14 21 134,1 0 1,0 1-1,1-1 1,0 1-1,0 0 1,1 0 0,0 1-1,-1 13 1,3-20-131,1 0 0,-1 0 0,1 0 0,0 0 0,0 0 1,1 0-1,-1 1 0,1-1 0,0 0 0,0 0 0,0-1 0,1 1 0,-1 0 1,1 0-1,0-1 0,0 1 0,0-1 0,1 1 0,-1-1 0,1 0 0,0 0 0,0 0 1,0 0-1,0-1 0,0 1 0,6 3 0,-3-4-54,-1 1 0,1-1 0,0 0 0,0 0 0,0 0 0,0-1 0,1 0 0,-1 0 0,0-1 0,0 0 0,1 0 0,-1 0 0,0-1 0,0 0 0,0 0 0,1 0 0,-1-1 0,0 0 0,10-5 0,-1-1-59,0 0 1,0-1-1,-1-1 1,0 0-1,-1-1 1,14-14-1,72-69 349,-97 91-247,1 1-1,0-1 1,1 1-1,-1 0 1,5-2 0,-8 4-43,1-1 0,0 1 0,-1 0 0,1 0 0,-1 0 0,1-1 1,-1 1-1,1 0 0,0 0 0,-1 0 0,1 0 0,-1 0 0,1 0 1,-1 0-1,1 0 0,0 0 0,-1 0 0,1 0 0,-1 0 0,1 1 1,0-1-1,-1 0 0,1 0 0,-1 1 0,1-1 0,-1 0 0,1 0 0,-1 1 1,1-1-1,-1 1 0,1-1 0,-1 1 0,0-1 0,1 0 0,-1 1 1,0-1-1,1 1 0,-1-1 0,0 1 0,0 0 0,1 0 0,0 4 16,-1-1 0,1 1 0,-1 0 0,0-1 0,-1 1 0,1 0-1,-1-1 1,0 1 0,0-1 0,0 1 0,-3 7 0,-5 23 166,7-26-142,2-7-44,-1 0-1,1 0 0,-1 0 0,1 1 1,0-1-1,0 0 0,0 1 0,0-1 1,0 0-1,1 0 0,0 4 0,-1-6-18,0 0 0,1 1-1,-1-1 1,0 0-1,0 0 1,1 0 0,-1 0-1,0 0 1,0 1 0,1-1-1,-1 0 1,0 0 0,0 0-1,1 0 1,-1 0-1,0 0 1,0 0 0,1 0-1,-1 0 1,0 0 0,0 0-1,1 0 1,-1 0-1,0 0 1,1 0 0,-1 0-1,0 0 1,0 0 0,1-1-1,-1 1 1,0 0-1,0 0 1,0 0 0,1-1-1,8-6-152,-6 4 60,15-11-234,2 1 0,37-20 0,-54 31 361,1 1 0,-1-1 0,0 1 0,1 0 0,-1 1-1,0-1 1,5 0 0,-7 1-19,0 0-1,0 0 1,-1 0 0,1 0-1,0 0 1,0 1-1,0-1 1,0 0 0,-1 0-1,1 1 1,0-1-1,0 0 1,0 1 0,-1-1-1,1 1 1,0-1-1,-1 1 1,1 0 0,0-1-1,-1 1 1,1 0-1,-1-1 1,1 1 0,-1 0-1,1-1 1,-1 1-1,0 0 1,1 0 0,-1 0-1,0-1 1,0 1 0,1 0-1,-1 1 1,2 15 131,-1-1 0,0 18-1,-1-33-128,0 0 1,0 0-1,0 0 0,0 0 0,1 0 0,-1 0 0,0 0 0,1 0 0,-1 0 0,1 0 0,-1 0 0,1 0 0,-1 0 1,1 0-1,-1 0 0,1-1 0,0 1 0,0 0 0,1 1 0,0-1-8,0 1 0,0-1-1,0 0 1,0 0 0,0 0-1,1-1 1,-1 1 0,5 0 0,0 0-258,1 0 0,0-1 0,0 0 0,13-2 0,15-3-4159,22-3-10862,-40 7 11893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9:55.2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184 876 5888,'-1'-6'660,"-3"-8"2805,1 13-917,-2 7 405,-32 53 2211,-6 13-2312,37-61-2593,1 0 1,1 0-1,0 0 1,0 0 0,-1 13-1,4-20-171,1 0-1,-1-1 0,1 1 1,0 0-1,0 0 0,1 5 1,-1-8-70,1 0 0,-1-1 1,0 1-1,0 0 0,1 0 0,-1 0 1,0 0-1,1 0 0,-1 0 0,1-1 1,-1 1-1,1 0 0,-1 0 1,1-1-1,0 1 0,-1 0 0,1-1 1,0 1-1,0-1 0,-1 1 0,1-1 1,0 1-1,0-1 0,0 0 0,0 1 1,0-1-1,-1 0 0,3 1 1,0-1-17,0 0 1,1 0 0,-1-1 0,0 1 0,0-1 0,1 1 0,-1-1 0,0 0 0,0 0 0,0-1 0,0 1 0,0-1 0,0 1 0,-1-1 0,1 0 0,0 0 0,-1 0 0,1 0 0,-1-1 0,0 1 0,0-1 0,2-2 0,5-8-27,-1 1 0,0-2 0,7-17 1,-14 30 18,41-87 154,-36 81-39,-5 19 100,-6 28 310,-13 93-267,-6 36 259,-5 26 611,18-135-655,-24 71 0,34-125-427,-1 0 1,0 0 0,-1 0-1,1-1 1,-1 1-1,0-1 1,-1 1 0,1-1-1,-8 8 1,10-12-76,0 0 1,1-1 0,-1 1 0,0-1-1,1 1 1,-1-1 0,0 1-1,0-1 1,1 0 0,-1 1-1,0-1 1,0 0 0,0 0-1,0 0 1,1 1 0,-1-1 0,0 0-1,0 0 1,0 0 0,0 0-1,0 0 1,1-1 0,-1 1-1,0 0 1,0 0 0,0-1-1,1 1 1,-1 0 0,0-1 0,0 1-1,-1-1 1,0-1-124,0 0 1,0 0-1,0 0 1,0 0-1,0 0 1,0 0-1,1 0 1,-2-3-1,-3-6-91,1 0 1,0 0-1,1-1 0,0 1 1,1-1-1,0 0 0,-1-18 1,2 9 65,1 0 0,1 0 0,5-32 0,-4 43 129,1 0 0,0 0 0,1 1 0,0-1 0,1 1 0,0 0 0,0 0 0,1 0 0,12-16 0,-8 14 127,1-1-1,1 2 0,-1 0 0,2 0 0,-1 1 0,14-8 0,14-5 226,1 2 0,1 1 0,63-19 1,-57 23-20,81-32 292,-112 39-480,0 0-1,0 0 1,-1-2 0,0 0-1,22-20 1,-1-8 708,41-56 0,-76 93-796,1-3 129,1 1 0,0-1-1,0 1 1,7-6 0,-10 9-122,0 0 0,0 0 0,0 0 0,1 0 1,-1 0-1,0-1 0,0 1 0,0 0 0,0 0 1,0 0-1,1 0 0,-1 0 0,0 0 0,0 0 0,0 0 1,1 0-1,-1 0 0,0 0 0,0 0 0,0 0 1,0 0-1,1 0 0,-1 0 0,0 0 0,0 0 1,0 0-1,0 0 0,1 0 0,-1 1 0,0-1 0,0 0 1,0 0-1,0 0 0,1 0 0,-1 0 0,0 0 1,0 1-1,0-1 0,0 0 0,0 0 0,0 0 1,0 0-1,2 18 355,-6 6-181,-5 24 1,-4 22 99,13-62-265,-2 0 49,2 0 1,-1 0-1,1 0 1,2 12-1,-2-19-70,0 0 0,0 0 0,0 0 0,1 0 0,-1 0 0,0 0 0,1 0 0,-1 0 0,0 0 0,1 0 0,-1 0 0,1 0 0,0 0 0,-1 0 0,1-1 0,0 1 0,-1 0 0,1 0 0,0-1 1,0 1-1,0 0 0,-1-1 0,1 1 0,0-1 0,0 1 0,0-1 0,0 0 0,0 1 0,0-1 0,0 0 0,0 0 0,0 0 0,0 1 0,0-1 0,0 0 0,0-1 0,1 1 0,-1 0 0,0 0 0,0 0 0,0 0 0,1-1 0,8-3-150,-1 0 0,1-1 0,-1 0 0,0-1 0,16-13 0,-3 4 33,-1 0 93,-10 7 5,0 0 1,0 1-1,1 0 1,24-10-1,-34 16 30,-1 1 0,0-1-1,0 1 1,1 0-1,-1-1 1,1 1-1,-1 0 1,0 0 0,1 0-1,-1 0 1,0 0-1,1 0 1,-1 0 0,0 1-1,1-1 1,-1 0-1,0 1 1,1-1 0,-1 1-1,0 0 1,0-1-1,1 1 1,-1 0-1,1 1 1,0-1-20,-1 1 1,0 0-1,0-1 0,0 1 1,0 0-1,0 0 1,0 0-1,-1 0 0,1 0 1,-1 0-1,1 0 0,-1 0 1,1 0-1,-1 0 0,0 4 1,0-2 21,0 1 1,0-1-1,0 0 0,1 1 1,0-1-1,0 0 1,0 1-1,0-1 0,3 4 1,-2-5 0,-1 0 0,1 0 0,0 0 0,1-1 0,-1 1 0,1-1 0,-1 0 0,1 0 0,-1 0 0,1 0 0,0 0 0,6 2 0,-3-1-46,1 0 0,0-1-1,1 0 1,-1-1 0,0 1 0,0-1 0,1-1-1,-1 1 1,0-1 0,1-1 0,10-1-1,-3 0-75,0-2 0,0 1 0,-1-2 0,22-9 0,-29 11 61,0-1 0,0-1 0,0 1 0,-1-1 0,1 0 0,-1 0 0,0-1 0,-1 0 0,9-11 0,-1 1-70,-2-1 0,0 0 0,-1 0 0,-1-1 0,9-24 0,-18 41 111,113-290-910,-10-38 437,-53 143 683,-45 166-130,-1 0 0,0 0 1,1-29-1,-8 30 26,3 19-92,0-1 0,-1 1-1,1 0 1,0-1 0,0 1 0,0 0-1,-1-1 1,1 1 0,0 0 0,0 0-1,-1-1 1,1 1 0,0 0 0,-1 0 0,1-1-1,0 1 1,-1 0 0,1 0 0,0 0-1,-1 0 1,1 0 0,0 0 0,-1-1 0,1 1-1,-1 0 1,1 0 0,-2 1 11,0 0-1,0 0 1,0 0 0,0 0-1,0 0 1,1 0 0,-1 0 0,0 0-1,1 1 1,-1-1 0,1 1 0,-1-1-1,1 1 1,0 0 0,-2 2-1,-8 14 58,0 0-1,-15 36 0,-13 45 183,14-25-24,4 0 0,2 2 0,4 1 0,3 0 0,-3 130 0,15-201-229,0 26 88,6 45 0,-5-68-40,0 0 0,1-1 1,1 1-1,-1-1 0,1 1 0,1-1 0,-1 0 1,2-1-1,-1 1 0,6 7 0,-5-10-39,-1 0-1,1-1 1,-1 0-1,1 0 0,1 0 1,-1-1-1,0 1 1,1-1-1,0-1 0,0 1 1,-1-1-1,2 0 1,-1 0-1,6 0 0,5 1-67,0-1 0,-1-1-1,1-1 1,17-1 0,8-3-24,0-2 0,-1-1 0,0-3 0,43-15 0,-66 19 55,-1-2 0,1 0 0,27-19 0,41-36 301,-81 58-221,1 1 0,-1-1-1,0 0 1,-1 0-1,1-1 1,4-6 0,-9 12-54,0-1 0,0 1 1,0 0-1,0 0 0,0 0 1,1 0-1,-1 0 0,0 0 1,0 0-1,0 0 0,0 0 1,0-1-1,0 1 0,0 0 1,0 0-1,0 0 0,0 0 1,1 0-1,-1 0 0,0-1 1,0 1-1,0 0 0,0 0 1,0 0-1,0 0 0,0 0 1,0-1-1,0 1 0,0 0 1,0 0-1,0 0 0,0 0 1,0 0-1,-1-1 0,1 1 1,0 0-1,0 0 0,0 0 1,0 0-1,0 0 0,0 0 1,0-1-1,-7 4 20,-10 12 58,8-6-42,-20 23 230,-38 55 0,61-77-233,0-1 0,0 1 1,1 0-1,0 1 0,1-1 1,0 1-1,1 0 0,0 0 1,1 1-1,0-1 0,0 13 1,1-23-35,1 0 0,0 0 0,0 0 0,0 0 0,0 0 0,1 0 0,-1 0 0,0 0 0,0 0 0,0 0 1,1 0-1,-1 0 0,1 0 0,-1 0 0,1-1 0,-1 1 0,1 0 0,-1 0 0,1 0 0,0-1 0,-1 1 0,1 0 0,0-1 1,0 1-1,-1 0 0,1-1 0,0 1 0,0-1 0,0 1 0,0-1 0,0 0 0,0 1 0,0-1 0,0 0 0,0 0 0,0 1 1,0-1-1,1 0 0,1 0-33,0-1 1,-1 1-1,1-1 0,0 1 1,-1-1-1,1 0 1,0 0-1,-1 0 1,1 0-1,-1 0 0,0-1 1,1 1-1,2-3 1,3-5-126,0 0 1,-1 0 0,0-1 0,-1 1 0,0-2-1,0 1 1,5-15 0,12-20 83,-7 18 108,-11 16 39,1 1 0,1 0 0,9-12 0,-16 22-66,0 0 1,0 0-1,0 0 0,0-1 1,1 1-1,-1 0 1,0 0-1,0-1 0,0 1 1,1 0-1,-1 0 0,0 0 1,0 0-1,1 0 1,-1-1-1,0 1 0,0 0 1,1 0-1,-1 0 1,0 0-1,1 0 0,-1 0 1,0 0-1,0 0 1,1 0-1,-1 0 0,0 0 1,1 0-1,-1 0 1,0 0-1,0 0 0,1 0 1,-1 0-1,0 0 1,0 1-1,1-1 0,-1 0 1,0 0-1,0 0 1,1 0-1,-1 1 0,0-1 1,0 0-1,0 0 1,1 0-1,-1 1 0,0-1 1,0 0-1,0 0 1,0 1-1,0-1 0,1 0 1,-1 0-1,0 1 1,0-1-1,0 0 0,0 0 1,0 1-1,5 21 80,-4-16-26,2 7 23,-2-7-2,1 0 0,0 0 0,0-1 0,4 9 0,-6-12-71,1-1 1,0 0-1,0 1 0,0-1 0,0 0 1,1 0-1,-1 1 0,0-1 0,0 0 1,1 0-1,-1 0 0,1-1 0,-1 1 1,1 0-1,-1 0 0,1-1 0,-1 1 1,1-1-1,0 0 0,2 1 0,7-1-38,1 0-1,-1-1 0,1 0 1,-1-1-1,0 0 0,0-1 1,0 0-1,0-1 0,18-9 1,-4 1-40,-2-1 0,30-21 0,42-38 210,-64 48-10,-27 21-117,4-3 19,1-1 0,0 1 0,12-6 0,-19 11-34,-1 0 0,1 1 0,0-1 0,0 0 0,-1 1 0,1-1 0,0 1 0,0-1 0,0 1 0,0 0 0,-1 0 0,1 0 0,0 0 0,0 0 0,0 0 0,0 1 0,0-1 0,-1 0 0,1 1 0,0 0 0,0-1 0,-1 1 0,1 0 0,0 0 0,2 2 0,0 0-2,-1 2 0,1-1 0,-1 0 0,0 1 0,0-1 0,0 1 0,2 7 0,14 39 0,-17-43 0,2 5 6,1 0 0,0 0 0,13 21 0,-17-31-20,1 0 1,0 0 0,0-1-1,0 1 1,0 0-1,1-1 1,-1 0-1,1 1 1,-1-1-1,1 0 1,0 0-1,0-1 1,0 1 0,0 0-1,0-1 1,0 0-1,0 0 1,1 0-1,-1 0 1,0 0-1,6 0 1,4-2-1089,-1-1 0,1 0 0,21-7 0,-17 5-820,-6 0 425,-1 1 0,0-1 1,1 0-1,-2-1 0,1-1 1,-1 1-1,11-10 1,29-20-4088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1:59:59.6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1285 2720,'1'-7'6203,"0"7"-6040,10-17 3267,7-9-816,13-45 1593,-15 35-2556,38-67 0,-28 60-1173,80-119 836,-61 104-574,2 1-1,72-67 1,-118 123-732,8-7 206,0 0-1,16-11 1,-24 18-182,1 0-1,-1 0 1,1 0-1,0 0 1,-1 0 0,1 0-1,0 1 1,-1-1 0,1 1-1,0-1 1,0 1 0,0 0-1,-1-1 1,1 1-1,0 0 1,0 0 0,0 0-1,0 1 1,-1-1 0,1 0-1,0 1 1,0-1 0,0 1-1,2 0 1,-2 1 6,0 1 1,1-1 0,-1 0 0,0 1-1,0-1 1,-1 1 0,1-1-1,0 1 1,1 5 0,11 33 176,-9-19-139,-2 0-1,0 0 1,-2 0-1,0 0 0,-3 26 1,-20 114 202,0-72-99,0 7 207,21-73-247,1-23-135,0-1 1,0 1-1,1-1 0,-1 1 1,0-1-1,0 0 1,0 1-1,1-1 0,-1 1 1,0-1-1,1 0 0,-1 1 1,0-1-1,1 0 0,-1 0 1,0 1-1,1-1 0,-1 0 1,1 0-1,-1 1 1,0-1-1,1 0 0,-1 0 1,1 0-1,-1 0 0,1 0 1,-1 0-1,1 0 0,-1 0 1,0 0-1,1 0 0,-1 0 1,1 0-1,-1 0 0,1 0 1,-1 0-1,1 0 1,-1 0-1,0 0 0,1-1 1,-1 1-1,1 0 0,-1 0 1,0-1-1,1 1 0,-1 0 1,0-1-1,1 1 0,14-12-126,-1 0-1,-1-1 0,0 0 0,0-1 0,17-26 1,-14 20 32,47-67-218,12-15 218,-55 77 209,44-41 0,-60 62-106,-1 1 0,1 0 0,0 0 0,0 1 0,1-1 0,-1 1 0,0 0 0,1 0 0,-1 0 0,6 0 0,-8 1-5,-1 1 1,0 0-1,1 0 0,-1 0 0,1 0 1,-1 0-1,1 0 0,-1 1 0,0-1 0,1 0 1,-1 1-1,0-1 0,1 1 0,-1-1 1,0 1-1,0 0 0,1-1 0,-1 1 1,0 0-1,0 0 0,0 0 0,0 0 0,0 0 1,0 0-1,0 0 0,0 0 0,-1 1 1,1-1-1,0 0 0,-1 0 0,1 1 1,-1-1-1,1 0 0,-1 1 0,0-1 1,1 3-1,0 5 23,0 1 0,-1 0 0,0-1 1,-1 1-1,0 0 0,0-1 0,-1 1 1,-4 13-1,5-22-30,-1 8 27,-1-1-1,-8 15 0,8-18 6,1-1 0,0 1 1,0 0-1,0 0 0,0 0 0,1 0 0,-2 9 0,3-13-39,0-1 0,0 0 0,0 0 0,0 1 0,0-1 0,0 0 0,1 0 0,-1 1 0,0-1-1,0 0 1,0 0 0,0 0 0,0 1 0,0-1 0,0 0 0,1 0 0,-1 0 0,0 1 0,0-1 0,0 0 0,1 0 0,-1 0 0,0 0 0,0 0-1,0 1 1,1-1 0,-1 0 0,0 0 0,0 0 0,1 0 0,-1 0 0,0 0 0,0 0 0,1 0 0,-1 0 0,0 0 0,0 0 0,1 0 0,-1 0 0,0 0-1,12-3-149,98-64-756,-35 19 933,-70 45 4,0 1 0,-1 0 0,1-1-1,1 2 1,-1-1 0,0 0 0,6 0 0,-9 2-12,0 0 0,1-1 0,-1 1 0,0 0 0,0 1 0,0-1 0,1 0 0,-1 1 0,0-1 0,0 1 0,0 0 0,0-1 0,0 1 0,0 0 0,0 0 0,0 0 0,0 1 0,0-1 0,1 2 0,0 0-4,0 1 1,0-1-1,-1 1 1,1 0-1,-1 0 1,0 0 0,0 0-1,-1 0 1,1 0-1,0 6 1,2 4 105,1 27 1,-3 19 103,-3-42-100,1 1 0,5 26 0,-5-42-109,0-1 0,1 0-1,0 1 1,-1-1 0,1 0 0,0 0 0,0 0 0,0 1 0,1-1 0,-1 0-1,0 0 1,1 0 0,-1-1 0,1 1 0,0 0 0,3 2 0,-3-3-31,0 0 0,0 0 0,-1 0 0,1-1 0,0 1 0,0-1 0,1 1 0,-1-1 0,0 0 0,0 1 1,0-1-1,0 0 0,0-1 0,0 1 0,0 0 0,0 0 0,0-1 0,0 0 0,4-1 0,3-2-154,1 0-1,-1-1 1,0 0-1,14-12 1,32-31-643,-30 25 428,52-49-122,36-30 938,-97 92-64,-16 10-356,0 0-1,0 0 1,0 0-1,0 0 1,1 0-1,-1 0 1,0 0-1,0 0 1,0 0-1,0 0 0,0 0 1,0 0-1,0 0 1,1 0-1,-1 0 1,0 0-1,0 0 1,0 0-1,0 0 1,0 0-1,0 0 1,0 0-1,1 0 1,-1 0-1,0 0 1,0 0-1,0 0 1,0 1-1,0-1 1,0 0-1,0 0 0,0 0 1,0 0-1,0 0 1,0 0-1,0 0 1,0 0-1,0 1 1,1-1-1,-1 0 1,0 0-1,0 0 1,0 0-1,0 0 1,0 0-1,0 1 1,0-1-1,0 0 1,0 0-1,-1 0 1,1 0-1,0 0 0,0 0 1,0 0-1,0 1 1,0-1-1,0 0 1,-2 5 61,0 0-1,0-1 1,0 1 0,-4 5 0,-40 56 277,-8 13 175,47-67-376,1 0 0,0 1 0,0 0 0,-6 25 0,11-35-118,1 0 1,-1 0-1,1 0 0,0 0 0,-1 0 0,1-1 0,0 1 0,1 0 0,-1 0 0,1 0 0,-1 0 0,1-1 0,1 4 0,-1-4-25,-1-1-1,1 1 1,0-1 0,1 0-1,-1 1 1,0-1-1,0 0 1,0 0 0,1 0-1,-1 0 1,1 0-1,-1 0 1,1 0 0,-1 0-1,1-1 1,0 1-1,-1 0 1,1-1 0,0 1-1,-1-1 1,1 0 0,0 0-1,1 0 1,5 1-37,0-1 0,0-1 1,0 0-1,0 0 0,0 0 1,-1-1-1,9-3 0,2-1 3,30-16-1,-36 16-19,-1 0-1,1-1 0,-2-1 1,1 0-1,-1 0 1,0-1-1,14-17 1,-21 23 21,-1 0 0,1-1 1,-1 0-1,1 1 0,-1-1 1,0 0-1,-1 0 1,1-1-1,-1 1 0,0 0 1,0 0-1,0-1 0,0 1 1,-1 0-1,0-1 0,0 1 1,0-1-1,0 1 0,-1 0 1,1-1-1,-1 1 0,0 0 1,-1-1-1,1 1 0,-4-7 1,2 7 29,1 0-1,-1 1 1,0-1 0,0 1 0,0-1 0,0 1 0,-1 0 0,1 1 0,-1-1-1,0 0 1,0 1 0,0 0 0,0 0 0,0 0 0,-1 0 0,1 1-1,-6-1 1,-8-2 18,-1 0 0,-33 0 0,44 3-46,-64 2 138,67-2-102,7-2-4,8-2-18,15-2 77,0 1 0,42-4 1,-28 4 41,23-5 21,33-5 353,-77 14-295,0 1 0,0 0-1,21 3 1,-31-1-134,0 1 0,0-1-1,-1 1 1,1 1-1,0-1 1,-1 1 0,0 1-1,1-1 1,-2 1-1,1 1 1,0-1 0,-1 1-1,8 7 1,-10-8-15,0 1 0,0-1 0,-1 1 0,1-1-1,-1 1 1,0 0 0,-1 0 0,1 1 0,-1-1 0,0 1 0,0-1 0,-1 1 0,1-1 0,-1 1-1,-1 0 1,1 0 0,-1-1 0,0 9 0,-1-3 3,0-1 0,-1 1 1,0-1-1,-1 0 0,0 1 0,-1-1 0,0-1 1,0 1-1,-11 15 0,10-14-50,13-18-231,19-21-170,-17 16 376,0 1 1,1 0 0,1 1 0,0 0-1,25-16 1,-28 20 62,2 0-1,-1 1 1,1 1 0,0-1-1,0 2 1,0-1-1,0 2 1,17-3 0,-24 4-16,0 1 1,0 0-1,1 1 1,-1-1 0,0 0-1,0 1 1,0 0-1,4 2 1,-6-3-1,-1 0-1,0 1 1,0-1 0,0 1 0,0 0-1,0-1 1,0 1 0,0 0-1,0 0 1,0 0 0,0 0-1,0-1 1,0 1 0,-1 0 0,1 0-1,0 1 1,-1-1 0,1 0-1,0 0 1,-1 0 0,0 0-1,1 0 1,-1 1 0,0-1-1,1 0 1,-1 0 0,0 1 0,0-1-1,0 0 1,0 0 0,-1 2-1,0 5 29,-1-1 0,-1 0 0,1 1-1,-1-1 1,0-1 0,-1 1-1,-8 12 1,-9 20-41,21-39 2,0 0 0,0 0-1,0 1 1,0-1 0,0 0 0,0 0-1,0 0 1,0 0 0,0 0-1,0 1 1,0-1 0,0 0-1,0 0 1,0 0 0,0 0 0,0 0-1,0 1 1,1-1 0,-1 0-1,0 0 1,0 0 0,0 0-1,0 0 1,0 0 0,0 1 0,0-1-1,1 0 1,-1 0 0,0 0-1,0 0 1,0 0 0,0 0-1,0 0 1,1 0 0,-1 0 0,0 0-1,0 0 1,0 0 0,0 0-1,1 0 1,-1 0 0,0 0-1,6 1-98,2-3-83,0 0 0,-1-1 0,1 0 0,-1 0-1,9-5 1,1-1-190,42-19-136,60-26 635,-117 53-102,0 0 0,0 0 0,0 0 0,1 1 0,-1-1 1,0 1-1,1 0 0,-1-1 0,1 1 0,-1 0 0,0 0 0,1 1 1,-1-1-1,0 0 0,1 1 0,-1 0 0,0-1 0,1 1 0,-1 0 0,0 0 1,0 0-1,0 0 0,0 1 0,0-1 0,2 3 0,1 1 34,0 1 0,0 1 0,-1-1-1,0 1 1,0-1 0,3 10 0,-1-3 36,-4-10-35,0 1 1,0-1 0,0 1-1,0-1 1,1 0 0,-1 0-1,5 4 1,-5-5-57,0-1-1,-1 0 1,1 0 0,0 0-1,0 0 1,0 0 0,0-1 0,0 1-1,0-1 1,-1 1 0,1-1-1,1 1 1,-1-1 0,0 0 0,0 0-1,0 0 1,3-1 0,1 0-49,1 0 1,-1-1 0,0 0-1,1 0 1,-1-1-1,10-5 1,34-24-324,-42 26 272,2-1 12,-1 0 0,0-1 0,-1-1-1,1 1 1,-2-1 0,12-17 0,-15 21 78,-1 0 0,0 0 0,-1 0-1,1-1 1,-1 0 0,0 1 0,0-1 0,-1 0 0,1 0 0,-2 0 0,1 0 0,0 0 0,-1 0 0,0 0-1,-1-6 1,1 11 15,0 1-1,0-1 0,-1 1 1,1-1-1,0 0 0,0 1 1,0-1-1,-1 1 0,1-1 1,0 1-1,0-1 0,-1 1 1,1 0-1,0-1 0,-1 1 1,1-1-1,-1 1 0,1 0 1,0-1-1,-1 1 0,1 0 1,-1-1-1,1 1 0,-1 0 1,1 0-1,-1-1 0,0 1 1,1 0-1,-1 0 0,1 0 1,-1 0-1,1 0 1,-1 0-1,1 0 0,-1 0 1,0 0-1,1 0 0,-1 0 1,1 0-1,-1 0 0,1 0 1,-1 1-1,1-1 0,-1 0 1,1 0-1,-1 1 0,1-1 1,-1 0-1,1 1 0,-1 0 1,-4 1 7,1 1 0,0 0 0,0 0 1,-6 6-1,2 0 51,0 0-1,1 0 1,0 1 0,0 0-1,1 1 1,0-1 0,1 1-1,0 0 1,1 0 0,0 1-1,-4 18 1,8-29-44,0 1-1,0-1 1,-1 1 0,1 0 0,0-1-1,1 1 1,-1 0 0,0-1-1,0 1 1,1-1 0,-1 1-1,1-1 1,-1 1 0,1-1 0,0 1-1,-1-1 1,1 1 0,0-1-1,0 0 1,0 1 0,0-1-1,0 0 1,0 0 0,1 0 0,-1 0-1,0 0 1,1 0 0,-1 0-1,0 0 1,1 0 0,-1-1-1,1 1 1,-1-1 0,1 1 0,0-1-1,-1 1 1,3-1 0,6 1-70,0 0 0,0 0 0,0-1 1,17-2-1,-22 2 47,52-8-162,1-3 0,68-22-1,-122 32 160,42-15-22,-35 11 95,1 1 1,-1 0-1,1 1 0,0 1 0,-1-1 1,1 2-1,21-1 0,-31 2-49,-1 0-1,1 0 1,-1 1 0,0-1-1,1 0 1,-1 1 0,1-1-1,-1 1 1,0 0 0,1-1-1,-1 1 1,0 0 0,0 0-1,0 0 1,0 0 0,1 0-1,-1 0 1,1 2 0,-1-1 4,0 0 0,1 0-1,-1 1 1,0-1 0,-1 0 0,1 1 0,0-1 0,-1 1 0,1 4 0,0 4 51,-1 0-1,-1 0 0,-4 21 1,4-25-25,0-2-51,-1 18 105,2-23-106,1 1-1,-1-1 1,0 0-1,0 1 1,0-1-1,0 0 1,0 1-1,0-1 1,0 0-1,0 0 1,1 1-1,-1-1 1,0 0-1,0 0 1,0 1-1,0-1 1,1 0-1,-1 0 1,0 1-1,0-1 0,1 0 1,-1 0-1,1 1 1,-1-1-22,1 0 1,0 0-1,-1 0 1,1 0-1,0 0 1,-1-1-1,1 1 1,-1 0-1,1 0 1,0 0-1,-1-1 1,1 1-1,-1 0 1,1 0-1,-1-1 1,2 0-1,10-8-798,0 0-1,15-16 1,15-12 128,-37 33 709,0 1-1,0 0 0,0 0 1,0 0-1,0 1 0,1 0 0,8-3 1,-13 5 35,1 0 0,0 0 0,0 0 0,-1 0 0,1 0 0,0 0 0,-1 0-1,1 1 1,0-1 0,0 0 0,-1 1 0,1 0 0,-1-1 0,1 1 0,0 0 0,-1 0 0,1 0 0,-1 0 0,0 0 0,1 0 0,-1 0 0,0 0 0,0 1 0,0-1 0,1 0 0,-2 1 0,1-1 0,1 3 0,3 5 111,-1 0 1,0 0 0,5 18-1,-5-14-106,0-2 2,-2-2 48,1-1-1,8 15 1,-10-21-88,0 0-1,0 0 1,1 0-1,-1 0 1,1 0-1,-1-1 1,1 1-1,0 0 1,0-1-1,0 1 1,0-1 0,0 0-1,0 0 1,0 1-1,3 0 1,-1-1-40,0-1 0,0 1 0,-1-1 1,1 1-1,0-1 0,0 0 1,0-1-1,0 1 0,0-1 0,5-1 1,37-14-421,-37 13 327,10-5 29,0 0 0,0 0 0,-1-2 0,-1-1 0,1 0 0,15-14 0,-19 13 110,0 0 0,-1-1-1,0 0 1,-1-1-1,11-18 1,-7 4-92,22-53-1,9-43-74,-30 80 103,75-190-115,-68 175 126,88-252 161,-109 302-71,-1 1 0,0-1 0,0 1 0,0-1 0,-1 0 1,0-9-1,-1 18-52,0-1 1,0 1-1,0 0 0,0 0 1,0-1-1,0 1 1,0 0-1,0 0 1,0-1-1,0 1 0,-1 0 1,1 0-1,0 0 1,0-1-1,0 1 0,0 0 1,0 0-1,0 0 1,-1-1-1,1 1 1,0 0-1,0 0 0,0 0 1,0 0-1,-1-1 1,1 1-1,0 0 0,0 0 1,0 0-1,-1 0 1,1 0-1,0 0 1,0 0-1,-1 0 0,1 0 1,0 0-1,0 0 1,-1 0-1,1 0 1,0 0-1,0 0 0,-1 0 1,0 0 5,0 1 0,0-1 1,0 1-1,0 0 0,0-1 0,1 1 1,-1 0-1,0-1 0,0 1 0,0 0 0,0 2 1,-15 22 28,2 1 0,1 0 0,-12 39 0,24-64-35,-24 70 188,3 1-1,-15 84 1,20-55 19,-4 105 1,18-106 73,3-83-228,2 0 0,-1 0-1,8 27 1,-9-42-77,1 0 0,0 1 0,-1-1 0,1 0 0,0 1 0,1-1 1,-1 0-1,0 0 0,1 0 0,-1 0 0,1 0 0,-1 0 0,1-1 0,0 1 0,0 0 0,0-1 0,0 1 0,3 0 0,-3 0-44,1-1 1,0-1-1,0 1 0,1 0 0,-1-1 0,0 1 0,0-1 0,0 0 0,0 0 0,0 0 1,0 0-1,5-2 0,3-1-143,1 0 0,-2-1 0,1-1 0,0 0 0,-1 0 0,13-9 0,13-10 169,0-2 0,50-47-1,-96 94 1037,-13 16-488,-2 7-236,23-41-247,1 1 0,-1-1 0,1 1 1,0-1-1,0 1 0,0 0 0,1 0 0,-1-1 0,1 1 1,0 0-1,0 4 0,1-7-20,-1 0 1,0 1-1,1-1 1,-1 0-1,1 0 1,0 1-1,-1-1 0,1 0 1,0 0-1,0 0 1,0 0-1,0 0 1,0 0-1,0 0 0,0 0 1,0 0-1,0-1 1,0 1-1,0 0 1,1-1-1,-1 1 0,0-1 1,0 1-1,1-1 1,1 1-1,2 0-72,0 0 0,0 0 0,1-1 0,-1 0 0,7 0 0,9-2-50,-1-1 1,1-1 0,-1-1 0,0-1 0,0 0-1,-1-2 1,0 0 0,0-1 0,-1-1-1,0-1 1,-1 0 0,19-17 0,-17 9 248,-17 16-49,1 0 1,-1 0-1,1 0 0,0 1 0,0-1 0,0 1 0,0 0 1,1 0-1,4-3 0,-7 5-56,-1 0 0,0 0-1,1 0 1,-1 0 0,0-1-1,1 1 1,-1 0 0,0 0 0,1 0-1,-1 0 1,0 0 0,1 1 0,-1-1-1,0 0 1,1 0 0,-1 0 0,0 0-1,1 0 1,-1 0 0,0 0-1,1 1 1,-1-1 0,0 0 0,0 0-1,1 0 1,-1 1 0,0-1 0,0 0-1,1 0 1,-1 1 0,0-1 0,0 0-1,0 1 1,0-1 0,1 0-1,-1 1 1,0-1 0,0 0 0,0 1-1,0 0 1,1 15 220,-1-11-199,-1 22 9,1 26-38,0-48-22,0-1-1,1 0 1,0 1 0,0-1 0,0 0 0,1 0 0,0 1-1,-1-1 1,4 5 0,-4-8-1,1 1-1,-1-1 1,0 1-1,0-1 1,1 0-1,-1 0 1,1 0 0,-1 0-1,1 0 1,-1 0-1,1 0 1,0 0-1,-1-1 1,1 1-1,0-1 1,-1 1 0,1-1-1,0 1 1,0-1-1,0 0 1,-1 0-1,1 0 1,0 0 0,0 0-1,0-1 1,0 1-1,-1 0 1,1-1-1,0 0 1,2-1-1,7-2-137,0-1 0,-1-1-1,19-12 1,-20 12-16,55-38-225,39-25 479,-87 60 37,0 0 0,1 1 0,0 1 1,31-8-1,-44 14-105,0 0 0,1 1 0,-1-1 0,0 1 1,1 0-1,-1 0 0,0 1 0,1-1 0,7 3 0,-10-3-29,-1 1-1,1-1 1,-1 1-1,1-1 1,-1 1 0,1 0-1,-1 0 1,0 0-1,1 0 1,-1 0-1,0 0 1,0 0-1,0 0 1,0 1-1,0-1 1,0 0-1,0 1 1,0-1-1,0 0 1,-1 1-1,1-1 1,-1 1-1,1-1 1,-1 1-1,1-1 1,-1 1-1,0 0 1,0-1-1,0 3 1,0 2 5,-1 1 1,0 0-1,0-1 0,-3 10 0,2-10-6,0-1-1,1 1 0,0 0 0,-1 9 0,2-15-1,0 0 0,0 1 0,0-1-1,0 0 1,0 1 0,0-1 0,1 0-1,-1 0 1,0 1 0,0-1 0,0 0 0,0 1-1,0-1 1,0 0 0,1 0 0,-1 1-1,0-1 1,0 0 0,0 0 0,1 1-1,-1-1 1,0 0 0,0 0 0,0 0-1,1 1 1,-1-1 0,0 0 0,1 0-1,-1 0 1,13 0 1,14-10-25,-23 9-9,6-5-151,0 1 1,17-13-1,-20 13 216,-1 1 0,1-1 1,0 1-1,0 1 0,0-1 1,1 1-1,10-3 0,-17 6-18,0-1 0,0 1-1,0 0 1,0 0 0,0 0-1,0 0 1,0 0 0,0 0-1,1 0 1,-1 0-1,0 0 1,-1 1 0,1-1-1,0 0 1,0 1 0,0-1-1,0 0 1,0 1 0,0-1-1,0 1 1,0 0 0,0 0-1,1 1-5,-1-1-1,0 1 1,0 0 0,0 0-1,-1-1 1,1 1-1,0 0 1,0 3-1,1 3 7,-2-7-27,1-1 1,-1 0-1,0 1 0,0-1 1,0 1-1,1-1 0,-1 0 1,0 1-1,1-1 1,-1 0-1,0 1 0,1-1 1,-1 0-1,0 1 0,1-1 1,-1 0-1,1 0 0,-1 1 1,1-1-1,-1 0 0,0 0 1,1 0-1,-1 0 0,1 0 1,-1 1-1,1-1 1,-1 0-1,1 0 0,-1 0 1,1 0-1,-1 0 0,1-1 1,-1 1-1,0 0 0,1 0 1,-1 0-1,1 0 0,-1 0 1,1-1-1,-1 1 0,1 0 1,-1 0-1,0-1 1,1 1-1,-1 0 0,0-1 1,1 1-1,21-19-1168,-18 15 1174,7-6-34,1 0 0,-1 1 0,2 1 0,-1 0 0,1 0 0,0 1 0,23-8 0,-31 14 124,0 0 0,0 1 1,0-1-1,0 1 0,0 0 0,0 0 1,0 1-1,0-1 0,0 1 0,0 0 1,-1 1-1,1-1 0,0 1 1,0 0-1,-1 0 0,1 0 0,6 5 1,5 5 69,0 0-1,-1 1 1,15 17 0,-25-25-192,36 39 45,20 19 54,-38-42-320,-6-5 282,19 14-1,-7-13-2648,-25-15 1355,1 0-1,0 0 0,0-1 1,7 2-1,1 0-1153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00.0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40 13056,'-14'-8'5887,"59"5"-5087,-3-2 2016,3 5-1696,63-3 1312,3 6-1408,42-6-704,0 3-224,9-5-1952,-14 1 992,0-4-6240,-17 5 3937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09.2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273 582 2304,'0'0'28,"0"0"1,0 1-1,0-1 0,0 0 1,0 0-1,0 0 0,0 0 1,0 0-1,0 1 1,1-1-1,-1 0 0,0 0 1,0 0-1,0 0 0,0 0 1,0 0-1,1 0 1,-1 0-1,0 1 0,0-1 1,0 0-1,0 0 0,1 0 1,-1 0-1,0 0 0,0 0 1,0 0-1,1 0 1,-1 0-1,0 0 0,0 0 1,0 0-1,0 0 0,1 0 1,-1 0-1,0-1 0,0 1 1,0 0-1,0 0 1,1 0-1,-1 0 0,0 0 1,0 0-1,0 0 0,0 0 1,0-1-1,0 1 0,1 0 1,-1 0-1,12-8 2063,-9 6-651,-1 2-1086,-1-1 1,0 0-1,1 0 1,-1 0-1,0 0 0,0 0 1,0 0-1,0 0 0,0 0 1,0-1-1,0 1 0,0 0 1,0-1-1,-1 1 0,1 0 1,0-1-1,-1 1 1,1-3-1,-1 4-152,0-1 1,0 0 0,0 1-1,0-1 1,0 0-1,0 1 1,0-1-1,-1 0 1,1 1-1,0-1 1,0 0-1,-1 1 1,1-1-1,0 1 1,-1-1-1,1 1 1,-1-1-1,0 0 1,0 0-18,-1 0 0,1-1 0,-1 1 0,1 0 0,-1 1 0,0-1 1,1 0-1,-1 0 0,-2 0 0,-4 0-35,1 0 1,-1 1-1,0 0 0,0 0 1,1 1-1,-1 0 0,1 0 1,-1 1-1,-9 3 1,4 0-63,-1 0 1,1 0 0,0 2-1,1-1 1,-1 2 0,2 0-1,-1 0 1,1 1 0,0 0-1,1 1 1,0 0 0,0 1-1,1 0 1,1 1 0,-14 23-1,19-29-52,1 0 0,0 0 0,1 0 0,-1 0 0,1 1 0,0-1 0,1 0 0,0 1 0,0-1 0,0 0 0,1 0 0,-1 1 0,2-1 0,1 9 0,-2-13-4,0 1 0,0 0 0,0 0 0,0-1 0,1 1 0,-1-1 1,1 1-1,0-1 0,-1 0 0,1 1 0,0-1 0,0 0 0,0 0 1,1 0-1,-1-1 0,0 1 0,1-1 0,-1 1 0,1-1 0,-1 0 1,1 1-1,0-1 0,0-1 0,-1 1 0,1 0 0,0-1 0,0 1 1,0-1-1,0 0 0,0 0 0,0 0 0,4-1 0,1-1 18,0-1 1,0 1-1,0-1 0,0-1 0,0 1 0,-1-2 1,1 1-1,-1-1 0,0 0 0,-1 0 1,1-1-1,-1 0 0,0 0 0,9-12 0,-4 3-14,-1 0 0,0 0-1,-1-1 1,-1 0 0,0 0-1,6-22 1,-11 25 80,2-5-892,-5 18 766,0 0 1,0 0-1,0 0 0,0 0 0,0 0 0,0 0 1,0 0-1,0 0 0,0 0 0,0 0 0,0 0 1,0 0-1,0 0 0,0 1 0,0-1 0,0 0 0,0 0 1,0 0-1,0 0 0,0 0 0,0 0 0,0 0 1,0 0-1,0 0 0,0 0 0,0 0 0,0 0 1,0 0-1,1 0 0,-1 0 0,0 0 0,0 0 0,0 0 1,0 0-1,0 0 0,0 0 0,0-1 0,0 1 1,0 0-1,0 0 0,0 0 0,0 0 0,0 0 1,0 0-1,0 0 0,0 0 0,0 0 0,0 0 0,0 0 1,0 0-1,0 0 0,0 0 0,1 12-431,-1 2 467,1 0 0,0 0 1,5 16-1,-6-25 24,1-1 0,1 0-1,-1 1 1,1-1-1,-1 0 1,1 0-1,0 0 1,0 0 0,1-1-1,-1 1 1,1 0-1,0-1 1,6 6 0,-7-8-19,0 0-1,0 0 1,0 0 0,0 0 0,0 0 0,0-1 0,0 1 0,0-1 0,0 1 0,1-1 0,-1 0 0,0 0-1,0 0 1,0 0 0,0 0 0,1 0 0,-1-1 0,0 1 0,0-1 0,0 0 0,0 1 0,0-1 0,2-1 0,5-3 76,0-1 0,0 1 1,12-12-1,-8 7 18,6-4-25,6-5 4,0-1-1,31-32 0,-34 27-55,-2-1 0,0 0 0,-2-1 0,27-54 0,-19 20 57,-4-1 0,15-67 0,-33 117-150,-1-1 0,-1 0 0,0 0 1,0-21-1,-4 25-370,-2 9 87,2 0 315,1 1 0,0 0 0,0 0 0,1 0 0,-1 1 0,0-1 0,0 0 1,0 0-1,1 0 0,-2 3 0,-4 13-37,0 1 0,2 0 1,-5 26-1,3-10 41,-6 26 209,-6 102 0,18-152-190,0 1 0,0 0 1,1-1-1,1 1 0,0-1 1,0 1-1,1-1 1,0 0-1,1 0 0,0 0 1,1 0-1,0-1 0,0 0 1,1 0-1,0 0 0,1-1 1,14 15-1,-18-20 44,0-1 1,1 1-1,-1-1 0,1 0 0,-1 0 0,1 0 1,0 0-1,0-1 0,0 0 0,0 0 0,0 0 0,0 0 1,0 0-1,0-1 0,1 0 0,6 0 0,-8 0-46,0-1 0,0 1 0,0-1 0,0 0 0,0 0 0,0 0 0,0 0 0,0 0 0,0-1 0,-1 1 0,1-1 0,0 0 0,-1 0 0,1 0 0,-1 0 0,0 0 0,0 0-1,0-1 1,0 1 0,0-1 0,0 1 0,1-5 0,-1 1-39,-1 0 0,1 0 0,-2 0-1,1 0 1,-1 0 0,0 0 0,0-1 0,0 1 0,-1 0-1,0 0 1,0 0 0,-4-10 0,5 16 13,0-1 1,-1 1-1,1-1 1,0 1-1,0-1 0,-1 1 1,1-1-1,0 0 1,0 1-1,0-1 1,0 1-1,0-1 1,0 0-1,0 1 0,0-1 1,0 1-1,0-1 1,0 0-1,0 1 1,0-2-1,2-4-136,-2 6 137,0-1-1,0 1 1,1 0 0,-1-1-1,0 1 1,1 0-1,-1-1 1,0 1 0,1 0-1,-1-1 1,0 1-1,1 0 1,-1 0 0,1-1-1,-1 1 1,0 0-1,1 0 1,-1 0 0,1 0-1,-1 0 1,1 0-1,-1 0 1,1 0 0,-1 0-1,1 0 1,0 0-1,2 0-18,88-14 41,3 3-1,-19 3 8,118-16 505,-193 24-517,17-1 189,-14 5 13,-8 6 15,0-3-205,-2 0-1,1-1 0,-1 0 1,0 0-1,-9 6 0,-10 9 65,13-9-61,1 0 0,0 1 0,1 1 0,-16 25 0,25-38-5,1 1 1,0 0-1,0 0 0,0-1 1,1 1-1,-1 0 0,0 0 1,1 0-1,-1 0 0,1 0 1,0 0-1,-1 0 0,1 0 1,0 0-1,0 0 0,1 0 1,-1 0-1,0 0 0,0 0 1,1 0-1,0 0 1,-1-1-1,1 1 0,0 0 1,0 0-1,0 0 0,0-1 1,0 1-1,0 0 0,0-1 1,1 1-1,1 1 0,0-1 23,-1 0-1,0-1 0,1 1 0,-1-1 1,1 1-1,0-1 0,0 0 0,-1 0 0,1 0 1,0 0-1,0-1 0,0 1 0,0-1 1,0 0-1,0 0 0,0 0 0,-1 0 1,1 0-1,0-1 0,0 1 0,4-2 0,0-1 41,0 0 0,0-1 0,0 1 0,0-1 0,0-1 0,-1 1 0,0-1-1,0 0 1,0-1 0,9-11 0,-13 15-77,0 0-1,0-1 1,-1 1 0,1-1-1,0 0 1,-1 1 0,0-1-1,0 0 1,0 0-1,0 0 1,0 0 0,0 0-1,-1 0 1,0 0 0,1 0-1,-1 0 1,0-1 0,-1 1-1,1 0 1,0 0 0,-1 0-1,0 0 1,0 0 0,0 0-1,0 0 1,0 1 0,0-1-1,-1 0 1,1 0-1,-4-3 1,4 4-29,-1 0 1,0 0-1,0 0 0,0 1 1,0-1-1,-1 0 0,1 1 1,0 0-1,-1-1 0,1 1 1,-1 0-1,1 0 0,-1 0 1,1 1-1,-1-1 0,0 1 0,1-1 1,-1 1-1,0 0 0,1 0 1,-1 0-1,0 0 0,1 1 1,-1-1-1,0 1 0,1-1 1,-1 1-1,1 0 0,-1 0 1,-3 2-1,6-3 27,0 0 1,0 0-1,-1 1 1,1-1 0,0 0-1,0 0 1,-1 0-1,1 1 1,0-1-1,0 0 1,0 0-1,0 0 1,-1 1-1,1-1 1,0 0 0,0 0-1,0 1 1,0-1-1,0 0 1,0 1-1,0-1 1,0 0-1,0 0 1,0 1-1,-1-1 1,2 0 0,-1 1-1,0-1 1,0 0-1,0 0 1,0 1-1,0-1 1,0 0-1,0 1 1,0-1-1,0 0 1,0 0 0,1 1-1,-1-1 1,0 0-1,0 0 1,0 0-1,0 1 1,1-1-1,-1 0 1,0 0-1,0 0 1,1 1 0,-1-1-1,0 0 1,0 0-1,1 0 1,-1 0-1,0 0 1,1 0-1,16 8-13,-6-5 35,1 0 0,-1-1 0,1-1 0,0 0 0,-1 0 0,1-1 1,16-2-1,83-19 153,-76 14-153,-10 0 3,26-10 1,-50 17-22,0-1 7,-1 1 0,1-1 0,0 1 0,0 0-1,0 0 1,-1-1 0,1 1 0,0 0 0,0 0-1,0 0 1,0 0 0,0 0 0,-1 0 0,1 0 0,0 0-1,0 0 1,0 0 0,0 0 0,0 1 0,-1-1-1,1 0 1,0 1 0,0-1 0,0 0 0,-1 1-1,1-1 1,0 1 0,-1-1 0,1 1 0,0 0-1,-1-1 1,1 1 0,-1 0 0,1-1 0,-1 1-1,1 0 1,-1-1 0,1 1 0,-1 0 0,0 0-1,1 0 1,-1 0 0,0-1 0,0 1 0,0 0-1,0 0 1,0 0 0,0 0 0,0 1-1,0 20 226,-2 1-1,0-1 0,-7 26 1,9-45-234,-1 0 1,0 0-1,1-1 1,0 1-1,0 0 0,0 0 1,0 0-1,0 0 1,0 0-1,1 0 1,1 5-1,-2-8 14,1 0 0,-1 1 0,0-1 0,1 0 0,-1 0 0,0 1 0,1-1-1,-1 0 1,1 0 0,-1 0 0,0 1 0,1-1 0,-1 0 0,1 0 0,-1 0 0,1 0 0,-1 0 0,1 0 0,-1 0-1,0 0 1,1 0 0,-1 0 0,1 0 0,-1 0 0,1-1 0,-1 1 0,1 0 0,-1 0 0,0 0 0,1 0 0,-1-1-1,1 1 1,-1 0 0,0 0 0,1-1 0,15-10 278,19-21-10,54-44-332,-87 75 27,0-1 0,0 1 0,0-1 0,0 1 0,0 0 0,0 0 0,0 0 0,4-1 0,-5 2 23,-1 0-1,1 0 1,-1 0-1,1 1 1,0-1 0,-1 0-1,1 1 1,-1-1-1,1 0 1,-1 1 0,0-1-1,1 1 1,-1-1-1,1 1 1,-1-1 0,0 1-1,1-1 1,-1 1 0,0-1-1,1 1 1,-1-1-1,0 1 1,0-1 0,0 1-1,0 0 1,1-1-1,-1 1 1,0-1 0,0 1-1,0 0 1,0 0-1,1 19-152,-1-18 165,0 0 0,0 0 0,0 0 0,0 0 1,1 0-1,-1 0 0,0 0 0,1 0 1,0 0-1,-1 0 0,1 0 0,0 0 1,2 3-1,-1-3 4,0 1-1,1 0 1,-1-1 0,1 1 0,0-1 0,-1 0 0,1 0 0,0 0-1,0 0 1,0 0 0,1-1 0,-1 1 0,0-1 0,1 0 0,-1 0-1,0 0 1,1-1 0,-1 1 0,1-1 0,-1 0 0,1 0-1,4 0 1,5-2 82,-1-1 0,0 0 0,0-1-1,23-10 1,-22 8-41,0 1-24,-1-1 0,1 0 0,-1-1 0,0 0-1,0-1 1,-1 0 0,0-1 0,-1-1 0,0 0-1,0 0 1,-1 0 0,-1-1 0,0-1 0,10-17-1,1-14 26,-1-1-1,13-57 0,-27 89-37,30-119-41,-18 62-67,-3 8 92,-22 114 41,3 0 0,1 66 0,3-52-73,1-11-71,3-1 0,15 95-1,-9-118-810,-7-26 64,1 0-1,0 0 0,-1 0 1,0 0-1,-1 0 0,1 0 0,-1 0 1,-1 6-1,1-11 624,0 0-1,0 0 1,0 0 0,0 0-1,-1 0 1,1 0 0,0-1-1,-1 1 1,1 0 0,0 0-1,-1 0 1,1 0 0,-1-1-1,1 1 1,-1 0 0,1-1-1,-1 1 1,0 0-1,1-1 1,-1 1 0,0-1-1,0 1 1,1-1 0,-1 1-1,0-1 1,0 1 0,0-1-1,0 0 1,1 1 0,-1-1-1,0 0 1,0 0 0,0 0-1,0 0 1,-1 0 0,-3 0-604,0-1 0,0 0 0,0 0 1,0-1-1,0 1 0,-8-5 0,-120-63-5066,120 62 5699,-76-44 1275,58 31 2864,-55-47 0,81 63-3368,1 0-1,-1-1 0,1 0 0,0 1 0,-6-11 0,9 13-413,0 0 0,0 1 0,1-1 0,-1 0 0,1 0 0,-1 1 0,1-1 0,0 0 0,-1 0 0,1 0 0,0 0 0,0 1 0,1-1 0,-1 0 0,0 0 0,0 0 0,1 0 0,-1 1 0,1-1 0,0 0 0,-1 1 0,1-1 0,0 0 0,2-2 0,2-3 322,1 0 1,1 1-1,-1-1 1,1 1-1,0 1 0,1-1 1,-1 1-1,1 0 0,12-5 1,81-31 1421,-96 39-1809,19-6 210,101-34 761,-97 34-1301,0 2 0,45-5 0,-67 11-424,0-1-1,0 1 1,0 1-1,11 0 1,-15 0 106,1 0 1,0 0-1,0 0 0,-1 0 0,1 0 1,-1 1-1,1-1 0,-1 1 1,0 0-1,1-1 0,2 4 1,13 14-2791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11.4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571 144 5888,'-2'-4'586,"-2"-7"1530,-1-1 0,-1 1 0,-13-21 0,11 25-1684,1 0-1,-1 0 1,0 1-1,-1 0 1,0 0-1,0 1 1,0 0-1,0 1 1,-1 0-1,-11-3 1,13 4-312,0 1 0,-1 1 0,1-1 0,0 1 1,-1 1-1,1 0 0,0 0 0,-1 0 0,1 1 1,0 0-1,-11 4 0,4-1 45,0 2 0,1 0 0,0 1 0,0 0 0,-14 11 0,1 0 192,1 1 0,-43 41 1,63-55-311,-9 11 98,0 0 0,-19 27 0,31-38-98,0 0 1,0 0-1,0 0 1,1 0-1,0 0 1,0 1-1,0-1 1,0 1-1,1-1 1,0 1-1,0 0 1,1 0-1,0-1 1,0 11-1,2-5 95,1 0-1,0 0 0,1-1 1,0 0-1,0 0 1,1 0-1,0 0 0,11 14 1,-2-5 26,1-1 1,1-1-1,18 16 1,-26-26-108,0-1 0,1 0 0,-1 0 0,1-1 0,0 0 0,1-1 0,-1 0 0,1 0 0,0-1 0,0-1 0,0 1 0,0-1 0,1-1 0,-1 0 0,0-1 0,14 0 0,12-4 131,0-1 0,0-2 0,43-13 1,-37 8-117,-21 6-68,25-12-1,-10 4-715,-35 4-7047,-1 10 7361,0-4-2465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12.2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146 244 8800,'-8'4'8310,"7"6"-5970,-41 142 1756,9-39-3371,-25 139 635,55-238-710,5-29 593,10-45-835,21-90-304,30-35-130,48-86-70,-107 261 108,29-73 146,-33 82-157,1 0-1,-1 0 0,0 1 0,1-1 0,-1 0 0,1 0 0,-1 1 0,1-1 0,0 0 1,-1 0-1,1 1 0,0-1 0,-1 1 0,1-1 0,0 0 0,0 1 0,-1 0 1,1-1-1,0 1 0,0-1 0,1 1 0,-1 0-1,0 0 1,0 0-1,-1 0 1,1 0-1,0 1 0,0-1 1,-1 0-1,1 0 0,0 1 1,0-1-1,-1 1 1,1-1-1,0 1 0,-1-1 1,1 1-1,-1-1 1,1 1-1,0 1 0,3 3 28,-1 0-1,1 0 0,-1 0 1,4 12-1,30 89 281,10 26-145,-42-122-96,-3-4-31,0-1 0,0 1 0,1-1 0,0 1 0,0-1 0,0 0 0,1 0 0,0 0 0,0-1 0,0 0 0,7 7 0,-10-11-9,1 1 0,-1 0 1,0-1-1,0 0 0,1 1 1,-1-1-1,0 1 1,1-1-1,-1 0 0,0 0 1,1 0-1,-1 0 0,0 0 1,1 0-1,-1 0 0,0-1 1,1 1-1,-1 0 0,0-1 1,0 1-1,1-1 0,-1 1 1,0-1-1,0 1 0,0-1 1,2-1-1,1-2 14,1 1 0,-1-1 0,0 0 1,7-10-1,-2 2-39,0-1-1,-2-1 1,1 0 0,5-16 0,19-61-68,-13 34-14,-15 46 51,-1 2-7,0-1-1,1 1 0,0 0 0,7-9 0,-11 17 34,0 1 1,0-1-1,1 0 0,-1 1 1,0-1-1,1 1 1,-1-1-1,0 1 0,1 0 1,-1-1-1,1 1 0,-1-1 1,0 1-1,1 0 0,-1-1 1,1 1-1,0 0 0,-1-1 1,1 1-1,-1 0 0,1 0 1,-1 0-1,1-1 0,0 1 1,-1 0-1,1 0 1,-1 0-1,1 0 0,0 0 1,-1 0-1,1 0 0,-1 0 1,1 1-1,0-1 0,-1 0 1,1 0-1,-1 0 0,1 1 1,-1-1-1,1 0 0,-1 0 1,1 1-1,-1-1 0,1 1 1,-1-1-1,1 0 1,-1 1-1,1 0 0,2 3 20,-1-1-1,0 1 1,1 0-1,-1 0 1,1 5-1,-2-6 2,27 75 335,-3 2 0,16 99 0,-8 13-1015,-24-129-2433,-1 0-3556,-5-33 3004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25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115 203 640,'-60'-9'645,"41"4"1865,17 4-2216,1 0 1,-1 1-1,0-1 0,0 1 1,1 0-1,-1-1 1,0 1-1,0 0 0,0 0 1,1 0-1,-5 0 1,-2 1 1453,5-1-908,7 0 342,1 1 466,7 1-1265,-1-1 1,1 0-1,0-1 0,-1 0 0,1-1 0,20-3 0,-9 1-57,312-48 1798,-307 46-1971,1103-120 1757,-996 124-2011,-113 2-726,0 1 0,0 2 1,0 0-1,23 8 0,5 7-5359,0 1 1818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25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11 236 6880,'-10'-5'3136,"28"-1"-2720,14-8 2592,4 8-1728,41-19 1375,2 2-1535,29-14-192,-3 9-544,25-7-288,-9 10-32,5 5 64,-18 8-64,0 12-3264,-13 9 1729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26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86 103 2720,'-50'-2'2059,"15"1"2895,37 4-4798,1 0 1,0-1-1,-1 1 1,1-1-1,0 0 1,1 0-1,-1 0 1,5 2-1,1 0 42,-1 0 0,1-1 0,0 0 0,0-1 0,1 0 0,-1 0 0,13 0 0,211 1 1690,74-24-803,-192 12-815,-30 3-32,434-31 862,674-18 591,-170 39-322,-796 15-1149,157-2 31,-45 6-107,-39-2 37,-175 0-116,523 7 142,-599-6-2106,75 11 1,-76-2-379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6:0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468 300 1984,'-2'-14'10045,"-6"25"-8512,-34 40 206,-66 58 1162,86-86-2605,2 1 0,1 0 0,1 2 0,1 1 0,1 0 0,-17 40 0,-55 181 674,52-138-743,-1 16 291,36-123-663,1-5-52,2-12-264,6-25-80,54-203 45,-39 167 525,58-126 0,37-69 1186,-102 232-926,-14 32-168,0 1-1,0 0 0,1 0 1,0 0-1,0 0 0,0 1 0,1-1 1,6-7-1,-9 12-94,-1-1 0,0 1 0,1 0 0,-1-1 0,1 1 0,-1 0 0,1 0 0,-1-1 0,1 1 0,-1 0 0,1 0 0,-1-1 0,1 1 0,-1 0 0,1 0 0,0 0 0,-1 0 0,1 0 0,-1 0 0,1 0 0,-1 0 0,1 0 0,0 0 0,-1 0 0,1 1 0,-1-1 0,1 0 0,-1 0 0,1 0 0,-1 1 0,1-1 0,-1 0 0,1 1 0,-1-1 0,1 0 0,-1 1 0,0-1-1,1 1 1,-1-1 0,0 0 0,1 1 0,-1-1 0,0 1 0,1-1 0,-1 2 0,3 2 113,-1 1 0,0 0 0,3 10 0,-3-9-66,116 357 1762,-57-134-1617,-61-229-218,1 4-11,0 1-1,0-1 1,1 0-1,-1 0 1,1 0 0,4 7-1,-6-11 4,0 0-1,1 0 1,-1 0-1,0 1 1,0-1-1,1 0 1,-1 0-1,1 0 1,-1 0-1,0 1 1,1-1-1,-1 0 1,0 0-1,1 0 1,-1 0-1,0 0 1,1 0-1,-1 0 1,1 0-1,-1 0 0,0 0 1,1-1-1,-1 1 1,0 0-1,1 0 1,-1 0-1,0 0 1,1 0-1,-1-1 1,0 1-1,1 0 1,-1 0-1,0-1 1,0 1-1,1 0 1,-1 0-1,0-1 1,0 1-1,1 0 1,-1-1-1,0 1 1,0 0-1,0-1 1,0 1-1,1 0 1,-1-1-1,9-20-476,0 0 0,-1 0 0,9-43 0,-10 37 271,21-75-292,33-149-567,2-77 1388,-61 318-140,0 1-1,1 0 1,0 0 0,5-9 0,-6 16 285,1 8-210,0 14-15,-2-13-140,22 180 1325,-14-96-882,4 243 700,-9-113-807,-2-101-95,-3-71-342,1-49-310,1 15 555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27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177 377 4224,'-24'-16'1365,"24"15"-1331,-1 1-1,1-1 1,-1 1 0,1 0-1,-1-1 1,1 1 0,-1 0-1,1 0 1,-1-1 0,0 1-1,1 0 1,-1 0 0,1 0-1,-1 0 1,-1 0 0,-10-2 1400,0 1 1,0-2 0,-24-7-1,-1 0 1190,4-4 1888,35 12-4407,0 1-1,0 0 1,0 0-1,0 0 1,0 0-1,0 1 0,1-1 1,-1 0-1,0 1 1,4-1-1,0 0-58,88-14 424,-36 7-66,440-76 1522,-267 42-1686,151-26-11,-292 53-435,294-41 679,-279 45-1574,174 4-1,-162 17-205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21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85 354 5632,'-7'-12'1834,"7"12"-1805,-1-1-1,1 1 1,0 0-1,0 0 0,0-1 1,0 1-1,0 0 0,0 0 1,0-1-1,0 1 1,0 0-1,0-1 0,0 1 1,0 0-1,0 0 0,0-1 1,0 1-1,0 0 1,0 0-1,0-1 0,0 1 1,0 0-1,0-1 0,1 1 1,5-28 1550,-4 15 902,0 0 1,0-14-1,-2 432 1338,8-2-3158,-3-336 497,-5-66-748,-14-13 774,11 9-1148,0-1 0,0 1 0,0-1 0,0 1 0,1-1 0,0 0 0,0 0 0,0 0 0,0 0 0,0 0 0,0-5 0,-1 1 2,-7-24 70,1 0 1,2-1-1,2 1 1,-2-44 0,0 14-23,-1-17 24,4-1 0,7-109 1,3 148-137,0 0 0,3 0 1,1 1-1,23-57 1,-27 85 14,0 0 1,0 0 0,1 0 0,1 0-1,0 1 1,0 1 0,1-1 0,1 1 0,-1 1-1,2 0 1,-1 0 0,24-13 0,-25 16-16,0 2 1,0 0-1,1 0 1,0 0-1,0 1 1,0 1-1,0 0 1,0 0-1,1 1 1,-1 0-1,0 1 1,1 0-1,-1 1 1,1 0-1,-1 0 1,0 1-1,16 5 1,-13-2 11,0 0 1,-1 1 0,0 1 0,0 0 0,0 0 0,-1 1 0,0 0-1,-1 1 1,1 1 0,-2-1 0,14 18 0,-9-7 50,0 1 0,-2 0 0,0 1 0,-1 0 0,12 38 0,-21-53 27,0 1 1,0-1 0,0 1 0,-1 0 0,-1-1 0,1 1 0,-2 13 0,1-16-3,-1 0 0,0 0 1,0 0-1,-1 0 0,1-1 1,-1 1-1,0 0 0,0-1 1,-1 1-1,1-1 0,-1 0 1,0 0-1,-4 5 1,1-3-31,1-1 0,-1 1 0,0-1 0,0-1 0,-1 1 0,1-1 0,-1 0 0,0-1 0,0 0 0,-1 0 0,1 0 0,0-1 0,-1 0 0,0 0 0,-9 0 0,-24 2-42,1-3 0,0-1 1,0-2-1,-48-8 1,55 5-980,0 0-3185,33 4 4023,-1 1 1,1 0-1,-1 0 0,1 0 1,0 0-1,-1 0 0,1 0 1,-1 0-1,1 0 0,0 0 1,-1 0-1,1 0 0,-1 0 1,1 0-1,0 0 0,-1 0 1,1 0-1,0 0 0,-1 1 1,1-1-1,-1 0 0,1 0 1,0 0-1,-1 1 0,1-1 1,0 0-1,0 1 0,-1-1 1,1 0-1,0 0 0,0 1 1,-1-1-1,1 0 1,0 1-1,0-1 0,0 1 1,-1-1-1,1 0 0,0 1 1,0-1-1,0 0 0,0 1 1,0-1-1,0 1 0,0-1 1,0 0-1,0 1 0,0-1 1,0 1-1,0-1 0,1 1 1,6 15-3162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23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295 791 2656,'16'-13'1921,"-14"11"-1524,1 0 0,0 0 0,0-1 0,-1 1 0,0-1 0,1 1 0,-1-1 0,0 0 0,0 0 0,2-4 0,-1 0 316,-1 4-400,-1 0 0,1-1 1,-1 1-1,0 0 0,0 0 1,0-1-1,0 1 0,-1-1 1,1 1-1,-1-1 1,0 1-1,0-1 0,0 1 1,-1-7-1,-1 5 3,1 0 1,-1-1 0,0 2-1,-1-1 1,1 0-1,-1 0 1,0 1-1,0-1 1,0 1 0,0 0-1,-1 0 1,0 0-1,-8-6 1,7 7-202,0 0 1,0 1-1,0-1 0,0 1 1,-1 0-1,1 1 1,-1-1-1,0 1 1,1 0-1,-1 0 0,0 1 1,0 0-1,-8 0 1,6 1-59,0 1-1,1 0 1,0 0 0,-1 0-1,1 1 1,0 0 0,0 0 0,0 1-1,-8 6 1,4-2-19,1 0-1,0 1 1,0 1 0,1 0-1,0 0 1,0 1-1,1 0 1,1 0 0,0 0-1,0 1 1,-6 18-1,13-28-23,-7 14 96,1 1-1,1 0 1,-3 25-1,7-38-57,0 0-1,1 0 1,0 0-1,0 0 1,0 1-1,0-1 1,1 0-1,-1 0 1,1 0-1,0-1 0,1 1 1,-1 0-1,0 0 1,1 0-1,0-1 1,0 1-1,0-1 1,1 1-1,-1-1 0,1 0 1,2 3-1,-3-5 12,0 1-1,0-1 0,0 0 0,0 0 0,0 1 1,0-2-1,0 1 0,1 0 0,-1 0 1,0-1-1,0 1 0,1-1 0,-1 1 1,4-1-1,-1 0 21,0-1 1,0 1-1,-1-1 0,1 0 1,0 0-1,7-4 0,1-1 45,0-1-1,-1 0 1,23-17-1,-24 15-105,0 0 0,-1 0 0,1-1 0,-2 0 0,0-1-1,0 0 1,-1-1 0,11-19 0,1-10 16,-1-1-1,-3-1 0,18-71 1,-33 99-80,-3 15-11,0 8-34,-1 16 64,0 1-1,2 0 1,0-1-1,5 41 1,-3-55 44,1 1 0,0 0 0,1 0 0,0-1 0,1 1 0,0-1-1,1 0 1,0 0 0,0-1 0,1 1 0,0-1 0,15 16 0,-18-21 31,1-1-1,0 1 1,0-1 0,0 0-1,0 0 1,1-1 0,-1 1-1,1-1 1,0 0 0,0 0-1,-1-1 1,1 1 0,0-1-1,0 0 1,1-1 0,-1 1 0,0-1-1,7 0 1,-6-1-24,-1 0 0,1 0 0,-1-1-1,1 1 1,-1-1 0,0 0 0,0-1 0,0 1 0,0-1 0,0 0 0,0 0-1,-1-1 1,0 0 0,0 1 0,0-1 0,6-7 0,4-11-30,0 0 0,-1-1 1,-2 0-1,9-25 0,-19 45-5,5-9 14,-1 0 0,-1 0 0,0-1 0,0 0 0,-1 0 1,-1 0-1,-1 0 0,1-20 0,-2 33-15,0-1 0,0 0 0,0 1 0,1-1 0,-1 0 0,0 1 0,0-1 0,0 1 0,1-1 0,-1 0 0,0 1 0,1-1 0,-1 1 0,1-1 0,-1 1 0,1-1 0,-1 1 0,0-1 0,1 1 0,0-1 0,-1 1 0,1-1 0,-1 1 0,1 0 0,1-1 0,0 0-1,1 0 0,0 0 0,0 1 0,0-1 0,0 1 1,4-1-1,4 1-52,-1 0 0,20 4 0,-25-3 49,-1 0 0,1 0 0,-1 1 0,0 0 1,0 0-1,0 0 0,0 0 0,0 1 0,0 0 1,-1 0-1,1 0 0,-1 0 0,0 0 0,0 0 1,0 1-1,0 0 0,-1-1 0,1 1 0,-1 0 1,0 0-1,0 1 0,-1-1 0,3 8 0,-1 1 54,0 1-1,0-1 0,-1 0 0,-1 1 0,-1 0 1,-1 22-1,-1-19 43,1-9-83,0 0 1,1 0-1,0 0 1,0 1-1,0-1 1,1 0-1,3 10 1,-4-17 18,1 1 1,0 0-1,0 0 1,-1 0-1,2 0 1,-1-1 0,0 1-1,0 0 1,0-1-1,1 1 1,-1-1-1,1 1 1,-1-1-1,1 0 1,0 0-1,-1 0 1,1 0-1,0 0 1,0 0-1,0 0 1,0 0-1,-1-1 1,1 1-1,0-1 1,0 1-1,0-1 1,0 0-1,1 0 1,1 0-1,5-1 49,-1 1 0,1-2 0,-1 1 0,1-1 0,11-4 0,-5 0-48,1 0 1,-1-1-1,0 0 0,0-1 1,-1-1-1,0 0 0,20-18 1,-13 8-14,-1-1 0,-1-1 0,28-40 0,-41 53 64,9-11-369,-15 19 293,0 0 0,0 0 0,0 0 1,0 0-1,0 0 0,0 0 0,0 0 0,0 0 0,0 0 1,1 0-1,-1 0 0,0 0 0,0 0 0,0 0 1,0 0-1,0 0 0,0 0 0,0 0 0,1 0 0,-1 0 1,0 0-1,0 0 0,0 0 0,0 0 0,0 0 0,0 0 1,0 0-1,0 0 0,0 0 0,1 0 0,-1 0 1,0 0-1,0 0 0,0 0 0,0 1 0,0-1 0,0 0 1,0 0-1,0 0 0,0 0 0,0 0 0,0 0 1,0 0-1,0 0 0,0 0 0,0 1 0,0-1 0,0 0 1,0 0-1,0 0 0,0 0 0,0 0 0,0 0 1,-1 17-68,-4 15-86,2-16 101,1 0 0,0 0 0,1 0 0,1 23 0,1-17 75,-1-19-11,-1 0 0,1 0 1,1 0-1,-1 0 0,0 0 0,1 0 0,-1 0 1,1 0-1,0 0 0,0 0 0,3 5 1,-3-5 47,1 0 1,0 0 0,0-1 0,1 1 0,-1 0 0,0-1-1,1 0 1,3 3 0,-4-4-40,-1-1-1,0 1 1,1-1-1,-1 1 1,1-1-1,-1 0 1,0 0-1,1 0 1,-1 0-1,1 0 1,-1 0-1,1 0 1,-1 0-1,1 0 1,-1-1-1,0 1 1,1-1-1,-1 1 1,1-1-1,-1 1 1,1-2-1,12-6 18,-1 0 1,0-1-1,-1-1 0,0 0 0,0-1 0,16-20 1,-10 13-8,50-60 83,72-107 0,-79 101-42,-32 43-77,30-54 0,-45 68-1,-1 0 0,-2 0-1,11-41 1,-12 36-29,-5 16-31,-1 1 0,0-1 0,-1 0 0,2-25 0,-9 50-83,0-1-1,-1 0 1,-6 10 0,2-5 115,-13 27-82,-20 52 0,26-56 120,8-17 28,0 0 1,1 1-1,1 0 0,1 0 0,1 0 0,-1 22 1,1 26 1,2 0 0,11 89 0,-7-143-12,1 0-1,0 0 1,0 0 0,8 17-1,-9-27 24,0 1 0,0-1 0,0 1 0,1-1-1,-1 0 1,1 1 0,0-1 0,0-1 0,1 1 0,-1 0-1,1-1 1,0 0 0,0 0 0,0 0 0,6 3-1,-8-5-16,1 0-1,0-1 0,0 1 0,0-1 0,-1 1 0,1-1 0,0 0 1,0 0-1,0 0 0,0-1 0,0 1 0,-1-1 0,1 1 0,0-1 1,0 0-1,-1 0 0,1 0 0,0 0 0,-1-1 0,5-2 0,3-3 83,-1-1-1,0 1 0,13-14 0,-15 11-107,1 1 0,-2-1-1,1-1 1,-1 1 0,-1-1-1,8-21 1,-7 17-12,1 0 0,13-22-1,-14 31-241,-2 10 113,-4 20 74,0-18 79,-1 56 50,3 78 109,1-124-23,-3-15-131,0-1 0,0 1 0,0-1 0,0 0 0,0 1 0,0-1 0,1 1 0,-1-1 0,0 1 0,0-1 0,0 0 0,0 1 1,1-1-1,-1 0 0,0 1 0,0-1 0,1 0 0,-1 1 0,0-1 0,0 0 0,1 1 0,-1-1 0,0 0 0,1 0 0,-1 0 0,1 1 0,-1-1 0,0 0 0,1 0 0,-1 0 0,1 0 0,-1 1 0,0-1 0,2 0 0,12-9 76,-1 0 0,0 0 0,0-1 0,17-18 0,-19 17-157,1 0 0,1 0 0,0 1 0,0 1 0,21-11 0,-33 20 63,0-1 1,0 0-1,1 1 1,-1 0-1,0-1 1,0 1-1,1 0 1,-1-1-1,0 1 1,0 0-1,1 0 1,-1 0-1,0 0 1,1 0-1,-1 1 1,0-1-1,2 1 1,-2-1-5,-1 0 0,1 1 1,0-1-1,0 1 0,-1 0 0,1-1 1,0 1-1,-1 0 0,1-1 0,0 1 0,-1 0 1,1 0-1,-1 0 0,1-1 0,-1 1 1,0 0-1,1 0 0,-1 1 0,1 2-22,0 0 0,-1 0-1,0 0 1,1 1 0,-2-1-1,1 0 1,0 0 0,-1 0-1,0 0 1,-1 5 0,-19 44-125,1-6 110,-36 104 149,-49 119 180,94-249-217,0 0 0,0-1 0,-20 24 0,26-37-35,-2 1 0,1-2 0,-1 1 0,0-1 1,0 1-1,-9 4 0,11-8 15,0 0-1,0-1 1,0 1 0,-1-1 0,1-1-1,0 1 1,-1-1 0,1 1 0,-1-2-1,-11 2 1,15-2-40,-1 0 0,0 0 0,0-1 0,0 1 0,0-1 0,0 1 0,0-1 0,0 0 0,1 0 0,-1 0 0,0-1 0,1 1 0,-1-1 0,1 1 0,-1-1 0,1 0 0,-4-3 0,4 2 0,-1 0 0,1-1 0,0 1 0,0-1 0,0 0 0,0 0 0,1 1 0,-1-1 0,1 0 0,0 0 0,0-6 0,-1-3 6,2 1-1,0-1 0,0 0 1,1 0-1,1 1 0,0-1 0,5-18 1,0 10-43,0 0 1,1 1 0,1 0 0,1 1-1,0-1 1,2 2 0,0 0-1,1 0 1,1 1 0,1 1-1,0 0 1,18-13 0,-10 11-11,0 1 0,2 1 0,0 2 0,1 0 0,0 2 1,37-12-1,-36 15-282,65-18-386,-80 25-1585,1-1 0,23 1 0,-26 3 487,-10 8-5024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23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73 6976,'-53'-35'3141,"33"22"139,20 13-3172,0 0 0,0 0 0,0-1 0,0 1 0,0 0 0,0 0 0,0 0 0,1 0 0,0-2 1295,-1 2-1295,0 0 0,0 0 0,0 0 0,0 0 0,1 0 0,-1 0 0,0-1 0,0 1 0,0 0 0,0 0 0,0 0 0,1 0 0,-1 0 0,0 0 0,0 0 0,0 0 0,0 0 0,1 0 0,-1 0 0,11-2 1255,196-2 3073,-75 5-3672,7-9-526,28 1-407,-55 12-2961,-76 2 1247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34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4320,'1'-3'384,"0"0"0,0 1 0,0-1 0,0 1 1,0-1-1,1 1 0,-1 0 0,1-1 0,-1 1 0,1 0 1,0 0-1,0 0 0,0 0 0,0 1 0,1-1 0,2-2 1,14-12 9958,-23 24-9538,-5 140 728,-1-2-596,1-31-615,6-46-164,-6-16-990,9-50 947,12-18-12187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34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11 9568,'1'-10'3058,"0"15"978,0 22 315,-10 110-992,-4 30-2228,-8 88-339,19-231-757,3 29-1539,-3-47-417,-18-27-13560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34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13 305 4992,'-13'-5'9466,"32"2"-5461,-12 1-3420,0 0-1,1 0 0,-1-1 0,0 0 0,-1 0 1,9-6-1,22-9 430,3 2-291,79-19-1,-101 31-668,0 2 0,0 0 0,0 0 0,0 2 0,0 0 0,0 1 1,23 5-1,21 10 505,-46-10-153,0-2-1,0 0 0,1-1 1,23 2-1,-37-5-299,1-1 0,0 1-1,-1-1 1,1 0 0,0 0 0,-1 0 0,1-1-1,-1 1 1,1-1 0,-1 1 0,0-1-1,5-4 1,3-3 71,20-20-1,-20 17-48,5-6-218,0-2 1,-2 0-1,0-1 1,16-33-1,-28 51-696,0 0 1,0-1-1,-1 1 0,0 0 0,2-8 1,1 2-1797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35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18 7456,'-8'-13'10005,"-1"13"-8247,0 1 1,1 0-1,-14 3 1,14-2-1394,1 0 0,-1 1 1,0 0-1,1 1 0,0 0 1,-13 8-1,16-9-363,0 0-1,0 1 1,0-1 0,0 1-1,0 0 1,1 0 0,0 0-1,0 1 1,0-1 0,0 1-1,1 0 1,0-1 0,0 1-1,0 0 1,0 0 0,1 1-1,0-1 1,0 0 0,0 0-1,1 7 1,0-7 23,0 0 0,0 0 0,1 0 0,0 0 1,0 0-1,0 0 0,1 0 0,0-1 0,3 7 0,-5-10-1,1 0 0,0 0 1,-1-1-1,1 1 0,0 0 1,0-1-1,-1 1 0,1-1 1,0 1-1,0-1 0,0 1 1,0-1-1,0 0 0,0 1 1,0-1-1,0 0 0,0 0 1,0 0-1,0 0 0,0 0 1,0 0-1,0 0 0,0 0 1,0 0-1,2 0 0,25-8 151,-27 7-166,13-5 32,-1-1-1,0 0 1,0-1 0,-1-1-1,0 0 1,0-1 0,-1 0 0,0-1-1,-1 0 1,13-18 0,-22 28-40,6-9 29,1 0-1,-2 0 1,1-1 0,8-21-1,-15 27-102,1 11 2,1 3 159,1-1 0,0 1 0,0-1 0,1 1 0,-1-1 0,2-1 0,8 13 0,-12-18-189,9 11 270,19 19 0,-26-29-508,0 0-1,0 0 1,1-1 0,-1 0-1,1 1 1,-1-1 0,1 0 0,0-1-1,0 1 1,0-1 0,7 2 0,2 0-1747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36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9 5216,'-1'-8'13333,"1"13"-10224,-20 70-54,-22 101-1075,33-126-1897,-46 198-156,53-241-3536,14-27-10295,-8 10 13284,9-21-4174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36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6304,'4'-12'2032,"-4"12"-1990,0 0-1,1-1 1,-1 1 0,0 0 0,0 0 0,0-1 0,0 1-1,0 0 1,0 0 0,0 0 0,0-1 0,-1 1-1,1 0 1,0 0 0,0-1 0,0 1 0,0 0 0,0 0-1,0 0 1,0-1 0,0 1 0,-1 0 0,1 0 0,0 0-1,0 0 1,0-1 0,0 1 0,-1 0 0,1 0 0,0 0-1,0 0-2,0 0-1,0 0 1,-1 0 0,1 0-1,0-1 1,0 1-1,0 0 1,0 0-1,0 0 1,0 0-1,0 0 1,0 0 0,0 0-1,0 0 1,0 0-1,-1 0 1,1 0-1,0 0 1,0-1 0,0 1-1,0 0 1,0 0-1,0 0 1,0 0-1,0 0 1,0 0-1,0 0 1,0 0 0,0-1-1,0 1 1,0 0-1,0 0 1,0 0-1,0 0 1,0 0-1,0 0 1,0 0 0,0 0-1,0-1 1,0 1-1,0 0 1,0 0-1,0 0 1,1 0-1,-1 0 1,0 0 0,0 0-1,0 0 1,0 0-1,0 0 1,0 0-1,0-1 1,0 1-1,0 0 1,1 0 0,-1 0 321,0-1 0,1 1 0,-1-1 1,1 1-1,-1 0 0,1-1 0,-1 1 1,1 0-1,0 0 0,-1-1 0,1 1 1,-1 0-1,1 0 0,-1 0 0,1-1 1,0 1-1,-1 0 0,1 0 0,0 0 0,-1 0 1,1 0-1,-1 0 0,1 0 0,1 1 1,3 7 4442,-3 1-5477,0 31 2306,-5 62-1,0-22-1097,0 140-203,0-190-443,2-26-44,0 1 1,0 0 0,1-1 0,0 1-1,0 0 1,0-1 0,2 9-1,-1-5-4146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6:10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52 4224,'-5'-24'1365,"5"23"-1215,0 0-1,0 0 0,0 0 1,0 0-1,0 0 0,0 0 1,0 0-1,1 0 1,-1 0-1,0 0 0,0 0 1,1 0-1,-1 0 0,1 0 1,-1 0-1,1 1 1,-1-1-1,1 0 0,0 0 1,7-7 6287,-6 17-3284,-1 2-2942,0 13 942,-1 0 0,-5 46 0,3-55-905,-25 157 1586,4-40-1028,17-105-268,7-30-571,0-1 0,1 1 0,0 0 0,-1 0 0,1-1-1,0 1 1,1 1 0,3-5 0,5-8-117,-1 0-86,5-7-9,18-22 1,-28 38 233,0 0 1,1 1 0,-1 0 0,1 0 0,0 0 0,1 1 0,-1 0 0,11-5 0,-15 8 80,1 0-1,-1 1 1,1-1-1,0 0 1,-1 1-1,1 0 1,0 0-1,-1 0 1,1 0-1,0 0 0,-1 0 1,1 1-1,0-1 1,-1 1-1,1 0 1,-1 0-1,4 1 1,-4-1 2,0 0 0,0 0-1,-1 0 1,1 0 0,0 1 0,-1-1 0,0 0 0,1 1 0,-1-1 0,0 1 0,1-1-1,-1 1 1,0 0 0,0 0 0,0-1 0,-1 1 0,1 0 0,0 0 0,-1 0 0,1 0-1,-1 0 1,1 0 0,-1 3 0,-1 13 163,-1-1-1,-1 0 1,0 0 0,-1-1-1,-1 1 1,-1-1 0,-10 22-1,11-27-88,0-1-1,-1 1 0,-1-1 1,1-1-1,-2 1 0,1-1 1,-10 9-1,15-17-160,1 0 0,-1 1 0,1-1 0,-1 0-1,0 0 1,1 0 0,-1-1 0,0 1 0,0 0 0,0-1 0,1 1-1,-1-1 1,0 1 0,0-1 0,0 0 0,0 0 0,0 0 0,0 0-1,0 0 1,0 0 0,0-1 0,0 1 0,1-1 0,-1 1 0,0-1-1,0 0 1,0 1 0,1-1 0,-1 0 0,-2-2 0,-4-3-614,0 0 0,1-1 0,-1 0 0,-10-14 1,8 9-703,0 2 76,5 5-44,0-1 0,0 0-1,-7-11 1,10 14 511,1 1 0,0-1 0,0 0 0,0 0 0,0 0-1,1 0 1,-2-5 0,2-9-2406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37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13 217 4800,'-11'-15'1557,"11"15"-1497,-1-1 0,1 1 0,0-1 0,0 1 0,0 0 0,-1-1 0,1 1-1,0-1 1,0 1 0,0-1 0,0 1 0,0-1 0,0 1 0,0-1 0,0 1 0,0-1 0,0 1 0,1-1-1,-1 1 1,0 0 0,0-1 0,0 1 0,1-1 0,-1 1 0,0-1 0,0 1 0,1 0 0,-1-1 0,0 1-1,1 0 1,-1-1 0,0 1 0,1 0 0,0-1 0,15-8 3316,-10 6-1996,4-4 768,-8 5-1632,0 0 0,1 1 0,-1-1 0,0 1 0,1 0 0,4-2 0,17-7 2709,-21 8-2850,1 0 0,0 1 0,0-1 0,0 1 1,0 0-1,8-1 0,42-6 1336,-40 5-1401,1 1-1,1 0 0,-1 1 1,18 2-1,69 2 833,-91-3-1025,1-1 58,0 0 0,0 0 0,0-1-1,-1 0 1,1-1 0,-1-1 0,1 0 0,13-7 0,-8 2-24,1-1 1,-1-1-1,0-1 0,14-13 0,-24 19-709,12-10 840,-9 12-7200,0 20-3791,3 8 3120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37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8224,'-19'1'15487,"31"7"-14275,17 17 1,-6-5-662,-12-10-285,-1 0 0,0 1-1,0 0 1,-1 1 0,15 24-1,29 69 287,-46-90-533,43 111 125,-15-33-181,-35-93-52,0 0-1,0 1 1,1-1 0,-1 0-1,0 0 1,0 1 0,0-1 0,0 0-1,0 0 1,0 1 0,0-1-1,0 0 1,0 0 0,1 0-1,-1 1 1,0-1 0,0 0-1,0 0 1,0 0 0,1 1-1,-1-1 1,0 0 0,0 0-1,1 0 1,-1 0 0,0 0-1,0 0 1,0 1 0,1-1-1,-1 0 1,0 0 0,0 0-1,1 0 1,-1 0 0,0 0-1,1 0 1,4-9-2749,1-19-689,-6 26 3384,7-79-7841,0 33 1910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38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698 1 8128,'-10'3'1455,"-1"1"759,5 6 5300,2 0-6606,-1 0 1,-1-1-1,0 1 0,0-1 0,-1 0 0,0-1 0,-16 15 0,-3-1-302,-35 23 0,34-26-123,-333 269 221,315-249-1016,-5 4-1753,19-13-2640,24-20 67,15-9-1508,13-15-131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40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77 3136,'-1'-4'256,"0"0"0,0 0 0,0 0 0,1 0 0,-1 0 0,1-7 0,1-14 4831,0 8 2316,-6 28-5035,-26 100-111,21-72-1874,-71 250 2364,63-222-2426,2 0 0,3 2 0,4-1 0,-1 81 0,9-120-191,1-1 0,2 1 0,1-1 0,1 1 0,2-1 1,0 0-1,2-1 0,1 1 0,16 31 0,-10-27-31,19 35 81,-29-58-392,1-1 1,0 1-1,0-1 0,1 0 0,8 7 0,-14-14-112,0 0 0,1 1 0,-1-1-1,0 0 1,1 0 0,0 0 0,-1 0-1,1 0 1,-1 0 0,1 0 0,0-1 0,0 1-1,-1 0 1,1-1 0,0 0 0,0 1-1,0-1 1,0 0 0,0 0 0,0 0 0,-1 0-1,1 0 1,0-1 0,0 1 0,0 0-1,0-1 1,-1 1 0,3-2 0,17-8-2897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40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12 7552,'-40'-11'2448,"37"11"-2252,-1-1 0,1 1 0,-15 8 12885,28-5-12473,0 0 0,-1-1 1,1 0-1,0-1 1,12 1-1,52-3 768,-31 0-1011,-3 2-270,0 2 0,0 2-1,42 10 1,-61-13-1247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41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20 8128,'-16'-13'2618,"16"13"-2591,0 0-1,0 0 1,0 0 0,0 0-1,0 0 1,0 0-1,-1 0 1,1-1 0,0 1-1,0 0 1,0 0-1,0 0 1,0 0-1,0 0 1,0 0 0,0-1-1,0 1 1,0 0-1,0 0 1,0 0-1,0 0 1,-1-1 0,1 1-1,0 0 1,0 0-1,0 0 1,1 0-1,-1 0 1,0-1 0,0 1-1,0 0 1,0 0-1,0 0 1,0 0-1,5-2 4212,29 26 1173,-30-21-5115,-1 1 0,1 0 0,-1 0 0,1 0 0,-1 0 0,0 1 0,-1-1 0,1 1 0,-1 0 0,2 5 0,1 3 103,-2 1 1,0 0-1,-1-1 1,0 1-1,-1 18 1,-5 70 438,1-66-660,-5 41-150,-27 110 0,25-136-260,9-48-341,0 1-1,0-1 1,0 1 0,0-1-1,-3 5 1,26-24-16541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41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20 8128,'-4'-4'1209,"-1"-4"-130,4 1 5112,11 8-2943,-4 3-2792,0 1 0,0 0 0,0 0 0,-1 1-1,0-1 1,0 1 0,8 13 0,-12-18-428,6 11 318,0 1 0,0-1 0,9 28 0,7 13 158,-10-29-220,2 0 0,31 39 1,44 35 604,-49-53-557,-25-27-198,-1 1-1,-1 0 1,-1 1-1,0 1 1,-2 0-1,12 30 1,-12-20 4,-1 0 1,-1 1-1,-2 0 1,3 35-1,-7-47-66,-2 1 0,-1-1 0,-1 1-1,-4 31 1,2-38-31,0 0-1,-1 0 1,0 0-1,-1-1 0,-1 1 1,0-1-1,-10 15 1,-9 7-76,-2-2 0,-36 36 0,0-1-1882,17-15-3697,15-19-3544,7-13 3712,-7-5 732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42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1 747 5216,'6'-3'14061,"1"-1"-10581,1 0-3096,-1-1 0,0 0 0,13-10 0,30-53 690,-1 2-527,-23 40-434,1 1-1,1 1 1,35-21 0,-29 20-57,5-3-36,44-34 54,-70 50-35,0 0 0,-1-1 0,21-27 0,-25 27-27,0 0 0,-1-1 1,0 0-1,-1 0 0,-1 0 0,0-1 0,-1 0 0,-1 0 0,0 0 0,1-27 1,-4 37-23,-1 0 1,1 0 0,-1 0 0,0 1 0,0-1 0,0 0 0,0 1 0,-1-1 0,0 1 0,-3-6 0,4 9-4,0-1-1,0 0 1,-1 1 0,1-1-1,0 1 1,-1-1 0,1 1-1,-1-1 1,0 1 0,1 0 0,-1 0-1,0 0 1,0 0 0,0 0-1,1 0 1,-1 1 0,0-1 0,0 0-1,0 1 1,0 0 0,0-1-1,-1 1 1,1 0 0,0 0-1,0 0 1,-4 1 0,-1 1 33,0 0-1,0 0 1,-1 1-1,1 0 1,1 0 0,-1 1-1,0 0 1,1 0 0,0 1-1,0-1 1,-7 9 0,-2 2 33,0 1 0,-21 31 0,19-19 190,1 0 0,1 1 0,1 1 0,-10 34 0,17-43-149,1 1 0,1 1 0,1-1 0,1 0 0,1 1 0,1 0 0,1 0-1,0-1 1,2 1 0,1 0 0,1-1 0,1 0 0,1 0 0,15 39-1,-17-53-67,0 1 0,0-1 0,1 0 0,0-1 0,1 1 0,-1-1 0,9 7 0,-12-11-145,1-1 0,0 1-1,0-1 1,0 0 0,0 0-1,0 0 1,1-1 0,-1 1-1,0-1 1,1 0-1,-1 0 1,1 0 0,-1 0-1,1 0 1,0-1 0,-1 0-1,1 0 1,0 0 0,-1 0-1,5-1 1,2-1-1713,1 0 0,-1 0 0,0-1 0,0-1 0,16-8 0,5-6-6786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46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40 3552,'0'-2'550,"1"1"-1,-1-1 1,0 1 0,0-1-1,1 1 1,-1-1 0,1 1-1,0-1 1,-1 1 0,1-1 0,0 1-1,0-1 1,1-1 0,-1 3-309,-1-1 1,0 1 0,0-1 0,0 1 0,0-1-1,0 1 1,1-1 0,-1 0 0,0 1-1,0-1 1,0 1 0,-1-1 0,1 0-1,0 1 1,0-1 0,0 1 0,0-1 0,0 1-1,-1-1 1,1 1 0,0-1 0,-1 1-1,1-1 1,0 1 0,-1-1 0,1 1-1,0-1 1,-1 1 0,0-1 0,0 1-62,-1 0 0,1-1 1,-1 1-1,1 0 0,-1 0 1,0 0-1,1 1 0,-1-1 1,1 0-1,-1 1 0,1-1 1,-1 1-1,1-1 0,0 1 1,-1-1-1,1 1 0,0 0 1,-1 0-1,1 0 0,-1 1 1,-25 21 634,17-11-664,0 1-1,1 0 1,1 1-1,0 0 1,0 1-1,2 0 1,0 0-1,-6 21 1,7-17-58,0 1 1,2 0 0,-2 29-1,4-42-58,1 1 0,0 0 0,1-1 0,0 1 0,0 0 0,1-1 0,0 1 0,0-1 0,0 0 1,1 0-1,7 13 0,-8-17 29,-1-1 1,1 1-1,0-1 0,0 0 1,0 0-1,0 0 1,0 0-1,1 0 1,-1-1-1,0 1 1,1-1-1,-1 1 1,1-1-1,0 0 1,4 2-1,-5-3-35,-1 0-1,1 0 0,-1 0 0,1 0 0,0 0 1,-1 0-1,1 0 0,-1-1 0,1 1 1,0 0-1,-1-1 0,1 1 0,-1-1 1,1 0-1,-1 0 0,0 1 0,1-1 1,-1 0-1,0 0 0,1 0 0,-1 0 1,0-1-1,0 1 0,0 0 0,0 0 0,0-1 1,0 1-1,1-3 0,2-5-14,1-1 0,-1 0 0,-1 0 0,0 0 0,0 0 0,-1-1 0,2-19 0,-3-79 136,-2 60-124,4 10 342,-2 49-231,0-1 0,4 16 0,1 5 28,-1 3 34,1-1 0,19 59 0,-7-40 63,-14-43-1349,2-8-3053,-1-1 1799,22-8-5963,-2 4 4806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47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1 5888,'0'0'110,"-1"0"-1,1 0 1,0 0 0,0 0-1,0 0 1,-1 0 0,1 0-1,0 0 1,0 0 0,-1 0 0,1 0-1,0 0 1,0 0 0,0 0-1,-1 0 1,1 0 0,0 0-1,0 0 1,0 0 0,-1 0 0,1 1-1,0-1 1,0 0 0,0 0-1,-1 0 1,1 0 0,0 1-1,0-1 1,0 0 0,0 0 0,0 0-1,0 0 1,-1 1 0,1-1-1,0 0 1,0 0 0,0 1-1,0-1 1,0 0 0,0 0 0,0 0-1,0 1 1,0-1 0,0 0-1,0 0 1,0 1 0,0-1 0,0 0-1,0 0 1,0 0 0,0 1-1,1-1 1,-1 0 0,0 0-1,0 0 1,0 1 0,0-1 0,0 0-1,0 0 1,1 1 0,11 15 6169,-6-9-6365,-5-5 284,0 0-1,0 0 1,0 0 0,0 0 0,0 0 0,0 0 0,0 0-1,0 0 1,-1 0 0,1 1 0,-1-1 0,0 0 0,0 0-1,0 1 1,0-1 0,0 0 0,0 1 0,-1-1 0,1 0-1,-1 0 1,1 0 0,-1 1 0,0-1 0,0 0 0,0 0-1,0 0 1,0 0 0,0 0 0,-1 0 0,1-1 0,-1 1-1,1 0 1,-1-1 0,0 1 0,-1 1 0,-4 2-131,0-1 0,0 1 1,0-1-1,0-1 0,0 1 1,-1-1-1,1 0 0,-15 2 1,18-4-78,-67 12-1365,62-12 73,0-1 1,1 0-1,-13-1 0,17 0 680,3 1 352,0 0 0,1 0 0,-1 0 0,1 0 1,-1 0-1,0 0 0,1 0 0,-1 0 0,1 0 1,-1 0-1,0-1 0,1 1 0,-1 0 0,1 0 1,-1-1-1,1 1 0,-1 0 0,1-1 0,-1 1 0,1-1 1,-1 1-1,1 0 0,-1-1 0,1 1 0,-1-2 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6:1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66 2656,'25'-4'1552,"-24"4"-1430,-1 0 0,1-1 1,0 1-1,-1 0 0,1 0 0,0 0 1,-1 0-1,1 0 0,0 1 0,-1-1 1,1 0-1,0 0 0,-1 0 0,1 1 1,-1-1-1,2 1 0,6 1 1608,-8-2-1503,1 0 0,-1 0 1,1 0-1,-1 0 0,1 0 0,-1 0 1,1 0-1,-1 0 0,1 0 1,-1 0-1,1 0 0,-1-1 0,1 1 1,-1 0-1,1 0 0,-1 0 1,1-1-1,-1 1 0,1 0 0,-1-1 1,0 1-1,1 0 0,-1-1 1,1 1-1,-1-1 0,0 1 0,1-1 1,-1 0-45,0 1 1,0-1 0,0 0-1,0 0 1,0 0 0,0 1-1,0-1 1,0 0 0,0 0-1,-1 1 1,1-1-1,0 0 1,-1 0 0,1 1-1,0-1 1,-1 0 0,-1-2-2,1 1 0,-1-1 0,0 1 0,0 0 0,0 0 0,0 0 0,0 0 0,0 0 0,-5-2 0,-4-1 113,-1 1 1,0 1-1,0 0 1,-1 0-1,1 1 0,0 1 1,-1 0-1,1 1 0,-1 0 1,1 1-1,-1 0 1,-20 5-1,25-3-171,0 0-1,1 0 1,-1 0-1,1 1 1,0 0 0,0 1-1,0 0 1,0 0-1,-10 10 1,9-6 25,-1 1 0,2 0 0,-1 0 0,1 1 0,-10 21 0,8-8 35,0 0 1,1 0 0,1 1-1,2 0 1,-5 48-1,9-63-115,1 1-1,0 0 1,0 0-1,1 0 1,1-1 0,0 1-1,0 0 1,1-1-1,7 16 1,-8-21-40,1 0-1,-1 0 1,1 0 0,1 0 0,-1 0-1,1 0 1,0-1 0,0 0 0,0 0-1,1 0 1,-1 0 0,1-1 0,0 1-1,0-1 1,0 0 0,0-1 0,1 1-1,10 2 1,5-1-16,0-2 0,1 0 0,-1-1 0,1-1 1,24-4-1,-3 1-492,-29 2-203,1 0-1,0-1 0,-1-1 1,1-1-1,14-5 0,-27 8 306,0 1 0,0-1 0,0 0 0,0 0 0,0 0 0,-1 0 0,1 0 0,0-1 0,-1 1 0,1-1 0,-1 1 0,2-3 0,6-7-1761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47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21 6656,'-19'-20'12671,"20"21"-12419,-1 0-1,1 1 0,-1-1 0,1 0 0,-1 0 1,1 0-1,0 0 0,-1 0 0,1 0 0,1 1 1,4 6 227,11 25-7,1-1 1,2-1-1,1 0 0,1-2 1,2-1-1,44 42 1,1-15-145,111 66 0,-157-111-412,-22-10-357,1 1 1,0-1-1,0 0 0,0 0 0,0 0 0,0 0 0,0 0 0,-1 0 0,3-1 1,-2 1-242,0-1 0,0 0 1,0 0-1,0 0 1,-1 0-1,1 0 1,0 0-1,-1 0 0,1-1 1,0 1-1,-1-1 1,0 1-1,1-1 1,-1 1-1,0-1 1,0 0-1,0 0 0,0 1 1,0-1-1,0-3 1,5-13-2332,-9-2 186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48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554 9 6048,'-3'-9'5621,"2"22"-1562,-5 10-2401,-1-1 1,0 1-1,-20 38 1,23-54-1344,-6 12 29,0-1 1,-1 0 0,-1-1 0,-1 0-1,-1-1 1,0-1 0,-1 0 0,-21 16-1,-18 11 85,-72 40 0,80-54-480,-28 20-1156,26-15-3821,46-32 4576,-10 11-4460,12-12 4705,-1 1 1,1 0 0,0-1-1,0 1 1,0 0-1,0-1 1,0 1 0,0 0-1,0 0 1,0-1-1,0 1 1,0 0 0,0-1-1,0 1 1,0 0-1,1-1 1,-1 1 0,0 0-1,0-1 1,1 1-1,-1 0 1,1 0 0,14 19-5586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50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50 170 4064,'-10'-5'1122,"9"5"-1003,0 0 0,1 0-1,-1-1 1,0 1-1,0 0 1,0 0-1,1-1 1,-1 1 0,0-1-1,1 1 1,-1-1-1,0 1 1,1-1-1,-1 1 1,0-1 0,1 1-1,-1-1 1,1 0-1,-1 1 1,1-1-1,0 0 1,-1 1 0,1-1-1,-1 0 1,1 0-1,0 0 1,0 0-1,-1-2 659,1 0 0,-1 0 0,0 0 0,0 0 0,0 0 0,0 0 0,-1 0 0,1 0 0,-4-4 0,-4-10 2370,9 16-2994,0 1-1,0-1 1,0 1-1,0-1 1,0 0 0,0 1-1,0-1 1,0 1-1,0-1 1,0 0-1,1 1 1,-1-1-1,0 1 1,0-1-1,1 0 1,1-6 1513,-2 7-1026,-3 0 1531,12-1-1961,0-1 0,0 0 0,-1 0 0,1 0 0,12-6 0,-4 1-100,11-1 22,0 0 0,36-4 0,62-2 28,-70 9-113,-1-1 17,0 2 0,73 4 0,-118 1-1608,8-1 4869,-5 1-6158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50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20 7968,'-10'0'1081,"8"-1"-835,0 1 1,0 0-1,1 0 1,-1 0 0,0 0-1,0 0 1,0 0-1,0 0 1,0 1 0,0-1-1,0 1 1,0-1-1,-3 3 2369,18-3 1801,7-1-2219,25-4 0,1-1-1141,39-1-794,0 5-1,160 15 0,-228-11 77,38 5-2028,28 1-5870,-64-7 5092,0-1 0,1-1 0,-1-1 0,36-7 0,10-12-551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51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28 6720,'-6'-6'1341,"4"4"-88,0 0 0,0 0 0,0-1 0,0 1 0,0-1 0,-3-4-1,-3 16 3260,6-5-4233,0 1 0,0 0-1,1 0 1,-1 0-1,1 0 1,0 0-1,1 1 1,-1 4 0,0 5 120,-10 185 1741,3-25-472,-23 66-634,12-154-2484,39-115-12043,2 9 6384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51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72 8640,'-11'-39'2784,"11"38"-2726,-1 0 0,1 0 1,0-1-1,0 1 0,0 0 1,-1 0-1,1 0 0,0-1 0,0 1 1,1 0-1,-1 0 0,0 0 1,0 0-1,1-1 0,-1 1 1,0 0-1,1 0 0,2-10 9916,0 26-9410,-1 0 0,0 0-1,-1 0 1,0 0 0,-2 19-1,0 0 157,-14 213 1922,8-181-2325,-8 37-317,0-9 416,14-78 1007,1-5-5111,13-39-12979,-9 5 10603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52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11 174 5472,'-10'-8'10240,"13"-3"-6956,1-2-1913,2 5-652,0 1 0,1-1-1,-1 1 1,2 0 0,-1 1-1,14-9 1,-14 9-512,10-5 35,-1 1 0,1 1 1,1 0-1,0 2 0,0 0 1,1 1-1,-1 0 0,32-4 1,-38 9-161,0 0 1,1 0-1,-1 1 0,1 1 1,-1 0-1,0 1 0,1 0 1,-1 1-1,0 0 1,-1 1-1,20 9 0,-11-3 162,-1 0-1,0 2 0,-1 1 0,0 0 1,25 25-1,-33-28-107,-5-4-34,1-1-1,-1 0 1,1 0 0,0 0-1,0 0 1,1-1-1,-1 0 1,9 3-1,-13-6-65,0-1-1,0 0 1,0 0-1,0 0 1,1 0-1,-1 0 1,0 0 0,0-1-1,0 1 1,0 0-1,0-1 1,0 0-1,0 0 1,0 1-1,-1-1 1,1 0-1,0 0 1,2-2-1,2-2-56,-1 1 1,0-1-1,1 1 0,4-8 0,-5 6-156,7-8-1879,19-19 1,-27 30 876,1-1 1,-1 1-1,1-1 0,0 2 1,0-1-1,0 0 1,0 1-1,0 0 0,8-2 1,14 0-2571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52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18 6976,'-3'-1'370,"-1"-1"231,0 0 1,0 0-1,0-1 0,1 1 1,-14-3 9133,17 5-9512,-6 11 2569,3-1-2455,0 1-1,1 0 1,0 1-1,0 11 1,0 3-73,-38 366 2664,39-391-2921,-7 106 839,8-106-686,1-1-119,0-1-1,0 0 1,0 0 0,0 1 0,0-1-1,0 0 1,-1 0 0,1 0-1,0 0 1,0-2 0,4-3 39,9-9-133,1 1-1,0 1 1,1 0 0,1 1-1,0 1 1,0 0 0,36-14-1,-48 23 39,0 1-1,0 0 0,0 0 1,0 0-1,0 1 1,-1-1-1,1 1 0,0 0 1,0 1-1,0-1 0,0 1 1,0 0-1,0 1 0,0-1 1,-1 1-1,6 2 0,-3-1 24,-1 1 0,1 0-1,-1 0 1,0 0 0,-1 1 0,1-1-1,-1 1 1,0 1 0,0-1-1,6 9 1,-9-11 39,0 0 0,-1 0 0,1 0 0,-1 1 0,1-1 0,-1 0-1,0 1 1,0-1 0,0 1 0,-1-1 0,1 1 0,-1-1 0,0 1 0,0-1 0,0 1 0,-1 4 0,0-4 22,0 1 1,-1-1 0,1 0-1,-1 0 1,0 0 0,0 0 0,-1 0-1,1 0 1,-1 0 0,0-1 0,-4 5-1,-1-1-23,0 0-1,0-1 0,0 0 1,-1 0-1,0-1 1,0 0-1,0-1 0,-1 0 1,1 0-1,-14 3 0,10-6-20,0 1 0,-1-2-1,1 0 1,0 0-1,-1-1 1,1-1-1,0 0 1,-17-6 0,23 6-55,0 1-173,1-1 0,0 0 0,-1 0 0,1-1 0,0 1 0,0-1 0,1-1 0,-1 1-1,1-1 1,0 0 0,-5-5 0,5 4-550,1 1 1,0-1-1,0 0 0,1-1 0,0 1 1,-6-12-1,9 14 316,-1 1-1,0-1 1,0 0 0,1 0-1,0 0 1,-1 0 0,1 0-1,0 0 1,1 0 0,-1 0-1,0 0 1,1 1 0,0-1-1,-1 0 1,1 0 0,0 0-1,1 1 1,-1-1 0,0 0 0,1 1-1,-1-1 1,1 1 0,0 0-1,2-3 1,7-6-1495,-1 1 0,1 0 0,20-14 0,-17 13 1127,40-28-1851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53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85 4224,'0'-6'650,"0"-1"1,1 1-1,2-11 1,-2 10 820,1 1 0,1 1 0,-1-1 0,4-6 0,-1 0 6768,-6 22-6393,-15 115 525,-30 186-1020,34-212-1443,10-58-4007,3-40 3785,-1-1 0,0 1 0,0-1 0,0 1 0,1 0 0,-1-1 0,0 1 0,1-1 0,-1 1 0,1-1 1,-1 1-1,1-1 0,-1 0 0,1 1 0,-1-1 0,1 0 0,-1 1 0,1-1 0,-1 0 0,1 1 0,-1-1 1,1 0-1,0 0 0,-1 0 0,1 1 0,-1-1 0,1 0 0,0 0 0,-1 0 0,1 0 0,0 0 0,-1 0 1,1 0-1,-1-1 0,1 1 0,0 0 0,-1 0 0,1 0 0,-1-1 0,1 1 0,0 0 0,0-1 0,13-9-5280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53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60 8320,'-2'-32'2672,"2"31"-2512,0-1 1,0 0-1,1 1 1,-1-1-1,0 1 1,1-1-1,0 1 1,-1-1 0,1 1-1,0-1 1,-1 1-1,1 0 1,0-1-1,2-1 1,4-1 4102,-7 19-257,-3 61-1342,-17 94 0,15-136-2243,-20 105 816,-2 21-656,25-144-689,2-13-226,0 1-1,0-1 0,-1 0 0,1 0 0,-1 0 1,0 1-1,0-1 0,0 0 0,-2 5 1,-2-21-8690,7-1 3609,3-4 2826,-2 9 1473,9-29-3289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6:1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39 119 3072,'-11'-30'976,"10"26"-394,0 1 1,0 0-1,0 0 1,1 0 0,-1-1-1,1 1 1,0 0-1,0 0 1,1-6-1,0-4 2297,-1 5-437,0 8-2255,0-1 0,-1 0-1,1 0 1,0 0 0,0 0-1,0 0 1,0 0 0,0 0-1,0 0 1,0 1 0,0-1-1,1 0 1,-1 0-1,0 0 1,0 0 0,1 0-1,-1 0 1,1 1 0,-1-1-1,1 0 1,-1 0 0,1 1-1,-1-1 1,1 0 0,-1 1-1,1-1 1,0 0 0,0 1-1,-1-1 1,1 1 0,0-1-1,0 1 1,0 0 0,-1-1-1,2 1 1,4-2 53,-1 1 0,0 1 0,0-1 1,1 1-1,-1 0 0,11 1 0,8 1 175,-20-2-386,-1 0 0,1 0-1,-1 0 1,1 1 0,0 0 0,5 1 0,-7-1-6,-1-1 1,0 1-1,1 0 0,-1 0 1,0 0-1,0 0 1,1 0-1,-1 0 0,0 0 1,0 0-1,0 0 1,0 0-1,0 1 0,-1-1 1,1 0-1,0 0 1,-1 1-1,1-1 0,0 1 1,0 1-1,0 4 2,0 0-1,-1-1 1,0 1-1,0 0 1,0-1-1,0 1 1,-1 0-1,0-1 1,-4 12-1,-3 7 34,-12 25 0,15-38 13,-12 24 337,-1-1 0,-1-1 0,-39 50 0,56-82-353,1 0-1,-1 1 0,1-1 1,0 0-1,-1 1 0,1-1 1,0 1-1,1-1 1,-1 1-1,0-1 0,0 5 1,1-6-25,1 0-1,-1 0 1,0 0 0,0 0 0,0 0 0,0 0 0,1-1-1,-1 1 1,1 0 0,-1 0 0,1 0 0,-1 0 0,1 0-1,-1 0 1,1-1 0,-1 1 0,1 0 0,0 0 0,0-1 0,-1 1-1,1-1 1,0 1 0,0 0 0,0-1 0,0 0 0,0 1-1,0-1 1,0 1 0,0-1 0,-1 0 0,1 0 0,2 1-1,10 1 133,1-1-1,-1 0 0,1-1 0,17-1 0,-12 0-1066,30 2 1,-43 0-248,1 0 0,0 0 1,0 1-1,9 3 0,-14-4 741,-1-1-1,0 1 1,0 0-1,0-1 1,1 1-1,-1 0 1,0 0-1,0 0 1,0 0-1,0 0 1,0 0-1,-1 0 1,1 0-1,0 0 1,0 0-1,-1 0 1,1 1-1,0 1 1,8 13-2853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54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49 373 6656,'-10'-4'793,"2"2"-90,0-1 0,1 0 0,-9-5 0,16 6-397,1 1 1,-1-1-1,0 0 0,0 1 0,1-1 1,-1 1-1,1-1 0,0 1 1,-1-1-1,1 1 0,0-1 0,0 1 1,1-2-1,-1 1 254,5-7 188,0 1 0,0-1 0,1 1-1,0 1 1,0-1 0,15-10 0,55-34 1429,-32 24-848,-22 12-915,-8 5 110,0 1 0,0 0-1,1 1 1,1 1 0,29-11 0,-42 19-457,0-1-1,0 1 1,-1-1-1,1 1 0,0 0 1,0 0-1,0 1 1,0-1-1,0 1 1,-1 0-1,1 0 1,0 0-1,-1 0 1,1 1-1,3 2 1,6 3 254,-1 1 0,20 17 1,-20-16 11,22 16-1,-28-23-266,-1 0 0,0 1 0,1-2 0,-1 1 0,1-1 0,0 0 0,-1 0 0,1 0 0,0-1 0,0 1 0,7-2 0,7-1 7,-1-2 0,19-4 0,-19 3-65,6-2-304,-1 0 0,0-2 0,-1 0-1,33-19 1,13-15-4930,-2-6-5970,-36 25 6268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55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44 4736,'0'0'67,"-1"0"0,1 0 1,0 0-1,0-1 0,-1 1 0,1 0 1,0 0-1,0 0 0,-1 0 1,1 0-1,0-1 0,0 1 0,0 0 1,-1 0-1,1 0 0,0-1 0,0 1 1,0 0-1,0 0 0,0-1 1,-1 1-1,1 0 0,0 0 0,0-1 1,0 1-1,0 0 0,0-1 0,0 1 1,0 0-1,0 0 0,0-1 1,0 1-1,0 0 0,0-1 0,0 1 1,0-1 282,0 0 0,0 0 0,0 1 0,0-1 0,0 0 0,0 0 0,0 1 0,0-1 0,-1 0 0,1 0 0,0 1 0,-1-1 0,1-1 0,-1 2-33,1-1-1,0 0 0,-1 1 1,1-1-1,0 0 0,0 1 1,0-1-1,0 0 0,-1 1 1,1-1-1,0 0 0,0 1 1,0-1-1,0 0 0,1 1 1,-1-2-1,0 2-84,0-1 1,0 0-1,1 1 0,7-9 7408,-6 9-7520,-1 0 0,1 0 0,-1 0 0,1 0 0,-1 1 0,1-1 0,-1 0 0,1 1 0,2 1 0,-1 2 20,1 0 0,-1 0 1,1 0-1,-1 0 1,-1 1-1,1-1 1,2 7-1,13 37 155,27 131 417,-9-28-544,-33-141-196,-1-3 63,0 0 0,0 0 0,7 11 0,-8-15-7,0-1-16,1 0-1,-1 0 1,0 0 0,-1 1 0,1-1-1,0 0 1,-1 0 0,1 1-1,-1-1 1,0 0 0,1 1 0,-1-1-1,-1 5 1,2-4-81,2 2 53,-2-3 272,0-2-241,0-1 1,0 1 0,-1 0-1,1 0 1,0-1-1,0 1 1,0-1-1,-1 1 1,1 0 0,0-1-1,-1 1 1,1-1-1,0 0 1,-1 1 0,1-1-1,-1 0 1,1 1-1,0-1 1,-1 0 0,0 1-1,1-1 1,0-1-1,9-23-32,-8 19 108,16-48 20,21-56 142,-29 88-193,0 0 0,24-37 0,-9 26-196,2 1 1,50-47-1,-39 42-588,-33 33-47,5-8-1041,-4 3-2447,-16 11-2818,-6 9 4197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55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6240,'0'0'8938,"5"7"-3785,-3-2-5042,1 6 1032,-2 0 1,1 0-1,-2 0 1,1 0-1,-3 19 1,-12 56 366,2-25-1119,9-41-461,-2 16-865,4-12-2566,1-24 3367,-1 0-1,1 0 1,0 1-1,0-1 1,0 0 0,0 0-1,0 1 1,0-1 0,0 0-1,0 0 1,0 0 0,1 1-1,-1-1 1,0 0 0,0 0-1,0 1 1,0-1-1,0 0 1,0 0 0,0 1-1,1-1 1,-1 0 0,0 0-1,0 0 1,0 0 0,0 1-1,1-1 1,-1 0-1,0 0 1,0 0 0,0 0-1,1 0 1,-1 1 0,0-1-1,0 0 1,1 0 0,-1 0-1,0 0 1,0 0 0,1 0-1,-1 0 1,0 0-1,0 0 1,1 0 0,-1 0-1,0 0 1,0 0 0,1 0-1,-1 0 1,0 0 0,0 0-1,1-1 1,-1 1 0,0 0-1,0 0 1,0 0-1,1 0 1,-1 0 0,0-1-1,0 1 1,6-1-1403,15-3-6612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56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587 15 4736,'-3'-14'15284,"-12"33"-12276,-28 33-2538,12-20 120,-1-3 0,-69 50 1,78-64-488,2 2 0,0 1 1,1 0-1,1 2 1,0 0-1,2 1 1,0 0-1,2 2 1,-14 25-1,-1 16 218,2 2 0,4 0 0,2 2 0,-19 106 0,35-133-165,1 0 0,2 0 0,2 0 0,1 0 0,3 0 0,1 0 0,18 78 0,-17-100-77,0-1-1,2 0 0,0 0 0,1-1 0,1 0 0,13 21 0,-14-28-87,-1 0-1,2-1 1,-1 0 0,2 0-1,-1-1 1,1 0-1,0 0 1,0-1-1,1 0 1,18 7-1,-20-10-485,1 0 0,0-1 1,-1 0-1,2-1 0,-1 0 0,0-1 0,0 0 1,11-1-1,-12 0-501,1-1 0,-1 0 0,1 0 0,-1-1 0,1-1 1,-1 1-1,0-1 0,0-1 0,-1 0 0,1 0 0,-1-1 0,1 0 0,-1 0 1,7-8-1,18-21-4700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57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73 10816,'-15'-7'3477,"25"10"4444,3-1-3594,34-3-3049,-16-1-138,162 11-585,-181-9-741,-6 0-1213,0 0 0,0 0 1,12-2-1,-15 1 181,0 0 0,0 0 1,-1 0-1,1 0 0,0-1 0,-1 1 1,1-1-1,-1 0 0,1 1 0,-1-1 1,4-4-1,14-17-2590,-1-8 544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57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16 9792,'-3'-9'2577,"3"9"-2516,0 0 1,0 0-1,0 0 0,0-1 0,0 1 1,0 0-1,0 0 0,0-1 0,0 1 0,0 0 1,0 0-1,0 0 0,0-1 0,0 1 1,0 0-1,0 0 0,0 0 0,0-1 1,0 1-1,0 0 0,0 0 0,0 0 1,0-1-1,0 1 0,0 0 0,0 0 0,1 0 1,-1-1-1,0 1 0,0 0 0,0 0 1,0 0-1,0 0 0,1 0 0,-1-1 1,0 1-1,0 0 0,0 0 0,2 1 1518,6 10 442,-6-9-1585,0 1 0,0-1-1,0 1 1,0 0 0,-1 0 0,2 3-1,1 6 186,0 0 0,-2 1-1,1-1 1,0 19-1,-1 56 474,-2-32-528,-4 175 1577,-1-54-1625,2-118-533,0-1-1387,5-19-2957,-2-37 4063,0 0 0,0 0-1,0 0 1,0-1 0,0 1-1,0 0 1,0 0 0,1 0-1,-1 0 1,0 0-1,0-1 1,1 1 0,-1 0-1,1 0 1,-1-1 0,1 1-1,-1 0 1,1 0 0,-1-1-1,1 1 1,0-1 0,-1 1-1,1 0 1,0-1 0,-1 1-1,1-1 1,0 0 0,0 1-1,1 0 1,15-6-7341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57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15 8896,'-4'-10'2075,"7"6"-682,15 3-57,-17 2-1314,4 0 333,-1 0 0,1 0-1,0 1 1,-1 0 0,1 0-1,-1 0 1,1 1 0,-1-1 0,0 1-1,0 0 1,7 7 0,-1-2 353,27 24 944,-1 2-1,59 71 1,-81-87-1379,-1 1 0,-1 1 0,-1 0 0,-1 1 0,0 0 0,-2 0 0,7 26 0,27 155 926,-41-198-1179,8 52 355,-3 1 0,-2 0 0,-2 1 0,-3-1 0,-12 80 0,4-81-281,-2-1 0,-24 69 0,29-107-402,-1 1 1,-1-2-1,0 1 0,-1-1 0,-1 0 0,0-1 0,-2 0 1,1-1-1,-2 0 0,-26 23 0,25-26-758,0-1 0,-1-1 0,0 0 0,0-1 0,-1 0 0,1-1 0,-2-1 0,-21 5 0,35-11 295,0 1 0,0-1 1,-1 1-1,1-1 0,0 0 0,0-1 1,-1 1-1,-3-1 0,5 0 437,0 1-1,1-1 0,-1 0 1,0 1-1,1-1 1,-1 0-1,1 0 1,-1 0-1,1 0 1,0-1-1,-1 1 1,1 0-1,0 0 1,0-1-1,0 1 1,-1-3-1,-10-27-2550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58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26 740 4736,'-25'8'10688,"28"-6"-10421,-1-1 0,1 1 0,0-1 0,0 1 0,0-1 0,0 0 0,1-1 0,-1 1 1,0 0-1,0-1 0,0 0 0,1 0 0,-1 0 0,0 0 0,0 0 0,0 0 1,1-1-1,-1 0 0,5-1 0,1-1 91,1 0 1,-1-1-1,0 0 1,0 0-1,11-9 1,-8 5-224,-1-1 0,0-1 1,-1 0-1,0 0 1,-1-1-1,0 0 0,10-16 1,45-93 125,-17 27-112,7 10-112,22-41-22,-69 109 15,-1 1 0,0-1 0,0-1 0,-2 1-1,0-1 1,4-29 0,-8 39-2,0 1-1,0 0 1,-1-1-1,1 1 0,-1 0 1,0 0-1,-1-1 1,-2-6-1,4 11-12,-1 0 1,1-1-1,-1 1 0,0 0 0,1 0 1,-1 0-1,0 0 0,0 0 0,0 0 1,1 1-1,-1-1 0,0 0 0,0 0 0,0 1 1,-1-1-1,1 0 0,-1 0 0,0 1-10,1 0 0,0 0-1,-1 0 1,1 0-1,-1 0 1,1 0 0,0 0-1,-1 0 1,1 1-1,0-1 1,-1 0 0,1 1-1,0 0 1,0-1 0,0 1-1,-1 0 1,1-1-1,0 1 1,-2 2 0,-7 5 60,1 1 0,0 0 0,0 0-1,-12 19 1,-25 48 608,33-50-482,1 0 0,2 1 0,1 0 1,1 1-1,1 0 0,1 0 0,-2 34 0,5-6 50,2 0-1,11 92 0,-9-139-342,0-1 0,1 0-1,0 0 1,0 0-1,1 0 1,0 0-1,0-1 1,0 1-1,1-1 1,1 0-1,-1 0 1,1 0-1,7 6 1,-10-11-263,0 0 0,0 0 0,0 0 0,1-1-1,-1 1 1,1-1 0,-1 0 0,1 0 0,-1 0 0,1 0 0,0 0 0,0 0 0,-1-1 0,1 1 0,0-1 0,0 0-1,4 0 1,6 0-2111,-1-2 0,23-4 0,11-4-4574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59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18 8896,'-8'-17'13903,"7"27"-12255,-18 127 197,7-44-1199,1-13-165,-23 136 728,31-203-1172,-4 23 209,7-35-231,0-1 0,-1 1 1,1 0-1,0 0 0,0 0 0,0 0 0,0 0 0,0-1 0,0 1 0,0 0 0,1 0 0,-1 0 0,0 0 0,0-1 0,1 1 0,-1 0 1,0 0-1,1 0 0,-1-1 0,1 1 0,-1 0 0,1-1 0,-1 1 0,1 0 0,0-1 0,-1 1 0,1-1 0,1 1 0,-1-1-7,-1 0-1,1 0 0,0 0 0,-1 0 0,1 0 0,0 0 0,0-1 0,-1 1 0,1 0 0,0-1 0,-1 1 0,1 0 0,0-1 0,-1 1 0,1-1 0,-1 1 0,1-1 1,0 0-1,0 0-8,9-8-141,-1 1 0,14-18 1,7-6 123,-25 27 2,-1 1-12,0 0 1,0 1-1,0-1 1,1 1 0,7-5-1,-11 8 18,0 0 0,0-1 0,-1 1 0,1 0 0,0-1-1,0 1 1,0 0 0,0 0 0,0 0 0,0 0-1,0 0 1,0 0 0,-1 0 0,1 0 0,0 1 0,0-1-1,0 0 1,0 0 0,0 1 0,0-1 0,-1 0 0,1 1-1,0-1 1,0 1 0,-1-1 0,1 1 0,0 0 0,-1-1-1,1 1 1,0 0 0,-1-1 0,1 1 0,-1 0 0,1 0-1,-1-1 1,1 1 0,-1 0 0,0 0 0,1 0 0,-1 0-1,0 1 1,2 4 90,0 1-1,-1-1 1,0 1-1,0 0 1,0-1-1,-1 1 1,0 0-1,-1 8 1,-2 7 415,-6 26 1,6-36-291,-1-1 0,0 1 0,-8 15 0,8-20-165,1-1 1,-1 0 0,0 0 0,0-1 0,0 1 0,-1-1 0,-8 7-1,12-11-46,0 0-1,-1 0 0,0 0 1,1 0-1,-1 0 1,1-1-1,-1 1 0,0 0 1,1-1-1,-1 1 0,0-1 1,0 0-1,1 0 0,-1 1 1,0-1-1,0 0 0,0 0 1,1-1-1,-4 1 1,2-1-57,0-1 1,0 1 0,-1 0-1,1-1 1,0 0 0,0 1 0,0-1-1,1 0 1,-5-4 0,-2-3-829,0-1 0,1 0 0,0-1 0,-7-12 0,13 21 407,1 0-1,0 0 1,0 0 0,0 0 0,0 0-1,1 0 1,-1 0 0,0 0 0,1 0-1,-1 0 1,1-1 0,0 1 0,0 0-1,0 0 1,0 0 0,0-1-1,1-1 1,0 2 33,-1 1 0,1-1-1,0 1 1,0 0 0,-1-1-1,1 1 1,0 0 0,0 0-1,1 0 1,-1 0 0,0 0-1,0 0 1,0 0 0,1 0 0,-1 0-1,0 0 1,1 1 0,-1-1-1,1 1 1,-1-1 0,1 1-1,-1-1 1,1 1 0,2 0-1,18 0-3046,5 5 1626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0:59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 7040,'0'0'143,"-1"1"1,0-1-1,0 1 1,0 0-1,1-1 1,-1 1-1,0 0 1,1-1-1,-1 1 1,1 0-1,-1 0 1,1 0-1,-1-1 1,1 1-1,-1 0 0,1 0 1,0 0-1,-1 0 1,1 0-1,0 0 1,0 0-1,0 0 1,0 0-1,0 0 1,0 0-1,0-1 1,0 1-1,0 0 1,0 0-1,1 0 1,-1 0-1,0 0 1,1 0-1,-1 1 1,2 5 1116,1 10 510,-2 0 0,1 0 0,-3 24 0,0-22-870,-1 0 0,-1-1 0,-1 1 0,-1-1 0,-10 27 0,12-36-636,-1-2 0,0 1 1,0 0-1,-1-1 0,-8 12 0,12-18-361,0 0 0,0 0 0,0 0 1,0 0-1,0 0 0,0 0 0,0 0 0,0 0 0,0 0 0,-1-1 0,1 1 0,0 0 1,-1-1-1,1 1 0,0-1 0,-1 1 0,1-1 0,-1 0 0,1 1 0,0-1 0,-1 0 0,1 0 1,-1 0-1,1 0 0,-1-1 0,1 1 0,-1 0 0,1 0 0,0-1 0,-1 1 0,1-1 0,0 1 1,-1-1-1,1 0 0,0 1 0,0-1 0,-1 0 0,1 0 0,0 0 0,0 0 0,0 0 1,-1-2-1,-1-1-582,0 0 0,1-1 0,-1 1 1,1-1-1,0 0 0,0 1 1,1-1-1,-1 0 0,1 0 0,0 0 1,1 0-1,-1 0 0,1 0 1,0 0-1,0-1 0,0 1 0,1 0 1,2-8-1,12-29-4942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6:13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29 3552,'3'-3'697,"0"0"0,0 0-1,0 1 1,1-1 0,-1 1 0,1 0 0,0 0 0,0 0-1,-1 1 1,1-1 0,0 1 0,7-1 0,4 4 10122,-18 21-9845,2-14-253,-10 64 183,-24 84 1,18-90-608,-30 177-622,47-226-1352,1-7-3702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1:00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14 296 5632,'-1'0'237,"0"-1"1,0 0-1,0 0 0,0 0 1,0 0-1,0-1 1,0 1-1,0 0 0,1 0 1,-1 0-1,0-1 1,1 1-1,-1 0 0,1-1 1,0 1-1,-1 0 0,1-1 1,0 1-1,0-1 1,0 1-1,0 0 0,0-1 1,0 1-1,0-1 1,0 1-1,1 0 0,-1-1 1,1 1-1,-1 0 1,1-1-1,-1 1 0,1 0 1,0 0-1,-1 0 1,1-1-1,0 1 0,0 0 1,0 0-1,0 0 0,1-1 1,-1 2-59,-1 0 1,1-1-1,-1 1 0,1 0 1,-1 0-1,1 0 0,-1 0 1,1 0-1,-1-1 1,1 1-1,-1 0 0,1 0 1,-1 0-1,1 0 0,-1 1 1,1-1-1,-1 0 0,1 0 1,-1 0-1,1 0 1,-1 0-1,0 1 0,1-1 1,-1 0-1,1 0 0,-1 1 1,1-1-1,-1 0 0,0 1 1,1-1-1,-1 0 1,0 1-1,1-1 0,-1 1 1,0-1-1,1 0 0,-1 1 1,0-1-1,0 1 0,0-1 1,1 2-1,11 25 482,-9-22-50,3 12 53,5 25 1,-1-7-79,8 34 534,-14-46-651,-4-23-457,0 0-1,0 0 1,1 1 0,-1-1-1,0 0 1,0 0 0,0 0-1,0 1 1,0-1 0,1 0-1,-1 0 1,0 0 0,0 1 0,0-1-1,0 0 1,1 0 0,-1 0-1,0 0 1,0 1 0,1-1-1,-1 0 1,0 0 0,0 0 0,1 0-1,-1 0 1,0 0 0,0 0-1,1 0 1,-1 0 0,0 0-1,0 0 1,1 0 0,-1 0 0,0 0-1,0 0 1,1 0 0,-1 0-1,0 0 1,1 0 0,8-3 405,-7 1-324,0 1 0,0-1 0,1 0-1,-2-1 1,1 1 0,0 0 0,0 0 0,-1-1 0,3-4-1,9-26 176,-11 27-195,37-124 19,-25 78-205,2-4-1359,9-64 0,-16 77-2805,-9 37 616,-4 11 1031,-4 14-76,-15 64-4281,14-45 3265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1:00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6 9792,'-5'-5'3648,"-3"13"-2848,3 9-224,10-6 2527,-5 4-1823,-5 10 2720,-5 15-2272,6 8 704,0 7-1440,-1 2-512,-4-6-288,4-6-256,0-13 32,2-4-2016,-2-12 1120,10-36-13247,8-13 7103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1:18.1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80 3328,'0'0'122,"-2"-17"6023,2 16-6042,1 1 0,-1 0-1,0 0 1,0 0 0,0-1 0,0 1-1,0 0 1,0 0 0,0-1-1,0 1 1,-1 0 0,1 0 0,0-1-1,0 1 1,0 0 0,0 0 0,0 0-1,0-1 1,0 1 0,0 0-1,-1 0 1,1 0 0,0-1 0,0 1-1,0 0 1,0 0 0,-1 0-1,1 0 1,0 0 0,0-1 0,0 1-1,-1 0 1,1 0 0,0 0 0,0 0-1,-1 0 1,1 0 0,0 0-1,0 0 1,-1 0 0,1 0 0,0 0-1,0 0 1,0 0 0,-1 0-1,1 0 1,0 0 0,0 0 0,-1 0-1,1 0 1,0 0 0,-1 0 0,-8 2 1316,8-2-1400,1 0 0,0 0 0,-1 0 0,1 0 0,-1 0 0,1 0 0,-1 0 0,1 0 0,0 0 0,-1 0-1,1 0 1,-1 0 0,1 1 0,0-1 0,-1 0 0,1 0 0,-1 0 0,1 1 0,0-1 0,-1 0 0,1 0 0,0 1 0,-1-1 0,1 0 0,0 1-1,0-1 1,-1 0 0,1 1 0,0-1 0,0 0 0,-1 1 0,1-1 0,0 1 0,0-1 0,0 1 0,-1 0 32,1 0 0,0 0 1,0 0-1,0 0 0,-1 0 1,1 0-1,0 0 0,0 0 1,0 0-1,1 0 0,-1 0 1,0 0-1,0 0 0,0 0 1,1 0-1,0 2 0,-1-2 7,0-1-1,1 0 1,-1 1 0,0-1-1,1 1 1,-1-1-1,0 0 1,1 1 0,-1-1-1,0 0 1,1 0-1,-1 1 1,1-1 0,-1 0-1,1 0 1,-1 1-1,0-1 1,1 0 0,-1 0-1,1 0 1,-1 0-1,1 0 1,-1 0 0,1 0-1,-1 0 1,1 0-1,-1 0 1,1 0 0,-1 0-1,1 0 1,-1 0-1,1 0 1,-1 0 0,1-1-1,-1 1 1,0 0-1,1-1 1,2 0 42,0-1 0,0 0 1,0 0-1,-1 0 0,1 0 0,-1-1 1,1 1-1,-1-1 0,0 0 0,0 1 0,0-1 1,0 0-1,-1 0 0,1 0 0,-1 0 0,0-1 1,0 1-1,1-3 0,-10 34-399,4-18 260,3-9 70,0 1-1,0-1 1,0 1-1,0-1 1,1 1-1,-1-1 1,1 1-1,-1 0 1,1-1 0,0 1-1,0 0 1,0-1-1,0 1 1,0 0-1,0 0 1,0 1-1,1-2 248,3-10 895,-4 4-1106,1 1 1,-1-1 0,-1 0-1,1 1 1,-1 0-1,1-1 1,-1 1-1,0-1 1,-1 1-1,1 0 1,-5-8 0,5 9-237,-1 1 0,0-1 1,0 1-1,0 0 0,0 0 1,0 0-1,0 0 1,-1 0-1,1 0 0,0 0 1,-1 1-1,0-1 0,1 1 1,-1 0-1,0 0 1,0 0-1,0 0 0,1 0 1,-1 0-1,-4 1 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1:36.5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9 734 2560,'-9'0'8501,"14"-8"-6096,14-5-1186,21-12 0,-5 4-905,15-12 30,96-67 302,-126 84-374,0-1-1,-1-1 0,-1 0 0,27-36 1,-40 47-290,0 0 0,0-1 0,-1 1 1,0-1-1,-1 0 0,1 0 0,-1 0 1,-1-1-1,0 1 0,0 0 0,1-15 0,-3 25-19,0 0-1,1-1 1,-1 1-1,1 0 1,-1-1-1,1 1 1,0 0-1,1 2 0,4 14-45,-2 19 39,-1 0 0,-2 0 0,-5 40 0,4-72 55,-1 10-34,1 25-1,0-35 36,1-1 1,0 1-1,0 0 0,0-1 0,0 1 0,1-1 0,0 1 0,0-1 0,3 5 0,1 0-47,-2-2 126,1 1 1,11 11-1,-14-17-38,0 0 0,1 0 0,-1 0 0,1 0 0,-1 0 0,1-1 0,0 1 0,0-1 0,0 0 0,-1 0 0,7 1 0,-2-1 24,0 0 1,1 0-1,-1-1 0,0 0 1,0 0-1,1-1 0,-1 0 1,0-1-1,0 1 0,0-1 1,0 0-1,0-1 0,-1 0 1,1 0-1,8-6 0,10-5-63,3-2 182,-1 0 1,31-27-1,-53 39-150,0-1 1,0 0-1,0 0 1,-1-1-1,0 1 0,0-1 1,-1 0-1,0 0 0,5-11 1,-7 13-52,0 1 1,0-1-1,0 0 1,0 0-1,-1 1 1,1-1-1,-1 0 1,0 0-1,0 0 1,-1 0-1,1 1 1,-1-1 0,0 0-1,0 0 1,0 0-1,0 1 1,0-1-1,-3-3 1,3 6-10,1-1 0,-1 1 0,0 0-1,0 0 1,0-1 0,0 1 0,0 0 0,0 0 0,0 0 0,0 0 0,-1 0 0,1 0 0,0 1 0,-1-1 0,1 0 0,0 1 0,-1-1 0,1 1 0,-1-1 0,-2 1 0,2-1-14,-1 2 0,1-1 1,0 0-1,-1 0 1,1 1-1,-1-1 1,1 1-1,0 0 1,0 0-1,-1 0 1,-3 2-1,-1 2-27,-1 0 1,1 1-1,0 0 0,0 0 0,-9 12 0,9-10 39,1 1-1,-1-1 1,2 1 0,-1 0-1,1 0 1,1 0-1,-1 1 1,2 0 0,-1 0-1,1 0 1,1 0-1,0 0 1,-1 16 0,3-23 23,0-1-1,0 1 1,0-1 0,0 0 0,1 1 0,-1-1 0,1 0-1,0 0 1,-1 1 0,1-1 0,0 0 0,0 0 0,1 0-1,-1 0 1,0 0 0,1 0 0,-1 0 0,1 0-1,-1-1 1,1 1 0,0-1 0,0 1 0,0-1 0,0 0-1,0 1 1,0-1 0,0 0 0,0 0 0,3 0 0,3 1 54,0 0 0,-1-1 0,1 0 0,0 0 0,-1-1 0,1 0 0,10-2 0,54-9 237,123-35 1,-144 32-251,-25 5-26,0 0 0,-1-2 0,31-17 0,-4 1-142,-49 26 104,0-1 0,-1 1-1,1-1 1,0 1-1,0 0 1,0 0 0,0 1-1,0-1 1,0 1-1,0-1 1,0 1 0,0 0-1,0 0 1,0 0-1,0 0 1,0 1 0,0-1-1,0 1 1,0 0-1,0 0 1,0 0 0,-1 0-1,1 0 1,0 1 0,-1-1-1,4 3 1,10 5 9,-12-7-16,0 0-1,0 1 0,0 0 0,0-1 0,5 6 0,-9-8 35,-1-1 0,1 1-1,0 0 1,0 0 0,0 0-1,0 0 1,0 0-1,0 0 1,0 0 0,0 0-1,0 0 1,0 0 0,0 0-1,0 0 1,0 0-1,0 0 1,0 0 0,0 0-1,0 0 1,0 0 0,0 0-1,0 0 1,-1 0-1,1 0 1,0 0 0,0 0-1,0 0 1,0 0 0,0 1-1,0-1 1,0 0-1,0 0 1,0 0 0,0 0-1,0 0 1,0 0 0,0 0-1,0 0 1,0 0 0,0 0-1,0 0 1,0 0-1,0 0 1,0 0 0,0 0-1,0 0 1,0 0 0,0 0-1,0 0 1,0 0-1,0 0 1,0 0 0,0 1-1,0-1 1,0 0 0,0 0-1,0 0 1,0 0-1,0 0 1,0 0 0,0 0-1,0 0 1,0 0 0,0 0-1,0 0 1,0 0-1,0 0 1,0 0 0,0 0-1,-8 0 254,-14-4-384,16 3 123,-1 0-29,-1 0-1,1 1 1,-1 0-1,1 1 1,0 0-1,-1 0 1,1 0-1,0 1 1,-10 3-1,3 1-56,1 0 0,0 0 0,-20 14 0,29-17 43,-10 6-31,-19 17 1,30-24 80,0 1 1,-1 1 0,2-1-1,-1 0 1,0 1 0,1 0-1,-1-1 1,1 1-1,0 0 1,0 0 0,-1 4-1,3-7 2,-1 1 0,1-1-1,0 0 1,0 0-1,-1 0 1,1 0 0,0 0-1,0 0 1,0 0-1,0 0 1,0 0 0,0 0-1,1 1 1,-1-1-1,0 0 1,0 0 0,1 0-1,-1 0 1,1 0-1,-1 0 1,1 0 0,-1 0-1,1-1 1,0 1-1,-1 0 1,1 0 0,0 0-1,0 0 1,0-1-1,-1 1 1,1 0 0,0-1-1,0 1 1,0-1-1,0 1 1,0-1 0,0 0-1,0 1 1,0-1-1,2 1 1,1-1 37,0 1-1,0-1 0,0 0 1,0 0-1,-1 0 1,1 0-1,0-1 0,0 0 1,7-2-1,-1-1-7,1 0-1,-2-1 0,1 0 1,-1-1-1,1 0 0,-1-1 1,8-7-1,6-8 39,22-28-1,-31 36-242,-8 14-156,-4 10-81,-1-5 373,0-1 1,-1 1-1,2 0 1,1 6-1,3 9 11,-6-17 24,1-1-1,0 1 1,-1 0-1,1-1 0,0 1 1,1-1-1,-1 1 1,0-1-1,1 1 0,-1-1 1,1 0-1,0 0 1,-1 0-1,1 0 0,0 0 1,1 0-1,-1 0 1,0-1-1,0 1 1,1-1-1,-1 0 0,1 1 1,-1-1-1,1 0 1,-1-1-1,1 1 0,0 0 1,-1-1-1,5 1 1,6 0 59,-1-1 1,1 0-1,-1-1 1,1 0 0,15-4-1,210-53 473,-206 48-557,-1-1 0,0-1 0,-1-2-1,52-31 1,-71 39 8,-13 11-175,-17 16-68,4-9 236,-1 0-1,-26 15 1,-15 10-122,51-31 170,-1-1 0,1 1 0,0 0 0,0 0 0,-8 11 0,13-14-22,-1-1-1,1 0 1,0 0 0,0 0-1,0 1 1,0-1 0,0 1-1,0-1 1,1 1 0,-1-1-1,1 1 1,0-1 0,0 1-1,0 0 1,0-1 0,0 1-1,0-1 1,1 1 0,0 3-1,0-3 15,1 0-1,-1 0 1,1 0-1,-1-1 1,1 1-1,0 0 1,0-1-1,1 1 1,-1-1-1,0 0 1,1 1-1,0-1 1,-1 0-1,1-1 1,3 3-1,-2-2 0,0 0-1,1 0 0,-1 0 1,1-1-1,-1 0 1,1 1-1,0-2 0,-1 1 1,1 0-1,0-1 1,-1 0-1,1 0 0,0-1 1,-1 1-1,1-1 1,0 0-1,6-2 0,5-3 54,-1 0-1,-1-2 0,25-15 0,-10 6 39,68-34-55,-58 33-28,-1-3 1,67-46-1,-81 45 27,0 0-1,-2-1 1,0-2-1,-2 0 1,28-44 0,-6-3-91,33-77 0,-31 43 89,-25 60-158,-19 45 82,1 0 0,-1 0 0,1-1 0,-1 1 0,0 0 0,0-1 0,1 1 0,-1 0 0,0-1 0,0 1 0,0 0 0,0-1 0,0 1 0,-1 0-1,1-3 1,-1 4 15,1 0-1,0 0 0,0 0 0,0-1 0,0 1 0,0 0 0,-1 0 0,1 0 1,0 0-1,0 0 0,0-1 0,-1 1 0,1 0 0,0 0 0,0 0 0,0 0 1,-1 0-1,1 0 0,0 0 0,0 0 0,-1 0 0,1 0 0,0 0 0,0 0 1,0 0-1,-1 0 0,1 0 0,0 0 0,0 0 0,-1 0 0,1 0 0,0 0 1,0 0-1,-1 1 0,-12 10-189,0 5 117,0 1 1,-16 31-1,-19 45 6,34-65 46,-105 237 16,110-245-4,2 0 0,-6 22 0,11-31-17,0-1 0,1 0 1,0 1-1,1-1 1,-1 1-1,3 12 1,-2-20 56,1 0-1,0 1 1,0-1 0,0 0 0,0 1 0,0-1 0,1 0 0,-1 0 0,1 0 0,0 0-1,0 0 1,0-1 0,0 1 0,0 0 0,1-1 0,-1 0 0,1 1 0,0-1 0,-1 0-1,1 0 1,0-1 0,0 1 0,0-1 0,1 1 0,-1-1 0,0 0 0,0 0 0,1 0-1,-1-1 1,1 1 0,-1-1 0,4 0 0,5 0 50,1-1 1,-1-1-1,0 0 1,1-1-1,-1 0 0,0-1 1,-1 0-1,16-8 1,8-7-65,41-29 1,-35 21-245,-34 24-16,-6 6 130,-8 12 83,1-2-29,4-6 37,-9 43-214,10-45 260,1 0 1,-1 0-1,1 1 0,1-1 1,-1 0-1,1 0 1,2 10-1,-3-14-8,1 1 0,-1-1 0,1 1 0,0-1 0,0 0 0,-1 1 0,1-1 0,0 0-1,0 0 1,0 0 0,0 1 0,0-1 0,1 0 0,-1-1 0,0 1 0,0 0 0,1 0 0,-1 0 0,0-1-1,1 1 1,-1-1 0,1 1 0,-1-1 0,1 1 0,-1-1 0,1 0 0,-1 0 0,3 0 0,4 0 16,0 0 0,0-1 0,0-1 0,11-2 0,-6 1-17,50-13 207,70-29 1,-49 15-122,-68 21-152,-11 4 3,-5 5 51,0 0 0,0 0 0,0 0 0,0 0 0,0 0 0,0 0 0,0 0 0,0-1 0,0 1 0,-1 0 0,1 0 0,0 0 0,0 0 0,0 0 0,0 0 0,0 0 0,0 0 0,0-1-1,0 1 1,0 0 0,0 0 0,-1 0 0,1 0 0,0 0 0,0 0 0,0 0 0,0 0 0,0 0 0,0 0 0,0 0 0,-1 0 0,1 0 0,0 0 0,0 0 0,0 0 0,0 0 0,0 0 0,0 0 0,-1 0 0,1 0-1,0 0 1,0 0 0,0 0 0,0 0 0,0 0 0,-6 1-43,0 0-1,1 0 0,-1 0 1,1 1-1,-1 0 1,1 0-1,-10 6 0,4-3 10,1 1 0,0 1-1,-10 9 1,18-15 29,0 1 1,1-1 0,-1 1-1,1-1 1,-1 1 0,1 0 0,0 0-1,0-1 1,0 1 0,0 0-1,0 0 1,0 0 0,0 0-1,1 0 1,-1 1 0,1-1 0,-1 0-1,1 0 1,0 0 0,0 0-1,0 4 1,1-3 16,-1-1-1,1 0 1,0 0-1,0 0 1,0 0-1,0 0 1,0 0-1,0 0 1,1 0-1,-1-1 1,1 1-1,-1 0 1,1-1-1,-1 1 1,1-1-1,0 0 1,0 1-1,0-1 1,0 0-1,0 0 1,3 1-1,4 1 58,1-1 0,-1 0 0,1 0-1,0-1 1,-1-1 0,1 1 0,0-1 0,0-1-1,-1 0 1,1 0 0,17-6 0,-21 5-42,0 0 0,0-1 1,-1 1-1,1-1 0,-1-1 0,0 1 1,0-1-1,0 0 0,-1 0 1,1 0-1,-1-1 0,0 0 0,0 1 1,-1-1-1,1-1 0,-1 1 1,4-9-1,-7 13-23,1-1 0,-1 1 0,1-1 0,-1 1 0,0-1 0,0 1 0,0-1 0,0 1 0,0-1 0,0 1 0,0-1 0,0 1 0,0-1 0,-1 1-1,1-1 1,-1 1 0,1-1 0,-2-1 0,1 1-7,-1 0-1,1 0 1,-1 0-1,0 0 1,0 1-1,1-1 0,-1 0 1,0 1-1,0-1 1,-3 0-1,-5-3 6,0 1 0,0 0 0,0 1 0,-12-2 0,20 4 17,-3 0-21,1 0-1,-1 1 1,1-1-1,0 1 1,-6 0-1,0 1-9,7-2-58,6-1 41,7-2 25,84-11-78,-69 10 22,1 1 0,0 2 0,0 0 0,36 3 0,-60-1 53,1 0-1,0 1 0,0-1 0,-1 1 1,1-1-1,0 1 0,-1 0 0,1 0 1,-1 0-1,1 0 0,-1 0 0,1 1 1,-1-1-1,0 1 0,0 0 1,0-1-1,0 1 0,3 3 0,-4-3 24,0 1 0,0-1 0,0 0 0,0 1 0,0 0 0,0-1 0,-1 1 0,1-1 0,-1 1 0,0 0 0,0-1 0,0 1 0,0 0 0,0-1 0,0 1 0,-1 0 0,1-1 0,-2 4 0,-7 17 6,7-20 21,1 0-1,-1 1 1,1-1 0,0 1-1,0-1 1,0 0-1,0 5 1,3-9 75,0 1 1,-1-1 0,1 0-1,0 0 1,-1 0-1,1 0 1,-1 0-1,3-2 1,13-12-36,2 0 1,29-18-1,-36 26-139,1 0 0,0 1 0,0 1 1,0 0-1,21-5 0,-31 9 39,0 1 0,1-1 1,-1 1-1,1 0 0,-1 0 0,1 0 1,-1 0-1,1 1 0,-1 0 1,1-1-1,-1 1 0,5 2 0,-1 0-32,-1 1 1,1 0-1,-1 0 0,6 6 0,14 8 243,14 12 99,-37-27-469,1 0 1,-1 0-1,0 0 0,0 1 1,0-1-1,0 1 1,-1 0-1,5 7 0,-7-9-336,1 0-1,-1 0 0,1 0 1,-1 0-1,0 0 1,0 1-1,0-1 0,0 0 1,0 0-1,0 0 1,-1 0-1,1 0 0,-1 0 1,0 0-1,1 0 1,-1 0-1,0 0 0,0 0 1,0 0-1,0 0 0,0-1 1,-1 1-1,1 0 1,-3 2-1,-9 7-2721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1:36.9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1224 152 8224,'-19'-12'3712,"23"12"-3200,1 0-512,5 0-96,6 0 32,7 5 64,-4-2 352,2 6-192</inkml:trace>
  <inkml:trace contextRef="#ctx0" brushRef="#br0" timeOffset="1">9 157 8640,'-8'-17'3904,"43"9"-3392,-4 1 1280,6 2-1088,57-10 351,9 2-639,45-10-96,-3 6-192,26-6 192,-15 6-192,-3 5-32,-27 12-64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1:42.0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43 586 4224,'-18'0'1365,"17"0"-1256,1 0 0,-1 0 0,0 0 0,1 0 0,-1 0 0,0 0 0,1-1 0,-1 1 0,0 0 1,1-1-1,-1 1 0,0 0 0,1-1 0,-1 1 0,0-1 0,0-1 680,5 5 1002,1-3 455,0 0-1866,-1-1 0,0 0 0,1 0 1,-1 0-1,0 0 0,1-1 0,6-3 1,26-16 699,-16 6-849,-1 0 0,-1-1 0,-1-1 1,0-1-1,25-32 0,-41 47-244,0 1 0,0-1 0,1 1 0,-1-1 0,1 1 0,0 0 0,-1 0-1,5-2 1,-7 4 7,0 0-1,1-1 1,-1 1-1,1 0 1,-1 0-1,0 0 1,1 0-1,-1 0 0,1 0 1,-1 0-1,1 0 1,-1 0-1,1 0 1,-1 0-1,0 0 0,1 0 1,-1 0-1,1 0 1,-1 0-1,1 1 1,-1-1-1,0 0 1,1 0-1,-1 1 0,0-1 1,1 0-1,0 2-4,0-1-1,0 0 0,-1 0 0,1 0 1,-1 1-1,1-1 0,-1 0 0,1 1 1,-1-1-1,0 0 0,1 1 1,-1-1-1,0 2 0,0 10-18,0-1-1,0 1 1,-2 0 0,1-1-1,-5 13 1,-21 67 25,-171 399 1232,149-387 2005,80-164-2389,66-128-363,15-16-502,-4-4-122,-82 163-59,43-54 0,-57 82 151,-7 10 1,0 1 0,0-1 1,1 0-1,0 1 0,0 0 1,1 1-1,7-6 0,-13 10 37,-1 1-1,1-1 0,0 0 1,0 1-1,0-1 1,0 1-1,0-1 0,0 1 1,0 0-1,0-1 1,0 1-1,0 0 0,0 0 1,1 0-1,-1-1 0,0 1 1,0 0-1,0 0 1,0 1-1,0-1 0,0 0 1,0 0-1,0 1 1,0-1-1,0 0 0,0 1 1,0-1-1,0 1 0,0-1 1,0 1-1,0 0 1,0-1-1,0 1 0,0 0 1,-1-1-1,1 1 1,0 0-1,-1 0 0,1 0 1,0 0-1,0 1 0,0 2-2,1 0 0,-1 0 0,0 0 0,0 0 0,0 0 0,0 0 0,-1 0 0,0 0 0,0 8 0,-2 6 1,-1-1-1,0 1 1,-1-1-1,-1 0 1,-1 0-1,-13 28 1,4-17 83,-1-1 1,-1 0-1,-21 24 1,-4-2 186,36-43-125,0 0 0,0-1 0,0 0 1,-1 0-1,-13 7 0,79-39-91,61-13 2,28-11 10,-112 37-63,-1-2-1,-1-2 0,51-34 0,-69 40 47,0 0 0,-1-2 0,0 0-1,-1 0 1,-1-1 0,0-1 0,-1-1 0,15-27-1,-19 31-7,-2-1 0,1-1 0,-2 1 0,0-1 0,4-18 0,-9 32-32,0 0 1,0 0 0,0-1 0,0 1 0,0 0-1,0 0 1,-1-1 0,1 1 0,0 0 0,-1 0 0,1 0-1,-1 0 1,1-1 0,-1 1 0,1 0 0,-1 0-1,0 0 1,0 0 0,1 0 0,-1 0 0,-1 0-1,1 0-2,1 1 0,-1-1 0,0 1-1,1-1 1,-1 1 0,1 0-1,-1 0 1,0-1 0,1 1 0,-1 0-1,0 0 1,0 0 0,1-1-1,-1 1 1,0 0 0,1 0-1,-1 0 1,0 0 0,1 0 0,-1 1-1,0-1 1,0 0 0,1 0-1,-1 0 1,0 1 0,1-1 0,-1 0-1,0 1 1,1-1 0,-1 0-1,1 1 1,-1-1 0,1 1 0,-1-1-1,1 1 1,-1 0 0,-1 1 7,0 1 1,0-1-1,0 1 1,1 0-1,-1 0 1,1-1-1,0 1 1,0 0-1,0 0 1,0 0-1,0 0 1,1 1-1,0-1 1,-1 0-1,1 0 1,0 3-1,2 6-12,-1 0-1,1-1 0,5 13 0,-1 1-7,18 151-221,-20-129 241,-3-42-8,-1 0 1,1 0-1,0 0 1,1-1-1,-1 1 0,4 7 1,-4-10 32,0-1 0,0 1 0,0 0 1,0-1-1,1 1 0,-1-1 0,0 1 0,1-1 0,-1 0 0,1 1 1,-1-1-1,1 0 0,0 0 0,-1 0 0,1-1 0,0 1 1,0 0-1,0 0 0,0-1 0,0 1 0,1-1 0,7 1 65,-1-1 1,1 0-1,-1 0 0,1-1 0,16-4 0,49-17 48,-50 13-91,156-55 17,-149 50-64,-1-1 0,0-2-1,43-30 1,-63 40-163,-13 14 37,-19 20 10,17-23 124,-17 20-160,-24 20 1,28-29 127,1 1 0,0 1 0,-22 31 0,37-47 33,0 1 0,0 0 0,0 0 0,0 0 0,0 0 0,0 1 0,1-1-1,-1 0 1,1 0 0,-1 0 0,1 1 0,0-1 0,0 0 0,0 0 0,0 1 0,0-1 0,0 0 0,1 0 0,-1 1 0,1-1 0,0 0 0,0 0-1,-1 0 1,1 0 0,0 0 0,2 2 0,-1-1 25,0-1 0,0 0 0,0 1 0,1-1 0,-1 0 0,0 0 0,1-1 0,0 1 0,-1 0 0,1-1 0,0 1 0,0-1 0,0 0 0,0 0 0,0 0 0,0-1 0,0 1 0,4 0 0,-1-1 40,-1 1 0,1-1 0,0 0 0,0-1 0,0 1 1,-1-1-1,1 0 0,0 0 0,-1-1 0,1 0 1,-1 0-1,1 0 0,-1-1 0,9-5 0,-9 4-60,-1 0 0,0 0 0,1-1 0,-1 1 0,-1-1 0,1 0 0,-1 0 0,1 0 0,1-6 0,-1 2 0,-1 1 0,-1-1 0,1 0 0,-1 0 0,1-15 0,-2 14-65,-1-1 0,0 1 0,-1-1 0,-1-12 0,1 19 29,0 0 1,0 0-1,0-1 1,0 1 0,-1 0-1,0 0 1,1 0-1,-2 0 1,1 0-1,0 1 1,-1-1-1,-5-5 1,-4 2-168,12 7 185,0 0 1,0 0-1,-1 0 0,1 0 0,0 0 1,0 0-1,-1 0 0,1 0 1,0 0-1,0 0 0,0 0 0,-1 0 1,1 0-1,0 1 0,0-1 0,0 0 1,0 0-1,-1 0 0,1 0 1,0 0-1,0 0 0,0 1 0,0-1 1,-1 0-1,1 0 0,0 0 0,0 1 1,0-1-1,0 0 0,0 0 0,0 0 1,0 1-1,0-1 0,0 0 1,0 0-1,-1 0 0,1 1 0,0-1 1,0 0-1,0 0 0,0 0 0,1 1 1,-1-1-1,2 3-3,0-1 0,0 1-1,0-1 1,1 0 0,-1 0 0,1 0-1,-1 0 1,1 0 0,0 0 0,3 1 0,-1-1 25,0 0 0,0-1 0,0 1 0,1-1 1,-1 0-1,0 0 0,0-1 0,1 1 1,-1-1-1,9-1 0,-4 0 1,-1-1 1,1 0-1,-1-1 1,0 0-1,12-5 1,6-6 31,-1-1 1,42-32 0,-53 37-18,31-26 40,69-67 0,64-94 109,-174 191-266,0 0-1,0-1 1,4-9 0,-9 16 79,0-1 1,0 1-1,0 0 1,1 0 0,-1 0-1,0 0 1,0 0 0,0 0-1,0 0 1,0 0-1,0 0 1,0 0 0,0 0-1,0-1 1,0 1 0,0 0-1,0 0 1,0 0-1,0 0 1,0 0 0,0 0-1,0 0 1,0 0 0,0 0-1,0-1 1,0 1-1,0 0 1,0 0 0,0 0-1,0 0 1,0 0 0,0 0-1,0 0 1,-1 0-1,1 0 1,0 0 0,0-1-1,0 1 1,0 0 0,0 0-1,0 0 1,0 0-1,0 0 1,0 0 0,0 0-1,0 0 1,-1 0 0,-6 1-103,5 1 89,-1-1 0,0 1 0,1 0 0,0-1 0,-1 1 0,1 0 0,-3 4 0,-20 24-81,2 2 0,1 0 0,-18 37 0,-47 112 122,35-45-77,47-118 70,0-1 0,1 1 1,1 1-1,1-1 1,0 33-1,2-46 34,1 1 0,-1-1 0,1 1 0,0-1 0,1 1 0,-1-1 0,3 6 0,-3-9-21,0-1 1,0 1-1,0 0 1,0-1-1,0 1 1,1-1 0,-1 1-1,0-1 1,1 0-1,-1 0 1,1 1-1,-1-1 1,1 0 0,-1 0-1,1 0 1,0-1-1,0 1 1,-1 0-1,1-1 1,0 1 0,0-1-1,0 1 1,3-1-1,2 0 52,0 0 0,0-1-1,0 0 1,0-1 0,0 1 0,0-1-1,0-1 1,0 1 0,-1-1-1,9-5 1,-1 0-44,1-1-1,-2-1 0,17-13 1,-18 11-45,0 0-1,-1 0 1,0-1 0,-1-1-1,-1 1 1,0-2 0,11-23-1,-18 33-43,0 0 0,-1 0-1,0 0 1,0 0 0,0-1-1,0 1 1,-1-10 0,15 22-43,-6-3 67,0 0 0,1-1 0,-1-1 0,1 1 0,16 1 0,50 1 153,-68-5-122,454-5 19,-394 6 134,-62-1-194,-14 3-135,-3 1 109,-1 0 63,-158 48 47,130-40-44,-1 1 1,2 2-1,-57 29 0,60-24-86,36-20 88,0 1 0,-1-1-1,1 0 1,0 0 0,0 0 0,-1 0-1,1 0 1,0 0 0,0 1 0,-1-1 0,1 0-1,0 0 1,0 0 0,0 1 0,-1-1-1,1 0 1,0 0 0,0 1 0,0-1 0,0 0-1,0 0 1,0 1 0,-1-1 0,1 0 0,0 1-1,0-1 1,0 0 0,0 0 0,0 1-1,0-1 1,0 0 0,0 1 0,0-1 0,0 0-1,0 1 1,0-1 0,1 0 0,-1 0 0,0 1-1,0 0 12,1-1 0,0 0 0,-1 1 0,1-1 0,-1 1 0,1-1 0,0 0 0,-1 0 0,1 1 0,0-1 0,0 0 0,-1 0 0,1 0 0,0 0 0,-1 1 0,1-1 0,1-1 0,21 0 130,0-2 0,0-1 0,37-11 0,87-40 9,-79 28-386,-68 27 230,0 0 1,0 0 0,1-1-1,-1 1 1,0 0-1,1 0 1,-1 0 0,0 0-1,0 0 1,1 0 0,-1 0-1,0 0 1,1 0 0,-1 0-1,0 0 1,0 0 0,1 0-1,-1 0 1,0 0 0,0 0-1,1 1 1,-1-1-1,0 0 1,1 0 0,-1 0-1,0 0 1,0 0 0,0 1-1,1-1 1,-1 0 0,0 0-1,0 0 1,0 1 0,1-1-1,-1 0 1,0 0-1,0 1 1,0-1 0,0 0-1,0 0 1,0 1 0,1-1-1,-1 0 1,0 1 0,0-1-1,0 0 1,0 0 0,0 1-1,0-1 1,0 0 0,0 0-1,0 1 1,0-1-1,-1 0 1,1 1 0,0-1-1,0 0 1,0 0 0,0 1-1,0-1 1,-1 0 0,-6 23-186,6-20 159,0 0 15,1 0 1,-1-1-1,0 1 1,1 0-1,-1 0 1,1-1-1,0 1 1,0 0-1,0 0 1,1 3-1,-1-4 20,1-1-1,-1 0 0,1 1 1,-1-1-1,1 0 0,-1 1 1,1-1-1,0 0 0,-1 0 0,1 0 1,0 0-1,0 0 0,0 0 1,0 0-1,0 0 0,0 0 0,0 0 1,0 0-1,1 0 0,-1-1 1,0 1-1,2 0 0,2 1 41,0-1-1,0 0 1,1 0-1,-1 0 1,0-1 0,0 1-1,1-1 1,-1-1-1,7 0 1,0-1-17,0-1 1,22-8-1,-26 8-27,-1-1 0,1 0-1,-1 0 1,0 0 0,0-1 0,6-6 0,-2 3 12,10-10-2,0-1 0,-1-1 0,24-32 0,42-70-135,43-92 299,-55 81-165,-71 127-25,-1 4-1,-1 0-1,0 0 1,0 0-1,0 0 1,0 0-1,-1 0 1,1 0 0,0 0-1,-1 0 1,1 0-1,-1-1 1,0 1-1,0 0 1,0-3 0,0 4 8,0 1 1,0-1 0,0 1 0,-1-1 0,1 1 0,0-1-1,0 1 1,-1 0 0,1-1 0,0 1 0,0 0-1,-1-1 1,1 1 0,0 0 0,-1-1 0,1 1 0,-1 0-1,1-1 1,0 1 0,-1 0 0,1 0 0,-1 0 0,1-1-1,-1 1 1,1 0 0,-1 0 0,1 0 0,0 0-1,-1 0 1,1 0 0,-1 0 0,0 0 0,-16 3-121,16-2 106,-4 1-6,0 0 1,0 0 0,0 1 0,0 0 0,1 0 0,-1 0-1,1 1 1,0-1 0,0 1 0,-5 6 0,1-2-12,-6 7 2,1 0-1,1 1 0,0 1 1,1 0-1,-12 25 0,6-4 11,-19 60 0,26-66-17,2 1-1,-6 41 1,12-58 69,1 1 0,0-1 1,2 0-1,-1 0 0,2 1 0,6 26 1,-7-39-1,0 0 0,1 0 0,-1 0 1,1 0-1,0 0 0,0 0 0,0-1 1,1 1-1,0-1 0,-1 1 0,1-1 0,0 0 1,1 0-1,-1 0 0,0 0 0,1-1 1,-1 0-1,1 1 0,0-1 0,0 0 1,5 1-1,-3-1 6,1 0 0,0-1 1,0 0-1,-1 0 0,1-1 1,0 0-1,0 0 0,0 0 1,-1-1-1,1 0 0,0 0 1,9-4-1,-6 2-6,-1-1-1,1 0 1,-1-1 0,-1 0-1,1 0 1,-1-1 0,1 0 0,-2 0-1,12-13 1,-16 16-24,1-1 0,-2 0 0,1 0 0,0 0 0,-1 0 0,0 0 0,0-1-1,0 1 1,2-9 0,-3 9-4,-1 1 0,0 0 0,1-1 1,-1 1-1,-1 0 0,1-1 0,0 1 0,-1 0 0,0-1 0,1 1 0,-1 0 0,-1 0 0,1-1 0,0 1 0,-3-3 0,2 3-30,0 0 0,-1 0 0,1 0 1,-1 1-1,1-1 0,-1 1 0,0 0 0,0 0 0,0 0 0,-1 0 0,1 0 0,-4-1 0,1 1 39,0 0 0,0 0-1,0 0 1,1 1 0,-1 0 0,-11 0-1,17 1-6,0 0-1,0 0 1,0 0-1,-1 0 1,1 0-1,0 0 1,0 0-1,0 0 0,0 0 1,0 0-1,0 0 1,0 0-1,0 0 1,0 0-1,-1 0 1,1 0-1,0 0 1,0 0-1,0 0 1,0 0-1,0 0 1,0 0-1,0 0 0,0 0 1,0 0-1,0 1 1,0-1-1,0 0 1,0 0-1,-1 0 1,1 0-1,0 0 1,0 0-1,0 0 1,0 0-1,0 0 1,0 1-1,0-1 0,0 0 1,0 0-1,0 0 1,0 0-1,0 0 1,0 0-1,0 0 1,0 0-1,0 0 1,0 1-1,0-1 1,2 1-5,-1-1 0,0 1-1,0 0 1,1-1 0,-1 1 0,0-1 0,0 1 0,1-1 0,-1 0 0,1 1 0,-1-1 0,3 0 0,2 1-20,41 7 46,1-2 1,0-2-1,1-2 0,-1-2 1,0-3-1,54-9 0,-94 10 21,4 2-201,-12 0 152,1 1 0,-1-1 0,0 1 0,1-1 0,-1 1 0,0-1 0,0 1 0,1-1-1,-1 1 1,0-1 0,0 1 0,0 0 0,0-1 0,0 1 0,0-1 0,0 1 0,0-1 0,0 1 0,0 0 0,0-1 0,0 1 0,0-1 0,-1 1 0,1 0 0,-5 22-92,-12 32-1,-4 18 262,20-69-137,0-2-8,1-1-1,0 1 1,-1-1-1,1 1 1,0-1-1,0 1 1,0-1-1,0 1 1,0-1-1,0 1 1,0-1-1,1 3 1,0-3-5,0-1 0,0 0 1,0 1-1,0-1 1,0 0-1,1 0 1,-1 0-1,0 0 0,0 0 1,0 0-1,0 0 1,0-1-1,0 1 0,0 0 1,0 0-1,0-1 1,2 0-1,0 0 31,48-12 96,63-26 0,-82 26-130,-1-1 1,-1-1 0,0-2 0,-1-1-1,34-27 1,-48 30-165,-15 15 152,0 0 0,0 0-1,0 0 1,0 0 0,0 0-1,0 0 1,0 0 0,0 0-1,0 0 1,0 0 0,0 0-1,0 0 1,-1 0 0,1 0-1,0 0 1,0 0 0,0 0-1,0 0 1,0 0 0,0 0-1,0 0 1,0 0 0,0-1-1,0 1 1,0 0 0,0 0-1,0 0 1,0 0 0,0 0-1,0 0 1,0 0 0,0 0-1,0 0 1,0 0 0,0 0-1,0 0 1,0 0 0,0 0-1,0 0 1,0 0 0,0 0-1,0 0 1,0 0 0,0 0-1,0 0 1,0 0 0,0 0-1,0 0 1,0 0 0,0-1-1,0 1 1,0 0 0,-11 7-172,-12 9 107,12-9 65,0 1 0,0 0 0,-14 14 0,12-7 111,-12 19 0,21-29-207,3-4 103,1-1 1,0 0-1,-1 0 1,1 1-1,0-1 1,0 0 0,-1 0-1,1 1 1,0-1-1,0 0 1,0 1-1,-1-1 1,1 0-1,0 1 1,0-1-1,0 0 1,0 1-1,0-1 1,0 0-1,-1 1 1,1-1-1,0 1 1,0-1-1,0 0 1,0 1-1,1-1 1,-1 0-1,0 1 1,0-1-1,0 1 1,18 1-65,-9-3 120,1 0 1,-1 0-1,1-1 1,-1-1-1,15-5 1,-22 7-63,0-1 1,1 0-1,-1 1 1,0-1-1,0 0 1,0 0 0,0 0-1,-1-1 1,1 1-1,1-3 1,2-2-106,-3 4 102,15-17 19,-1-1 0,-1-1-1,-1 0 1,12-25 0,26-74-106,29-64 61,-54 115 95,-25 67-72,0 0 0,-1 0 0,1 0 0,-1 0-1,0-1 1,0 1 0,-1 0 0,1-1 0,-1 1-1,1 0 1,-1-1 0,0 1 0,0 0 0,-1-5 0,1 7 0,0 1 0,-1-1 0,1 1 0,0 0 0,0-1 0,-1 1 0,1-1 1,0 1-1,-1 0 0,1 0 0,0-1 0,-1 1 0,1 0 0,-1 0 1,1-1-1,0 1 0,-1 0 0,1 0 0,-1 0 0,1 0 0,-1-1 0,1 1 1,-1 0-1,1 0 0,-1 0 0,1 0 0,0 0 0,-1 0 0,1 0 1,-1 0-1,1 1 0,-1-1 0,1 0 0,-1 0 0,1 0 0,0 0 0,-1 1 1,1-1-1,-1 0 0,1 0 0,0 1 0,-1-1 0,-24 16-118,17-10 95,-6 4 8,0 1 1,-16 15-1,17-14 21,-12 12-25,0 2 0,-30 42-1,-32 60-197,82-120 202,-30 47 33,-33 72 1,64-118 12,0 0 1,1-1-1,0 1 0,0 0 0,1 1 1,0-1-1,0 10 0,2-16-15,0 0 0,0 0 1,0 0-1,0 0 0,1 0 0,-1-1 0,1 1 0,0 0 0,0 0 0,0 0 0,0-1 1,0 1-1,1-1 0,-1 1 0,1-1 0,-1 1 0,1-1 0,0 0 0,0 0 0,0 0 1,0 0-1,1 0 0,-1 0 0,0 0 0,1-1 0,3 2 0,3 1 24,2 0 0,-1-1 0,0 0 0,0 0 0,1-1-1,14 0 1,-2 0 105,43-4-1,-45 0-106,0-1-1,0 0 1,0-1 0,-1-2-1,0 0 1,0-1 0,0-1-1,26-15 1,-23 9-123,0-1-1,-1-1 1,25-25 0,-54 51 49,0-1 0,0 1 0,1 0 0,0 1 0,1-1 0,0 1 1,1 0-1,-5 19 0,8-25 42,-1 1 0,1 0 0,1 0 0,-1 0 0,1 10 0,0-15 14,0 0 1,0 0 0,0 0-1,1 0 1,-1 0-1,0 0 1,1 0 0,-1 0-1,1 0 1,-1 0-1,1 0 1,-1 0-1,1 0 1,0 0 0,0 0-1,-1-1 1,1 1-1,0 0 1,0 0-1,0-1 1,0 1 0,0 0-1,0-1 1,0 1-1,0-1 1,0 0-1,0 1 1,0-1 0,0 0-1,0 1 1,0-1-1,0 0 1,0 0-1,1 0 1,-1 0 0,1 0-1,16-2 187,0 0-1,1-1 0,26-9 1,-19 6-171,5-2-5,0-2 0,55-23 0,-69 24-1,-1 0-1,0 0 0,-1-2 0,0 0 1,-1 0-1,21-23 0,-15 11-30,-1-1 1,16-29-1,27-55 46,25-69 7,-62 122-104,2-12 17,-26 65 25,0 1 0,0-1-1,-1 0 1,1 1-1,-1-1 1,0 0 0,1 1-1,-1-1 1,0 0 0,0 1-1,0-1 1,0 0 0,-1-2-1,1 4 8,0 0 1,0-1-1,0 1 0,0 0 0,-1 0 0,1 0 0,0-1 0,0 1 0,0 0 0,0 0 1,-1 0-1,1 0 0,0 0 0,0 0 0,-1-1 0,1 1 0,0 0 0,0 0 0,-1 0 1,1 0-1,0 0 0,0 0 0,-1 0 0,1 0 0,0 0 0,0 0 0,-1 0 1,1 0-1,0 0 0,-15 7-206,7-1 160,0 1 1,1 0-1,-1 0 0,1 0 0,1 1 0,-12 17 1,-27 56-74,41-73 119,-34 68 23,3 1 0,-37 123 1,69-189-10,0 0-1,1 1 1,0-1 0,1 0-1,1 0 1,0 1 0,0-1 0,3 17-1,-3-25 28,1 1-1,0 0 1,0 0-1,0-1 1,1 1-1,-1-1 1,1 1-1,0-1 1,0 0-1,0 0 1,0 0-1,0 0 1,1 0-1,0 0 1,-1 0-1,1-1 1,0 1-1,0-1 1,0 0-1,1 0 1,-1 0-1,0 0 1,1-1-1,-1 1 1,1-1-1,0 0 1,-1 0-1,5 0 1,1 0 17,0-1 0,0 0 0,-1 0 1,1-1-1,0 0 0,0 0 0,-1-1 1,1 0-1,-1-1 0,15-6 0,6-5-19,43-29 0,-63 38-38,73-50-523,-97 70 441,1 1 0,0 1 1,1 0-1,-11 22 0,10-13 68,14-26 48,-1 1 0,1 0 1,0 0-1,-1-1 0,1 1 1,0 0-1,0 0 0,0 0 1,-1 0-1,1-1 1,0 1-1,0 0 0,0 0 1,0 0-1,0 0 0,0 0 1,1-1-1,-1 1 0,0 0 1,0 0-1,1 0 1,-1-1-1,0 1 0,1 0 1,-1 0-1,1-1 0,-1 1 1,1 0-1,-1-1 0,2 2 1,-1-1 11,1-1 0,-1 0 0,0 1-1,1-1 1,-1 0 0,0 0 0,1 0 0,-1 0 0,0 0 0,1 0 0,-1 0-1,0 0 1,3-1 0,20-7 117,-14 5-115,157-62 49,-50 17-147,-102 43-196,-25 13 237,-8 3 27,4-1-22,-3 1-6,1 0 0,-26 25 0,-53 77 11,55-62-14,-33 36-60,-129 120 0,127-141 203,-142 93 0,212-156-110,-2 2 58,1-1-1,-1 0 0,0 0 1,-1-1-1,1 1 1,0-2-1,-16 5 1,22-7-49,-1 1 0,1-1 1,0 0-1,-1 0 1,1 0-1,0 0 0,-1 0 1,1 0-1,0-1 1,-1 1-1,1 0 0,0 0 1,0-1-1,-1 1 1,1-1-1,0 1 0,0-1 1,-2-1-1,3 2-10,0 0 0,0-1-1,-1 1 1,1-1-1,0 1 1,0 0 0,0-1-1,0 1 1,-1-1-1,1 1 1,0 0 0,0-1-1,0 1 1,0-1 0,0 1-1,0-1 1,0 1-1,0 0 1,0-1 0,0 1-1,0-1 1,1 0 0,-1 0 10,1-1 0,0 0 1,0 1-1,0-1 0,0 1 1,0-1-1,0 1 0,2-2 1,96-85 249,-16 17-405,55-68-16,-104 104 37,-7 9 116,0 1-1,2 1 1,1 2-1,1 1 1,0 1-1,2 2 1,0 1-1,1 2 1,0 1-1,71-18 1,3 9-488,-37 10-1333,-4-5-3484,-56 12 1673,-9 1 1247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1:42.4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1030 444 7968,'-31'-20'3616,"31"15"-3136,3 2 2048,7 6-1472,8-3 287,9 0-799,8 0-96,6 8-256,4 1 32,0 2-128,5 1-64,-5 0 0,-10-4-1952,-4 3 1057</inkml:trace>
  <inkml:trace contextRef="#ctx0" brushRef="#br0" timeOffset="1">206 75 7456,'-85'-60'3392,"36"52"-2944,30 5-512,6 3-64,-5-4 192,9 4-32,1 0-1760,3 7 960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2:00.6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11 561 2976,'-10'-8'3130,"10"7"-3084,0 1 0,0 0 0,0 0 0,0 0 0,0 0 0,0 0 0,0 0 0,0 0 0,0 0 0,0 0 0,0 0 0,0 0 0,0 0 0,0 0 0,0-1 0,0 1 0,0 0 0,0 0 0,0 0 0,0 0 0,0 0 0,0 0 0,0 0 0,0 0 0,0 0 0,0 0 0,0 0 0,0 0 0,0-1 0,0 1 0,0 0 0,0 0 0,0 0 46,0 0-46,0 0 0,0 0 0,0 0 0,0 0 0,0 0 0,0 0 0,1 0 0,-1 0 0,0 0 0,0 0 0,0 0 0,0 0 0,0 0 0,0 0 0,0 0 0,0 0 0,0 0 0,0 0 0,0 0 0,1 0 0,7-4 695,0-1 0,0 0-1,0 0 1,10-10 0,-7 6-327,11-9 101,-1-1 0,0-2 0,29-37 0,43-78 75,-44 52-190,-47 80-323,0 0 0,0 1 1,-1-1-1,3-7 0,3-8-143,-46 151-936,28-90 998,-48 164 237,49-176-152,-22 54 110,11-23 327,10-29-66,10-29-39,0 0 0,0 0 0,0 0 0,1 0 0,-1 1 0,1 4 0,2-27 915,127-310-763,-105 271-767,33-57-1,-44 92 115,1 1 0,0 1 0,2 0 0,1 1 0,26-24 0,-41 42 71,0 0 0,1 1 0,-1-1 0,1 1 1,-1 0-1,1 0 0,-1 0 0,1 0 0,0 0 0,0 0 0,-1 1 0,1-1 0,0 1 0,0 0 1,0 0-1,0 0 0,-1 0 0,1 1 0,0-1 0,0 1 0,3 1 0,-3-2 0,0 1 1,0 0-1,0 1 0,0-1 0,-1 1 0,1-1 0,0 1 0,-1 0 0,1 0 1,-1 0-1,0 0 0,0 0 0,0 0 0,0 1 0,0-1 0,0 1 0,0-1 0,-1 1 1,2 4-1,0 3 6,0 0 0,-1 0 0,-1 0 0,1 0-1,-2 1 1,0 16 0,-11 62 59,8-68-29,-2 10 11,-19 59-1,18-72 58,-2 0-1,0 0 0,-1-1 0,-15 23 1,21-37-56,1 1 1,-1-1-1,0 0 0,0 0 1,0 0-1,0 0 1,-1-1-1,1 1 1,-1-1-1,1 0 0,-1 0 1,-5 2-1,6-3-26,0 0 0,0 0 0,0-1 0,0 1 0,0-1 0,0 0-1,0 0 1,0 0 0,0 0 0,0 0 0,0-1 0,0 0 0,0 1 0,0-1-1,0 0 1,0 0 0,1-1 0,-4-1 0,5 2-16,0 1 1,0-1-1,0 0 0,0 1 1,0-1-1,0 1 0,-1-1 1,1 1-1,0-1 0,0 1 1,0 0-1,-1-1 0,1 1 1,0 0-1,0 0 0,-1 0 1,1 0-1,0 0 0,0 0 1,0 0-1,-1 1 0,1-1 1,0 0-1,0 1 0,0-1 1,-2 2-1,2-1-22,0 1 0,0-1 0,0 1 0,0-1 0,1 1 0,-1 0 0,1-1-1,-1 1 1,1 0 0,0-1 0,-1 1 0,1 0 0,0 0 0,0-1 0,0 1 0,0 0 0,1 0 0,-1-1 0,1 4 0,2 12 37,1 0 0,1 0 0,0-1 1,13 26-1,-15-36 27,0 1-1,1-1 1,0 0 0,0 0 0,0-1 0,1 1 0,0-1 0,0 0 0,1 0 0,-1 0-1,1-1 1,0 0 0,11 6 0,-12-8 48,0-1 0,0 1 0,0-1 0,0 0 0,0-1 0,1 1 0,-1-1 0,0 0 0,0 0 0,0 0 0,0-1 1,0 0-1,10-3 0,3-2 148,-1-1 0,24-12 0,-31 14-180,7-3-16,-12 6-20,0 0-1,-1 0 0,1-1 0,-1 1 0,1-1 0,-1 0 1,0-1-1,0 1 0,4-5 0,-4 3 11,0 0-1,0-1 1,0 1 0,-1-1-1,0 0 1,3-8 0,-5 12-39,-1 1 0,1 0 0,-1 0 0,1 0 0,-1-1 0,0 1 0,0 0 0,0 0 0,0-1 0,0 1 0,0 0 0,0-1 0,0 1 0,0 0 0,0 0 0,-1-1 0,1 1 0,-1 0 0,1 0 0,-1 0 0,1 0 0,-1-1 0,1 1 0,-1 0 0,0 0 0,0 0 0,0 0 0,0 0 0,0 1 0,1-1 0,-1 0 0,-1 0 0,1 1 0,0-1 0,0 0 0,0 1 0,0-1 0,0 1 0,-1-1 0,1 1 0,0 0 0,-2-1 0,-2 1-16,1-1 0,0 1 1,-1-1-1,1 1 1,0 1-1,0-1 0,-1 1 1,1-1-1,0 1 1,0 0-1,-1 1 0,1-1 1,0 1-1,0 0 1,-3 2-1,1-1-5,0 1 1,1 0-1,-1 0 0,1 1 1,0-1-1,0 1 1,1 0-1,-8 11 0,10-12 23,0-1-1,1 1 0,-1-1 0,1 1 1,-1 0-1,1-1 0,0 1 1,1 0-1,-1 0 0,1 0 0,0 0 1,0 0-1,0 0 0,0-1 0,0 1 1,1 0-1,0 0 0,0 0 1,0 0-1,0-1 0,3 6 0,0-2 62,0-1-1,1 0 0,0 0 0,0 0 1,0-1-1,1 0 0,8 7 0,-9-9 9,-1-1 0,1 1 0,0-1-1,0 0 1,0-1 0,0 1-1,0-1 1,0 0 0,0 0 0,0 0-1,10-1 1,0-1 54,1 0 0,-1-1 0,-1-1 0,1 0 0,15-6 0,71-30 403,-83 31-451,-9 4-44,1 0 0,-1 0 1,-1-1-1,1 0 0,-1-1 1,0 0-1,12-10 0,84-106 205,-87 101-365,-16 20 113,0 0 1,-1 0-1,1 0 1,0 0 0,0 0-1,0 0 1,0 1-1,0-1 1,-1 0-1,2 1 1,0-1-1,-2 1 22,1 0 0,-1 0 0,0 0 0,1 0 0,-1 0 0,1 0 0,-1 1 0,0-1 1,1 0-1,-1 0 0,0 1 0,1-1 0,-1 0 0,0 0 0,1 1 0,-1-1 0,0 0 0,0 1 0,1-1 0,-1 1 0,0-1 0,0 0 0,0 1 0,1-1 0,-1 1 0,0-1 0,0 0 1,0 1-1,0-1 0,0 1 0,0-1 0,0 0 0,0 1 0,0-1 0,0 1 0,3 16 5,-1 1 1,0-1-1,-1 1 0,-1-1 0,-1 1 1,0-1-1,-2 1 0,-6 26 0,8-41 54,0 0-1,0 0 1,0 0-1,0 0 0,-1 0 1,1 0-1,-1 0 1,-3 3-1,4-5-33,1-1-1,-1 1 1,0-1-1,0 1 1,1-1-1,-1 1 1,0-1 0,0 1-1,0-1 1,0 1-1,1-1 1,-1 0-1,0 0 1,0 0 0,0 1-1,0-1 1,0 0-1,0 0 1,0 0-1,0 0 1,0 0-1,0-1 1,0 1 0,0 0-1,1 0 1,-1-1-1,0 1 1,0 0-1,0-1 1,0 1 0,0-1-1,1 1 1,-1-1-1,0 1 1,0-2-1,-5-3 37,0 0 0,1-1-1,0 0 1,0 0 0,-7-11-1,-13-16-258,23 31 134,-6-9-157,11 11 88,-3 1 122,0 0 1,1 0-1,-1 0 0,0 0 0,1 0 0,-1 0 0,1-1 1,-1 1-1,1 0 0,0 0 0,-1 0 0,1 0 0,0-1 1,0 1-1,-1 0 0,1 0 0,0-1 0,0 1 0,1 0 0,26 17 17,-21-15 27,1 0-1,1-1 1,-1 0 0,0 0-1,0-1 1,1 0 0,-1-1 0,1 0-1,-1 0 1,0 0 0,1-1-1,-1-1 1,11-2 0,8-4 28,0-2 0,40-19 0,-45 19 27,0-2-33,-1 0-1,0-1 0,-1-1 0,-1-1 0,0-1 0,17-18 1,-19 16-58,0-1-1,-2 0 1,14-22 0,33-65 9,-58 98 18,24-45-14,-3-1 0,35-111 0,-57 154-52,0-1-1,0 0 1,-1 0 0,0-22 0,-2 34 39,1-1-1,-1 1 1,0 0 0,0-1 0,0 1 0,0 0 0,0-1 0,0 1 0,0 0 0,0-1-1,0 1 1,0 0 0,-1-1 0,1 1 0,0 0 0,0-1 0,0 1 0,0 0 0,0-1 0,-1 1-1,1 0 1,0 0 0,0-1 0,-1 1 0,1 0 0,0 0 0,0-1 0,-1 1 0,1 0-1,0 0 1,0 0 0,-1-1 0,1 1 0,-1 0 0,0 0-5,0 0 0,0 0 0,0 1 0,0-1 0,1 0-1,-1 1 1,0-1 0,0 0 0,0 1 0,0-1 0,1 1 0,-2 1 0,-21 19-163,6 3 124,0 0 0,1 0 0,2 2 0,0 0 0,2 0 0,1 1 0,-12 43 0,5 2 77,-16 130 0,32-188-46,1 0 0,0 0 0,1-1 1,3 26-1,-3-36 54,1 0 0,0 1 0,0-1 0,0 0 0,0 1 0,0-1 0,1 0 0,-1 0 0,1 0 0,0 0 0,0 0 0,0 0 0,0-1 0,0 1 0,1-1 0,-1 1 0,1-1 0,0 0 0,0 0 0,-1 0 0,1 0 0,1-1 0,-1 1 0,5 1 0,-5-2 15,1 0 0,0-1 0,0 0 0,0 0 0,0 0 0,0 0 0,0 0 0,0-1 0,0 1 0,8-4 0,-2 1 38,0-1-1,18-9 0,-19 7-53,-1 0-1,0 0 0,0-1 0,-1 0 0,1 0 1,-2-1-1,1 0 0,-1 0 0,0-1 1,-1 1-1,6-14 0,-8 15-9,-1 0 0,0-1 1,-1 1-1,0-1 0,0 0 0,-1 1 1,1-1-1,-2-10 0,0-3-252,1 21 224,0 0 1,0-1-1,0 1 0,0 0 1,1 0-1,-1-1 0,0 1 1,0 0-1,0-1 1,0 1-1,0 0 0,0 0 1,1-1-1,-1 1 0,0 0 1,0 0-1,0 0 0,0-1 1,1 1-1,-1 0 1,0 0-1,0 0 0,1 0 1,-1-1-1,0 1 0,0 0 1,1 0-1,-1 0 0,0 0 1,1 0-1,-1 0 0,0 0 1,0 0-1,1 0 1,-1 0-1,1 0 0,16 3-103,-13-1 104,0-1-1,-1 1 1,1 0-1,-1 0 0,1 0 1,-1 1-1,0-1 1,0 1-1,0 0 1,2 3-1,-3-3 1,0 0 0,0 0 0,-1 0 0,0 0 0,1 0 0,-1 0 0,0 0 0,0 0 0,-1 1 0,1-1 0,-1 0 0,1 1 0,-1 5 0,-1 3-55,-1 1-1,-4 17 0,4-22 81,0 0 0,0 0 1,1 0-1,0 0 1,1 0-1,1 14 1,0 13-10,-2-22 137,2-12-135,-1-1 0,0 1 1,1-1-1,-1 1 0,0-1 0,1 0 1,-1 1-1,1-1 0,-1 0 0,1 1 1,-1-1-1,1 0 0,-1 1 0,1-1 1,-1 0-1,1 0 0,-1 0 0,1 0 0,-1 0 1,1 1-1,0-1 0,-1 0 0,1 0 1,-1 0-1,1 0 0,-1 0 0,1-1 1,-1 1-1,1 0 0,0 0 0,21-3 281,-10-2-224,-1 0-1,1 0 1,10-7-1,-4 2 9,8-5-25,-1-2 0,-1-1 0,37-34 0,-17 14-384,-41 37 8,-4 6 251,-6 8 139,6-11-98,-4 9-18,0-1-1,1 2 1,0-1 0,-2 12-1,5-20 69,0 1-1,1-1 1,0 0-1,0 1 0,0-1 1,0 1-1,0-1 1,2 6-1,-2-8 2,1 1-1,-1-1 0,1 1 1,0-1-1,0 1 1,-1-1-1,1 0 0,0 1 1,0-1-1,0 0 1,1 0-1,-1 0 0,0 0 1,0 0-1,1 0 0,-1 0 1,0 0-1,3 1 1,0-1 17,0 1 1,1-1 0,-1-1-1,0 1 1,1 0 0,-1-1-1,0 0 1,6-1 0,35-4 164,-39 4-192,28-6-39,61-21 1,-19 4 217,-71 23-213,-1 0 0,1 0 0,-1 0 0,1 0 0,-1 1 0,1-1 0,-1 1 0,1 1 0,0-1 0,-1 0 0,1 1 1,-1 0-1,5 2 0,-2-2 66,-7 0 241,-4 0-220,-20 1-53,15 3-77,0 0-1,0 0 0,1 1 1,-1 0-1,1 1 0,1 0 1,-11 11-1,17-17 80,1 0 0,-1 0 1,0 0-1,1 0 0,-1 0 0,0 0 1,1 0-1,-1 0 0,1 1 0,0-1 0,-1 0 1,1 0-1,0 1 0,0-1 0,0 0 1,0 0-1,0 1 0,0-1 0,0 0 0,0 0 1,1 1-1,-1-1 0,0 0 0,1 0 1,-1 1-1,1-1 0,-1 0 0,1 0 0,0 0 1,-1 0-1,1 0 0,0 0 0,0 0 1,0 0-1,0 0 0,0 0 0,0-1 1,0 1-1,1 0 0,1 2 22,1-1 0,-1 0-1,0 0 1,1 0 0,0-1 0,0 1 0,-1-1-1,1 0 1,0 0 0,0 0 0,7 0 0,-2-3 40,1 1 0,-1-2 0,0 1 1,0-1-1,0-1 0,0 1 0,14-9 1,2-1-123,-16 9 32,89-43 54,-80 37 48,-1 0 0,-1-2 0,23-19 0,-14 7-57,-2 0-1,-1-2 1,24-34 0,-16 12-5,30-61 0,-36 59-37,32-94-1,-55 143-1,-1-1 0,1 1 0,-1 0 0,0 0 0,0-1 0,1 1 0,-1 0 0,0 0 0,0-1 1,-1 1-1,1 0 0,0 0 0,-1-3 0,1 4 5,0 0 0,0-1-1,-1 1 1,1-1 0,0 1 0,0 0 0,-1-1 0,1 1 0,0 0 0,-1 0 0,1-1 0,-1 1 0,1 0 0,0 0-1,-1-1 1,1 1 0,-1 0 0,1 0 0,0 0 0,-1 0 0,1 0 0,-1 0 0,1 0 0,-1 0 0,0 0 0,-1 0-17,0 0 0,-1 1 1,1-1-1,0 1 0,0 0 1,0 0-1,-1 0 0,1 0 1,0 0-1,0 0 1,0 1-1,-3 2 0,-3 4-9,0 1-1,0 0 1,1 0-1,0 1 1,1 0-1,-7 12 0,-26 67-19,30-64 73,0 1 1,2 0-1,-5 42 0,10-55 0,1 1 0,1-1 0,0 0 1,0 1-1,2-1 0,-1 0 0,2 0 1,0 0-1,5 15 0,-4-21 33,-1 1 1,1-1-1,1 0 0,-1-1 1,1 1-1,0-1 0,1 0 0,-1 0 1,1-1-1,0 1 0,1-1 1,-1-1-1,11 7 0,-1-3 77,0 0 0,0-2 0,0 1 0,1-2-1,20 4 1,-25-6-32,0-2-1,0 0 1,0 0 0,1-1-1,-1 0 1,0-1-1,14-3 1,27-10-857,-1-6-3375,-52 20 3991,1 0 0,0 0 0,-1-1 0,1 1-1,0 0 1,-1 0 0,1 0 0,-1-1-1,1 1 1,-1 0 0,1-1 0,-1 1 0,1-1-1,-1 1 1,1-1 0,-1 1 0,1-1 0,-1 1-1,1-1 1,-1 1 0,0-1 0,1 1 0,-1-1-1,0 1 1,0-1 0,0 0 0,1 1-1,-1-1 1,0 0 0,0 1 0,0-1 0,0 0-1,0 0 1,0-7-1875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2:01.0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37 6816,'-22'-6'2197,"22"5"-2151,0 1-1,0 0 1,-1 0-1,1 0 1,0 0-1,0 0 1,0 0-1,-1 0 1,1 0-1,0 0 1,0 0-1,0 0 1,0-1-1,0 1 1,-1 0 0,1 0-1,0 0 1,0 0-1,0 0 1,0-1-1,0 1 1,0 0-1,0 0 1,-1 0-1,1 0 1,0-1-1,0 1 1,0 0-1,0 0 1,0 0 0,0-1-1,0 1 1,0 0-1,0 0 1,0 0-1,0 0 1,0-1-1,0 1 1,0 0-1,0 0 1,0 0-1,0-1 1,0 1-1,1 0 1,-1 0-1,0 0 1,0 0 0,0-1-1,0 1 1,0 0-1,0 0 1,0 0-1,1 0 1,-1 0-1,0-1 1,0 1-1,0 0 1,0 0-1,1 0 1,-1 0-1,0 0 1,0 0 0,0 0-1,1 0 1,-1 0-1,0 0 1,5-2 575,1 1-1,-1 0 1,0 0 0,8 0 0,10-2 227,24-3 399,74 0 0,50 10-824,-145-3-381,18 5 22,-31-4-1107,23 1 1,-25-3-72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22:02:01.3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1012 63 8736,'-55'-40'3936,"33"32"-3424,13 5 96,9 6-448,0-6 352,9 3-288,10-4-192,2-1-32,6 2-160,5 3 96</inkml:trace>
  <inkml:trace contextRef="#ctx0" brushRef="#br0" timeOffset="1">13 148 8128,'-13'-17'3680,"35"26"-3168,6-9 1376,7 0-1120,55-9 959,9 6-991,49-14-448,2 6-224,16-6 224,-13 9-192,-5 1-160,-22 2 32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6:13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19 123 4064,'-7'-17'1307,"6"17"-1258,1 0 1,0-1 0,-1 1-1,1 0 1,0-1 0,-1 1 0,1 0-1,0 0 1,-1 0 0,1-1-1,-8 1 6322,15-4-1742,63-6 251,325-68-1910,-383 76-3196,45-6-983,-52 7 335,1 1-1,0 1 1,-1-1-1,9 2 0,-13-2 456,1 1 0,0-1 0,-1 1 0,1 0 0,-1-1 0,1 1 0,-1 0 0,1 0 0,-1 0 0,0 0 0,1 0 0,-1 0-1,0 0 1,0 0 0,0 0 0,0 1 0,0-1 0,2 3 0,6 15-2994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6:1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52 2816,'0'-4'387,"0"3"-259,0 0 0,0 0-1,0 0 1,-1 0 0,1 0-1,1 0 1,-1 0 0,0 0 0,0 0-1,0 0 1,0 0 0,1 0-1,-1 0 1,0 0 0,1 0 0,-1 0-1,1 0 1,-1 0 0,1 0 0,0 0-1,-1 1 1,1-1 0,0 0-1,-1 0 1,1 1 0,0-1 0,0 1-1,0-1 1,0 0 0,1 0-1,-1 1 223,0-1 0,0 0-1,0 1 1,0-1-1,0 0 1,0 0 0,0 0-1,0 0 1,-1 0-1,2-1 1,-1 1-79,-1 0 0,0 1 0,1-1 1,-1 1-1,0-1 0,1 1 0,-1-1 0,1 1 0,-1-1 0,1 1 0,-1-1 1,1 1-1,0 0 0,-1-1 0,1 1 0,-1 0 0,1 0 0,1-1 1,-2 1-174,0 0 0,1 0 1,-1 1-1,0-1 0,0 0 1,1 0-1,-1 0 0,0 0 1,0 1-1,0-1 0,0 0 1,1 0-1,-1 0 0,0 1 1,0-1-1,0 0 0,0 0 1,0 1-1,0-1 0,0 0 1,0 0-1,0 1 0,0-1 1,0 0-1,0 0 0,0 1 1,0-1-1,0 0 0,0 0 1,0 1-1,0-1 0,-1 12 749,0-10-345,-1 14 38,-1 0-1,-1 0 1,-1 0-1,-1 0 0,0-1 1,-12 22-1,-13 31 183,3 1-1,3 1 0,-24 112 1,22-74-220,-10 48-66,33-143-539,-1 6 26,5-18 51,0-1 0,0 1 0,-1-1 0,1 1 0,0-1 0,0 1 0,0-1 0,0 1 0,0-1 0,0 1 0,0-1 0,0 1 0,0-1 0,1 1 0,-1-1 0,0 1 0,0 0 0,0-1 0,1 0 0,-1 1 0,0 0 0,7-15-9894,-4 9 7857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6:26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35 5408,'-1'-3'435,"0"1"0,1 0 1,-1-1-1,1 1 0,-1 0 1,1-5-1,0 6-291,0 1-1,0-1 1,0 1-1,0-1 1,0 1-1,0 0 1,0-1-1,0 1 1,0-1-1,0 1 1,0-1-1,0 1 1,0-1-1,0 1 1,1 0-1,-1-1 1,0 1-1,0-1 1,1 1-1,-1 0 1,0-1-1,1 1 1,-1 0-1,0-1 1,1 1-1,-1 0 1,0-1-1,1 1 1,-1 0-1,1 0 1,-1 0-1,0-1 1,1 1-1,-1 0 1,1 0-1,0 0 1,-1 19 2112,-1-1-1317,-5 28 1,4-31-733,0 1 1,0 28-1,4-13 90,7 35 0,-7-55-137,0 0 0,1-1-1,0 1 1,1-1 0,0 0-1,11 18 1,-14-26-97,1-1 0,-1 1 0,0 0 0,0-1 0,1 1 0,-1-1 0,1 1 0,0-1 1,-1 0-1,1 0 0,0 0 0,-1 0 0,1 0 0,0 0 0,0 0 0,0 0 0,0-1 0,2 1 0,-1-1 16,-1 0-1,1 0 1,-1 0 0,1 0 0,-1-1-1,1 1 1,-1-1 0,1 0-1,-1 1 1,0-1 0,1 0 0,-1-1-1,0 1 1,3-2 0,12-9 60,0-1 0,-1-1 1,0 0-1,-2-1 1,0 0-1,22-31 1,8-11-30,-33 44-110,0 0-1,-1 0 1,-1-1-1,0-1 0,-1 1 1,11-26-1,-18 35-215,-1 1 0,1-1 0,-1 1 0,0-1 0,0-5-1,-1-1-2566,15 30-11296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6:15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84 3968,'-1'-1'143,"0"1"0,0-1 0,0 1 0,0 0-1,1-1 1,-1 1 0,0 0 0,0-1 0,-9 2 8133,15-1-4985,9 3-2074,1-1 0,-1 0 0,0-2 1,23 0-1,62-10-678,-55 4 153,172-19 908,183-16-75,-193 36-2107,-168 5-793,-64 17-15227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6:15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12 4480,'5'-11'12085,"-2"20"-7653,-4 2-3952,-1-1 0,0 1 0,0 0 0,-1-1 0,-1 0 0,-5 12 0,-4 13-54,-41 179 603,27-94-420,24-110-586,2-6 2,-1 0 0,1 1 0,0-1 0,0 0 0,1 1 0,-1-1 0,1 1 0,0-1 0,0 0 0,1 7 0,1-7 151,-2-4-170,0 0 0,0 0 0,0 0 1,0 0-1,1 0 0,-1-1 1,0 1-1,0 0 0,0 0 0,0 0 1,0 0-1,0 0 0,0 0 1,0 0-1,1 0 0,-1 0 0,0 0 1,0 0-1,0 0 0,0 0 1,0 0-1,0 0 0,0 0 0,1 0 1,-1 0-1,0 0 0,0 0 1,0 0-1,0 0 0,0 0 0,1 0 1,-1 0-1,0 0 0,0 0 0,0 0 1,0 0-1,0 0 0,0 0 1,0 0-1,1 0 0,-1 0 0,0 0 1,0 0-1,0 0 0,0 1 1,0-1-1,0 0 0,0 0 0,0 0 1,0 0-1,0 0 0,0 0 1,0 0-1,1 1 0,-1-1 0,0 0 1,3-4-23,62-94-381,-51 74 244,1 0 1,1 2 0,0 0 0,33-32 0,-45 50 221,1 0 1,0 0-1,0 1 0,0 0 0,0 0 0,1 0 0,5-2 1,-10 5-43,1-1 0,-1 0 1,1 1-1,0 0 1,-1-1-1,1 1 0,0 0 1,-1 0-1,1 0 1,0 0-1,-1 0 0,1 0 1,0 0-1,-1 1 0,1-1 1,0 1-1,-1-1 1,1 1-1,-1-1 0,1 1 1,-1 0-1,1 0 1,-1 0-1,0 0 0,1 0 1,-1 0-1,0 0 1,0 0-1,0 1 0,2 1 1,0 3 128,1 1 0,-1 0 0,0 0 0,0 0 0,0 0 0,-1 0 1,-1 1-1,1-1 0,-1 1 0,0-1 0,-1 1 0,0 7 0,-1 0 13,0 0-1,-1-1 0,-1 0 1,0 1-1,-7 17 1,5-20-34,0 0 0,0 0 0,-9 13 0,12-21-89,-1 0 0,0 0 0,0 0-1,0 0 1,-1-1 0,1 1 0,-1-1 0,0 0-1,0 0 1,0 0 0,0-1 0,-6 3 0,2-2-104,0-1 0,-1 1 0,1-1 0,-1-1 0,1 0-1,-1 0 1,0 0 0,0-1 0,1-1 0,-1 1 0,0-1 0,1-1 0,-1 0 0,0 0 0,1-1 0,-11-4 0,-6-3-977,-36-18-3524,40 16 2553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6:1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648 9 2656,'0'-8'9546,"-5"9"-8148,-36 30 1296,28-23-2310,1 1 0,0 0-1,1 1 1,0 1 0,0 0 0,-9 13 0,-10 23 631,-38 82-1,6-9 34,-16 6-44,32-54-13,-56 118 1,25 11 337,63-156-903,3 1 0,-11 76 1,21-100-375,1 0 1,0 0 0,1-1 0,2 1 0,0 0-1,1-1 1,1 0 0,2 0 0,0 0 0,0-1 0,2 0-1,20 34 1,-5-16 130,45 55-1,36 29 28,-74-88-197,77 82-5549,-101-109 2396,1 0 395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6:18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2 2496,'3'-1'2683,"2"4"-666,10 8 418,-10-7-1762,22 15 1156,-1 1 1,32 32-1,-47-41-1581,0 1 0,-1 1 0,0 0 0,-1 0 0,-1 1 0,0 0 0,6 16-1,16 56 753,23 118 0,-44-167-786,6 36 270,-3 0 0,-4 1 0,-2 1 0,-4-1 0,-9 85 1,-3-59-48,-5 0 1,-5-2 0,-39 122 0,44-175-164,-1-1 0,-2-1 0,-2-1 0,-41 64 0,-41 29 132,39-53-225,16-15-202,-64 121-1,56-73-4231,53-111 3930,-11 16-3408,8-12 338,24-22-8010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6:18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17 5216,'-1'-16'7929,"2"24"-4898,2 11-1859,-2 0 1,0 0 0,-2 21 0,-10 59 133,5-49-562,-35 197 1161,21-146-1789,13-66-245,3-17-216,1-1 1,-2 34-1,6-42-377,1-1-2200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6:1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7712,'8'-1'7991,"26"-1"-4762,-16 2-1938,114-6 1861,66 2-3184,-119 8-1919,-26 2-2476,-27-3 2374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6:2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850 0 1728,'2'1'4827,"-2"-1"-4736,-1 0 0,1 0 0,0 0 0,0 0 0,0 0 0,0 0 0,0 0 0,0 0 1,0 0-1,-1 0 0,1 0 0,0 0 0,0 0 0,0 0 0,0 0 0,-1 0 728,1-1-728,-2 2 156,-1 0-1,1 0 1,0 0-1,0 0 1,0 0 0,0 0-1,1 0 1,-1 0-1,0 1 1,0-1-1,-1 3 1,-7 4 800,-26 23 1189,22-17-1581,-19 13 0,-111 69 1873,116-80-2072,1 1-1,1 1 0,1 2 1,-43 41-1,41-28-181,1 1 1,2 1-1,1 1 0,-31 69 0,18-24-97,3 1 1,4 2-1,-28 132 0,46-162-8,-72 400 1033,78-419-1338,2 1 0,2-1 0,1 0 0,2 1 0,11 63 0,-10-86-92,0-1 1,1 1-1,1-1 0,10 20 1,-12-26-123,1 0 0,-1 0 1,1-1-1,0 0 1,1 1-1,-1-1 1,1-1-1,0 1 0,0-1 1,0 0-1,6 4 1,-8-7-9,0 0 1,-1 0 0,1 0-1,0 0 1,0-1-1,0 1 1,0-1-1,-1 0 1,1 0 0,0 0-1,0 0 1,4-1-1,2 0-986,0-2 0,13-4 0,-12 4 124,34-10-1702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6:2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386 215 4640,'-3'9'8525,"-1"16"-6583,-4 21-1369,-5-2 629,-40 83 1,-33 37-77,18-36-722,-71 124 311,131-239-398,4-8-362,6-14-17,-1-1 167,6-19-151,1 0 0,22-55 1,35-51 54,-17 47-87,43-90 1,-68 123 120,43-117 287,5-40 1542,-69 209-1666,-1-1-1,1 0 0,0 0 1,0 1-1,4-5 0,-1 26-85,-2 0 0,0 1 0,0 0 0,-2 31 0,1-15-26,-11 243 690,4-228-637,-1 24 196,6-70-334,1 11-381,0-15 365,-1 1 1,0-1 0,0 0 0,0 0-1,1 0 1,-1 0 0,0 1 0,0-1 0,1 0-1,-1 0 1,0 0 0,1 0 0,-1 0 0,0 0-1,0 0 1,1 0 0,-1 0 0,0 0-1,0 0 1,1 0 0,-1 0 0,0 0 0,1 0-1,-1 0 1,0 0 0,0 0 0,1 0-1,-1 0 1,0 0 0,1 0 0,-1-1 0,0 1-1,0 0 1,0 0 0,1 0 0,-1 0-1,0-1 1,0 1 0,0 0 0,1-1 0,3-2-66,0-1 0,0 0 0,0 0 0,0 0 0,-1 0 0,5-7 0,8-11-144,40-45-110,46-76 1,-47 59 333,21-34 96,-74 115-106,0-1 39,0 0 0,0 0 0,1 1 0,-1-1 0,1 1 0,0-1 0,0 1 0,0 0 0,0 0 0,5-3 0,-8 6-27,1 0 1,-1 0-1,0 0 0,1-1 0,-1 1 0,1 0 0,-1 0 1,1 0-1,-1 0 0,0 0 0,1 0 0,-1 1 0,1-1 0,-1 0 1,1 0-1,-1 0 0,0 0 0,1 0 0,-1 0 0,0 1 1,1-1-1,-1 0 0,1 0 0,-1 1 0,0-1 0,1 0 1,-1 1-1,0-1 0,0 0 0,1 1 0,5 12 111,-5-10-82,5 14 77,-1 0 0,-1 1 0,4 26 0,-1 58 647,-7-100-742,-7 257 1445,-15-32-1178,21-217-374,-2 29-838,-1-1 0,-15 58 0,19-94 630,0-1 0,-1 0 0,1 1 1,-1-1-1,1 0 0,-1 0 0,0 1 0,1-1 0,-1 0 0,0 0 1,0 0-1,-1 1 0,1-2 15,1 1 0,-1-1 1,0 0-1,1 1 0,-1-1 0,1 0 1,-1 0-1,0 1 0,1-1 0,-1 0 1,0 0-1,0 0 0,1 0 0,-1 0 0,0 0 1,1 0-1,-1 0 0,0-1 0,1 1 1,-1 0-1,0 0 0,1 0 0,-1-1 1,0 1-1,-6-4-2526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6:2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49 576,'0'-1'103,"1"0"0,-1 0 0,1 1 1,0-1-1,-1 0 0,0 0 0,1 0 0,-1 0 0,1 0 1,-1 0-1,0 1 0,0-1 0,0 0 0,1 0 0,-1 0 1,0 0-1,0 0 0,0 0 0,0 0 0,0 0 0,-1 0 1,1-1-1,0-4 905,0 6-967,0 0 1,0-1-1,0 1 0,0 0 0,-1 0 1,1 0-1,0-1 0,0 1 0,0 0 0,0 0 1,0 0-1,0-1 0,0 1 0,0 0 0,0 0 1,0 0-1,-1 0 0,1-1 0,0 1 1,0 0-1,0 0 0,0 0 0,-1 0 0,1 0 1,0 0-1,0-1 0,0 1 0,0 0 1,-1 0-1,1 0 0,0 0 0,0 0 0,0 0 1,-1 0-1,1 0 0,0 0 0,0 0 0,0 0 1,-1 0-1,1 0 0,0 0 0,-2 0 505,4-3-146,-2 3-332,0 0-1,0-1 0,1 1 0,-1 0 0,0 0 1,0 0-1,0 0 0,0 0 0,1-1 0,-1 1 1,0 0-1,0 0 0,0 0 0,0 0 0,0-1 0,0 1 1,0 0-1,0 0 0,1-1 0,-1 1 0,0 0 1,0 0-1,0 0 0,0-1 0,0 1 0,0 0 0,0 0 1,0-1-1,0 1 0,0 0 0,0 0 0,-1 0 1,1-1-1,0 1 0,0 0 0,0 0 0,0 0 1,0-1-1,0 1 0,0 0 0,0 0 0,-1 0 0,1 0 1,0-1-1,0 1 0,0 0 0,0 0 0,-1 0 1,1 0-1,-9-4 8200,9 28-7881,9 312 1313,-7-274-1617,-2-40 150,1 0 0,4 27 1,-5-48-180,1 0 0,-1-1 0,0 1 0,0 0 0,0-1 0,0 1 0,1 0 0,-1-1 0,0 1 0,1-1 0,-1 1 0,1 0 0,-1-1 0,0 1 0,1-1 0,-1 1 0,1-1 0,-1 0 0,1 1 0,0-1 0,-1 1 0,1-1 0,-1 0 0,1 1 0,0-1 0,-1 0 0,1 0 0,0 0 0,-1 0 0,1 1 0,0-1 0,-1 0 0,1 0 0,0 0 0,-1 0 0,1 0 0,0-1 0,0 1 0,-1 0 0,1 0 0,0 0 0,-1-1 0,1 1 0,1-1 0,4-2-81,1 0 1,-1 0-1,10-8 1,-2 2 285,31-18-84,0-2 0,65-55 1,-54 34-357,60-68 1,-108 110-127,0-1 0,-1 0 0,0 0 0,0 0 0,-1-1 0,0 1 0,4-12 0,-6 10-1946,2-5-1646,-1 6-1668,-2 9 3424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6:2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82 118 2976,'2'-4'429,"-1"0"-1,1 1 1,0-1 0,1 1-1,-1 0 1,0 0-1,6-5 1,-7 7-252,0 0 1,0 0-1,-1-1 0,1 1 0,0 0 0,0 0 1,-1-1-1,1 1 0,0 0 0,0-3 1,-1 3 22,1-1 0,-1 1 1,1 0-1,-1-1 1,1 1-1,0 0 1,0-1-1,-1 1 1,1 0-1,2-2 1,-2 2 161,0 0 0,1 0 0,-1 0 0,0-1 0,0 1 0,0 0 0,-1-1 0,1 1 0,0-1 0,0 1 0,-1-1 0,1 1 0,-1-1 0,1 1 0,-1-3 0,0 4-340,0-1 0,0 1 1,0 0-1,0-1 0,0 1 1,0-1-1,0 1 0,-1 0 1,1-1-1,0 1 0,0 0 1,0-1-1,-1 1 0,1 0 1,0 0-1,0-1 0,-1 1 1,1 0-1,0 0 0,-1-1 1,1 1-1,0 0 0,-1 0 1,1 0-1,0-1 0,-1 1 1,1 0-1,0 0 0,-1 0 1,1 0-1,0 0 0,-1 0 1,1 0-1,-1 0 0,1 0 1,0 0-1,-1 0 0,1 0 1,-1 0-1,1 0 0,0 0 1,-1 0-1,1 0 0,0 1 1,-1-1-1,1 0 0,-1 0 0,-1 1 54,0-1 0,0 0 0,0 0 0,1 0 0,-1 0 0,0 0 0,0 0-1,0 0 1,0-1 0,0 1 0,0-1 0,0 1 0,-3-3 0,-6 0 237,11 3-291,-1 0 0,0-1 0,0 1-1,1 0 1,-1-1 0,0 1 0,1 0-1,-1-1 1,0 1 0,1-1 0,-1 0 0,0 1-1,1-1 1,-1 1 0,1-1 0,-1 0-1,1 1 1,0-1 0,-1 0 0,1 0-1,0 1 1,-1-1 0,1 0 0,0-1-1,-4 13 619,0 0 0,-2 16 0,-9 51 146,-3 81 0,4-25-870,14-133 74,0 0-244,0 0 0,0 1 0,0-1 0,-1 0 0,1 1 1,-1-1-1,1 0 0,-1 0 0,0 3 0,0 1-1133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6:2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16 6560,'1'-1'237,"-1"0"0,0 1 0,0-1 0,0 1 1,0-1-1,0 0 0,0 1 0,0-1 0,0 1 0,0-1 0,0 1 1,-1-1-1,1 0 0,0 1 0,0-1 0,-1 1 0,1-1 0,0 1 1,0-1-1,-1 1 0,1-1 0,-1 1 0,1-1 0,0 1 0,-1 0 1,1-1-1,-1 0 0,-1 1 9,0 0 0,1 0 0,-1 0 1,1 0-1,-1 1 0,1-1 0,-1 0 1,1 1-1,-3 0 0,1 0-463,-3 1 434,0 0 0,0 1 0,1 0 0,-1 0 0,0 0 0,1 1 0,-6 4 0,-33 33 1459,39-35-1451,-2 1-83,0 1 0,1 0 1,0 0-1,0 1 0,1 0 0,0 0 0,1 0 1,0 0-1,-5 18 0,7-22-62,1 0 0,0 0 0,0 0-1,1 0 1,-1 0 0,1 0 0,0 0 0,1 0 0,-1 0-1,1 0 1,0 0 0,0 0 0,0 0 0,1-1 0,0 1 0,0 0-1,0-1 1,0 1 0,1-1 0,0 0 0,5 8 0,-5-10-52,-1 0 1,0-1 0,0 1 0,1 0 0,-1-1 0,1 1-1,-1-1 1,1 0 0,-1 0 0,1 0 0,0 0 0,0 0-1,-1-1 1,1 1 0,0-1 0,0 1 0,0-1 0,0 0-1,0-1 1,4 1 0,5-3-95,0 0-1,-1 0 1,20-9 0,-7 3-941,51-15-3105,-35 15 2214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6:2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422 131 1888,'0'0'4213,"2"-2"-3292,0 0-1,0-1 0,-1 1 1,1-1-1,-1 1 0,2-5 1,-3 4-609,-1-1 0,0 0 0,0 1 1,0-1-1,-1 1 0,1 0 0,-1-1 1,0 1-1,0 0 0,-3-5 1,-24-27 1211,26 32-1477,-1 0-1,1 0 0,0 0 1,-1 1-1,0-1 0,0 1 1,1 0-1,-1 0 0,0 0 1,-1 1-1,1-1 0,0 1 0,0 0 1,-1 0-1,1 1 0,0-1 1,-1 1-1,1 0 0,-1 0 1,1 0-1,-6 2 0,-6 1 89,0 1-1,1 1 0,-1 1 1,-19 9-1,19-7-49,-6 1 48,-33 21 1,48-25-86,0 0 1,0 0 0,0 1-1,1 0 1,0 0-1,0 1 1,1-1 0,-7 11-1,6-7-7,0 1 0,1 0 0,1 0 0,0 0 0,0 1 0,1 0 0,0-1-1,1 1 1,1 0 0,0 0 0,0 0 0,1 0 0,1 0 0,0 0 0,0 0 0,1 0-1,1 0 1,0 0 0,1-1 0,9 22 0,-7-23 67,-1-1 0,1 1 1,1-2-1,0 1 0,0-1 0,1 0 0,0 0 0,0-1 1,1 0-1,0 0 0,0-1 0,14 7 0,-5-4 16,0-1 0,1-1-1,0-1 1,0 0 0,0-2-1,21 3 1,-28-6-173,0 0 0,-1-1 0,1 0 0,0 0 0,19-5-1,-25 4-433,-1-1-1,1 1 1,-1-1-1,1-1 1,7-4-1,-10 5-256,0 0-1,0 0 0,0 0 0,-1 0 1,1-1-1,-1 1 0,1-1 0,-1 0 1,0 0-1,2-3 0,2-8-4197,2 4 1594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6:29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47 5056,'-23'-15'2848,"23"15"-2717,0 0 0,0-1 0,0 1 0,-1 0 0,1 0 0,0 0 0,0-1 0,0 1 0,-1 0 0,1 0 0,0 0 0,0-1 0,0 1 0,0 0 0,0 0 0,-1-1 0,1 1 0,0 0 0,0-1 0,0 1 0,0 0 0,0 0 0,0-1 0,0 1 0,0 0 0,0 0 0,0-1 0,0 1 0,0 0 0,0-1 0,0 1 0,1 0 0,-1 0 0,0-1 0,0 1 0,0 0 0,0 0 0,0-1 0,0 1 0,1 0 0,-1-1 46,1 1 0,-1-1 1,1 0-1,-1 1 1,1-1-1,0 1 0,-1 0 1,1-1-1,0 1 1,-1-1-1,1 1 0,0 0 1,-1-1-1,2 1 1,18-4 638,-1 0-242,0 1 0,27 0 0,34 6-47,-72-2-465,0 0 0,1 0 0,-1 1 1,0 1-1,0-1 0,-1 1 0,14 7 0,-20-9-33,0-1 1,0 1-1,0-1 0,0 1 1,0 0-1,0 0 0,0-1 0,-1 1 1,1 0-1,0 0 0,0 0 1,-1 0-1,1 0 0,-1 0 1,1 0-1,-1 0 0,1 0 0,-1 0 1,0 1-1,1-1 0,-1 2 1,0-1 2,0 0-1,-1-1 1,1 1 0,-1 0 0,1 0 0,-1-1 0,1 1 0,-1 0 0,0-1 0,0 1 0,0-1-1,-2 3 1,-4 4 94,0 0-1,-1-1 1,-17 12-1,19-14-38,-140 98 1273,144-102-1338,0 1 0,0-1-1,0 1 1,0 0 0,0 0 0,0 0-1,1 0 1,-1 0 0,1 0 0,-1 1 0,1-1-1,0 0 1,-2 5 0,3-5 6,0 0 0,0-1 0,0 1 0,0-1-1,0 1 1,0 0 0,1-1 0,-1 1 0,1-1 0,-1 1 0,1-1 0,-1 1 0,1-1 0,0 1 0,0-1-1,0 1 1,0-1 0,0 0 0,0 0 0,0 1 0,0-1 0,0 0 0,0 0 0,3 1 0,3 3 49,0 0 1,0-1-1,0 0 1,1 0-1,15 5 0,45 9 103,-30-9-83,17 5-55,12 2-456,-23 0-3747,-31-9 2491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6:3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25 3552,'0'-1'284,"0"0"0,0 1 0,0-1 0,0 0 0,0 0-1,0 0 1,1 0 0,-1 0 0,0 0 0,0 0 0,1 0 0,-1 1 0,0-1 0,1 0 0,-1 0 0,7-9 8471,-12 19-7072,-34 50 493,6-6-1284,18-32-754,2 0 1,0 1-1,2 1 0,0 0 1,-10 34-1,-20 147-335,40-200 23,0 7-1201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6:30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 7232,'-10'-3'2252,"18"2"99,10 1-730,83-8 2522,51 5-2073,18 6-1580,-87 1-1287,-72-2-367,-1-1-1,0 2 0,12 3 1,-8 2-612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6:3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12 2816,'0'-2'206,"-3"-8"8713,2 10-8765,0 1 0,1-1 1,-1 0-1,1 1 0,-1-1 0,0 0 1,1 1-1,-1-1 0,1 1 0,-1-1 0,1 1 1,0 0-1,-1-1 0,1 1 0,-1-1 0,1 1 1,0 0-1,0-1 0,-1 1 0,1 0 1,0-1-1,0 2 0,-6 22 115,4-17 75,-37 202 2301,8-31-1221,-34 129 357,29-99-1221,33-193-573,0 3-54,0 0 1,-10 28-1,11-39-1127,6-23-1228,15-94-5706,-10 65 5894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6:3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80 6400,'-16'-12'2058,"15"11"-1858,-4-5 2219,8 4-194,4 0-1069,5-2-649,1 0-1,-1 2 0,1-1 0,0 2 1,0 0-1,22 1 0,-7-1 25,266-2 2729,-36 1-2350,47-16-1296,-176 5-5078,-118 10 3416,7 1-254,-17 2 2078,-1 0 0,1 0 0,0 1-1,-1-1 1,1 0 0,-1 0 0,1 0 0,-1 0 0,1 1 0,-1-1 0,1 0 0,0 1 0,-1-1 0,0 0 0,1 1 0,-1-1 0,1 1 0,-1-1 0,1 1 0,-1-1-1,0 1 1,1-1 0,-1 1 0,0-1 0,1 1 0,3 10-2581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6:33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4064,'0'-2'536,"1"-1"-1,0 1 1,-1-1-1,1 1 1,0-1 0,0 1-1,0 0 1,1-1 0,-1 1-1,0 0 1,1 0 0,0 0-1,-1 0 1,1 0 0,3-3-1,0 2 695,-5 3-1182,0 0 0,0 0 1,0 1-1,0-1 1,0 0-1,0 0 1,0 0-1,0 0 1,0 0-1,0 0 1,0 0-1,0 1 1,0-1-1,0 0 1,0 0-1,0 0 1,0 0-1,0 0 1,0 0-1,0 0 1,0 0-1,0 0 1,0 1-1,0-1 1,0 0-1,0 0 1,1 0-1,-1 0 1,0 0-1,0 0 1,0 0-1,0 0 1,0 0-1,0 0 1,0 0-1,0 0 1,1 0-1,-1 0 1,0 0-1,0 0 1,0 0-1,0 0 0,0 0 1,0 0-1,0 0 1,0 0-1,1 0 1,-1 0-1,0 0 1,0 0-1,0 0 1,0 0-1,0 0 1,0 0-1,0 0 1,0 0-1,0 0 1,1 0-1,-1 0 1,0 0-1,0-1 1,0 1-1,0 0 1,0 0-1,4 13 323,4 11 205,-1 1 0,-1 0 0,5 48 0,6 25 101,-15-80-612,-2-13-17,1-1 1,-1 1-1,1-1 1,0 0 0,0 1-1,0-1 1,0 0-1,4 7 1,-4-10 447,-1-1-583,0 0 107,0 1 0,0-1 0,0 0 0,1 0 0,-1 1 0,0-1 0,0 0 0,0 0 0,0 1 0,0-1 0,1 0 0,-1 0 0,0 0 0,0 0 0,0 1 0,1-1 0,-1 0 0,0 0 0,0 0 0,1 0 0,-1 0 0,0 0 0,0 1 0,1-1 0,-1 0 0,0 0 0,0 0 0,1 0 0,-1 0 0,0 0 0,0 0 0,1 0 0,-1 0 0,0 0 0,0 0 0,1-1 0,11 1 356,0-5-212,1 0 1,-1 0-1,0-1 1,21-14-1,40-35 59,-72 53-217,133-118-398,-75 52-1774,-43 47-718,17-30 1,-31 48 2589,-2 3 138,1 0 1,-1-1-1,0 1 1,1-1-1,-1 1 1,0-1-1,1 1 1,-1-1 0,0 1-1,1-1 1,-1 1-1,0-1 1,0 1-1,0-1 1,0 0-1,0 1 1,0-1-1,1 1 1,-1-1-1,0 1 1,-1-1-1,1 0 1,0 1-1,0-1 1,0 1-1,0-1 1,0 1-1,-1-1 1,1 0-1,0 1 1,-1-1-1,-2-1-1886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6:3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18 5216,'0'-1'85,"0"1"1,0 0 0,-1-1-1,1 1 1,0-1-1,0 1 1,0-1 0,-1 1-1,1-1 1,0 1-1,0-1 1,0 1 0,0-1-1,0 1 1,0-1-1,0 1 1,0-1-1,0 1 1,0-1 0,0 1-1,1-1 1,-1 1-1,0-1 1,0 1 0,0 0-1,1-1 1,-1 1-1,0-1 1,0 1 0,1 0-1,5-3 4988,-6 3-4999,2 10 1770,-2 14-299,-6-7-274,-1 0 0,-15 28 1,-4 7-361,-25 88-740,49-136-550,-6 24-1180,6-8-2620,5-11 1891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6:3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3072,'12'6'8569,"7"2"-4954,-5-3-3378,0 1-1,-1 1 1,18 10-1,41 31 524,14 11-112,-72-48-563,0 1 1,-2 0-1,1 1 0,-1 0 1,-1 1-1,0 0 0,9 17 1,34 81 467,-19-37-456,-27-58 17,-2 1-1,0-1 1,-1 1-1,-1 0 0,2 24 1,-4-31 5,2 9-49,12 33-1,-11-37-10,0 0 0,-1 1-1,3 25 1,7 62 282,-12-46-176,-6 91 1,3-118-158,2 37 0,0-15-67,2 23 411,2-20-299,-27 321 41,22-374-97,-3 23 23,0 1 1,-2-1-1,-1-1 1,-1 1-1,-12 26 1,10-26 50,1 1 0,0-1 0,-3 34 0,-1 0-131,-2 0 403,-2-1 0,-28 67 0,34-106-262,0 0 0,-2 0 0,-1-1 1,0-1-1,-1 0 0,-28 27 0,-108 84 214,135-117-395,-20 11-2146,25-14 982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6:5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9 2720,'3'-9'4415,"-15"10"-2601,10-1-1756,0 1 0,1-1 0,-1 1 1,1-1-1,-1 1 0,1 0 0,-1 0 0,1 0 0,-1-1 0,1 1 1,0 0-1,-1 1 0,1-1 0,-1 2 0,-20 22 500,14-15-383,-142 139 1559,18-20-1116,115-109-561,2 0 0,0 2-1,2-1 1,0 2 0,1 0 0,2 0-1,-9 26 1,-3 22 223,-13 80 0,28-119-48,2 0 0,-1 58 0,7-69-21,0-1 0,1 1 0,1 0 0,1-1 0,10 28 0,-4-22-1,1 0-1,1-1 1,2-1 0,0 0-1,1 0 1,2-2-1,0 0 1,2-1 0,40 37-1,-52-52-243,0-1 1,15 10-1,-20-14-175,0 0-1,-1-1 1,1 1-1,0 0 1,-1 0-1,1-1 0,0 1 1,0-1-1,0 0 1,0 1-1,-1-1 1,1 0-1,0 0 1,0 0-1,0-1 1,0 1-1,0 0 1,-1-1-1,1 1 0,3-2 1,10-11-4735,2 1 1531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6:2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28 882 3552,'-16'0'1147,"16"0"-1115,-1 1 0,1-1 1,-1 0-1,0 0 0,1 0 0,-1 1 1,1-1-1,-1 0 0,1 1 1,-1-1-1,1 0 0,-1 1 1,1-1-1,-1 1 0,1-1 1,-1 0-1,1 1 0,-1-1 1,1 1-1,0 0 0,-1-1 1,1 2-1,0-2 88,10 4 4179,-6-3-4013,0-1-1,1 1 1,-1-1 0,0 0-1,0 0 1,6-1 0,10-5 81,0-1 1,0-1-1,-1-1 1,0-1-1,-1 0 1,0-2-1,0 0 1,-2-1 0,1 0-1,20-23 1,209-243 633,-172 190-669,-34 43-10,-2-2-1,55-94 1,-89 136-301,27-57 502,-28 56-485,-1 0 0,0 0 0,0 0 0,0 0 0,-1-1 1,2-12-1,-3 19-51,0 0 1,0 0 0,0 0 0,0 0-1,-1 0 1,1 0 0,0 0-1,0 0 1,-1 0 0,1 0 0,0 0-1,-1 1 1,1-1 0,-1 0 0,1 0-1,-1 0 1,1 0 0,-1 1-1,0-1 1,1 0 0,-1 1 0,0-1-1,0 0 1,1 1 0,-1-1-1,0 1 1,0-1 0,0 1 0,0 0-1,0-1 1,0 1 0,0 0-1,0 0 1,0 0 0,1-1 0,-1 1-1,0 0 1,-2 0 0,-3 1-53,1-1 0,0 1 0,-1 0 0,1 0 0,-9 3-1,-6 4 141,-31 17-1,36-17 23,-4 2 15,1 2 0,0 0 0,0 1 0,2 1 0,-1 0 0,2 1 0,0 1 0,-16 22 0,13-13-24,1 1 0,2 1 0,0 1 0,2 0 0,-11 31 0,-26 105 93,47-147-98,0 1-1,0-1 1,2 1 0,0 0-1,1-1 1,1 1 0,5 27-1,-5-40-14,1 0-1,-1-1 0,1 1 0,0 0 0,0-1 1,1 0-1,-1 1 0,1-1 0,0 0 0,0 0 0,1 0 1,-1-1-1,1 1 0,0-1 0,0 0 0,0 0 1,0 0-1,0-1 0,1 1 0,-1-1 0,1 0 1,-1 0-1,11 2 0,2 0 34,2-1 0,-1 0 0,0-1 0,0-1 0,24-2 0,-2-2 288,71-16 1,-99 17-365,-1-1 0,1-1 0,0 0 1,-1-1-1,0 0 0,0 0 0,-1-2 1,1 1-1,15-14 0,-19 14-17,-1 0-1,0-1 0,0 1 1,-1-1-1,0 0 0,0-1 1,0 1-1,-1-1 0,-1 0 1,1 0-1,-1 0 0,0 0 1,-1-1-1,2-8 0,-4 12-34,1 0 1,-1 1-1,1-1 0,-1 1 0,-1-1 0,1 1 0,-2-8 1,2 11 12,-1 0-1,1 0 1,0 0 0,-1 0 0,1 1 0,0-1 0,-1 0 0,0 0 0,1 0 0,-1 0 0,1 0-1,-1 1 1,0-1 0,0 0 0,1 1 0,-1-1 0,0 0 0,0 1 0,0-1 0,0 1 0,0-1-1,0 1 1,0 0 0,0-1 0,0 1 0,0 0 0,0 0 0,0 0 0,0-1 0,0 1 0,0 0-1,0 1 1,0-1 0,0 0 0,0 0 0,0 0 0,0 0 0,0 1 0,-1 0 0,-9 3-45,1 2 0,0-1 0,0 1 0,1 1 0,-11 9 0,13-11 45,-4 3-12,-60 49-105,60-47 144,0 1-1,1 0 1,-17 24-1,26-33 5,-1 0-1,1 1 1,-1-1 0,1 1-1,0-1 1,0 1 0,0 0-1,0-1 1,1 1-1,-1 0 1,1 0 0,0-1-1,0 1 1,0 0 0,0 0-1,0 0 1,0-1 0,1 1-1,-1 0 1,1 0 0,0-1-1,0 1 1,0-1-1,0 1 1,0 0 0,1-1-1,-1 0 1,1 1 0,-1-1-1,1 0 1,0 0 0,3 3-1,2 0 45,-1-1 1,1 0-1,0 0 0,0-1 0,0 1 0,1-2 0,-1 1 1,1-1-1,-1 0 0,1-1 0,0 1 0,0-2 0,0 1 1,14-2-1,8-1 111,1-1 1,41-10-1,72-25-195,-49 11 78,152-47 116,-134 25-230,-246 108-176,94-41 274,-67 44 0,95-54-27,1-1 0,1 1 0,-1 1 0,1 0-1,1 0 1,0 1 0,0 0 0,1 0 0,0 1-1,-10 21 1,16-29 13,-1 1 1,1 0-1,0 0 0,0 0 0,0 0 0,1 1 0,-1-1 0,1 5 1,0-8-8,0 0 0,0 0 0,1 1 1,-1-1-1,0 0 0,0 0 0,1 0 1,-1 0-1,0 0 0,1 0 0,-1 0 1,1 0-1,0-1 0,-1 1 0,1 0 0,0 0 1,-1 0-1,1-1 0,0 1 0,0 0 1,0 0-1,0-1 0,0 1 0,-1-1 1,1 1-1,0-1 0,0 1 0,0-1 1,0 0-1,1 0 0,-1 1 0,0-1 1,0 0-1,0 0 0,0 0 0,2 0 1,4-1 71,0 1 0,-1-1 0,1-1 0,-1 1 0,1-1 0,-1 0 0,12-6 0,46-28 173,-35 19-164,26-18-69,-1-2 1,87-77-1,-137 110-79,0 1 1,0-1-1,1 1 0,0 0 1,-1 0-1,1 0 0,7-3 1,-12 6 35,1 0 0,-1 1 0,1-1 0,-1 0 1,1 0-1,-1 0 0,1 0 0,-1 0 1,1 0-1,-1 1 0,0-1 0,1 0 1,-1 0-1,1 1 0,-1-1 0,0 0 1,1 0-1,-1 1 0,0-1 0,1 1 0,-1-1 1,0 0-1,1 1 0,-1-1 0,0 1 1,0-1-1,0 0 0,1 1 0,-1-1 1,0 1-1,0-1 0,0 1 0,0-1 1,0 1-1,4 21-138,-3-16 125,2 8 38,1-1 0,6 15 0,-8-23 18,0-1 0,0 1 1,1-1-1,0 1 0,0-1 1,0 0-1,0 0 1,8 6-1,-10-9-5,1 0 0,-1 0 1,1 0-1,0 0 0,-1-1 0,1 1 1,0-1-1,0 1 0,-1-1 0,1 0 1,0 0-1,0 0 0,-1 0 0,1 0 1,0 0-1,0 0 0,2-1 1,31-9 193,-31 8-210,107-40 90,60-21-22,-145 53-151,-19 7 47,0 0 1,-1 1-1,1-1 0,0 1 0,0 1 0,1 0 0,-1 0 1,14-1-1,-19 3 38,1 0 0,0 0 0,-1 0 0,1 0 0,-1 0 1,1 0-1,-1 1 0,1-1 0,-1 1 0,0 0 0,0-1 0,0 1 0,0 0 0,3 4 1,3 4 307,12 23 1,-4-8-38,-12-20-249,-1-1 0,1 0 1,0 0-1,0 0 0,0-1 1,0 1-1,0-1 0,1 0 1,0 0-1,0 0 0,0-1 0,0 0 1,0 0-1,6 2 0,-2-2 10,0-1-1,0 0 0,0 0 0,0-1 1,0 0-1,-1-1 0,1 0 1,11-2-1,57-18-1029,-20 4-1679,29-8-5788,-47 13 4535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6:5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4576,'1'12'5811,"-4"25"-3729,0 0-1565,-2 10 117,-17 68 0,5-35-291,-3 23 606,-63 189 0,65-244-159,12-38-395,5-9 16,4-2 332,1 0-218,16-2-273,34-2 0,-1 0-105,243-7 116,-284 12-254,83-5 167,-94 5-207,1 0 1,-1 0-1,0 0 0,1 0 1,-1-1-1,1 1 1,-1 0-1,1-1 0,-1 1 1,0-1-1,1 0 0,0 0 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6:5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36 4640,'-19'-14'1504,"3"9"-197,9 4 773,7 1-2026,0 0-1,-1-1 0,1 1 0,0 0 0,0 0 0,0 0 0,0 0 0,0 0 0,0 0 0,0 0 0,0 0 0,0-1 1,0 1-1,0 0 0,0 0 0,0 0 0,0 0 0,0 0 0,0 0 0,0 0 0,0-1 0,0 1 0,0 0 1,0 0-1,0 0 0,0 0 0,0 0 0,0 0 0,0-1 0,0 1 0,0 0 0,0 0 0,0 0 0,0 0 0,0 0 1,0 0-1,1 0 0,-1 0 0,0 0 0,0-1 0,0 1 0,0 0 0,0 0 0,0 0 0,0 0 0,0 0 1,1 0-1,0-1 100,1 0 1,-1 0-1,1 0 1,-1 0-1,1 0 0,0 0 1,-1 1-1,1-1 1,0 0-1,0 1 1,-1 0-1,1-1 1,0 1-1,3 0 1,30 2 1117,-12-1-540,16 0 3,-1 2 0,46 8 0,-57-5-633,-13-3 102,0 0-1,26 2 1,-39-6-707,0 1 0,0 0 0,1 0-1,-1-1 1,0 1 0,0-1-1,0 1 1,0-1 0,1 0-1,-1 1 1,0-1 0,0 0 0,0 0-1,0 0 1,-1 1 0,1-1-1,1-2 1,1 0-434,5-5-2326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6:56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217 658 1984,'0'0'68,"-1"0"-1,1 0 1,0 0 0,0 0-1,-1 0 1,1 0 0,0 0-1,0 1 1,-1-1 0,1 0-1,0 0 1,0 0 0,0 0-1,-1 0 1,1 1 0,0-1-1,0 0 1,0 0 0,0 0-1,-1 0 1,1 1 0,0-1-1,0 0 1,0 0 0,0 1-1,0-1 1,0 0 0,0 0-1,1 7 5917,6-10-5603,0 0-1,0 0 1,-1 0-1,1-1 0,-1 0 1,8-7-1,30-33-19,-27 25-259,-2 0-1,0-1 1,16-31 0,-10 16-39,-3 5 4,15-25 39,2 3-1,46-55 1,96-85-394,-171 181-299,-6 11 566,0 0 1,0 0-1,0 0 0,-1 0 1,1-1-1,0 1 0,0 0 1,0 0-1,0 0 1,0 0-1,0-1 0,-1 1 1,1 0-1,0 0 0,0 0 1,0 0-1,0 0 1,0 0-1,-1 0 0,1 0 1,0 0-1,0-1 0,0 1 1,-1 0-1,1 0 0,0 0 1,0 0-1,0 0 1,-1 0-1,1 0 0,0 0 1,0 0-1,-1 0 0,-1 1-65,-1-1-1,1 1 0,0-1 0,-1 1 0,1 0 1,-1 0-1,1 0 0,-3 2 0,-9 6 31,1 0-1,0 1 0,0 1 0,1 0 1,1 0-1,0 1 0,-17 25 0,-1 8 266,-25 52-1,15-23-27,-4-5 417,-85 103-1,115-156-531,-138 177 705,127-161-517,-102 155 1743,120-171-1315,6-16-655,-1 0 0,1 0-1,0 0 1,0 0 0,0 0-1,0 1 1,0-1 0,0 0-1,0 0 1,0 0-1,0 0 1,0 0 0,0 1-1,0-1 1,0 0 0,0 0-1,0 0 1,0 0-1,0 0 1,0 1 0,0-1-1,0 0 1,0 0 0,0 0-1,0 0 1,0 0-1,0 1 1,0-1 0,0 0-1,1 0 1,-1 0 0,0 0-1,0 0 1,0 0-1,0 0 1,0 1 0,0-1-1,0 0 1,1 0 0,-1 0-1,0 0 1,0 0-1,0 0 1,0 0 0,0 0-1,1 0 1,-1 0 0,0 0-1,0 0 1,0 0-1,1 0 1,8-3 364,8-8-15,0-1 0,17-15 0,2-2-192,266-177-96,-69 50-32,-163 102-168,83-83 0,-119 98-389,-65 86 224,13-25 236,2 1 0,0 1 0,2 1 0,0 0 0,-11 32 0,20-46-7,2-4 47,1 1 0,-1-1 0,1 0 0,-2 13 0,4-19 3,-1 4 9,1 1 0,-1 0 1,1 0-1,0 0 0,2 11 0,-1-14-20,-1-1 26,0-1 0,0 0 0,0 0 0,0 0 0,0 1 0,1-1 0,-1 0 0,0 0 0,1 0 0,-1 0 0,1 0 0,-1 0 0,1 0 0,-1 0 0,1 0 0,0 0 0,0 0 0,-1 0 0,1 0 0,0 0 0,0 0 0,0-1 0,0 1 0,0 0 0,0-1 0,0 1 0,0-1 0,0 1 0,1-1 0,-1 1 0,0-1 0,0 0 0,0 0 0,0 1 0,2-1 0,7 1 149,1-1 0,0 0 0,-1 0 0,12-2 0,8-1 12,-7 2-139,1-1-1,-1-1 1,1-1 0,-1-1-1,0-2 1,-1 0 0,35-15-1,203-106 218,-126 71-293,-53 25-279,-39 17 285,-34 13-58,-11 7-24,-10 7-111,13-11 202,-139 99-207,96-73 244,2 3-1,-42 39 0,82-69-13,-23 26 91,23-24-77,0-1 1,0 1-1,0-1 1,0 1 0,0-1-1,0 1 1,0-1-1,1 1 1,-1 0-1,1 0 1,-1-1-1,1 1 1,0 0-1,0 0 1,0-1 0,0 3-1,0-3 2,0 0 1,0 0-1,1-1 0,-1 1 0,1 0 1,-1 0-1,0-1 0,1 1 0,-1 0 0,1-1 1,0 1-1,-1 0 0,1-1 0,0 1 1,-1-1-1,1 1 0,0-1 0,-1 1 1,1-1-1,0 1 0,0-1 0,0 0 1,-1 0-1,1 1 0,0-1 0,0 0 1,0 0-1,0 0 0,0 0 0,-1 0 1,1 0-1,0 0 0,0 0 0,1 0 1,4-1 65,1 0 1,-1 0 0,9-3-1,-12 3-50,29-9 170,-2 0 1,1-2-1,31-18 0,-47 22-200,0-1 0,0-1 0,-1-1 0,-1 0 0,1 0 0,-2-1 0,18-22 0,32-56-8,-55 76-289,-6 9 48,-4 9-249,-7 13 441,-4 5-12,1 0 0,1 1 0,1 0 0,-9 28 0,20-49 79,-1 1-1,0-1 1,1 0 0,0 0-1,-1 0 1,1 1 0,0-1-1,0 0 1,0 0-1,0 1 1,1-1 0,-1 0-1,0 0 1,1 0 0,0 0-1,-1 1 1,1-1 0,0 0-1,0 0 1,0 0-1,2 2 1,-1-2 30,1 0-1,-1 0 1,0-1 0,1 1-1,-1-1 1,1 1-1,-1-1 1,1 0 0,-1 1-1,1-2 1,0 1 0,0 0-1,0 0 1,0-1-1,-1 1 1,4-1 0,4 0 19,0 1 1,0-2 0,0 1 0,0-2 0,0 1-1,-1-1 1,1-1 0,-1 1 0,1-2-1,-1 1 1,0-1 0,9-6 0,32-20-2,99-42 0,-118 60-70,49-17-114,-72 27 69,0 0 1,1 1-1,-1-1 1,1 2 0,-1-1-1,1 1 1,13 2-1,-20-2 47,1 0-1,-1 1 0,0-1 0,1 1 1,-1 0-1,1 0 0,-1 0 1,0 0-1,0 0 0,1 0 0,-1 1 1,0-1-1,0 1 0,0-1 1,-1 1-1,1 0 0,0 0 0,-1 0 1,1 0-1,-1 0 0,1 0 1,-1 0-1,0 1 0,0-1 0,0 0 1,0 1-1,-1-1 0,1 1 1,0-1-1,-1 1 0,0-1 0,0 1 1,0-1-1,0 5 0,0 0 12,-1 0 0,0 0 0,-1 0 0,0 0-1,0-1 1,0 1 0,0 0 0,-1-1 0,0 0 0,-1 1-1,-4 5 1,-19 28 236,97-72 1046,72-46-1404,-139 76 74,1 0-1,-1 0 0,1 1 1,0-1-1,-1 1 1,1 0-1,4-1 0,-7 2 25,0 0 0,0 0 0,0 0 0,0 0 0,-1 0-1,1 0 1,0 0 0,0 0 0,0 0 0,0 0-1,-1 0 1,1 1 0,0-1 0,0 0 0,0 1-1,-1-1 1,1 0 0,0 1 0,0-1 0,-1 1-1,1-1 1,0 1 0,-1 0 0,1-1 0,-1 1-1,1 0 1,-1-1 0,1 1 0,-1 0 0,1-1-1,-1 1 1,0 0 0,1 0 0,-1 0 0,0-1-1,1 2 1,-1 4-6,0 0 1,-1 0-1,1 0 0,-1 0 0,-1 0 0,-2 10 0,-3 3-79,5-16 145,1 0 1,-1 0 0,1 0 0,0 0 0,0 0-1,0 1 1,1-1 0,-1 1 0,1-1-1,0 0 1,0 5 0,0-8-28,0 1 1,1-1-1,-1 0 0,0 0 1,1 1-1,-1-1 0,0 0 1,1 0-1,-1 0 0,0 0 0,1 1 1,-1-1-1,1 0 0,-1 0 1,0 0-1,1 0 0,-1 0 1,1 0-1,-1 0 0,0 0 1,1 0-1,-1 0 0,1 0 1,-1 0-1,0 0 0,1-1 1,14-3 133,-13 4-83,6-3-25,-1-1 0,0 1 0,0-1 0,0 0 0,-1-1 0,0 0 0,12-10 0,1-1-31,6-4 12,-11 7-53,2 1 0,0 1 1,0 0-1,26-12 0,-39 22-7,-1 0 0,1 0 1,0 0-1,0 0 1,0 1-1,0-1 0,0 1 1,5 0-1,-7 0 27,0 0-1,0 0 1,0 1-1,0-1 1,1 0-1,-1 1 1,0-1-1,0 1 1,0-1-1,0 1 1,-1-1 0,1 1-1,0 0 1,0-1-1,0 1 1,0 0-1,-1 0 1,1 0-1,0 0 1,-1-1-1,1 1 1,-1 0-1,1 0 1,-1 0 0,1 0-1,0 2 1,0 4-59,0 0 1,0 0-1,0 0 0,0 0 1,-2 9-1,3 24 103,-2-37-25,1-1-1,-1 1 0,1-1 0,0 1 0,-1-1 1,1 1-1,0-1 0,1 0 0,-1 0 0,0 1 0,3 2 1,-1-2 37,0-1 1,0 0-1,0 1 1,1-1-1,-1 0 0,1-1 1,-1 1-1,1-1 1,0 1-1,-1-1 1,1 0-1,0 0 1,0-1-1,4 1 1,10 0 137,31-2 0,-37 0-134,8 0 26,0 0-1,0-2 1,-1 0-1,1-2 1,22-7 0,-35 10-68,-1-1 1,1 0 0,0-1 0,-1 1-1,0-1 1,0 0 0,0-1-1,0 0 1,-1 0 0,1 0 0,-1 0-1,-1-1 1,1 0 0,-1 0-1,0 0 1,0 0 0,3-8 0,-6 11-18,0 1 0,0-1 0,0 0 0,0 0 0,0 1 0,-1-1 0,1 0 0,-1 0 0,0 0 0,0 0 0,0-3 0,0 5-1,0 1 0,-1-1 0,1 1 0,0-1 1,0 1-1,-1-1 0,1 1 0,0-1 0,0 1 1,-1 0-1,1-1 0,-1 1 0,1-1 1,0 1-1,-1 0 0,1-1 0,-1 1 0,1 0 1,-1 0-1,1-1 0,-1 1 0,1 0 1,-1 0-1,-1-1-17,0 1 1,0 0 0,0 0-1,0 0 1,0 0 0,1 0 0,-1 0-1,0 1 1,0-1 0,-2 2-1,-30 8-138,-38 17-1,62-23 152,0 1 0,1 0 0,-1 1 0,1 0 0,1 0 0,-1 1 0,1 0 0,-11 13 0,18-19 26,-1 0 1,1 1-1,0-1 1,1 1 0,-1-1-1,0 1 1,0-1-1,1 1 1,-1-1 0,1 1-1,-1 0 1,1-1-1,-1 1 1,1 0-1,0 0 1,0-1 0,0 1-1,0 0 1,0-1-1,1 1 1,-1 0 0,0-1-1,1 1 1,-1 0-1,1-1 1,0 1 0,-1-1-1,1 1 1,0-1-1,0 1 1,0-1-1,0 1 1,2 1 0,2 2 46,1 0 0,-1-1 0,1 1 1,-1-1-1,1 0 0,13 5 1,-1 0 68,-1-2 0,2 0 1,-1-1-1,1-1 0,0 0 1,0-2-1,0 0 0,0-1 1,1-1-1,-1-1 0,1 0 1,-1-2-1,22-4 0,-24 2-884,-1 0-1,1-1 0,15-8 1,-22 8-2795,1 0 0,17-14-1,-15 10 601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6:5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59 5056,'-11'-29'1642,"11"29"-1628,0 0-1,0-1 0,0 1 0,0 0 0,-1 0 0,1 0 0,0-1 0,0 1 0,0 0 0,0 0 0,0 0 0,0-1 0,0 1 0,0 0 0,0 0 0,0 0 0,0-1 1,0 1-1,0 0 0,0 0 0,0 0 0,0-1 0,0 1 0,0 0 0,0 0 0,0-1 0,0 1 0,0 0 0,0 0 0,0 0 0,0 0 0,0-1 0,1 1 1,-1 0-1,0 0 0,0 0 0,0-1 0,0 1 0,1 0 0,-1 0 0,0 0 0,0 0 0,0 0 0,0 0 0,1 0 0,-1-1 0,0 1 0,1 0 0,3-3 107,0 1 0,0-1 0,0 1 0,1 0 0,-1 0-1,1 1 1,0-1 0,-1 1 0,1 0 0,0 0-1,0 1 1,0-1 0,-1 1 0,8 0 0,3 3 293,1 1 0,-1 0 0,0 1 0,0 0 0,0 1 0,-1 1 0,19 11 0,9 9 460,40 33 0,-28-16 15,-1 3-1,84 95 1,-108-106-509,-1 0 0,-3 2 1,0 1-1,-3 1 0,24 57 1,-39-81-274,-1 1 0,-1-1 0,0 1 0,-1 0 0,-1 1 0,-1-1 0,1 24 0,-5-23-46,0 0 0,-1-1 0,-1 1 0,-1 0 0,-7 18 0,-41 84 166,-81 121-24,119-215-153,-33 54 354,-31 55-4721,49-73 1567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7:24.6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293 458 1984,'7'-1'7715,"-14"-1"-5761,-4 1-1541,1 0 0,0 1-1,0 0 1,-19 2 0,14 0-362,0 1 0,1 0 1,0 1-1,0 1 0,0 0 0,-23 13 0,29-14-25,0 1-1,0 1 0,0-1 0,1 1 1,0 0-1,0 1 0,0 0 0,1 0 1,0 0-1,1 1 0,-8 12 0,11-16 5,1 0-1,-1 0 1,1 0 0,0 0-1,0 0 1,0 0 0,1 0-1,-1 0 1,1 1 0,0-1-1,1 0 1,-1 0-1,1 0 1,-1 0 0,1 1-1,0-1 1,1 0 0,-1 0-1,1-1 1,0 1-1,0 0 1,0 0 0,0-1-1,0 0 1,1 1 0,4 3-1,-3-3 56,1 0 0,0-1 0,0 1 0,1-1-1,-1 0 1,1-1 0,-1 1 0,1-1 0,0 0 0,7 1 0,-9-3-13,0 1 1,0-1 0,0 0-1,0 0 1,0 0 0,0-1-1,0 1 1,0-1 0,0 0-1,0 0 1,0 0 0,0-1-1,-1 0 1,1 1-1,6-5 1,0 0 20,0-1 0,0-1 0,-1 0 0,0 0 1,0 0-1,-1-1 0,0-1 0,0 1 0,-1-1 0,11-21 0,-14 23-118,-1 0-1,0 0 0,-1 0 1,3-11-1,-3 9-52,2-12 247,1 169-873,0-4 791,-1 61 114,-6-158-134,3-28 9,-2-1 0,0 1 0,-1-1 1,-8 31-1,8-42-15,1-3 30,0 0 0,0 0 0,0 0 0,0 0 0,-1 0 0,-1 3 0,2-6-60,1 1 0,-1-1 0,1 1-1,-1-1 1,1 1 0,-1-1 0,0 0 0,1 1 0,-1-1 0,0 0 0,1 1 0,-1-1 0,0 0 0,1 0 0,-1 0 0,0 0 0,1 0 0,-1 1 0,0-1 0,0 0 0,1-1 0,-1 1 0,0 0 0,0 0 0,1 0 0,-1 0-1,0 0 1,1-1 0,-2 1 0,1-1 2,-1 0 0,0 0-1,1 0 1,0 0 0,-1-1-1,1 1 1,0 0 0,-1-1 0,1 1-1,0 0 1,0-1 0,0 1-1,0-1 1,1 0 0,-1 1-1,0-1 1,1 0 0,-1 0-1,1 1 1,-1-4 0,0 1-20,0 0 0,1 0-1,0 0 1,-1-1 0,1 1 0,1 0 0,0-5 0,2-2-9,1 0 0,1 0 1,-1 1-1,2-1 0,8-12 1,2-4-5,61-116 0,-26 61-1,-35 57-14,1 3 30,0 2 1,2 0-1,0 0 0,32-24 0,-22 19 112,-9 7 89,30-35 0,-50 52-198,1 0 0,0 0-1,0 0 1,-1 0 0,1 0 0,-1-1 0,1 1 0,-1 0-1,0 0 1,1-1 0,-1 1 0,0 0 0,0 0-1,0-1 1,0 1 0,0 0 0,0-1 0,0 1 0,0 0-1,0-1 1,-1 1 0,1 0 0,-1 0 0,1 0 0,-1-1-1,1 1 1,-1 0 0,0 0 0,1 0 0,-1 0-1,0 0 1,0 0 0,0 0 0,0 0 0,0 0 0,0 0-1,0 1 1,0-1 0,0 0 0,-1 0 0,-14-13 78,15 14-103,1 0 0,0 0 0,0 0 0,0 0 0,0-1 0,0 1 0,0 0 0,0 0 0,0 0 0,0 0 0,0-1 0,0 1 0,0 0 0,0 0 0,0 0 0,0 0 0,0-1 0,0 1 0,0 0 0,0 0 0,0 0 0,0 0 0,0 0 0,0-1 0,0 1 0,0 0 0,0 0 0,1 0 0,-1 0 0,0 0 0,0 0 0,0-1 0,0 1 0,0 0 0,0 0 0,0 0 0,1 0 0,-1 0 1,0 0-1,0 0 0,0 0 0,0 0 0,0 0 0,1 0 0,-1-1 0,0 1 0,0 0 0,0 0 0,0 0 0,1 0 0,-1 0 0,0 0 0,0 0 0,0 0 0,1 1 0,11-4-24,-10 2 15,23-3-62,0 1-1,30-1 1,-44 4 61,1 1 0,-1 0 1,1 0-1,-1 1 1,1 1-1,-1 0 1,13 5-1,-19-6-4,-1 0-1,0 0 0,0 1 1,0-1-1,0 1 1,-1 0-1,6 5 0,-7-6 4,-1 0-1,1 0 1,-1 0-1,1 0 1,-1 0-1,0 0 1,0 1-1,0-1 1,0 0-1,0 1 1,0-1-1,-1 1 1,1-1-1,-1 1 1,0 3-1,-1 15 23,-6 36-1,4-44 18,1 0 1,0 0-1,1 0 0,1 1 0,0-1 0,1 0 0,3 18 0,-4-29-8,1 1-1,-1-1 1,1 0 0,0 0-1,0 0 1,0 0 0,0 0 0,0 0-1,0 0 1,1-1 0,-1 1-1,1 0 1,2 2 0,-3-3 20,1-1 0,-1 1 0,0 0 0,0-1 0,1 1 0,-1-1 0,0 1 0,1-1 0,-1 0 1,1 0-1,-1 0 0,0 0 0,1 0 0,-1 0 0,1 0 0,-1 0 0,0 0 0,1 0 0,-1-1 0,0 1 0,1-1 1,1 0-1,11-7 33,0 0 1,-1-1-1,0-1 1,0 0 0,-1 0-1,12-15 1,3 0-112,47-34 41,-2 1 88,-63 50-162,-6 6 9,-6 4-72,-6 6 14,0 0 0,1 1 0,-1 0 0,2 0-1,-13 19 1,16-21 147,1 0 0,-1 0 0,1 0 0,1 0 0,-1 1 0,1-1 0,1 1-1,-1 0 1,1 0 0,0 11 0,1-17-15,0 0 1,0 0-1,0 1 0,1-1 0,-1 0 1,1 0-1,-1 0 0,1 1 0,0-1 1,0 0-1,0 0 0,0 0 0,0 0 1,0 0-1,0-1 0,1 1 0,-1 0 1,1 0-1,-1-1 0,1 1 0,0-1 1,2 3-1,-1-3 19,-1 0 0,1 0 0,-1 0 0,1 0 0,-1-1 0,1 1 0,-1-1 0,1 1-1,0-1 1,-1 0 0,1 0 0,-1 0 0,1-1 0,0 1 0,-1 0 0,1-1 0,-1 0 0,4-1 0,4-2 37,0-1-1,0 0 1,-1 0 0,0-1-1,0 0 1,-1-1 0,1 0 0,9-11-1,-13 13-41,-1 0 0,0 0 0,0 0 0,-1 0 0,1-1 1,-1 0-1,0 0 0,-1 1 0,1-1 0,-1-1 0,-1 1 0,1 0 0,-1-1 0,1-10 0,-2 15-27,0-1 1,0 1-1,0-1 1,0 1-1,-1 0 1,1-1-1,-1 1 1,0-1-1,0 1 1,1 0-1,-2 0 1,1 0-1,0-1 1,0 1-1,-1 0 1,1 0-1,-1 1 1,1-1-1,-1 0 0,0 0 1,0 1-1,0-1 1,0 1-1,0 0 1,0-1-1,0 1 1,0 0-1,-1 0 1,1 1-1,0-1 1,-1 0-1,1 1 1,0-1-1,-4 1 1,0-1-42,-1 1 1,1 0 0,-1 0 0,1 0-1,0 1 1,-1 0 0,1 1-1,-1-1 1,1 1 0,0 0 0,-9 5-1,13-6 39,1-1-1,0 1 1,0-1-1,0 1 1,0 0-1,0 0 0,0 0 1,0-1-1,0 1 1,0 0-1,1 0 1,-1 0-1,0 0 1,1 0-1,-1 1 1,0-1-1,1 0 0,0 0 1,-1 0-1,1 0 1,-1 2-1,1-2 15,1 0 0,-1 0-1,0 0 1,0-1 0,1 1-1,-1 0 1,0 0 0,1-1-1,-1 1 1,1 0 0,-1 0 0,1-1-1,0 1 1,-1-1 0,1 1-1,-1 0 1,1-1 0,0 1-1,0-1 1,-1 0 0,1 1-1,0-1 1,0 0 0,-1 1-1,1-1 1,0 0 0,0 0 0,0 1-1,0-1 1,-1 0 0,1 0-1,0 0 1,1 0 0,22 1 51,1 0 0,47-5 0,48-14 107,-80 11-137,-22 3 53,32-12 0,1 1 38,-42 10-103,-6 5-386,-8 12 183,0-2 18,2-6 133,0 1 1,1 0-1,0-1 1,0 1 0,0 0-1,1 1 1,-1 6-1,1-6 47,0 1 0,1 0 1,1 0-1,-1 0 0,1 0 0,2 9 0,-2-13 11,0 0 0,0 0 1,0 0-1,1 0 0,-1-1 0,1 1 1,0 0-1,-1-1 0,1 1 1,0-1-1,1 0 0,-1 0 0,0 0 1,1 0-1,-1 0 0,5 3 0,-4-4 3,0 0 0,0 1 0,0-1 0,0 0 0,0 0 0,0-1 0,0 1 0,0 0 0,1-1 0,-1 0 0,0 0 0,0 0 0,0 0 0,4-1 0,-2 0 6,0-1 0,0 0-1,0 1 1,0-2 0,0 1-1,-1 0 1,1-1 0,3-3-1,8-7 88,-2 0-1,0-1 1,21-27-1,-23 26 1,4-6-49,-13 17-99,0-1 1,0 0 0,1 1 0,0 0 0,6-6-1,-7 6-510,0 12 238,-1-4 280,-1 0 0,1 1-1,-1-1 1,1 1 0,-1 0 0,0-1-1,0 10 1,-2 36-49,0-22 73,1 5 412,45-75 629,-26 27-1079,0 1-1,1 1 1,0 0 0,1 2 0,42-17 0,-58 27-6,1-1-1,-1 1 1,1-1-1,0 2 1,10-2 0,-14 2 26,-1 0 1,1 0 0,-1 0 0,1 0-1,-1 0 1,1 1 0,-1-1-1,1 0 1,-1 1 0,0-1 0,1 1-1,-1-1 1,0 1 0,1 0 0,-1 0-1,0-1 1,0 1 0,1 0-1,-1 0 1,0 0 0,0 0 0,0 0-1,0 1 1,0-1 0,-1 0 0,1 0-1,1 3 1,-1 2 27,0 0 0,0 0 0,0 1 0,-1-1 0,0 1 0,-1-1 0,1 0 0,-1 1-1,0-1 1,-3 9 0,2-8-15,1 0 0,-1 0-1,1 0 1,1 0 0,-1 0 0,1 0-1,1 8 1,1 5 1,-2 34 1,-1-41 331,1-10 31,1-4 166,1-7-518,0 1 1,1 0-1,0-1 0,0 1 0,7-10 1,24-33 136,-28 42-161,0 0 3,0 0-1,0 1 1,15-14-1,1 3-28,-16 13 9,-1 0-1,1 0 1,0 1-1,0 0 0,1 0 1,-1 0-1,1 1 1,0-1-1,14-3 0,-16 6-17,-5 1 50,1-1 0,-1 1 1,0 0-1,1 0 0,-1 0 1,0 0-1,1-1 0,-1 1 0,0 0 1,0 0-1,1 0 0,-1 0 1,1 0-1,-1 0 0,0 0 1,1 0-1,-1 0 0,0 0 0,1 0 1,-1 0-1,0 0 0,1 0 1,-1 0-1,0 0 0,0 1 0,1-1 1,-1 0-1,0 0 0,1 0 1,-1 0-1,0 1 0,0-1 0,1 0 1,-1 0-1,0 1 0,0-1 1,1 0-1,-1 0 0,0 1 0,0-1 1,0 0-1,0 1 0,1-1 1,-1 0-1,0 1 0,0-1 0,0 0 1,0 1-1,0-1 0,0 0 1,0 1-1,0-1 0,0 0 0,0 1 1,0-1-1,0 0 0,0 1 1,0 0-1,0 3-68,0 0 0,1 0 0,0 1-1,2 5 1,2 11 75,-2 9 45,-2-13-39,7 30 0,-6-40-38,-2-5 64,0-1 1,0 0-1,0 0 0,1 0 0,-1 0 0,0 0 0,1 0 0,-1 0 1,1 0-1,-1 0 0,2 2 0,-1-3-26,-1 0 0,1 0 0,0 0 0,-1 0 0,1 1 0,0-1 0,-1 0 0,1 0 0,0 0 0,-1 0 0,1 0 0,0-1 0,-1 1 0,1 0 0,0 0 0,-1 0 0,1 0 0,-1-1 0,1 1 0,0 0 0,-1-1 0,1 1 0,0-1 0,13-8 77,-1 0 0,0-1 0,18-18 0,-16 14-21,30-22 0,-5 13-116,2 1 1,60-23-1,-99 43 28,5-1-23,0-1 0,0 1 0,1 1 0,-1 0 0,1 0 0,10-1 0,-62 35-333,21-17 341,1 1 1,0 1-1,-23 26 1,36-35 29,0 1 0,1 1-1,0-1 1,1 1 0,0 0 0,0 0 0,1 1 0,1 0 0,0 0 0,-4 14 0,8-22 12,-1 0 1,1 0-1,0 0 1,0 0-1,0 0 1,0 1-1,0-1 1,1 0-1,-1 0 0,1 0 1,2 5-1,-3-7 10,1 0-1,-1 0 0,1 0 0,0 0 0,-1 0 0,1 0 0,0 0 0,0-1 0,0 1 0,0 0 0,0-1 0,0 1 0,0 0 1,0-1-1,0 1 0,0-1 0,0 1 0,0-1 0,0 0 0,0 1 0,0-1 0,0 0 0,1 0 0,-1 0 0,0 0 0,0 0 1,0 0-1,0 0 0,0 0 0,1 0 0,-1-1 0,0 1 0,0 0 0,0-1 0,0 1 0,2-1 0,9-5 38,-1 1 1,1-1-1,-1-1 0,0 0 0,10-10 0,50-45 338,-56 48-303,92-98-146,-93 95 87,-2-1 1,0 0-1,-1-1 0,-1 0 1,0-1-1,-2 0 0,11-39 1,-3-7-24,8-75 1,-19 112-57,-2 0-52,0 1 0,-2-1 1,-4-54-1,3 81 60,0 0 0,-1 0 0,1 0 0,0 0 0,-1 0 0,0 0 0,1 0 0,-2-2 0,1 3 27,1 1 1,-1-1 0,1 1 0,0 0-1,-1-1 1,1 1 0,-1 0-1,1 0 1,-1-1 0,1 1 0,-1 0-1,1 0 1,-1 0 0,1-1 0,-1 1-1,1 0 1,-1 0 0,1 0 0,-1 0-1,1 0 1,-1 0 0,1 0-1,-1 0 1,0 0 0,1 1 0,-1-1-1,1 0 1,-1 0 0,1 0 0,-1 1-1,1-1 1,0 0 0,-1 0 0,1 1-1,-1-1 1,1 0 0,-1 1-1,1-1 1,0 1 0,-1-1 0,-6 7-48,0-1 0,0 1 1,0 1-1,1-1 0,0 1 1,1 0-1,-6 10 0,-4 9-1,-11 32 0,16-34 44,2 0 0,0 0-1,2 0 1,1 1-1,-3 32 1,7-46 33,1 1 1,0 0-1,1-1 1,0 1-1,1-1 1,0 1 0,1-1-1,1 1 1,0-1-1,0-1 1,1 1-1,13 21 1,7 5 276,38 42 0,-50-65-806,1-1 1,1 0 0,0-1-1,1 0 1,22 12 0,-19-17-3544,-1-3 1201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7:27.3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1312 3328,'0'0'1061,"9"1"3206,-6-2-3893,0-1 0,0 1 0,1 0 0,-2-1 0,1 0 0,0 0 0,0 0 0,0 0 0,-1 0 0,3-3 0,23-29 1737,-15 18-1419,2-3-11,14-24 1,5-6 147,-21 31-378,0 0 1,14-29-1,41-90 259,-48 98-658,-19 36-78,1 1 0,-1-1 1,1 0-1,0 1 0,0 0 1,0 0-1,0-1 0,1 1 1,-1 0-1,0 1 0,5-4 1,-6 5 3,0 0 0,-1 0 0,1 0 1,0 0-1,-1 0 0,1 0 0,0 0 1,-1 0-1,1 1 0,0-1 0,-1 0 1,1 0-1,0 1 0,-1-1 0,1 0 1,-1 1-1,1-1 0,-1 0 0,1 1 1,-1-1-1,1 1 0,-1-1 0,1 1 1,-1-1-1,1 1 0,-1-1 0,0 1 0,1-1 1,-1 1-1,1 1 0,7 20-263,-6-9 270,-1-1 0,0 1 0,0 1 0,-2-1-1,0 0 1,0 0 0,-1-1 0,-1 1 0,-4 15 0,-8 15 149,-25 53 0,31-77-6,7-14-57,-1 0 0,1 0-1,-1 0 1,0-1 0,0 0 0,-5 6-1,7-9-49,0 0-1,0 0 1,0 0-1,0 0 1,0 0-1,-1-1 0,1 1 1,0 0-1,0-1 1,-1 1-1,1-1 1,0 1-1,0-1 0,-1 0 1,1 1-1,-1-1 1,1 0-1,0 0 1,-1 0-1,1 0 1,0 0-1,-1 0 0,1-1 1,0 1-1,-1 0 1,1-1-1,0 1 1,-3-2-1,1 0 8,-1 0 0,1 0-1,0 0 1,0 0 0,0 0 0,0-1 0,0 0 0,1 1-1,-1-1 1,1 0 0,-1-1 0,1 1 0,-2-4-1,4 6-35,0 1-1,-1 0 1,1-1-1,0 1 1,0 0-1,0 0 0,0-1 1,0 1-1,0 0 1,-1-1-1,1 1 1,0-1-1,0 1 1,0 0-1,0-1 0,0 1 1,0 0-1,0-1 1,1 1-1,-1 0 1,0-1-1,0 1 1,0 0-1,0-1 0,0 1 1,0 0-1,1-1 1,-1 1-1,0 0 1,0 0-1,0-1 1,1 1-1,-1 0 0,0 0 1,0-1-1,1 1 1,-1 0-1,0 0 1,1 0-1,-1-1 0,0 1 1,1 0-1,-1 0 1,0 0-1,1 0 1,-1 0-1,0 0 1,1 0-1,-1 0 0,1 0 1,29-5-186,-7 2 222,268-83 612,-274 80-614,0 0 1,-1-1 0,1-1-1,-2-1 1,1 0 0,-1-1-1,19-16 1,-15 6 35,0 0 0,-2-1-1,0-1 1,-2 0 0,0-1 0,20-43-1,49-158 270,-69 176-445,-3-1 1,-1-1 0,3-58-1,-12 77-104,-1 0-1,-5-52 0,4 82 209,0 1 0,0 0-1,0-1 1,0 1-1,0 0 1,0-1 0,0 1-1,0 0 1,0-1 0,0 1-1,0 0 1,0-1-1,-1 1 1,1 0 0,0 0-1,0-1 1,0 1-1,0 0 1,-1-1 0,1 1-1,0 0 1,0 0-1,-1-1 1,1 1 0,0 0-1,0 0 1,-1 0 0,1-1-1,0 1 1,0 0-1,-1 0 1,1 0 0,-1 0-1,0 0-15,1 0 0,-1 1-1,0-1 1,1 0 0,-1 1-1,1-1 1,-1 1 0,0-1 0,1 1-1,-1-1 1,1 1 0,-1-1 0,1 1-1,0 0 1,-1-1 0,0 2-1,-12 20-181,1 1 0,-17 43 0,15-29 72,-15 65 0,14-13 163,5 0 0,-1 115-1,11-181 57,1 1 0,2-1 0,0 0 0,1 0 0,1 0 0,1 0 0,1-1 0,18 39 0,-25-60-26,1 1-1,0-1 1,0 1-1,0-1 1,0 1-1,0-1 1,0 0-1,0 0 1,0 1 0,1-1-1,-1 0 1,0 0-1,1 0 1,-1 0-1,1-1 1,-1 1-1,1 0 1,-1 0-1,4 0 1,-3-1-15,0 0 0,0 0 0,1 0 0,-1 0 0,0 0 0,0-1 0,0 1 0,0-1 0,0 0-1,0 1 1,0-1 0,0 0 0,3-2 0,5-3 36,-1-1 0,0-1 0,0 0-1,12-13 1,-17 16-46,10-10-116,2 0 1,18-14-1,-32 28 56,0 0 0,0 0 1,1 0-1,-1 0 0,1 0 0,-1 1 0,1-1 1,-1 1-1,1-1 0,-1 1 0,1 0 1,-1 0-1,1 0 0,5 1 0,3 2-121,21 6-1,-24-7 141,19 8-76,41 20 0,17 7 548,-80-37-158,-8-6 11,-7-4-222,-29-3 7,29 9-156,0 0 0,0 1 0,0 1 0,-1-1 1,1 2-1,-1-1 0,1 2 0,-1-1 0,1 1 0,-1 1 0,1 0 0,-1 0 0,1 1 0,0 1 0,0 0 1,-17 6-1,26-8 42,-14 6-90,0 0-1,-22 16 1,32-20 103,1 1 1,0-1-1,0 1 0,0 0 0,1 0 0,0 0 1,-1 0-1,1 1 0,1-1 0,-1 1 0,1 0 1,-4 8-1,6-11 23,-1 0 0,1 0 0,-1 0 0,1 0 1,0 0-1,0 0 0,0 0 0,0 0 0,0 0 1,1 0-1,-1 0 0,1 0 0,-1 0 0,1 0 1,0 0-1,0 0 0,-1 0 0,1 0 0,0 0 0,1-1 1,-1 1-1,0 0 0,0-1 0,1 1 0,-1-1 1,1 0-1,0 1 0,-1-1 0,1 0 0,0 0 1,-1 0-1,1 0 0,0 0 0,0 0 0,0-1 1,0 1-1,0-1 0,0 1 0,0-1 0,0 0 0,0 0 1,0 0-1,0 0 0,0 0 0,3-1 0,6-1 136,1-1-1,-1 0 1,0-1-1,0 0 1,0-1-1,12-7 1,-6 3-138,7-3 23,-2 0 1,0-1-1,0-2 1,-1 0-1,36-35 1,-53 46 11,7-7-632,-8 13 112,-5 7 162,1-6 296,1 0-1,-1-1 0,1 1 1,0 0-1,0 0 0,0-1 1,0 1-1,0 0 0,0-1 1,1 1-1,-1 0 0,1-1 1,0 1-1,2 4 0,-1-3 4,0 0 0,1-1 0,0 1 0,0-1 0,0 1 0,0-1 0,0 0-1,7 4 1,-6-4 38,0 0 1,0-1-1,1 1 0,-1-1 0,1 0 0,0 0 0,0-1 0,0 1 1,-1-1-1,1 0 0,0 0 0,1-1 0,-1 1 0,0-1 0,0-1 0,0 1 1,0-1-1,0 1 0,0-1 0,0-1 0,0 1 0,-1-1 0,1 0 0,8-4 1,-4 1-17,0-1 0,-1 0 0,0 0 0,0-1 0,0 1 0,-1-2 0,0 1 0,0-1 0,-1 0 0,0-1 0,-1 1 0,5-11 0,53-133 301,-37 83-352,10-13 42,53-91 1,-49 99 8,37-97-1,-56 112-212,23-114-1,-42 163 135,1-6-128,-3 16 168,0-1 0,0 1-1,0-1 1,0 1 0,0-1-1,-1 1 1,1-1 0,0 1-1,0-1 1,0 1 0,0-1-1,0 1 1,-1 0-1,1-1 1,0 1 0,-1-1-1,1 1 1,0 0 0,0-1-1,-1 1 1,1-1 0,-1 1-1,1 0 1,-1-1 9,1 1 1,0 0-1,0 0 0,-1 0 1,1 0-1,0 0 0,-1 0 1,1 0-1,0 0 0,0 0 1,-1 0-1,1 1 0,0-1 1,0 0-1,-1 0 0,1 0 1,0 0-1,0 0 0,-1 0 1,1 0-1,0 1 0,0-1 1,0 0-1,-1 0 0,1 0 1,0 1-1,0-1 0,0 0 1,0 0-1,-1 0 0,1 1 1,0-1-1,0 0 0,0 1 1,-7 8-158,1 0 0,-7 12 1,2-1 78,-13 19-54,-93 168-71,102-175 193,1 1-1,1 1 1,2 1-1,-11 59 1,15-47 16,-2 90 0,10-112 13,0-1 0,2 1 0,0 0-1,2-1 1,11 34 0,-15-52 37,2 0 0,-1 0 0,1 0 0,0 0 0,0 0 0,1 0 0,0-1 0,0 0 1,0 0-1,0 0 0,1 0 0,0-1 0,0 0 0,0 0 0,0 0 0,1 0 0,0-1 0,-1 0 0,1 0 0,0-1 0,1 1 0,-1-1 0,0-1 0,1 1 0,-1-1 0,1 0 1,-1-1-1,12 1 0,-3-2 68,0 0 0,0 0 0,0-1 0,27-8 0,-35 8-102,0-1 1,1 0 0,-1 0-1,0 0 1,0-1-1,-1 0 1,1-1-1,-1 1 1,0-1 0,0 0-1,6-7 1,-4 1 34,0 0 0,8-15 0,-13 21-30,0 0 0,-1 1 0,0-1 0,0 0 0,-1 0 0,1 0 0,-1-1 0,1-9 0,-2 15-35,0-1-1,0 0 0,0 1 1,0-1-1,0 0 0,0 0 1,0 1-1,0-1 0,0 0 1,-1 1-1,1-1 0,0 1 1,0-1-1,-1 0 0,1 1 1,0-1-1,-1 1 0,1-1 1,-1 1-1,1-1 0,-1 1 1,1-1-1,-1 1 1,0-1-1,0 0-8,0 1 0,0 0 1,0 0-1,0-1 0,0 1 0,0 0 1,0 0-1,0 0 0,0 0 1,0 1-1,0-1 0,0 0 0,0 0 1,-2 1-1,-3 2-43,1-1-1,-1 1 1,1 0 0,-9 6-1,-38 35-62,46-39 127,0 1 1,1 0-1,0 0 0,0 0 0,1 1 1,-8 13-1,11-18 19,0 0-1,1 1 1,-1-1-1,1 0 1,-1 1 0,1-1-1,0 1 1,0-1 0,0 1-1,0-1 1,0 0-1,1 1 1,-1-1 0,1 1-1,0-1 1,-1 0-1,1 1 1,0-1 0,0 0-1,1 0 1,-1 0 0,0 0-1,1 0 1,-1 0-1,1 0 1,0 0 0,-1-1-1,1 1 1,3 2-1,6 4 61,0 0-1,1-1 0,0-1 0,14 7 0,-17-9 36,4 2-193,-1 0 0,1-1 0,0-1 1,0 0-1,0 0 0,0-1 0,1-1 0,-1 0 1,1-1-1,0-1 0,19-1 0,-22-2-2276,2-2 724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7:27.7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40 7232,'-5'-13'3264,"42"13"-2848,-6 0 1120,1 0-928,39-3 192,1-1-480,27-4-128,1 3-128,-2 2 224,-13 3-160,-12-3 384,-20 6-288,-17-3-2784,-4 0 1376,-14 0-2720,-4 0 2240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7:28.0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11 123 5632,'-10'-15'2560,"50"10"-2208,15-3 0,3 5-256,55-14 320,-2 6-224,57-9 160,-7 8-192,10-8 352,-18 8-288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7:30.6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4 466 3136,'-4'0'8238,"9"-2"-4564,-1 0-4989,3-4 1565,0 0 1,0 0-1,-1-1 1,1 0-1,-2-1 1,1 1-1,7-14 1,-3 6-31,42-66 360,123-166 424,-172 243-1004,25-26-84,-27 28 73,1 1 0,0-1 0,0 1 0,-1-1 0,1 1 0,0 0-1,0 0 1,1 0 0,-1 0 0,0 0 0,0 0 0,0 1-1,1-1 1,1 1 0,-2 0 9,-1 0 0,0 0-1,0 0 1,0 1 0,0-1 0,0 0-1,0 1 1,0-1 0,0 1 0,0-1-1,0 1 1,-1 0 0,1-1 0,0 1-1,0 0 1,0 0 0,-1 0 0,1-1-1,0 1 1,-1 0 0,1 0 0,-1 0-1,1 0 1,-1 0 0,1 0 0,-1 0-1,0 0 1,1 0 0,-1 2 0,1 4-15,0 0 1,0-1-1,-1 11 1,0 7 44,-2 0-1,-1 0 1,-9 36 0,0-18 191,-17 42 0,26-78-110,1 1-1,0-1 0,0 0 1,1 1-1,-1 8 1,3-15-67,-1 0 1,0 0 0,1 0-1,-1 1 1,0-1 0,1 0-1,-1 0 1,1 0 0,-1 0-1,0 0 1,1 0 0,-1 0-1,1 0 1,-1 0 0,0 0-1,1 0 1,-1 0 0,1 0-1,-1 0 1,0 0 0,1 0-1,-1 0 1,1-1 0,-1 1-1,0 0 1,1 0 0,-1 0-1,0-1 1,1 1 0,29-18 423,44-35 1,-36 25-387,42-38-109,-51 41-40,0 1 1,56-34-1,-83 57 47,1-1-1,0 1 1,-1 0-1,1 0 1,0 0-1,-1 0 1,1 0-1,0 1 1,0-1-1,0 1 1,0 0-1,0 0 1,-1 0-1,4 0 0,-4 1 5,0 0 0,-1-1 1,1 1-1,-1 0 0,1 0 0,-1-1 0,1 1 0,-1 0 0,0 1 0,0-1 0,1 0 0,-1 0 0,0 0 0,0 1 0,0-1 0,0 1 0,0-1 0,-1 1 0,1-1 0,0 1 0,-1-1 0,1 1 0,-1 0 0,1-1 0,-1 3 0,2 6-26,0 1 0,-1 0 0,-1 0 0,-1 15 0,-7 43 40,4-41 249,-12 39 1,16-66-226,0-1 0,-1 1 1,1 0-1,0-1 0,0 1 0,-1-1 1,1 1-1,0 0 0,0-1 0,0 1 1,0 0-1,0-1 0,0 1 0,0-1 1,0 1-1,0 0 0,0-1 1,1 1-1,-1 0 0,0-1 0,0 1 1,1-1-1,-1 1 0,0-1 0,1 2 1,-1-2 5,1 0 0,-1 0 0,1 0-1,-1 0 1,1-1 0,0 1 0,-1 0 0,1 0 0,-1 0 0,1 0 0,-1 0 0,1-1 0,-1 1 0,1 0 0,-1 0 0,0-1 0,1 1 0,-1 0 0,1-1-1,-1 1 1,0 0 0,1-1 0,-1 1 0,0-1 0,1 1 0,-1-1 0,0 0 0,97-135 219,-90 123-323,2 1 1,-1 0-1,2 0 0,11-12 0,-20 23 62,0 0 1,0 0-1,1 0 0,-1 1 0,0-1 1,0 0-1,0 0 0,0 1 1,1-1-1,-1 1 0,0-1 0,1 1 1,-1-1-1,0 1 0,3-1 1,-3 2-1,0-1 0,0 0 0,0 0 0,0 0 0,0 1 0,0-1 0,0 0 0,0 1 0,0-1 0,0 1 0,0-1 1,0 1-1,-1 0 0,1-1 0,0 1 0,0 0 0,0 0 0,1 2-17,0 1 0,1-1 0,-2 0 0,1 1-1,0 0 1,-1-1 0,0 1 0,1 0 0,-1 5 0,1 7-19,0 0 0,-2 0-1,-2 31 1,0-33 83,1-1-1,1 1 1,0-1-1,1 0 1,0 1 0,5 16-1,-6-29-12,1 1 0,0-1 1,-1 0-1,1 1 0,0-1 0,0 0 0,0 0 0,0 1 0,0-1 1,0 0-1,0 0 0,0 0 0,1-1 0,-1 1 0,0 0 1,1 0-1,-1-1 0,0 1 0,1 0 0,-1-1 0,1 1 0,-1-1 1,1 0-1,-1 0 0,1 1 0,-1-1 0,1 0 0,1-1 1,7 1 75,0-1 1,0 0 0,13-3-1,-8 1 4,17-2-73,0-1 1,0-2-1,-1-1 1,0-2-1,-1-1 1,0-1-1,-1-1 1,47-32-1,-46 27-84,-23 15 85,1 0 1,-1-1 0,0 0 0,10-10 0,-6-1-48,-12 14-219,-7 8-86,-97 86-250,101-89 578,-8 6-2,1 1 1,-1 0-1,2 0 1,-1 1-1,1 1 1,-12 18-1,21-29 13,0 0 0,1 0-1,-1 0 1,1 1 0,-1-1-1,1 0 1,-1 0 0,1 0-1,0 0 1,0 0 0,-1 1-1,1-1 1,0 0 0,0 0-1,0 0 1,0 1 0,1-1-1,-1 0 1,0 0-1,0 0 1,1 0 0,-1 1-1,0-1 1,1 0 0,-1 0-1,1 0 1,0 0 0,-1 0-1,1 0 1,0 0 0,0 0-1,-1-1 1,1 1 0,0 0-1,0 0 1,1 0 0,1 1 36,0-1 0,-1 0 1,1 1-1,0-1 0,0 0 1,0-1-1,0 1 0,0 0 0,0-1 1,1 0-1,-1 0 0,5 0 1,1-2 23,0 0 0,0 0 0,0-1 0,0 0 0,-1 0 0,1-1 1,-1 0-1,0-1 0,0 0 0,-1 0 0,1-1 0,-1 0 0,10-10 1,-6 3-98,1 0 0,-2 0 1,0-1-1,0 0 1,-1-1-1,10-23 0,-15 29-511,-6 18 83,-3 13 266,5-19 172,-5 57-131,5-53 152,0-1 0,0 1-1,1 0 1,0-1 0,1 1-1,3 12 1,-2-12-38,-1-1 80,1 0-1,0-1 0,5 11 1,-6-15-17,-1 1 0,0 0 0,1-1 0,-1 1 0,1-1 1,-1 0-1,1 0 0,0 1 0,0-1 0,-1 0 0,1 0 1,0-1-1,0 1 0,0 0 0,4 0 0,1 0 63,0 0 0,0-1-1,1 0 1,-1 0-1,0-1 1,0 0 0,1 0-1,-1-1 1,0 0-1,0 0 1,0 0 0,11-7-1,-2 1-24,1-2 0,-1 0 0,24-22 0,-12 7-97,37-44 0,-16 14 155,-15 13-139,-26 31-113,1 0 0,17-17-1,-21 23 14,-1 2-28,-2 5 63,6 9 8,10 12 132,-15-19-85,-1 0 1,1 0 0,-1 0-1,0 0 1,0 0-1,0 0 1,-1 1 0,1-1-1,-1 1 1,1 6 0,1 3-5,-1-1 1,0 1-1,-1 0 1,-1-1-1,0 1 1,0 0 0,-2-1-1,0 1 1,0 0-1,-1-1 1,-9 25-1,9-33 55,1 0 0,-1 0 0,0 0 0,-1-1 0,1 1 0,-1-1 0,1 0 0,-1 0 0,-1 0 0,1 0 0,0-1 0,-1 0 0,0 0 0,-7 4 0,4-4 16,0 0 1,0 0-1,0-1 0,0-1 0,-1 1 0,1-1 1,0 0-1,-1-1 0,-9-1 0,-6 0 1,1-2 0,0-1 0,0-1 0,-42-15 0,61 18-373,9 1 222,16 2 156,-14 0-79,32 1-47,13 3 239,0-3 0,98-10 0,-140 7-79,1 0 0,-1-2 0,0 1 0,-1-1 0,1 0 0,0-1-1,-1 0 1,15-10 0,-7 3-50,-2-2 0,0 0 0,23-26 0,-22 17-27,-1 0-1,-1-1 0,-1-1 1,10-26-1,1 1 20,-6 8-112,-10 22-72,12-21 1,-19 38 128,0 0 1,0 1-1,1-1 0,-1 1 0,0-1 1,1 1-1,-1 0 0,3-2 1,-4 2 16,1 1 1,-1 0-1,1 0 1,-1 0-1,0 0 1,1-1-1,-1 1 1,1 0-1,-1 0 1,0 0 0,1 0-1,-1 0 1,1 0-1,-1 0 1,1 0-1,-1 0 1,0 0-1,1 0 1,-1 0-1,1 0 1,-1 0-1,0 1 1,1-1 0,-1 0-1,1 0 1,-1 0-1,0 1 1,1-1-1,-1 0 1,0 0-1,1 1 1,-1-1-1,0 0 1,0 1-1,1-1 1,-1 0 0,0 1-1,0-1 1,1 0-1,-1 1 1,0-1-1,0 1 1,0-1-1,0 0 1,0 1-1,0-1 1,0 1-1,0 0 1,3 10-57,-2 0 1,1 1 0,-2-1-1,0 23 1,-1-13-3,1 17 12,-2 1 0,-1 0 0,-10 41 0,12-79 61,-16 65 101,15-60-46,0 0 0,-1 0 0,0 0 0,0 0 0,0-1 0,0 1 0,-1-1 0,-5 5 0,8-8-33,-1-1 1,0 1-1,0-1 1,0 0-1,-1 1 1,1-1-1,0 0 1,0 0-1,0-1 0,-1 1 1,1 0-1,-1-1 1,1 0-1,0 1 1,-1-1-1,1 0 1,-1 0-1,1 0 1,0 0-1,-1-1 0,1 1 1,-1-1-1,1 0 1,0 1-1,-1-1 1,-1-1-1,-5-3 42,0 1-1,1-1 1,-1 0-1,1-1 0,-11-10 1,13 11-162,1 0-190,8 6-22,20 5 133,60 1 246,-14-1-58,141 21-341,-205-26-277,1-1-252,1 1 0,-1 0 0,12 4 0,-16-4-65,1 0 0,-1 0 0,1 1 0,-1-1 0,1 1 0,-1-1 0,3 3 0,8 12-3033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7:32.5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78 2206 3328,'-3'-1'386,"0"1"1,0 0-1,0-1 1,0 1-1,0-1 0,0 0 1,0 0-1,0 0 1,0 0-1,0-1 0,0 1 1,1-1-1,-5-2 1,2-1 746,0 0 1,0 1-1,1-2 0,-7-8 1,9 9-88,6 6-609,11 1-139,28-1 270,44 5 0,35 6-206,-25-3-111,2 1 262,283 40 9,-207-21-207,-119-22 133,64-1 0,-77-6-168,-1-2 0,75-12 1,-102 11-198,0-1 0,0 0 1,0-1-1,-1-1 0,1 0 0,-1-1 0,-1-1 1,1 0-1,-1-1 0,-1 0 0,13-11 1,-5-2 41,-1 0 1,-1 0 0,19-33 0,39-84 427,-66 117-521,-1-1 0,-2-1 0,8-39 0,4-75 7,-16 103-36,11-206-77,-9 115 159,-3-121-7,1 7-60,23 40-121,-25 192 121,8-96-88,-8 98 52,2-13-116,0-1 0,-2 1 0,-1-33 0,-5 26 171,3 16 187,1 9-214,1 0 0,-1-1-1,1 1 1,0 0 0,-1 0 0,1-1 0,0 1 0,0 0 0,0 0-1,0 0 1,0-1 0,1-1 0,-1-2-30,1-1-1,-1 0 1,0 1 0,-1-1 0,1 0-1,-1 1 1,0-1 0,-1 1 0,-1-6-1,3 10 5,-1 1-1,1 0 0,0 0 1,-1 0-1,1 0 1,0 0-1,0 0 0,-1 0 1,1 0-1,0 0 1,-1 0-1,1-1 0,0 1 1,0 1-1,-1-1 1,1 0-1,0 0 0,-1 0 1,1 0-1,0 0 1,0 0-1,-1 0 0,1 0 1,0 0-1,0 0 0,-1 1 1,1-1-1,0 0 1,0 0-1,-1 0 0,1 1 1,0-1-1,0 0 1,0 0-1,0 0 0,-1 1 1,1-1-1,-9 10-264,0 3 78,-15 27 0,8-10 129,-20 35-58,18-31 227,-29 41 1,34-54-88,10-17 62,1 1 0,-1-1-1,0 0 1,-1 0 0,-6 7 0,10-11-60,0 0 1,0 1-1,0-1 0,-1 0 1,1 0-1,0 0 1,0 0-1,0 0 1,0 0-1,0 0 0,0 0 1,0 0-1,-1 1 1,1-1-1,0 0 1,0 0-1,0 0 0,0 0 1,0 0-1,-1 0 1,1 0-1,0 0 0,0 0 1,0 0-1,0 0 1,-1 0-1,1 0 1,0 0-1,0 0 0,0 0 1,0 0-1,0 0 1,-1-1-1,1 1 1,0 0-1,0 0 0,0 0 1,0 0-1,0 0 1,0 0-1,-1 0 1,1 0-1,0 0 0,0-1 1,0 1-1,-2-10 269,5-11-35,12-13-86,-9 21-130,8-25 0,45-156-35,-27 90-45,-11 42-47,-18 55 43,0-1-1,1 1 1,0 0-1,0 0 1,10-12 0,-13 18 40,-1 1 0,1-1 0,-1 1 0,1-1 0,-1 1 0,1-1 0,0 1 0,-1-1 0,1 1 0,-1 0 0,1-1 0,0 1 1,0 0-1,-1-1 0,1 1 0,0 0 0,-1 0 0,1 0 0,0 0 0,0 0 0,-1 0 0,1 0 0,0 0 0,0 0 0,-1 0 0,1 0 1,0 0-1,0 0 0,-1 1 0,1-1 0,0 0 0,-1 0 0,1 1 0,0-1 0,-1 1 0,1-1 0,0 0 0,-1 1 0,1-1 0,-1 1 1,1 0-1,-1-1 0,1 1 0,-1-1 0,1 1 0,-1 0 0,1 1 0,2 4-43,1 0 1,-1 0-1,5 14 1,-7-17 59,35 92-131,66 120-1,-95-202 190,0 1-1,-1 0 1,7 25 0,-13-38-50,0 0 1,0 0-1,0 0 1,0 0-1,0 0 1,0 0-1,0 0 1,0 0-1,0 0 1,0 0-1,-1 0 1,1 0-1,0 0 1,-1 0 0,1 0-1,-1 0 1,1-1-1,-1 1 1,1 0-1,-1 0 1,0 0-1,1-1 1,-1 1-1,0 0 1,1-1-1,-1 1 1,0-1-1,0 1 1,0-1-1,0 1 1,0-1-1,-1 1 1,-4 1 48,1 0-1,-1 0 1,0-1 0,-9 1-1,-17 3 35,-15 2-68,0-2 0,0-2-1,-52-3 1,80-2-1517,7 4 383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6:3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10 930 3552,'-9'12'8576,"15"-12"-6829,-5 0-1505,0 0 0,1 0 0,-1 0 0,1 0 0,-1 0 0,1 0 0,-1 0 0,0 0-1,1-1 1,-1 1 0,2-1 0,24-11 1117,36-21 1,-29 14-884,-12 7-295,-1-1 0,-1-1 1,0-2-1,-1 1 0,0-2 1,-2-1-1,0 0 0,-1-1 1,23-35-1,-25 30-386,12-29-1,-38 128-807,10-67 1034,1 0 1,1 1-1,-1-1 0,2 1 1,-1-1-1,1 1 0,0-1 1,1 0-1,-1 0 0,2 1 1,-1-1-1,1-1 0,1 1 1,-1 0-1,1-1 0,1 1 1,-1-1-1,1 0 0,0-1 1,1 1-1,0-1 0,0 0 1,0-1-1,11 8 0,-11-8 44,0-1-1,1-1 0,-1 1 0,1-1 1,0 0-1,0-1 0,0 1 0,0-2 1,0 1-1,1-1 0,-1 0 0,0 0 1,1-1-1,-1 0 0,1 0 0,-1-1 1,0 0-1,1 0 0,-1-1 0,9-2 1,-2-1 5,0 0 0,0-1 0,-1-1 0,1 0 0,-1-1 0,-1 0 0,0-1 0,0 0 0,-1-1 0,14-15 0,-19 19-83,-1 0 0,0-1 1,0 0-1,0 0 0,-1-1 1,0 1-1,0-1 1,-1 0-1,0 0 0,0 0 1,-1 0-1,0-1 0,0 1 1,-1-1-1,0 1 0,-1-1 1,0 1-1,0-1 1,-2-10-1,1 12-61,-1 0 0,0 0 0,-1 0 0,-4-10 0,6 15 48,0-1 1,-1 1 0,1 0-1,0 0 1,-1 0-1,0 0 1,1 0-1,-1 0 1,0 1-1,0-1 1,0 0-1,0 1 1,0-1-1,-4-1 1,4 3 8,0 0 0,1-1 0,-1 1 0,0 0 0,0 0 0,0 0 0,1 0 1,-1 0-1,0 0 0,0 1 0,1-1 0,-1 1 0,0-1 0,0 1 0,1 0 0,-1-1 0,0 1 0,1 0 0,-1 0 0,1 0 0,-1 0 0,1 0 0,-2 2 1,-3 3-38,1 0 1,-1 0 0,-6 10-1,12-15 50,-12 18 15,0 1-1,2 1 1,-16 42 0,23-55 5,0 1 1,1 0-1,0 0 1,0 0 0,1 0-1,0 0 1,1 0-1,0 0 1,0 1-1,2 8 1,-1-14 19,0 1 1,0-1-1,0 0 1,1 0-1,-1 0 0,1 0 1,0-1-1,0 1 1,0 0-1,1-1 0,-1 1 1,1-1-1,0 0 1,0 0-1,0 0 0,0 0 1,1-1-1,-1 1 1,1-1-1,0 0 0,-1 0 1,1 0-1,6 2 1,-3-2 34,1 0 1,0-1 0,0 0 0,0 0 0,0-1 0,15-1-1,-12 1-19,55-5 370,126-26-1,-156 23-376,0-2 0,-1-1 0,0-1 0,-1-2 0,0-2 0,31-19 0,132-75-621,-197 110 575,0 0 0,1 0 0,-1 0 0,0 0 0,0 0 0,0 0 0,0 0 0,0 0 0,0 0-1,1 0 1,-1 0 0,0 0 0,0 0 0,0 0 0,0 0 0,0 0 0,0 0 0,0 0 0,1 0 0,-1 0 0,0 0 0,0 0 0,0 0 0,0 1 0,0-1 0,0 0 0,0 0 0,0 0 0,0 0 0,0 0 0,1 0 0,-1 0 0,0 1 0,0-1 0,0 0 0,0 0 0,0 0 0,0 0 0,0 0 0,0 0 0,0 1 0,0-1 0,0 0 0,0 0 0,0 0 0,0 0 0,0 0 0,0 0 0,0 1 0,0-1 0,0 0 0,-1 0 0,1 0 0,-1 7-14,-1-1 20,0 0 0,-1-1-1,0 0 1,0 1 0,0-1 0,-1 0-1,1 0 1,-1-1 0,-1 1 0,-4 3-1,-7 6 42,-28 18 0,31-24 31,-1-1-1,1-1 1,-1 0-1,-22 5 0,20-6-47,1 0-1,0 1 1,-27 14-1,33-14-71,-1 0-1,1 1 1,0 0-1,-12 12 0,19-17 49,1 0-1,-1 0 0,0 0 1,1 0-1,0 0 0,-1 1 0,1-1 1,0 0-1,0 1 0,0-1 0,0 0 1,1 1-1,-1-1 0,1 1 1,0 0-1,-1-1 0,1 1 0,0-1 1,0 1-1,1-1 0,-1 1 0,0 0 1,1-1-1,0 1 0,1 2 1,-2-3 26,1 0 0,0-1 0,0 1 0,-1-1 0,1 1 0,0-1 0,0 0 0,0 1 0,1-1 0,-1 0 0,0 0 0,0 1 0,1-1 0,-1 0 0,1 0 0,-1-1 0,1 1 0,-1 0 0,3 0 0,-1 0 16,-1-1 1,1 1-1,-1-1 0,1 0 0,-1 0 1,1 0-1,-1-1 0,1 1 0,-1-1 1,0 1-1,1-1 0,2-1 0,3-1 42,0-1 0,0-1 0,-1 1-1,1-1 1,-1-1 0,8-7 0,1-3-132,0-2 0,-2 0 1,0 0-1,-1-1 0,-1-1 1,10-22-1,-13 84-805,-8-39 854,1 1 1,-1-1-1,1 0 1,0 0-1,0 0 0,0 0 1,0 0-1,0-1 1,1 1-1,0-1 1,-1 1-1,1-1 0,0 0 1,0 0-1,0 0 1,0 0-1,0-1 1,1 1-1,-1-1 0,0 0 1,1 0-1,-1 0 1,7 0-1,7 1 70,-1-1 0,1-1 0,32-3 0,-31 1-43,136-14 126,-110 10-100,66-20 0,-86 18-8,0-1-1,-1-1 1,0-1 0,0-1-1,27-19 1,-42 25-393,-17 13 80,-17 11 34,15-11 214,-2 2-28,1 0-1,-15 12 0,24-18 46,1-1-1,-1 0 1,1 1 0,0-1 0,0 1-1,0 0 1,0-1 0,1 1-1,-1 0 1,1 0 0,0 0-1,0 0 1,0 0 0,0 1 0,0-1-1,0 5 1,1-6 9,0 0 0,0 0-1,0 0 1,0 0 0,1-1 0,-1 1 0,1 0 0,-1 0-1,1 0 1,0 0 0,-1-1 0,1 1 0,0 0 0,0-1-1,0 1 1,1 0 0,-1-1 0,0 0 0,0 1 0,1-1-1,-1 0 1,1 1 0,-1-1 0,1 0 0,0 0-1,-1 0 1,1-1 0,0 1 0,0 0 0,-1-1 0,1 1-1,0-1 1,4 1 0,1 0 55,-1-1 0,1 0-1,0 0 1,0 0 0,0-1-1,0 0 1,0-1 0,6-1 0,230-88 333,-219 80-408,0-1 1,0-1 0,-1-1 0,-1-1 0,40-36 0,-37 27 54,-1-2 0,-2 0 0,-1-2 0,22-36 0,16-36-108,-5-2 1,57-150-1,-105 233-93,7-30-1,-12 30-61,-4 13-32,2 6 227,1 0 0,-1 0 0,1 1 0,-1-1 0,1 0 0,-1 0 0,1 0 0,-1 0 0,1 0 0,0 1-1,-1-1 1,1 0 0,-1 0 0,1 1 0,0-1 0,-1 0 0,1 1 0,-1 0 0,-12 13-72,0 0-1,0 1 1,2 1 0,0 0 0,0 1 0,2 0-1,-14 35 1,-38 139 109,53-161-107,-31 130 57,33-127 108,2-1-1,1 1 1,2 35 0,1-54-27,0-3 30,1-1 0,-1 1 0,6 19 1,-6-28-43,0 0-1,1 0 1,0 0 0,0 0 0,-1 0 0,1 0 0,0-1 0,0 1 0,1 0 0,-1 0 0,0-1 0,1 1 0,-1-1 0,1 1 0,-1-1 0,1 1-1,-1-1 1,1 0 0,0 0 0,0 0 0,0 0 0,0 0 0,0 0 0,0-1 0,3 2 0,-1-2 1,0 0 0,1 0-1,-1 0 1,0-1 0,0 1 0,1-1 0,-1 0-1,0 0 1,0 0 0,7-4 0,5-3 64,19-12-1,-23 14-73,125-84-90,-127 82 2,-7 6 21,-1 0 0,1-1 0,-1 2 0,1-1 0,-1 0 0,1 0 0,0 1 0,0-1 0,0 1 1,0 0-1,0 0 0,0 0 0,6 0 0,-8 1 28,-1 0 1,1 0 0,-1 0-1,0 0 1,1 0-1,-1 1 1,0-1-1,0 0 1,1 0-1,-1 0 1,0 1-1,1-1 1,-1 0 0,0 0-1,0 1 1,1-1-1,-1 0 1,0 1-1,0-1 1,0 0-1,1 1 1,-1-1-1,0 0 1,0 1 0,0-1-1,0 0 1,0 1-1,0-1 1,0 0-1,0 1 1,0-1-1,0 0 1,0 1-1,0-1 1,0 1 0,0-1-1,0 0 1,0 1-1,0-1 1,-1 0-1,1 1 1,0-1-1,0 0 1,-1 1-1,-8 24-154,5-16 122,-5 11 5,5-12 59,1-1 0,0 1 1,0 0-1,0 0 1,-2 13-1,5-19-15,0 0 1,0-1-1,0 1 0,0 0 0,0 0 0,0 0 0,1-1 0,-1 1 1,1 0-1,-1-1 0,1 1 0,-1 0 0,1-1 0,0 1 0,0-1 1,0 1-1,0-1 0,0 1 0,0-1 0,0 0 0,1 1 0,-1-1 1,0 0-1,1 0 0,-1 0 0,1 0 0,-1 0 0,1 0 0,-1-1 1,1 1-1,0 0 0,2 0 0,9 2 88,0 0 1,0 0-1,0-1 0,1-1 1,21-1-1,-4-2 167,41-7 0,-55 6-224,0-1 1,-1-1-1,0-1 0,0 0 1,23-12-1,-28 11-39,0 1 1,0-2-1,-1 1 0,0-1 0,0-1 0,-1 0 0,14-18 0,-13 8-268,-10 19 267,0 0 0,0 0-1,0 0 1,0 0 0,0 0 0,0 0 0,0 0 0,0 0-1,0 0 1,0 0 0,0 0 0,0 0 0,0 0 0,0 0-1,0 0 1,0-1 0,0 1 0,0 0 0,0 0-1,0 0 1,0 0 0,0 0 0,0 0 0,0 0 0,0 0-1,0 0 1,0 0 0,0 0 0,0 0 0,0 0-1,0 0 1,0 0 0,0-1 0,0 1 0,0 0 0,0 0-1,0 0 1,0 0 0,0 0 0,0 0 0,0 0-1,0 0 1,0 0 0,0 0 0,-1 0 0,1 0 0,0 0-1,0 0 1,0 0 0,0 0 0,0 0 0,0 0 0,0 0-1,0 0 1,0 0 0,0 0 0,0 0 0,0 0-1,0 0 1,0 0 0,-1 0 0,1 0 0,0 0 0,0 0-1,0 0 1,0 0 0,-10 9-288,0 2 214,-1 1 0,2 1 0,-1-1 0,2 1 0,-13 25 0,20-36 98,0 1 0,1-1 0,-1 1 0,1 0 0,-1-1 1,1 1-1,0 0 0,0-1 0,0 1 0,0 0 0,1-1 1,-1 1-1,1 0 0,-1-1 0,1 1 0,0-1 0,0 1 1,0-1-1,0 1 0,1-1 0,1 3 0,-2-4 13,0 1 0,1 0 0,-1-1-1,1 1 1,-1-1 0,1 1 0,0-1 0,-1 0-1,1 0 1,0 0 0,0 0 0,0 0 0,0 0-1,0 0 1,0-1 0,0 1 0,0-1-1,0 1 1,1-1 0,-1 0 0,0 0 0,0 0-1,0 0 1,0 0 0,0 0 0,4-2 0,2 0 5,0-1 1,-1 0 0,1 0-1,-1-1 1,1 0 0,-1 0 0,-1-1-1,11-8 1,-15 11-38,1 0 0,-1 0 0,0 0 0,0 0 0,0-1 0,0 1 1,0-1-1,-1 1 0,1-1 0,-1 0 0,1 0 0,-1 0 0,0 1 0,0-1 0,-1 0 0,1-1 0,0 1 0,-1 0 0,0 0 0,0 0 1,0 0-1,0 0 0,0 0 0,-2-6 0,1 6-23,0 1 1,0-1 0,0 1-1,0 0 1,-1-1-1,1 1 1,-1 0 0,1 0-1,-1 0 1,0 0-1,0 0 1,-4-3-1,-1 1-31,0-1 0,-14-5 0,6 3 17,8 4-21,-2-3 174,17-2 84,-1 3-207,-2 1 8,1 1 0,0 0-1,0 0 1,-1 1 0,12-4 0,1 0-1,1 0-55,0 1-1,1 0 0,35-3 1,60 3-181,-94 5 243,-1 1 0,36 6 0,-48-5-29,0 0 0,0 1 0,0-1 0,0 1 1,-1 1-1,1-1 0,-1 1 0,0 1 0,11 8 0,-15-11 20,-1 0-1,0 0 1,-1 0-1,1 0 1,0 0-1,-1 0 1,1 0-1,-1 1 1,1-1-1,-1 1 1,0-1-1,0 1 1,0-1-1,0 1 1,-1 0-1,1-1 1,-1 1-1,0 0 0,1-1 1,-1 1-1,-1 0 1,1 0-1,0-1 1,0 1-1,-2 4 1,-2 4 79,0-1 0,-1-1 1,0 1-1,0-1 0,-9 11 1,-1 3 355,39-33 309,50-41-508,-49 32-266,27-16 0,-50 34 13,-1 0-1,1 0 1,-1 0-1,1 1 0,0-1 1,-1 0-1,1 1 1,0-1-1,0 1 1,-1 0-1,1-1 1,0 1-1,0 0 1,-1 0-1,1 0 0,0 1 1,0-1-1,-1 0 1,5 2-1,-4-1-1,0 0-1,0 0 0,0 1 1,-1-1-1,1 1 1,0-1-1,0 1 0,-1 0 1,1 0-1,-1 0 1,0 0-1,1 0 0,1 4 1,0 1 18,0 0 1,-1 1-1,3 10 1,0-2 23,-5-14-4,0-1 0,1 1 1,-1-1-1,1 0 0,0 1 1,0-1-1,-1 0 1,1 1-1,0-1 0,0 0 1,0 0-1,0 0 0,0 0 1,1 0-1,-1 0 1,0 0-1,0 0 0,3 1 1,-2-1 26,1 0 0,-1-1 0,1 1 0,-1-1 0,1 1 0,0-1 0,-1 0 0,1 0 0,-1 0 0,4-1 0,5-1 65,0-1 1,0 0-1,-1-1 0,12-4 1,-19 6-128,33-14 31,0-1-1,59-41 1,-74 43-12,0-1 0,-1-2-1,-1 0 1,-1-1 0,21-26 0,26-36-182,-64 80 163,-1 0 0,1 0 0,-1 1 0,1-1 0,-1 0-1,1 0 1,0 1 0,-1-1 0,1 0 0,0 1 0,0-1 0,0 1 0,-1-1 0,1 1 0,0-1 0,0 1 0,0 0 0,0-1 0,0 1 0,0 0 0,0 0 0,0-1 0,0 1 0,0 0 0,-1 0-1,1 0 1,2 0 0,-3 1 7,1 0-1,0 0 0,0 0 0,-1-1 0,1 1 1,-1 0-1,1 0 0,-1 0 0,1 0 1,-1 0-1,1 0 0,-1 0 0,0 0 0,1 0 1,-1 0-1,0 1 0,0-1 0,0 0 1,0 0-1,0 0 0,0 0 0,0 0 0,0 0 1,-1 2-1,-1 13-8,-1 0 0,-1 0-1,-1-1 1,0 1 0,-1-1 0,0 0 0,-1 0 0,-1-1 0,0 0-1,-13 15 1,1-3 103,-1-2 0,-1 0-1,-1-1 1,-32 23 0,20-21 203,32-23-229,0 0 1,0-1 0,0 1 0,-1-1 0,1 0 0,0 0-1,-1 0 1,1-1 0,-7 1 0,10 0-47,-1-1-1,1 0 1,-1 0 0,0 0-1,1 0 1,-1-1 0,0 1 0,1 0-1,-1 0 1,1 0 0,-1 0 0,0-1-1,1 1 1,-1 0 0,1 0 0,-2-1-1,2 0-5,0 1 0,0 0 0,0 0 0,0-1 0,0 1 1,0 0-1,0 0 0,0-1 0,0 1 0,0 0 0,0 0 0,0-1 0,0 1 0,0 0 0,0 0 0,0-1 0,0 1 0,0 0 0,0 0 0,0-1 0,0 1 0,0 0 0,0 0 0,0-1 0,1 1 0,-1 0 0,1-2 6,1 0 0,-1 0 0,1 1 0,-1-1 0,1 1-1,0-1 1,2-1 0,6-3 17,1 1 0,-1 0 0,1 0-1,0 1 1,17-3 0,58-8-23,-20 4-225,-21 3-98,41-10-2430,-75 15-2,-1-1-1,21-9 1,-25 6-2226,-2 1 1670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7:37.5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47 286 3552,'1'-4'322,"0"0"0,0 0-1,0 1 1,1-1 0,-1 0 0,1 0 0,3-4 0,12-12 4596,-17 20-4842,0 0-1,0 0 1,0 0 0,0 1-1,1-1 1,-1 0-1,0 0 1,0 0 0,0 1-1,0-1 1,0 0 0,1 0-1,-1 0 1,0 1 0,0-1-1,0 0 1,0 0-1,0 1 1,0-1 0,0 0-1,0 0 1,0 0 0,0 1-1,0-1 1,0 0 0,0 0-1,0 1 1,0-1-1,0 0 1,0 0 0,0 1-1,-1-1 1,1 0 0,0 1-1,-1 17 435,-30 194 909,-9 0-129,34-168-324,5-39 267,3-5-399,7-9-54,14-19-561,205-265-48,-225 289-156,2-3-31,1 1-1,0 0 1,12-11-1,-17 16 5,0 0 0,0 1 0,0-1 0,0 0 0,0 1 0,0-1 0,0 0 0,0 1-1,1-1 1,-1 1 0,0 0 0,0-1 0,0 1 0,1 0 0,-1 0 0,0 0 0,0 0 0,0 0 0,1 0 0,-1 0 0,0 0 0,0 0 0,0 1-1,1-1 1,-1 0 0,0 1 0,0-1 0,0 1 0,0-1 0,0 1 0,0 0 0,0-1 0,0 1 0,0 0 0,1 1 0,2 3 12,-1-1 1,0 1-1,-1 1 1,1-1 0,-1 0-1,0 0 1,0 1-1,0-1 1,-1 1 0,0 0-1,0-1 1,-1 1-1,1 10 1,-2 8 35,-5 44 0,-2-26-19,5-27 112,1 1 1,-2 23-1,8-24 207,-4-15-322,0 1-1,0-1 1,1 0-1,-1 0 1,0 1-1,0-1 1,0 0-1,0 1 1,1-1 0,-1 0-1,0 0 1,0 0-1,1 1 1,-1-1-1,0 0 1,0 0-1,1 0 1,-1 1-1,0-1 1,1 0 0,-1 0-1,0 0 1,1 0-1,-1 0 1,0 0-1,1 0 1,-1 0-1,0 0 1,1 0-1,-1 0 1,0 0 0,1 0-1,-1 0 1,0 0-1,1 0 1,-1 0-1,0 0 1,0 0-1,1 0 1,-1-1-1,0 1 1,1 0 0,-1 0-1,0 0 1,0-1-1,1 1 1,-1 0-1,0 0 1,1-1-1,9-9 68,0-1 0,-1-1 0,0 1-1,10-18 1,27-57-190,-16 28 166,25-47-281,-54 104 201,-1 0-1,1-1 1,-1 1-1,1 0 1,0 0 0,0 0-1,-1 0 1,1 0-1,0 0 1,0 0-1,0 0 1,0 1-1,0-1 1,0 0-1,0 0 1,0 1-1,1-1 1,-1 1 0,0-1-1,0 1 1,1-1-1,0 1 1,-1 0 3,0 1 1,0-1 0,0 1-1,0-1 1,0 1-1,0-1 1,0 1 0,0 0-1,0-1 1,0 1 0,-1 0-1,1 0 1,0 0-1,-1 0 1,1 0 0,0 0-1,-1 0 1,1 0 0,-1 0-1,1 0 1,-1 0-1,0 0 1,0 0 0,1 2-1,3 13 23,-2 0-1,1 0 1,-2 1 0,0-1-1,-2 24 1,0-4 51,-3 22-15,2-41 53,1-1-1,1 1 1,1 23-1,0-28 111,1-2 157,-2-10-340,1 0 1,-1 0-1,1 0 0,0 0 0,-1 0 1,1 0-1,-1 0 0,1 0 0,-1 0 1,1 0-1,0 0 0,-1 0 0,1-1 1,-1 1-1,1 0 0,-1 0 0,1-1 1,-1 1-1,1 0 0,0-1 0,8-6 51,0 1 0,-1-1 0,0 0-1,0-1 1,7-9 0,-5 6-46,94-110-184,-101 118 119,0 0 1,-1 0-1,1 1 0,0-1 0,1 1 1,5-4-1,-9 5 30,0 1-1,1 0 0,-1 0 1,1 0-1,-1 0 1,0-1-1,1 1 1,-1 0-1,1 0 1,-1 0-1,1 0 1,-1 0-1,1 0 1,-1 0-1,0 0 0,1 0 1,-1 0-1,1 0 1,-1 1-1,1-1 1,-1 0-1,0 0 1,1 0-1,-1 0 1,1 1-1,0 0-7,-1 0 0,1 0 1,-1 0-1,1 0 0,-1 0 0,0 0 1,1 0-1,-1 0 0,0 0 0,1 0 1,-1 0-1,0 0 0,0 0 0,0 0 0,0 2 1,-5 47-270,3-33 235,0 1-1,2 21 1,0-35 71,0 1 0,1-1-1,-1 0 1,1 0 0,0 1 0,1-1-1,-1 0 1,1 0 0,-1 0 0,1 0-1,0-1 1,1 1 0,-1-1 0,4 5-1,-4-6 33,0 0-1,1-1 0,-1 1 0,1 0 0,0-1 1,0 1-1,-1-1 0,1 0 0,0 0 0,0 0 1,0-1-1,0 1 0,0-1 0,0 1 0,5-1 1,1 0 23,-1 0-1,0-1 1,1 0 0,12-3 0,-9 0-35,0-1-1,1 1 0,-2-2 1,1 0-1,-1 0 1,0-1-1,0 0 0,-1-1 1,18-17-1,1-6-27,43-58 0,-54 64-36,0-2-36,-12 18-75,-1 0-1,14-14 1,-19 23 121,1 0 0,-1 0 1,0 0-1,0 0 0,1 0 1,-1 1-1,0-1 1,0 0-1,1 0 0,-1 1 1,0-1-1,0 0 0,1 0 1,-1 1-1,0-1 1,0 0-1,0 1 0,0-1 1,0 0-1,0 1 0,1-1 1,-1 0-1,0 1 0,0-1 1,0 0-1,0 1 1,0-1-1,0 1 0,-12 124-309,7-81 325,5-12 837,0-28-1218,0-3 382,0 1 0,0 0 0,0-1 1,0 1-1,1-1 0,-1 1 0,0 0 0,1-1 0,-1 1 0,1-1 0,0 3 0,4 5-59,-5-9 63,0 1 0,0 0 1,0-1-1,1 1 0,-1-1 1,0 1-1,0 0 0,1-1 1,-1 1-1,0-1 0,1 1 1,-1-1-1,1 1 0,-1-1 1,1 1-1,-1-1 0,1 1 1,-1-1-1,1 1 0,-1-1 1,1 0-1,0 1 0,-1-1 1,1 0-1,-1 0 0,1 0 1,0 1-1,-1-1 0,1 0 1,0 0-1,-1 0 0,1 0 1,0 0-1,-1 0 0,1 0 1,0 0-1,-1 0 0,1-1 1,0 1-1,-1 0 0,1 0 1,-1-1-1,1 1 0,1-1 1,17-7 107,1-1 1,29-18 0,-36 18-38,5-2-104,25-20 1,-42 30 31,1 0 1,-1 0-1,0 0 0,0 0 0,0-1 0,0 1 0,0 0 0,0-1 0,-1 1 0,1-1 1,0 1-1,-1-1 0,1 1 0,0-4 0,-1 5-10,0 0-1,0-1 1,0 1-1,0-1 1,0 1-1,0-1 1,0 1-1,0 0 1,0-1-1,-1 1 1,1-1 0,0 1-1,0 0 1,0-1-1,-1 1 1,1-1-1,0 1 1,0 0-1,-1 0 1,1-1-1,-1 0 1,0 1-16,0-1 0,0 1 1,0-1-1,0 1 0,0 0 1,0-1-1,-1 1 0,1 0 0,0 0 1,0 0-1,0 0 0,-2 0 1,-1 0 3,0 1 0,0 0 0,1 0 0,-1 0 1,0 0-1,0 0 0,0 1 0,-5 3 0,-29 19-144,36-22 133,-13 8 20,1 1 1,0 1-1,1 0 1,0 0-1,1 2 0,0-1 1,1 2-1,1-1 1,-15 29-1,24-42 21,0 0-1,1 0 0,-1 1 1,1-1-1,0 0 0,-1 0 1,1 1-1,0-1 0,0 0 1,-1 1-1,1-1 0,0 0 1,0 0-1,1 1 0,-1-1 1,0 2-1,1-2 9,-1 0 1,1-1-1,-1 1 1,0 0 0,1-1-1,0 1 1,-1 0-1,1-1 1,-1 1-1,1-1 1,0 1-1,-1-1 1,1 1-1,0-1 1,-1 1-1,1-1 1,0 0-1,0 1 1,1-1-1,1 1 17,-1-1 0,1 1 0,0-1 0,0 0 0,0 0 0,0 0 0,0-1 0,0 1 0,0-1 0,0 1 0,0-1-1,0 0 1,2-1 0,4-4 29,0 1 0,-1-1 0,0 0 0,0-1 0,0 0 0,9-11 0,-3 3-53,-1 0 44,5-3-624,-18 18 562,0 0 0,0 0 0,0 0 0,0 0 0,0 0 0,0 0 0,0 0 0,0 0 0,0 0 0,0 0 0,0 0 0,0 0 0,0 0 0,0 1 0,0-1 0,0 0 0,0 0 0,0 0 0,0 0 0,0 0 0,0 0 0,0 0 0,0 0 0,0 0 0,0 0 0,0 0 0,0 0 0,0 0 0,0 0 0,0 0 0,0 0 0,0 0 0,0 0 0,0 1 0,0-1 0,0 0 0,0 0 0,0 0 0,0 0 0,1 0 0,-1 0 0,0 0 0,0 0 0,0 0 0,0 0 0,0 0 0,0 0 0,0 0 0,0 0 0,0 0 0,0 0 0,0 0 0,0 0 0,0 0 0,0 0 0,0 0 0,1 0 0,-1 0 0,0 0 0,0-1 0,-7 17-156,-71 196-324,22-50 863,42-134-153,13-27-201,0 0 0,1 1 0,-1-1 0,0 0 0,0 0 0,0 0 1,0 0-1,-1 0 0,1 0 0,0 0 0,0 0 0,0-1 0,-1 1 1,1 0-1,-1-1 0,0 1 0,1-1-12,0 0 0,0 0 0,0 0 0,1 0 0,-1 0 0,0-1 0,0 1 0,0 0 0,1-1 0,-1 1 0,0 0 0,1-1 0,-1 1 0,0-1 0,1 1 0,-1-1 0,1 0 0,-1 1 0,1-1 0,-1 1 0,1-1 0,-1 0 0,1 0 0,-1 1 0,1-1 0,-1-1 0,0 0 32,-2-3-27,0-1 0,1 0-1,0 0 1,0 0 0,0 0 0,0-1 0,1 1 0,0 0 0,1-1-1,-1-6 1,1 5-34,0 0 0,1 1 0,0-1 0,0 0-1,0 1 1,1-1 0,5-13 0,-2 13 13,-1 0 0,2 1 0,-1-1 1,1 1-1,0 0 0,0 0 0,1 1 0,0 0 0,0 0 0,0 0 0,1 1 1,8-4-1,16-8-59,60-21 0,-83 34 36,39-14 114,82-45-1,-111 51-77,0-1 0,0 0-1,-1-1 1,-1-1 0,0-1 0,26-33 0,-12 7 76,31-59 0,20-55-71,-50 94-70,1 8 164,-23 37-162,1 0 1,-2 0-1,8-21 0,-4 0-478,-12 34 219,-2 4 10,-9 21-117,-87 246 176,18 10 334,61-217 336,17-59-394,1 1 0,-1-1 0,1 0 0,0 0 0,-1 0 0,1 1 0,0-1 0,0 0 0,0 0 0,0 0 0,0 1-1,0-1 1,1 0 0,-1 0 0,0 1 0,0-1 0,1 0 0,-1 0 0,2 2 0,-2-2-17,0-1 1,1 0-1,-1 0 1,0 1-1,1-1 0,-1 0 1,0 0-1,0 0 1,1 0-1,-1 1 1,0-1-1,1 0 0,-1 0 1,0 0-1,1 0 1,-1 0-1,1 0 1,-1 0-1,0 0 0,1 0 1,-1 0-1,0 0 1,1 0-1,-1 0 1,2-1-7,-1 1 1,0-1 0,0 1-1,0-1 1,0 1 0,0-1-1,0 0 1,0 1 0,0-1-1,1-2 1,3-3 8,0 0 1,0-1-1,-1 0 1,7-13-1,3-6 2,-8 14-6,14-19-74,-20 30 45,1 0 0,0 0 0,-1 0 0,1 0-1,0 0 1,0 0 0,0 0 0,-1 1 0,1-1 0,0 0 0,0 0 0,0 1-1,1-1 1,-1 1 0,0-1 0,0 1 0,0-1 0,0 1 0,0 0 0,1 0-1,1-1 1,-2 2-17,0 0 0,0 0 0,-1 0 0,1 0-1,0 0 1,-1 0 0,1 1 0,0-1 0,-1 0-1,1 0 1,-1 0 0,0 1 0,1-1 0,-1 0-1,0 0 1,0 1 0,0-1 0,0 2 0,0-3 25,4 40-132,2 18 139,-6-55 19,1-1 0,-1 1 1,1-1-1,0 1 0,0-1 1,0 1-1,0-1 0,1 1 0,-1-1 1,1 0-1,-1 0 0,1 1 0,0-1 1,0 0-1,0-1 0,0 1 0,3 2 1,-4-3 0,0-1 0,0 1 0,0-1 0,0 0 1,0 0-1,0 1 0,0-1 0,0 0 0,0 0 0,0 0 1,0 0-1,0 0 0,0 0 0,0 0 0,0-1 0,0 1 1,2-1-1,20-8 174,-19 7-170,8-4 33,0-1 1,-1 0-1,1-1 0,18-17 1,40-47 12,31-58 140,-55 67-73,156-234-302,-202 297 163,13-21-390,-10 19 139,-7 13 94,-8 17 46,2-8 58,2 1 1,-10 36-1,1 18 252,4 1 1,2 0-1,1 85 0,10-142 53,3 21-1,3-10-1169,5-3-3491,-7-21 1941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7:37.8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1058 412 7968,'-29'-33'3616,"43"22"-3136,1 2 1056,1 6-928,26-5 672,8 4-736,11-4-288,-1 8-160,1-3-33,-6 6-31,-5-3 64,-10 0-64,-9 0-3327,-7 8 1791,-16-4-3200,-3 4 2688</inkml:trace>
  <inkml:trace contextRef="#ctx0" brushRef="#br0" timeOffset="1">64 52 7456,'-50'-32'3392,"37"21"-2944,21 2-32,5 9-320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7:39.2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202 53 4224,'1'-3'440,"0"-1"1,-1 1-1,1-1 1,1 1-1,-1-1 1,0 1 0,1 0-1,0 0 1,-1 0-1,1 0 1,1 0-1,-1 0 1,0 0-1,4-2 1,-2 2 1520,-5 7-1072,-2 6-406,0 9-98,-2 0 0,-1 0 1,0-1-1,-13 27 0,14-33-172,4-11-194,-34 79 1158,-38 127 0,13 59 348,52-226-1349,3-20 173,2-8 1003,8-23-440,0-6-853,1 1 0,0 0 0,2 0-1,0 1 1,1 0 0,0 0 0,14-16 0,-18 26-70,-1 0 1,1 0 0,0 0 0,0 1-1,0 0 1,1 0 0,-1 0 0,1 0 0,0 1-1,0 0 1,1 1 0,-1-1 0,0 1-1,1 0 1,0 1 0,-1 0 0,1 0-1,0 0 1,-1 1 0,1 0 0,8 0 0,-6 2-8,-1 0 1,0 1-1,0 0 1,0 0 0,-1 0-1,1 1 1,-1 0-1,1 1 1,-1 0-1,-1 0 1,1 0 0,-1 1-1,0 0 1,8 10-1,-10-11 23,-1 0-1,0 0 1,0 1-1,-1-1 1,0 0 0,0 1-1,0 0 1,0 0-1,-1-1 1,0 1-1,0 0 1,-1 0-1,1 0 1,-1 0-1,-1 0 1,1 0 0,-1 0-1,0 0 1,0 0-1,-1-1 1,0 1-1,0 0 1,0-1-1,-1 0 1,1 1-1,-6 7 1,0-4 35,1-1 1,-2 1-1,1-1 1,-1-1-1,0 1 1,0-2-1,-1 1 1,-19 9-1,15-10 69,1 0 0,-1-1-1,-1-1 1,1 0 0,0 0 0,-23 1-1,16-3-6,15-1-71,1 0 0,-1-1 0,0 1 0,0-1 0,0 0 0,0-1 0,0 1 1,0-1-1,1 0 0,-1-1 0,-10-3 0,12 3-27,-8-3-3,13 5-1,-1 0 0,0 0 0,0 0 0,0 0 0,0 0 0,0 0 0,0 0 0,0 0 0,0 0 0,0-1 0,1 1 0,-1 0 0,0 0 0,0 0 0,0 0 0,0 0 0,0 0 0,0 0 0,0 0 0,0 0 0,0 0 0,0-1 0,0 1 0,0 0 0,0 0 0,0 0 0,0 0 0,0 0 0,0 0 0,0 0 0,0 0 0,0-1 0,0 1 0,0 0 0,0 0 0,0 0 0,0 0 0,0 0 0,0 0 0,0 0 0,0 0 0,0-1 0,0 1 0,0 0 0,0 0 0,0 0 0,0 0 0,0 0 0,0 0 0,0 0 0,-1 0 0,1 0 0,0 0 0,0 0 0,0-1 0,0 1 0,0 0 0,0 0 0,0 0 0,0 0 0,0 0 0,-1 0 0,1 0 0,0 0 0,0 0 0,12-3-16,1 1 0,-1 0-1,1 1 1,-1 1 0,14 0-1,18 0 14,92 0 157,13 0-68,-115-2-10,0-1 1,45-11-1,-68 12-54,1-1-1,-2-1 1,1 0 0,0-1-1,15-9 1,-21 12-9,-1-1 1,0 0-1,0-1 1,0 1-1,0-1 0,-1 0 1,1 0-1,-1 0 1,0 0-1,0 0 0,-1-1 1,1 0-1,-1 1 1,3-10-1,-3 9-18,-1-1-1,0 0 1,-1 0 0,1 0-1,-1 0 1,0 0 0,-1 0-1,1 0 1,-1 0 0,0 0-1,-1 0 1,1 0 0,-5-9-1,5 14-10,1-1-1,-1 0 0,0 1 1,0-1-1,0 1 1,0-1-1,0 1 0,0-1 1,0 1-1,0 0 0,0 0 1,-1-1-1,1 1 1,-1 0-1,1 0 0,-1 0 1,1 1-1,-1-1 0,1 0 1,-4 0-1,4 0 2,-1 1-1,0 0 1,0 0 0,1 1-1,-1-1 1,0 0 0,1 1-1,-1-1 1,0 1-1,1-1 1,-1 1 0,0 0-1,1 0 1,-1 0 0,1 0-1,0 0 1,-1 0-1,1 0 1,0 0 0,-2 2-1,-5 5 22,2 0 0,-1 0 0,1 0 0,0 1 0,0 0 0,1 1 0,1-1 0,-1 1 0,1 0 1,1 0-1,-3 12 0,5-17 33,0-1 1,1 1 0,-1 0-1,1 0 1,0-1 0,0 1-1,1 0 1,-1 0 0,1-1 0,0 1-1,0 0 1,1-1 0,-1 1-1,1-1 1,0 0 0,0 1 0,1-1-1,-1 0 1,1 0 0,0 0-1,0-1 1,0 1 0,1-1-1,-1 0 1,1 1 0,0-2 0,4 4-1,2 0 48,1-1 0,-1 0 0,1-1 0,0 0-1,1-1 1,14 3 0,7-1-60,33 1 0,75-7-3843,-112 0 1146,22 0-418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7:41.8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44 349 2912,'-1'0'123,"0"-1"0,0 1 0,0 0 0,0-1 0,0 1 0,0 0 0,0 0 0,0 0 0,0 0 0,0 0 0,0 0 0,0 0 0,0 0 0,0 0 0,0 0 0,0 0 0,0 0 0,1 1 0,-1-1 1,0 0-1,0 1 0,0-1 0,0 1 0,0-1 0,1 1 0,-1 0 0,0-1 0,-1 2 0,-9 6 3094,7-5-1753,6-2-615,-1-1-203,13 2 1343,-10-2-1817,1 0 1,-1-1-1,1 1 0,-1-1 1,1 0-1,-1 0 1,0-1-1,1 1 0,-1-1 1,0 0-1,0 0 0,6-5 1,-5 3-81,0 0 1,0-1-1,0 0 0,-1 0 1,1 0-1,-1-1 1,5-9-1,1-6 32,0 0 1,-2 0-1,10-43 1,-16 55 13,2-5-64,0 1 1,-2-1 0,1 0-1,-2 0 1,0 0 0,-1 0-1,-2-24 1,2 36-73,0 1 1,-1 0-1,1-1 0,0 1 1,0 0-1,-1-1 0,1 1 0,-1 0 1,1 0-1,-1 0 0,0-1 1,1 1-1,-1 0 0,0 0 1,0 0-1,0 0 0,0 0 0,0 0 1,0 1-1,0-1 0,0 0 1,0 0-1,-2 0 0,2 1-5,0 0-1,0 0 1,0 0 0,-1 0-1,1 0 1,0 0-1,0 0 1,0 1-1,0-1 1,0 0 0,0 1-1,0-1 1,0 1-1,0-1 1,0 1-1,0 0 1,1-1 0,-1 1-1,0 0 1,0 0-1,0-1 1,1 1-1,-1 0 1,0 0 0,1 0-1,-1 1 1,-6 9 45,1 1 1,0-1 0,1 1-1,1 1 1,-5 16-1,2-7 49,-3 11 167,1 0-1,2 0 0,-5 52 1,11-74-153,1-1 1,1 1 0,0 0-1,3 15 1,-2-20 5,-1 0 0,1-1 0,0 1 0,0-1-1,1 1 1,-1-1 0,1 0 0,1 0 0,5 8 0,-7-11-73,-1-1 1,0 0-1,1 0 1,-1 0-1,1 1 0,0-1 1,-1-1-1,1 1 0,0 0 1,-1 0-1,1-1 1,0 1-1,0-1 0,0 1 1,-1-1-1,1 0 0,0 0 1,0 0-1,0 0 1,0 0-1,0 0 0,-1 0 1,1-1-1,2 0 0,5-2 44,-1 0-1,0-1 1,0 0-1,8-5 0,1-1-60,202-133-32,-70 41-549,-146 100 508,1 0 1,-1 0 0,1 0-1,-1 1 1,1-1-1,6-1 1,-9 3 45,0 0 0,0 0 1,0 0-1,1 0 0,-1 0 1,0 0-1,0 0 1,0 0-1,0 0 0,0 1 1,1-1-1,-1 0 0,0 1 1,0-1-1,0 1 1,0-1-1,0 1 0,0 0 1,0-1-1,0 1 0,-1 0 1,1-1-1,0 1 1,0 0-1,0 1 0,2 3 26,0 0 0,-1 1 0,0-1 0,0 0 0,0 1 0,-1-1 0,0 1 0,0 0 0,0-1-1,-1 1 1,0 7 0,1-5 50,-1 1-1,1-1 1,1 0-1,2 12 1,2-7 43,-1 0 0,2 0 0,-1 0 1,2-1-1,0 0 0,0 0 0,1-1 0,1 0 0,-1-1 0,2 0 0,-1-1 1,2 0-1,21 14 0,-29-21-117,9 9-317,-8-10-4292,-4-1 3985,0 0 0,-1 0 0,1-1 0,0 1 0,0 0 0,-1 0 0,4-3-1884,-2 2 1590,6-2-1920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7:42.1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644 8 5408,'-2'-7'2146,"-2"7"-830,-7 13 180,7-9-950,-20 24 1682,-55 69 1463,52-60-2315,-1-2-1,-46 42 0,52-57-1038,0-1 1,-1-2-1,-2 0 1,-48 25 0,-142 58-701,205-97-1617,21-4-3032,6 0 2714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7:44.4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326 482 3232,'6'-12'2356,"-1"0"3298,-5 12-5493,-1 0 0,1-1-1,0 1 1,0 0 0,-1-1-1,1 1 1,0 0 0,-1-1-1,1 1 1,0 0 0,-1 0-1,1-1 1,0 1 0,-1 0-1,1 0 1,0 0 0,-1-1-1,1 1 1,-1 0 0,1 0-1,-1 0 1,1 0 0,0 0-1,-1 0 1,1 0 0,-1 0-1,1 0 1,-1 0 0,1 0-1,0 0 1,-2 1-1,-2-1 95,-1 1-1,0 1 0,0-1 0,1 1 0,-1 0 1,1 0-1,0 0 0,-5 3 0,-13 6 285,-16 7 296,-54 35-1,75-41-668,0 0-1,2 0 0,-1 2 1,2 0-1,-19 21 0,32-33-140,-1 0 0,1 0 0,0-1 0,-1 1 0,1 0 0,0 0 0,0 0 0,0 0 0,1 0 0,-1 0 0,0 1 0,1-1-1,-1 0 1,1 0 0,0 1 0,0-1 0,0 0 0,0 0 0,0 1 0,0-1 0,1 0 0,-1 0 0,1 0 0,-1 1 0,1-1 0,0 0 0,0 0-1,0 0 1,0 0 0,0 0 0,0 0 0,1-1 0,-1 1 0,1 0 0,-1-1 0,1 1 0,-1-1 0,1 1 0,3 1 0,0 0 44,-1 0 1,1 0 0,0-1 0,0 0 0,1 0 0,-1 0-1,0 0 1,1-1 0,-1 0 0,1 0 0,-1 0-1,1-1 1,9 0 0,0-1 22,1-1-1,-1 0 1,26-7 0,-23 3-102,0 0 1,-1-1 0,0-1 0,0-1 0,-1 0-1,0-1 1,0-1 0,-1 0 0,-1-1-1,23-24 1,39-56-167,-66 81 86,-12 13 127,1 1 1,0-1 0,0 0 0,0 1 0,0-1-1,0 1 1,0 3 0,-2 4 28,-8 30 174,-11 73 0,21-111-208,1 0 0,0 0 0,0 0-1,-1 0 1,1 0 0,1 1 0,-1-1 0,0 0 0,0 0 0,1 0 0,-1 0 0,1 0 0,1 3 0,-1-4-3,0 0 0,-1 0 0,1 0 0,0-1 0,0 1 0,0 0-1,0-1 1,0 1 0,0-1 0,0 1 0,0-1 0,0 1 0,0-1 0,0 0-1,0 0 1,0 1 0,1-1 0,-1 0 0,0 0 0,0 0 0,0 0 0,0 0 0,0 0-1,0-1 1,0 1 0,1 0 0,-1-1 0,1 1 0,87-27 115,116-49 0,-171 61-288,0-1 0,37-25 0,-42 23 269,-9 7-601,26-22 0,-44 32 463,-1-1 0,0 0 0,1 1 0,-1-1 0,0 0 0,0 0 1,0 1-1,-1-1 0,1 0 0,0 0 0,-1 0 0,1 0 0,-1-2 0,6-14 18,-2 2-72,5-25 0,-1 2-71,12-45 86,-13 45-10,16-44 0,-1 9-183,-21 73 223,-1 1 0,0-1 0,0 1 1,0 0-1,1-1 0,-1 1 0,0-1 0,0 1 0,0-1 1,0 1-1,0-1 0,0 1 0,0-1 0,0 1 0,0-1 1,0 1-1,0 0 0,0-1 0,0 1 0,-1-1 1,-6 2-325,-8 14 67,7-2 255,0 0-1,1 1 0,0 0 0,-6 24 1,-13 63 245,10-37 81,-28 113 402,25-94-570,4 9 239,15-91-367,-1 0 1,1 0-1,0 0 0,0 0 1,0-1-1,0 1 1,0 0-1,0 0 0,0 0 1,0 0-1,0 0 1,0 0-1,0 0 0,0 0 1,1-1-1,-1 1 1,0 0-1,1 0 0,-1 0 1,0-1-1,1 1 1,-1 0-1,1 0 0,1 1 1,2 3 265,-4-4 37,2 0-218,5 0-20,-1 0 0,1 0 1,0 0-1,0-1 0,0 0 0,0 0 1,0 0-1,0-1 0,0 0 0,-1-1 0,1 1 1,0-1-1,10-5 0,0-2-68,-7 5 51,1-1 0,-2-1 0,11-7 0,36-36 94,-44 38-152,3-3-65,-10 10 25,0 0 0,0 0 0,-1 0-1,1-1 1,-1 1 0,0-1 0,-1 0 0,1-1 0,-1 1-1,4-8 1,-7 11-8,0 1 1,0 0-1,0-1 0,1 1 0,-2-1 0,1 1 1,0 0-1,0-1 0,0 1 0,-1 0 0,1-1 1,0 1-1,-1 0 0,0-3 0,0 3 24,1 1 19,0 0-1,0 0 1,0-1-1,-1 1 1,1 0 0,0 0-1,0 0 1,0 0 0,-1 0-1,1-1 1,0 1-1,0 0 1,0 0 0,-1 0-1,1 0 1,0 0-1,0 0 1,0 0 0,-1 0-1,1 0 1,0 0 0,0 0-1,-1 0 1,1 0-1,0 0 1,0 0 0,-1 0-1,1 0 1,0 0 0,0 0-1,0 0 1,-1 0-1,1 1 1,0-1 0,0 0-1,-10 5-81,7-3 51,-1 0 34,1-1 1,0 1 0,0-1-1,0 1 1,0 0 0,0 1-1,1-1 1,-1 0 0,0 1-1,1-1 1,0 1 0,-3 5-1,-1 1 10,0 1 0,1 0-1,-6 18 1,9-22 61,0-1 1,1 1-1,-1 0 0,2-1 1,-1 1-1,1 0 0,-1 0 1,2 11-1,0-17-38,-1 1 1,0 0-1,0 0 1,0-1-1,1 1 1,-1 0 0,0-1-1,1 1 1,-1 0-1,1-1 1,-1 1-1,1 0 1,-1-1-1,1 1 1,-1-1-1,1 1 1,-1-1-1,1 0 1,0 1-1,-1-1 1,2 1-1,0 0 8,0 0 1,0-1-1,0 1 0,0-1 0,0 0 0,1 1 0,3-1 0,4-1 34,0 0-1,16-4 0,-19 3 9,258-58 35,-202 41-512,-60 18-22,-5 1 106,-13 4-68,-24 8 103,22-6 252,1 1 0,0 0-1,1 2 1,0 0 0,-28 21-1,41-28 44,1 0-1,-1 0 0,1 0 0,-1 0 1,1 0-1,0 1 0,-2 2 1,3-5-1,0 1 0,0-1 0,-1 0 0,1 1 0,0-1 0,0 1 0,0-1 0,0 1 0,-1-1 0,1 1 0,0-1 0,0 1 0,0-1 0,0 1 0,0-1 0,0 0 0,0 1 0,0-1 0,1 1 0,-1-1 0,0 1 0,0-1 0,0 1 0,0-1 0,1 0 0,-1 1 0,0-1 0,0 1 0,1-1 0,-1 0 0,0 1 0,1-1 0,-1 0 0,0 1 0,1-1 0,-1 0 0,1 1 0,-1-1 0,0 0 0,1 0 0,-1 0 0,1 1 0,-1-1 0,1 0 0,-1 0 0,1 0 0,0 0 0,8 0 233,1-1 0,-1 0 0,1 0 0,-1-1 0,1 0 0,15-6 1,-14 4-203,0 0 0,0-1 0,0 0 0,-1-1 0,1 0 1,-1-1-1,-1 1 0,1-2 0,-1 0 0,-1 0 1,1 0-1,-1-1 0,10-15 0,-3-1-86,23-49 0,6-32-87,-42 100 123,50-120-18,38-106-442,-86 205 276,-7 16-28,3 11 206,-1 0 0,1 0 0,0 0 0,0 0 0,-1 0 0,1 0 0,0-1 0,0 1 0,-1 0 1,1 0-1,0 0 0,-1 0 0,1 0 0,0 0 0,0 0 0,-1 0 0,1 0 0,0 0 0,0 0 0,-1 0 0,1 0 0,0 1 1,-1-1-1,1 0 0,0 0 0,0 0 0,-1 0 0,1 0 0,0 1 0,0-1 0,0 0 0,-1 0 0,1 0 0,0 0 0,0 1 1,-5 3-3,1 0 0,0 0 0,0 1 0,1 0 0,-1-1 0,1 1 0,0 0 0,-2 7 0,-18 50 108,-3 36 60,-14 102 0,12-47-68,24-135-607,-8 33-3246,10-34 2039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7:44.8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45 220 9792,'-45'-20'4448,"54"12"-3872,9 1 672,5-1-801,25-12 1185,15 3-960,11-6 0,-3 3-448,29-8 64,-7 11-160,6 2-480,-9 2 160,-18 2-1888,-18 2 1152,-19 6-2975,-11 3 2175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7:45.1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72 10880,'-36'-55'4928,"27"50"-4289,9 2-1470,9 3 319,4-3-896,5-2 768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7:47.7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56 983 3968,'-22'0'1285,"21"0"-1265,1-1 0,0 1 0,0 0 0,-1 0 0,1 0 0,0 0-1,0 0 1,-1 0 0,1 0 0,0 1 0,-1-1 0,1 0 0,0 0 0,0 0 0,-1 0 0,1 0-1,0 0 1,0 0 0,-1 0 0,1 1 0,0-1 0,0 0 0,0 0 0,-1 0 0,1 1-1,-5 3-87,-12 10 2245,16-13-2039,1-1-1,-1 1 1,1-1 0,0 1-1,-1-1 1,1 1 0,0-1 0,-1 1-1,1 0 1,0-1 0,0 1-1,0 0 1,-1-1 0,1 1 0,0 0-1,0-1 1,0 1 0,0 0-1,0-1 1,0 1 0,0 0 0,0-1-1,1 1 1,-1 0 0,0-1-1,0 1 1,0 0 0,1-1 0,0 2-1,2 1 330,0 1 0,0-1 0,0 0 0,0 0 0,1 0 0,-1 0 0,1-1-1,0 0 1,0 1 0,0-1 0,0-1 0,0 1 0,1 0 0,-1-1 0,0 0 0,1 0-1,-1-1 1,1 1 0,5-1 0,-3 1-228,0-2-1,0 1 0,0-1 1,0 0-1,0 0 1,0 0-1,-1-1 0,1 0 1,-1-1-1,1 0 0,-1 0 1,10-6-1,-4-1-142,1 0-1,-1-2 0,-1 1 0,0-1 1,-1-1-1,0 0 0,-1 0 1,10-19-1,6-17 59,19-58-1,-14 33 208,21-31 187,-16 35-264,-34 69-288,-1-1 0,1 1 1,-1 0-1,1 0 0,0 0 1,0-1-1,-1 1 1,1 0-1,0 0 0,0 0 1,0 0-1,2-1 1,-3 2-2,0 0 0,1 0 1,-1 0-1,0 0 1,1 0-1,-1 0 1,0 0-1,1 0 1,-1 0-1,0 0 1,1 0-1,-1 0 1,0 0-1,1 0 1,-1 0-1,0 0 0,1 0 1,-1 0-1,0 1 1,1-1-1,-1 0 1,0 0-1,0 0 1,1 1-1,-1-1 1,0 0-1,0 0 1,1 0-1,-1 1 1,0-1-1,0 1 1,3 2-28,-1 1 0,0 0 0,-1 0 0,1 1 0,-1-1 0,2 5 0,5 28 92,-1 1 1,-2 0 0,-1 0 0,-2 1 0,-2-1 0,-5 41 0,3-64 2,0 1-1,-1-1 1,-1 0 0,0-1-1,-1 1 1,-7 14 0,9-24-33,0 1 0,0-1 1,0 0-1,-1 1 1,0-2-1,0 1 1,0 0-1,0-1 1,-1 0-1,1 0 1,-1 0-1,0 0 1,-1-1-1,1 0 0,0 0 1,-1 0-1,-8 2 1,11-4-38,0-1-1,0 1 1,0-1 0,1 0 0,-1 0 0,0 0-1,0-1 1,0 1 0,0 0 0,0-1 0,1 0 0,-1 0-1,0 0 1,0 0 0,1 0 0,-1 0 0,1-1-1,-4-1 1,-2-4-61,-1 0-1,1 0 1,-11-13-1,15 15-69,0 0 0,1 0 0,-5-11 0,1 4-131,8 9-37,4 5 219,8 3 91,-13-5-4,5 2-5,0 0 0,1 0 0,-1-1 1,1 0-1,0 0 0,9 0 1,37-2-7,-32 0 44,36-1 103,105-16 0,-141 14-127,-1-1-1,0 0 1,-1-2-1,1 0 1,-1-1-1,0-1 1,-1 0-1,0-1 1,19-16-1,-4-4 97,-1-2 0,53-71 0,104-143 215,-166 218-298,-2-2 0,-2 0-1,0-1 1,14-36 0,-23 44-97,-1 1 0,-1-1 0,-2 0 0,0 0 0,-1-1 0,2-45 0,-6 66 31,0 0 1,-1 0-1,1 0 1,-1 1-1,1-1 1,-2-4-1,1 7 30,1-1-1,0 1 1,0-1 0,0 1-1,0-1 1,-1 1 0,1-1-1,0 1 1,-1-1-1,1 1 1,0 0 0,-1-1-1,1 1 1,0 0 0,-1-1-1,1 1 1,-1 0 0,1-1-1,-1 1 1,1 0 0,-1 0-1,1-1 1,-1 1-1,1 0 1,-1 0 0,1 0-1,-1 0 1,1 0 0,-1 0-1,1 0 1,-1 0 0,1 0-1,-1 0 1,1 0 0,-1 0-1,1 0 1,-1 0-1,1 1 1,-1-1 0,1 0-1,-1 0 1,1 1 0,-1-1-1,1 0 1,-1 1 0,-7 4-18,1 1 1,0 0-1,1 0 1,-1 1-1,1 0 1,-6 9-1,-33 53-37,36-54 55,-15 25 51,2 0 0,-24 62 1,27-45 59,3 1 0,-10 65 0,0 121 268,25-235-352,0 2 23,1-1 1,0 1 0,1 13-1,0-22-3,-1 0 1,1 1-1,-1-1 0,1 0 0,0 0 0,0 0 1,0 0-1,0 0 0,1 2 0,-1-3-1,0 0 0,-1 0-1,1-1 1,0 1 0,0 0-1,-1-1 1,1 1 0,0 0 0,0-1-1,0 1 1,0-1 0,0 0-1,0 1 1,0-1 0,0 0-1,0 0 1,0 1 0,0-1-1,0 0 1,1 0 0,1 0 2,-1 0 1,0-1 0,1 1-1,-1-1 1,1 1 0,-1-1-1,0 0 1,0 0-1,1 0 1,-1 0 0,3-2-1,24-21 83,-16 11-68,81-76-43,1-3-127,-73 72-47,1 2 0,37-23 0,-57 40 153,0-1 0,0 1-1,0-1 1,1 1-1,-1 0 1,0 0 0,0 0-1,1 1 1,-1-1-1,0 1 1,1 0-1,-1 0 1,1 0 0,-1 0-1,0 0 1,1 1-1,-1 0 1,0 0-1,0-1 1,4 3 0,-2-1-8,0 1 1,-1 0 0,1 0-1,-1 0 1,1 0 0,-1 1-1,0 0 1,0 0 0,-1 0-1,1 0 1,4 7 0,6 10 22,1 2 19,19 37-1,-28-49 32,-4-6 140,-2-6 327,-5-17-307,4 12-227,-1 1 0,1 0 0,-1-1-1,0 1 1,-4-6 0,3 6-22,0 0 0,0 1 0,0-1-1,-7-6 1,8 10 14,1-1 0,-1 1 0,0-1 0,0 1 0,0 0 0,0 0 0,0 0-1,0 0 1,0 0 0,-1 0 0,1 0 0,0 1 0,0-1 0,-1 1 0,-4-1 0,0 2-21,-1 0 0,0 0 1,1 1-1,-1-1 1,1 2-1,-1-1 1,1 1-1,0 0 1,0 1-1,-8 4 1,-3 4 18,0 1 0,-22 21 0,29-25 27,1 1 0,0 1 0,1 0 0,0 0 0,1 0 0,0 1 0,1 0 0,-7 16 0,13-24 22,0-1-1,0 0 0,0 1 1,1-1-1,-1 0 1,1 1-1,0-1 1,0 1-1,0-1 1,1 6-1,-1-8-11,0 1-1,1 0 1,-1-1 0,1 1-1,0-1 1,-1 1 0,1-1-1,0 1 1,0-1 0,0 1 0,0-1-1,0 1 1,0-1 0,0 0-1,1 0 1,-1 0 0,0 0-1,1 0 1,-1 0 0,1 0-1,-1 0 1,3 0 0,2 1 44,-1-1 0,1 1 1,0-2-1,0 1 0,0-1 1,0 1-1,0-2 0,0 1 0,0-1 1,-1 0-1,1 0 0,0 0 1,0-1-1,-1 0 0,1 0 0,-1-1 1,6-3-1,1 0-52,-2-1 0,1 0 0,-1-1 0,0 0 1,0 0-1,14-18 0,6-14-68,-17 23-80,20-22 0,-33 39 134,0 0 0,0 0-1,1 0 1,-1 0-1,0 0 1,0 0-1,0 0 1,0 0-1,1 0 1,-1 0-1,0 0 1,0 0-1,0 0 1,1 0-1,-1 0 1,0 0-1,0 0 1,0 0-1,0 0 1,0 0-1,1 0 1,-1 0-1,0 0 1,0 1-1,0-1 1,0 0-1,0 0 1,1 0 0,-1 0-1,0 0 1,0 0-1,0 1 1,0-1-1,0 0 1,0 0-1,0 0 1,0 0-1,0 1 1,0-1-1,0 0 1,0 0-1,1 0 1,-1 0-1,0 1 1,0-1-1,0 0 1,0 6-68,1-1 1,-1 0-1,0 11 1,0 10 82,2-10 27,-2-5-57,1 0 0,1 0 0,4 16-1,-5-25 48,0 1-1,0-1 0,0 1 0,0-1 1,0 0-1,0 0 0,1 1 0,-1-1 1,1 0-1,0 0 0,-1 0 0,1-1 1,0 1-1,0 0 0,0-1 0,0 1 1,0-1-1,1 0 0,-1 0 0,4 2 1,-4-3-6,0 1 1,1-1-1,-1 0 1,0 0 0,0 0-1,0 0 1,0 0-1,0-1 1,1 1 0,-1-1-1,0 1 1,0-1 0,0 0-1,3-1 1,0-1-5,0 0-1,0 0 1,-1 0 0,1 0-1,4-6 1,20-22 156,32-48 0,-39 50-120,150-182 66,-142 177-77,66-80-5,-75 86-55,-1-2 0,21-39 0,-11 5-212,-3-1 1,18-70 0,-107 304-66,40-115 447,2 1 0,-16 71 0,27-79-89,2 0 1,3 0-1,1 0 0,3 0 1,1 1-1,11 64 0,-11-108-34,-1-1-1,1 1 1,0-1-1,0 0 0,0 1 1,1-1-1,-1 0 1,1 0-1,-1 0 0,1 0 1,0 0-1,0-1 1,1 1-1,-1 0 0,0-1 1,1 0-1,5 4 1,-5-4 13,0 0 0,1-1 0,-1 0 0,1 1 0,-1-1 0,1 0 0,0-1 0,-1 1 0,1-1 0,0 0 0,-1 0 0,1 0 1,0 0-1,0 0 0,-1-1 0,5-1 0,-2 0-28,1 0 0,-1 0-1,0-1 1,0 1 0,0-2 0,0 1 0,0-1 0,-1 0 0,1 0 0,-1 0-1,0-1 1,-1 0 0,1 0 0,-1 0 0,0 0 0,5-8 0,3-8 22,-1-1 0,-1 0 1,8-27-1,-11 31 19,1-6-43,8-30-1,-14 46-29,-1 0 0,0 0 0,0 0 0,-1 0 0,0-1 0,0 1 0,-3-14-1,3 21 16,0 1 0,0-1 0,0 1-1,-1-1 1,1 1 0,0-1-1,0 0 1,0 1 0,-1-1-1,1 1 1,0-1 0,-1 1-1,1 0 1,0-1 0,-1 1-1,1-1 1,0 1 0,-1 0-1,1-1 1,-1 1 0,1 0 0,-1-1-1,1 1 1,-1 0 0,1 0-1,-1-1 1,1 1 0,-1 0-1,1 0 1,-1 0 0,0 0-1,1 0 1,-1 0 0,1 0-1,-1 0 1,1 0 0,-1 0 0,1 0-1,-2 0 1,1 0 8,-1 1 0,1-1 0,0 1 0,-1 0 0,1-1 0,-1 1 1,1 0-1,0 0 0,0 0 0,-1 0 0,1 0 0,-1 1 0,0 1 6,0 1 1,0-1-1,1 0 0,-1 1 1,1-1-1,0 1 0,-1 6 0,0-4-1,-4 20 138,1 1-1,-3 49 0,7-66-104,1 1 0,1 0 0,0 0 0,0-1 0,1 1 0,0 0 0,1-1 0,0 0 0,1 1 0,5 9-1,-5-14-19,0 0 0,0 0 1,1-1-1,0 0 0,0 0 0,0 0 0,1 0 0,0-1 0,0 0 0,0 0 0,0-1 0,9 4 0,-5-2-566,0-1 1,0-1 0,1 0-1,0 0 1,0-1 0,-1 0-1,18 0 1,-26-2 255,-1 0 0,1 0 0,-1 0 0,0 0 0,1-1 0,-1 1 0,1 0 1,-1 0-1,0-1 0,1 1 0,-1-1 0,0 1 0,1-1 0,-1 0 0,0 1 0,0-1 0,2-2 0,7-5-1994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7:48.0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77 11040,'0'-5'5024,"35"-10"-4385,6 7 993,9 3-1024,30-2 480,6 2-640,4-3-192,-9 8-160,4-8-288,-3 5 96,-3-6-800,-11 9 480,-18-3-2687,-15 3 1695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6:32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57 8384,'-18'-29'3808,"31"26"-3328,-3-2-384,-2 5-160,19-8-96,4 5 64,6-6-512,-2 9 352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7:48.4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55 10208,'-66'0'4640,"87"5"-4032,16-2 639,3 2-799,36-10 960,11 5-800,52-8-160,4 1-288,41-6-1728,-8 6 832,9-9-5183,-29 4 3263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7:50.8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0 514 1568,'0'4'16890,"10"-16"-13269,22-19-2706,37-49 0,14-15-558,-16 33-108,2 2 0,150-97 0,-193 142-268,-24 14 8,-1 1-1,1-1 1,0 0 0,0 0 0,-1 1-1,1-1 1,0 1 0,0 0 0,0-1 0,-1 1-1,1 0 1,0 0 0,3 1 0,-4-1 17,0 1 0,-1-1 0,1 1 1,0 0-1,-1-1 0,1 1 1,0 0-1,-1 0 0,1-1 0,-1 1 1,1 0-1,-1 0 0,1 0 1,-1 0-1,0 0 0,1-1 0,-1 1 1,0 0-1,0 0 0,0 2 0,2 23 151,-5 31 1,-3 0 1,-17 76 0,12-80 69,-8 22 129,19-73-354,-3 12 85,3-14-81,0 1 1,0-1-1,-1 1 0,1-1 1,0 0-1,1 1 0,-1-1 1,0 1-1,0-1 0,0 1 1,0-1-1,0 0 0,0 1 1,0-1-1,1 1 0,-1-1 1,0 0-1,0 1 0,0-1 1,1 0-1,-1 1 0,0-1 1,1 0-1,-1 1 0,0-1 1,1 0-1,-1 0 1,1 1-1,0-1 8,0 0-1,0 0 1,0 0 0,0 0-1,0-1 1,0 1 0,0 0-1,0 0 1,-1-1 0,1 1-1,0 0 1,0-1 0,0 1 0,0-1-1,0 0 1,-1 1 0,1-1-1,0 1 1,0-1 0,-1 0-1,1 0 1,19-22 41,61-93-248,-64 96 189,1 0 0,1 1 0,0 1 0,2 1 0,0 0 0,1 2 0,0 1 0,28-14 0,-44 25-27,-1 0 1,1 1-1,0 0 0,0 0 1,0 0-1,10-2 1,-14 4 20,-1 0 1,1 0-1,-1 0 1,1 0 0,-1 1-1,1-1 1,-1 0 0,1 1-1,-1-1 1,1 1 0,-1-1-1,1 1 1,-1 0 0,1-1-1,-1 1 1,0 0 0,0 0-1,1 0 1,-1 0-1,0 0 1,0 0 0,0 0-1,0 1 1,0-1 0,0 0-1,-1 1 1,1-1 0,0 0-1,-1 1 1,1-1 0,0 3-1,1 3 33,0 0-1,-1 0 0,0 0 1,0 0-1,-1 0 1,0 0-1,0 0 1,0 0-1,-3 11 0,-2 8 141,-12 31 0,4-14-48,9-30-59,-3 8-10,7-21-40,0 1 0,0 0 0,0-1 1,0 1-1,0 0 0,0-1 0,0 1 0,0 0 0,0 0 0,0-1 0,0 1 0,0 0 0,0-1 0,1 1 0,-1 0 0,0-1 0,1 1 0,-1-1 0,0 1 0,1 0 0,-1-1 0,1 1 0,0 0 3,0-1 0,0 0-1,0 1 1,0-1 0,0 0-1,0 0 1,0 0 0,0 0-1,0 0 1,0 0 0,0 0-1,0 0 1,0 0 0,0 0-1,0 0 1,0-1 0,0 1 0,0-1-1,0 1 1,0 0 0,0-1-1,0 0 1,0 1 0,0-1-1,1 0 1,4-3 47,14-7-5,0 0 0,0-2 0,20-18-1,52-50-53,-63 54-11,-15 14-28,72-61-141,-83 72 173,0 0 0,-1 0 0,1 1 0,0-1 1,7-2-1,-10 4 4,1 0-1,0 0 1,-1-1-1,1 1 1,0 0 0,-1 0-1,1 0 1,0 0 0,0 0-1,-1 0 1,1 0 0,0 0-1,-1 0 1,1 1 0,0-1-1,-1 0 1,1 0 0,0 1-1,-1-1 1,1 0-1,-1 1 1,1-1 0,-1 0-1,1 1 1,0-1 0,-1 1-1,1-1 1,-1 1 0,0-1-1,1 1 1,-1 0 0,1-1-1,-1 1 1,0-1 0,1 2-1,3 10-10,-1 0-1,0 1 1,0-1-1,1 22 1,-2 55 348,-2-84-326,-1 30 94,0-19-10,1-1-1,0 1 1,4 22 0,-4-36-85,1 1 0,-1-1 0,1 1 0,0-1 0,0 0 0,0 1 0,1-1 0,-1 0 0,0 0 0,1 0 0,0 0 0,-1 0 0,1 0 0,0 0 0,0 0 0,0-1 0,0 1 0,0-1 0,0 1 0,0-1 0,1 0 0,-1 0 0,1 0 0,-1 0 0,0-1 0,1 1 0,-1 0 0,5-1 0,5 1-1,0 0 0,0-2 0,-1 1 0,22-5 0,12-2 15,0-3-1,-1-2 1,0-1 0,50-23-1,-64 22 0,-1-2 0,0 0 0,-1-2 0,-1-1 0,-1-1 0,39-38 0,-47 40-18,-12 13 31,0 0 1,-1 0-1,0-1 0,0 1 1,0-1-1,-1 0 1,0 0-1,4-8 0,-7 13-32,-1 1-1,0-1 0,0 1 1,1 0-1,-1-1 0,0 1 1,0-1-1,1 1 0,-1-1 1,0 1-1,0-1 0,0 1 0,0-1 1,0 1-1,0-1 0,0 1 1,0 0-1,0-1 0,0 1 1,0-1-1,0 1 0,0-1 1,0 1-1,-1-1 0,1 1 0,0-1 1,-1 0-1,-9 8-81,-15 20-32,-85 95 108,0-1 9,106-116-4,0 0 0,0 0 0,1 1 1,-1 0-1,1-1 0,-3 9 0,6-12-2,-1 0 0,1 0 0,-1 0 1,1 0-1,0 0 0,0 0 0,0 1 0,0-1 0,0 0 0,0 0 0,0 0 0,1 0 0,-1 0 0,1 0 0,0 0 1,-1 0-1,1 0 0,0 0 0,0 0 0,0-1 0,0 1 0,1 0 0,0 1 0,1 0 25,1 0 0,-1 0-1,0 0 1,1 0 0,0 0 0,0-1 0,0 0-1,0 0 1,0 0 0,0 0 0,0 0-1,0-1 1,1 0 0,-1 0 0,1 0 0,-1-1-1,6 1 1,0-1-3,1-1-1,-1 0 0,0 0 1,1-1-1,-1 0 1,13-5-1,-17 4-20,-1 1-1,0-1 1,0 0-1,0 0 1,0-1-1,0 0 1,0 0-1,-1 0 0,0 0 1,0 0-1,0-1 1,-1 0-1,1 0 1,-1 0-1,3-6 1,0-2-83,0 0 0,-1 0 1,0-1-1,-1 1 0,3-21 0,-4 22 3,-1 21-57,-1 25-84,-1-31 218,0 6 43,0 0 0,1 0 1,1 0-1,0 0 0,0 0 0,6 15 0,-7-20-19,1-1-1,-1 1 1,1-1-1,0 0 1,0 1-1,0-1 0,0 0 1,1 0-1,0 0 1,-1-1-1,1 1 1,0-1-1,0 1 1,0-1-1,0 0 1,1 0-1,-1 0 1,6 1-1,0-1 18,-1-1 0,1 0 0,-1 0 0,0-1 0,1 0 0,-1-1 0,1 1 0,-1-2 0,1 1-1,-1-1 1,0-1 0,0 0 0,0 0 0,13-7 0,0-1 58,0-1 0,-2-1 0,37-31 0,-31 20-18,0-1 1,30-40-1,34-62-8,-27 37-259,-49 77 8,-13 13 183,0 0-1,0 0 0,1 0 0,-1-1 0,0 1 0,0 0 0,1 0 0,-1 0 0,0-1 1,0 1-1,1 0 0,-1 0 0,0 0 0,1 0 0,-1 0 0,0 0 0,0-1 0,1 1 1,-1 0-1,0 0 0,1 0 0,-1 0 0,0 0 0,1 0 0,-1 0 0,0 1 0,0-1 1,1 0-1,-1 0 0,0 0 0,1 0 0,-1 0 0,0 0 0,0 0 0,1 1 0,-1-1 0,0 0 1,0 0-1,1 0 0,-1 1 0,0-1 0,0 0 0,0 0 0,1 1 0,-1-1 0,0 0 1,0 0-1,0 1 0,0-1 0,0 0 0,0 0 0,1 1 0,-1-1 0,0 1 0,3 17 34,-1 1-1,-1 0 0,-1 0 0,-3 34 1,1-5 35,-2 21 96,-21 113 0,23-175-128,1 1 0,-1-1 0,0 1 1,-1-1-1,0 0 0,0 0 0,-1 0 0,0 0 1,-8 11-1,11-17-38,0 0 1,0 0 0,0 0 0,0 0-1,0 0 1,-1 0 0,1 0 0,0 0-1,-1-1 1,1 1 0,0-1 0,-1 1-1,1-1 1,-1 1 0,1-1-1,-1 0 1,1 1 0,0-1 0,-1 0-1,1 0 1,-3 0 0,1-1-33,1 0-1,-1 0 1,0 0 0,1 0-1,-1 0 1,1 0 0,-1-1-1,1 1 1,0-1 0,-4-2-1,-2-4-52,-1 0 0,2-1-1,-1 0 1,-7-13 0,5 8-56,6 8-282,18 19 52,-4-6 399,0-1 0,0 1 0,0-1 0,0-1 0,1 0 0,0 0 0,0-1 0,0-1 0,21 4 0,-23-6 67,0 0 0,0-1-1,0 0 1,0-1 0,0 0-1,0 0 1,-1-1-1,1 0 1,0-1 0,-1 0-1,0 0 1,1-1 0,11-7-1,-2 0-57,0-1-1,-1-1 1,-1 0 0,23-25-1,26-36 78,63-93 0,-70 89-136,-21 27-263,-36 51 286,-1 0-1,0 0 0,0-1 0,0 1 0,0 0 0,0 0 0,0 0 0,0 0 0,1 0 0,-1-1 0,0 1 1,0 0-1,0 0 0,0 0 0,1 0 0,-1 0 0,0 0 0,0 0 0,0-1 0,1 1 0,-1 0 0,0 0 0,0 0 1,1 0-1,-1 0 0,0 0 0,0 0 0,0 0 0,1 0 0,-1 0 0,0 0 0,0 0 0,0 0 0,1 1 1,-1-1-1,0 0 0,0 0 0,0 0 0,1 0 0,-1 0 0,0 0 0,0 0 0,0 0 0,0 1 0,1-1 1,-1 0-1,0 0 0,0 0 0,0 0 0,0 1 0,0-1 0,0 0 0,0 0 0,1 0 0,-1 1 0,0-1 1,0 0-1,0 0 0,0 0 0,0 1 0,0-1 0,0 0 0,0 0 0,0 1 0,0-1 0,0 0 0,0 0 1,0 1-1,1 21-63,-3 36 73,-3-1 0,-17 79 0,19-118 59,-2-1 0,0 1-1,-1-1 1,0 0 0,-17 29 0,19-39-49,-1-1 1,1 1 0,-1-1 0,-1 0-1,1 0 1,-1 0 0,0-1 0,0 0 0,-1 0-1,0 0 1,0-1 0,0 0 0,0 0 0,-15 4-1,18-6-15,-1-1 1,1 0-1,-1 0 0,0 0 0,1-1 0,-1 1 0,0-1 0,1 0 0,-1-1 0,0 1 0,0-1 0,1 0 0,-1 0 0,1 0 0,-1-1 0,1 0 1,-1 0-1,1 0 0,0 0 0,0-1 0,0 1 0,0-1 0,1 0 0,-1 0 0,1 0 0,-1-1 0,1 1 0,0-1 0,0 0 0,-2-5 0,4 8-6,-1-2-12,1 1 0,-1-1 0,0 0-1,1 0 1,-2-6 0,2 8 17,1 0 0,0 0-1,0 0 1,0 0-1,0 0 1,0 0-1,0 1 1,0-1 0,0 0-1,0 0 1,1 0-1,-1 0 1,0 0 0,1 0-1,-1 0 1,0 0-1,1 1 1,-1-1-1,1 0 1,-1 0 0,1 1-1,0-1 1,-1 0-1,1 1 1,0-1 0,1-1-1,4-1-7,0 0-1,0 0 1,0 1 0,1 0-1,-1 0 1,1 1-1,0-1 1,-1 1 0,10 0-1,0-1 2,54-5-1133,89 4 1,-13 0-1550,-90 1-2021,2 5 1455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7:53.3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110 2039 1312,'-7'-2'801,"0"1"0,0 0 0,0 0 0,0 0 0,0 1 0,-14 2 0,-2-2 1512,-1 4 4456,30-3-5996,10 1-145,13-3 59,1-2 0,-2-1 0,34-9 1,86-28 763,-120 32-1256,185-48 516,1-1-26,-7-17 516,-110 31-308,130-78 1,-223 119-865,-1 1 1,0 0 0,1-1 0,-1 0 0,0 0-1,-1 0 1,1 0 0,0 0 0,-1 0 0,0-1-1,0 1 1,0-1 0,0 0 0,1-4 0,-1 3-7,-1 0 0,0 0 1,-1 0-1,1-1 1,-1 1-1,0 0 1,0 0-1,-1 0 0,1 0 1,-2-6-1,-4-8 51,-1 0-1,-1 0 0,0 1 1,-18-29-1,17 32 2,6 10-47,-67-116 365,56 99-345,-42-62-90,34 56 140,-2 1 1,-1 1 0,-38-30-1,-56-43-44,108 87 11,0 1 1,0-2-1,2 1 0,-1-2 1,1 1-1,1-1 1,-9-22-1,-35-108 82,48 131-129,-15-57 49,-16-44 181,28 96-302,0 1 1,-2-1 0,0 1-1,-15-20 1,22 34 56,-47-67-201,41 57 163,0 0-1,1 0 1,-7-21 0,12 28 3,0 0 1,0 0 0,-1 0-1,0 1 1,0-1 0,-1 1-1,-5-7 1,9 12 24,0-1 0,-1 1 0,1 0 0,0 0 0,-1-1 0,1 1 1,0 0-1,0 0 0,-1-1 0,1 1 0,0 0 0,0 0 0,0-1 0,0 1 0,-1 0 0,1-1 0,0 1 0,0 0 0,0-1 0,0 1 0,0-1 0,0 1 0,0 0 1,0-1-1,0 1 0,0 0 0,0-1 0,0 1 0,0 0 0,0-1 0,3-18-98,-3 13 131,0 5-17,1-1 0,-1 1 0,0-1-1,0 1 1,0-1 0,0 1 0,0-1-1,-1 1 1,1 0 0,-1-3 0,-3-6 9,4 11-130,-4 0-328,3 0 426,0-1-1,-1 1 0,1-1 1,0 1-1,0 0 0,0 0 0,0 0 1,0-1-1,0 1 0,0 0 0,0 0 1,0 1-1,0-1 0,0 0 0,0 0 1,1 0-1,-1 0 0,0 2 0,-5 7 29,-75 113 50,22-35 138,51-73-234,8-14 60,0 0 1,0 1-1,-1-1 0,1 0 0,-1 0 1,1 0-1,-1 0 0,0 1 0,1-1 1,-1 0-1,0 0 0,0 0 0,0 0 1,1-1-1,-1 1 0,-2 1 0,8-12 161,-1 0 0,0 0 0,0-1 0,2-13-1,24-70-145,3-53-123,-33 145 67,1-1 0,0 1 0,-1-1 0,1 1 0,0-1 0,1 1-1,-1-1 1,0 1 0,1 0 0,1-2 0,-3 3-1,1 1-1,-1-1 1,1 1 0,-1 0-1,1-1 1,-1 1 0,1 0-1,-1 0 1,1 0 0,0-1-1,-1 1 1,1 0 0,-1 0-1,1 0 1,0 0-1,-1 0 1,1 0 0,1 0-1,-1 1-4,1-1-1,-1 1 0,1-1 1,0 1-1,-1 0 0,0-1 1,1 1-1,-1 0 0,3 2 1,49 35-14,112 59 0,-7-5 24,-145-83 82,19 20 0,-20-18-5,21 16 1,-33-27-63,1 0 1,-1 0-1,0 1 1,1-1-1,-1 0 1,0 1-1,0-1 1,1 0-1,-1 1 1,0-1-1,0 0 1,0 1-1,1-1 1,-1 1-1,0-1 1,0 0-1,0 1 1,0-1-1,0 1 1,0-1-1,0 1 1,0-1 0,0 0-1,0 1 1,0-1-1,0 1 1,0-1-1,0 0 1,0 1-1,0-1 1,-1 1-1,1-1 1,0 0-1,0 1 1,0-1-1,-1 1 1,1-1-1,-1 1 1,0 0 11,1 0 1,-1 0 0,0 0-1,0 0 1,-1 0-1,1-1 1,0 1 0,0 0-1,0 0 1,0-1 0,-1 1-1,1-1 1,0 1-1,-2-1 1,-23 4 83,0-2-1,0-1 0,-32-3 1,37 2-60,-281-24 59,267 17-446,21 4-1449,0 1 0,-21-2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8:21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0 570 3712,'1'-1'158,"-1"1"0,0-1 0,0 1 1,1-1-1,-1 1 0,0 0 0,1-1 0,-1 1 0,0 0 1,1-1-1,-1 1 0,0 0 0,1 0 0,-1-1 0,1 1 1,-1 0-1,1 0 0,-1 0 0,1 0 0,-1 0 0,1-1 1,-1 1-1,0 0 0,1 0 0,-1 0 0,1 0 0,-1 0 1,1 0-1,0 1 0,14-5 2777,-12 2-2677,-1 0 0,1 0 0,-1 0 0,0-1 1,0 1-1,1 0 0,-2-1 0,1 0 0,3-5 0,10-28 561,-10 24-731,71-188 1058,-61 169-749,-11 23-133,0 0 0,5-13 0,-7 18 46,-1 11-41,0 17 80,-10 262 483,-12-31-325,-7 91 602,27-326-895,1-15 79,1-11 192,-7-41 226,2 17-707,3 14-8,1 1-1,0 0 1,1 0-1,0 0 1,7-27-1,24-99 123,7-43-84,39-143-74,-68 297-14,2 0-1,1 1 1,1 0-1,24-35 1,-29 50 27,0 0 0,1 0 1,1 2-1,0-1 1,1 1-1,0 1 0,0 0 1,1 0-1,1 2 1,20-11-1,-29 16 12,1 1 0,0 0 0,0 0 0,1 1 1,-1 0-1,0 0 0,0 0 0,1 1 0,-1 0 0,0 0 0,0 0 0,8 2 0,-10-1 10,0 0-1,1 0 1,-1 1-1,0-1 1,0 1-1,0 0 1,-1 0-1,1 1 1,0-1-1,-1 1 1,0 0-1,1-1 1,-1 2-1,0-1 0,0 0 1,-1 0-1,1 1 1,2 4-1,-1 1 42,0-1 1,-1 1-1,1 0 0,-2 0 0,1 1 0,-2-1 0,1 1 0,0 12 1,-2-1 48,-1 0 0,-5 35 1,-3-9-66,-2 0 0,-2-1 0,-29 68 0,34-97 21,0 1-1,-1-1 1,-1-1 0,-1 0 0,0 0 0,-17 18 0,19-25 5,0-1 0,-1 1 0,0-1 1,0-1-1,-1 0 0,0 0 0,0-1 1,0-1-1,-1 1 0,-17 4 0,15-6-28,-1 0 1,0-1-1,0-1 0,-17 1 0,31-3-29,1 0 0,-1 0 0,0 0 0,1 0-1,-1 0 1,0 0 0,1 0 0,-1 0 0,0 0 0,1 0 0,-1 1 0,0-1-1,1 0 1,-1 0 0,0 1 0,1-1 0,-1 0 0,1 1 0,-1-1 0,1 1 0,-1-1-1,1 0 1,-1 1 0,1-1 0,-1 1 0,1 0 0,-1-1 0,1 1 0,0-1 0,-1 1-1,1 0 1,0-1 0,0 1 0,0-1 0,-1 1 0,1 0 0,0-1 0,0 1 0,0 0-1,0-1 1,0 1 0,0 0 0,0 0 0,0-1 0,0 1 0,0 0 0,1-1 0,-1 2-1,2 4-6,0-1 0,0 1 0,1 0 0,4 7 0,-3-5 45,68 148 813,15 30 347,-80-173-1048,0-1 1,1 0-1,0-1 1,1 1-1,19 17 1,-27-28-129,-1-1 0,1 1 1,-1-1-1,0 0 0,1 1 1,-1-1-1,1 0 0,-1 1 0,1-1 1,-1 0-1,1 0 0,-1 1 0,1-1 1,-1 0-1,1 0 0,-1 0 1,1 0-1,-1 0 0,1 0 0,0 0 1,-1 0-1,1 0 0,-1 0 0,1 0 1,-1 0-1,1 0 0,0 0 1,0-1 1,-1 0 1,1 1-1,0-1 1,-1 1-1,1-1 1,-1 0-1,1 0 1,-1 1-1,1-1 1,-1 0-1,1 0 1,-1 0-1,0 1 1,1-3-1,0-2-176,0-1 0,0 1 0,0-11 1,-4-1-2582,1 10 1194,2-5-754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8:2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23 936 3648,'-18'2'2213,"18"-1"-2079,0-1 1,-1 0-1,1 0 1,0 0-1,0 0 1,0 0-1,-1 0 1,1 0-1,0 0 1,0 0-1,0 0 1,-1 0-1,1 1 1,0-1-1,0 0 1,0 0-1,0 0 1,-1 0-1,1 1 1,0-1 0,0 0-1,0 0 1,0 0-1,0 1 1,0-1-1,0 0 1,0 0-1,0 0 1,-1 1-1,1-1 1,0 0-1,0 0 1,0 0-1,0 1 1,0-1-1,0 0 1,0 0-1,0 1 1,0-1-1,1 0 1,2 5 407,0-1 1,0 1 0,1-1 0,0 0-1,0 0 1,0 0 0,0-1 0,0 0-1,6 4 1,-5-5-367,-1 1-1,1-1 0,0 0 1,0 0-1,0 0 1,0-1-1,0 1 1,0-1-1,1-1 0,-1 1 1,0-1-1,0 0 1,1 0-1,-1 0 1,9-2-1,-11 1-143,-1 0 1,0 0-1,0 0 0,0 0 0,0 0 1,0 0-1,0 0 0,-1-1 0,1 1 1,0-1-1,-1 0 0,1 1 1,-1-1-1,1 0 0,-1 0 0,0 0 1,0 0-1,0 0 0,0 0 0,0 0 1,0 0-1,0 0 0,-1 0 0,1-1 1,-1 1-1,1-2 0,-1-1-19,1 0 1,-1 0-1,0 0 0,-1 0 0,1 0 0,-1 0 0,0 0 1,0 1-1,0-1 0,-1 0 0,-2-5 0,2 5-33,-1 0-1,0 0 0,-1 1 1,1-1-1,-1 1 1,0 0-1,0 0 0,0 0 1,-1 0-1,1 1 0,-9-5 1,11 7 11,1 0 1,-1 1 0,0-1 0,0 0-1,1 1 1,-1-1 0,0 1-1,0-1 1,0 1 0,1 0 0,-1 0-1,0 0 1,0 0 0,0 0-1,0 0 1,0 1 0,1-1 0,-1 0-1,0 1 1,0 0 0,0-1 0,1 1-1,-1 0 1,0 0 0,1 0-1,-1 0 1,1 0 0,-1 0 0,1 0-1,0 1 1,-1-1 0,1 0-1,0 1 1,0-1 0,0 1 0,0 0-1,0-1 1,-1 3 0,-1 4 88,0-1 1,0 1-1,0 0 0,1 0 1,0 0-1,1 0 1,0 0-1,0 0 1,1 1-1,0-1 0,1 9 1,2 10 187,15 53-1,-8-39-183,1 2 358,32 84 1,-41-122-389,0 0 0,1 1 0,0-1 0,0-1-1,0 1 1,1 0 0,6 6 0,-8-9-28,-1-1 0,1 1-1,0-1 1,0 0 0,0 0 0,0 0 0,0 0-1,0 0 1,0 0 0,0 0 0,0-1-1,0 1 1,0-1 0,1 1 0,-1-1 0,0 0-1,0 0 1,1 0 0,-1 0 0,0 0-1,0-1 1,5 0 0,0-2-4,0 0 1,1 0-1,-1-1 0,-1 0 0,1 0 1,-1 0-1,1-1 0,6-6 1,3-5 135,22-28 0,60-101-36,-49 68 146,-40 64-312,1 0 0,0 1 0,1 0 1,15-12-1,-20 19-1,0 1 1,0 0-1,0 0 1,0 0-1,1 1 1,-1 0-1,1 0 1,0 1-1,0 0 1,0 0-1,0 0 1,1 1-1,-1 0 1,0 1-1,1-1 1,-1 1-1,0 1 1,1 0-1,-1 0 1,0 0-1,0 1 1,0 0-1,0 0 1,0 0-1,11 7 1,-12-6 3,0 0 105,-1 0 1,1 0-1,-1 0 1,0 1 0,5 4-1,-9-7 214,-14-17 58,8 11-336,-1 0 1,1 0 0,-1 1 0,0 0 0,-1 0 0,1 0-1,-1 1 1,0 0 0,1 1 0,-1-1 0,0 1-1,-14-2 1,14 4-43,0 0 0,-1 0 1,1 1-1,0-1 0,0 2 0,0-1 0,1 1 0,-1 0 0,0 0 0,1 1 0,-1 0 0,1 0 1,-10 7-1,12-7 42,1 1 0,-1-1 0,1 1 1,0 0-1,0 0 0,1 0 1,-1 0-1,1 0 0,0 1 1,0-1-1,0 1 0,-1 5 0,2-3-7,-1 1-1,2-1 1,-1 0-1,1 1 1,0-1-1,0 0 1,3 11-1,0-4 47,0-1-1,1 1 0,1-1 1,0 0-1,1 0 1,0 0-1,15 20 0,-19-30 2,1 1 0,0-1-1,0 1 1,0-1 0,0 0-1,1 0 1,3 2 0,-6-4-23,0 0 0,0-1 0,0 1 0,0-1 0,0 1 1,0-1-1,0 0 0,0 1 0,1-1 0,-1 0 0,0 0 1,0 1-1,0-1 0,1 0 0,-1 0 0,0-1 0,0 1 0,0 0 1,0 0-1,1-1 0,-1 1 0,0 0 0,0-1 0,0 1 1,0-1-1,0 1 0,0-1 0,0 0 0,2-1 0,2-3 7,0-1 0,0 0 0,-1 0 0,0 0 0,0 0 1,5-10-1,17-47 88,-16 38-9,0-3-31,11-54-1,-11 43-128,-9 31-274,-1 9-128,0 14 49,16 70 388,-12-66 109,11 37-1,-13-48-56,1-1 0,1 1-1,-1 0 1,1-1 0,1 0-1,-1 1 1,8 6 0,-11-13-14,0 0-1,0 0 1,0 0 0,0 0 0,0 0-1,0-1 1,0 1 0,1-1 0,-1 1-1,0 0 1,0-1 0,1 0 0,-1 1-1,0-1 1,1 0 0,-1 0 0,0 0-1,1 0 1,-1 0 0,0 0-1,1 0 1,-1 0 0,0 0 0,1-1-1,-1 1 1,0 0 0,1-1 0,0 0-1,5-2 54,-1-1 0,0 1-1,0-1 1,7-7 0,-8 7-64,39-33 112,29-20-223,-40 34 202,22-14-120,94-49 0,-142 82-44,0 0 51,1 0 0,1 1 0,-1 0 0,0 0 0,1 1 0,12-2 0,-22 6-82,-6 4-6,-12 4 59,16-9 67,-94 43 128,86-38-152,-1 1 0,2 0 0,-1 1 0,1 0 0,0 0 0,-10 12 0,15-14 7,0 1-1,0 0 1,1 1 0,0-1-1,0 1 1,1 0 0,0 0-1,0 0 1,-2 15 0,4-18 2,0 1-1,0 0 1,1-1 0,0 1-1,0-1 1,0 1 0,1-1-1,-1 1 1,1-1 0,1 1-1,-1-1 1,1 1 0,0-1 0,0 0-1,6 9 1,-4-8 11,0-1 0,0 1 0,1-1 0,0-1-1,0 1 1,0-1 0,1 0 0,0 0 0,-1 0 0,1-1 0,1 0 0,-1 0 0,0 0 0,1-1 0,-1 0 0,1 0 0,0-1-1,-1 0 1,1 0 0,0 0 0,0-1 0,0 0 0,0-1 0,0 1 0,-1-1 0,1-1 0,0 1 0,11-5 0,-5-1 18,-1 0 1,0-1 0,0 0 0,-1 0 0,0-2 0,10-10 0,55-65 177,-74 81-208,43-48 141,105-142-57,24-124-20,-124 218-106,-22 45 26,-1-1 0,-4-1 1,19-66-1,-7 16-506,-35 101 106,-3 11 133,-4 11 129,-3 11 111,-1 0 0,-26 46 0,6-13 3,-151 407 227,141-325-131,35-113-8,1 0-1,1 0 1,1 30 0,3-54-34,0 0 0,1 0 1,-1 0-1,1 0 0,0 0 0,0 0 1,1 0-1,-1 0 0,1 0 0,0-1 1,3 6-1,-3-9-5,-1 1 0,0 0 0,1-1 0,-1 1 0,0-1 0,1 0 0,0 1 0,-1-1 0,1 0 0,0 0 0,0 0 0,0 0 0,-1 0 0,1-1 0,0 1 0,0 0 0,0-1 0,0 0 0,0 1 0,0-1 0,0 0 0,1 0 0,-1 0 0,0 0 0,0-1 0,0 1 0,0 0 0,0-1 0,3-1 0,16-6 118,-1 0 1,0-2 0,27-18-1,-27 17-118,41-28 135,30-16-469,-90 54 310,0 0 1,0 1-1,0-1 1,0 1 0,0-1-1,1 1 1,-1 0-1,0 0 1,0-1-1,0 1 1,1 0-1,-1 0 1,0 0-1,0 0 1,0 0 0,1 0-1,0 1 1,-1-1-4,-1 1 1,1-1 0,0 0 0,-1 1 0,1-1 0,-1 1 0,1-1-1,-1 1 1,1 0 0,-1-1 0,1 1 0,-1-1 0,1 1 0,-1 0-1,0-1 1,0 1 0,1 0 0,-1-1 0,0 1 0,0 1 0,1 4-59,0 0 0,-1 0 1,0 0-1,-1 0 1,-1 8-1,1-5 45,-1 13 55,1-1-1,1 1 1,1-1-1,1 0 0,7 31 1,-2-35 166,-7-16-187,0-1 1,0 1-1,0-1 0,1 0 0,-1 1 1,0-1-1,1 1 0,-1-1 0,0 0 1,1 1-1,-1-1 0,0 0 1,1 0-1,-1 1 0,1-1 0,-1 0 1,0 0-1,1 0 0,-1 1 0,1-1 1,-1 0-1,1 0 0,-1 0 0,1 0 1,-1 0-1,0 0 0,1 0 0,-1 0 1,1 0-1,-1 0 0,1 0 0,-1 0 1,1 0-1,-1 0 0,1-1 0,-1 1 1,0 0-1,2-1 0,12-10 61,1-2 0,-2 1-1,0-2 1,15-18 0,-13 14-18,11-9-44,31-27 1,-22 23 142,-31 28-141,-4 2-21,1 1 1,-1 0-1,1-1 0,0 1 0,-1-1 0,1 1 0,-1-1 0,1 1 0,-1-1 0,0 1 0,1-1 0,-1 0 0,0 1 0,1-1 0,-1 0 1,0 1-1,1-1 0,-1 0 0,0-1 0,-9 15-665,4-6 649,0 0 0,0 0 1,1 1-1,0-1 0,1 1 1,0 0-1,0 0 0,0 0 1,1 1-1,-1 8 1,2-8 42,1 0 1,0 0-1,1 0 1,0 0-1,0 0 1,0 0-1,6 16 1,-6-22 7,0 0 0,0-1 1,1 1-1,-1 0 0,0-1 1,1 1-1,0 0 1,0-1-1,-1 0 0,1 1 1,1-1-1,-1 0 0,0 0 1,0 0-1,1-1 1,-1 1-1,1 0 0,0-1 1,-1 0-1,1 0 1,0 1-1,0-2 0,0 1 1,0 0-1,0 0 0,0-1 1,5 0-1,-3 0 3,0-1 1,0 1-1,1-2 0,-1 1 0,0 0 1,0-1-1,0 0 0,-1 0 0,1-1 0,0 1 1,4-4-1,8-6 86,22-21-1,-34 28-73,1 0-32,-1 1 1,0-1-1,0-1 0,0 1 0,-1-1 1,0 1-1,0-1 0,0-1 0,-1 1 0,1 0 1,1-9-1,-4 13-12,-1 0 1,0 0-1,0 0 0,0 1 1,0-1-1,0 0 1,0 0-1,0 0 0,-1 0 1,1 0-1,-1 1 1,1-1-1,-1 0 0,0 0 1,0 1-1,1-1 1,-1 1-1,0-1 0,-1 1 1,1-1-1,0 1 0,0-1 1,-1 1-1,1 0 1,-1 0-1,1 0 0,-1 0 1,1 0-1,-1 0 1,-2-1-1,-4-2-8,0 1 1,0-1-1,0 1 0,-1 1 1,-11-2-1,3 2-48,0 0 0,0 2 1,-21 2-1,-6-1-6,37-2 111,13-2 49,14-2 35,29-6-150,31-4-82,-32 7 86,-20 3-44,0 1-1,1 1 1,-1 2-1,55 4 1,-81-3 57,1 0 0,-1 1 0,1-1 1,0 1-1,-1 0 0,1 0 0,-1 0 0,0 0 1,1 0-1,-1 1 0,0-1 0,0 1 1,0-1-1,0 1 0,0 0 0,0 0 1,0 0-1,0 0 0,-1 0 0,1 0 1,-1 0-1,0 1 0,0-1 0,1 0 1,-2 1-1,1-1 0,1 4 0,-1 0 34,0 1 0,-1-1 0,1 1 0,-1-1 0,-1 1-1,1-1 1,-1 0 0,0 1 0,-4 10 0,-13 58 175,17-75-183,1 1 0,0-1 1,0 0-1,0 0 1,0 1-1,-1-1 0,1 0 1,0 0-1,0 1 0,0-1 1,0 0-1,0 1 1,0-1-1,0 0 0,0 0 1,0 1-1,0-1 1,0 0-1,0 1 0,0-1 1,0 0-1,0 0 1,0 1-1,0-1 0,0 0 1,0 1-1,0-1 1,1 0-1,-1 0 0,0 1 1,0-1-1,7-8 348,10-20-82,-9 12-304,2 1-1,0 1 1,0 0 0,1 0-1,1 1 1,0 1 0,1 0-1,25-18 1,-37 29 6,0 1 0,0-1 1,0 1-1,0 0 0,0-1 0,1 1 0,-1 0 1,0 0-1,0 0 0,0 0 0,0 0 1,0 0-1,0 0 0,0 0 0,1 1 0,-1-1 1,0 0-1,0 0 0,0 1 0,0-1 1,0 1-1,0-1 0,0 1 0,0 0 0,0-1 1,-1 1-1,1 0 0,1 0 0,4 5 13,-1-1 0,0 1 0,5 7 0,-3-5 33,1 0 29,-1-1 1,1 0-1,0 0 0,1-1 1,-1 0-1,1 0 0,0-1 1,1-1-1,-1 1 1,12 2-1,8 2 57,1-1-1,34 4 1,-49-10-106,-1 0 1,0-1 0,21-2-1,-1-3-2995,-32 3 2767,12-3-2294,-7-3-2732,-2 2 1635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8:25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97 7232,'-45'-15'3264,"40"10"-2848,10 1 864,4-1-800,14-6 160,9-1-384,12-5-384,1 6 64,-5-1-2656,-3 7 1472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8:25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72 185 5888,'-58'-43'2688,"45"23"-2336,13 7 1920,8 9-1312,16-12 1024,7 4-1152,41-8 1087,4 8-1087,40-4-128,2 8-448,3-4-32,-9 9-128,6-2-256,-20 5 64,1 5-7199,-19 6 3967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8:32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12 240 3136,'0'-1'107,"-1"1"1,1-1 0,-1 1-1,1-1 1,0 1-1,-1-1 1,1 1-1,0-1 1,-1 0-1,1 1 1,0-1-1,0 1 1,-1-1-1,1 0 1,0 1-1,0-1 1,8-9 8660,-6 10-8372,6 0 327,0 1 1,0 0-1,8 3 1,-11-3-533,1 0 1,-1 0 0,1 0-1,-1 0 1,1-1 0,0 0-1,-1 0 1,1 0-1,8-3 1,-10 2-146,-1 0-1,1 0 0,-1-1 1,0 0-1,1 0 1,-1 0-1,0 0 0,0 0 1,0 0-1,0-1 1,-1 1-1,1-1 1,-1 0-1,1 0 0,-1 0 1,0 0-1,0 0 1,0-1-1,-1 1 1,1-1-1,-1 1 0,0-1 1,0 1-1,0-1 1,0-5-1,0 1-25,0 0 0,-1 0 0,0 0-1,0 1 1,-1-1 0,0 0 0,0 0 0,-1 1-1,0-1 1,-1 1 0,-5-14 0,6 17-14,1 1-16,0 0 1,0 1-1,0-1 1,-1 1-1,1 0 1,0-1-1,-1 1 1,0 0-1,0 0 1,1 0-1,-1 0 1,0 0-1,0 0 1,-1 1-1,1-1 1,0 1 0,-1-1-1,1 1 1,-1 0-1,1 0 1,-3-1-1,2 2 42,0 0-1,0-1 1,1 1-1,-1 0 1,0 1-1,1-1 1,-1 0-1,0 1 1,1 0-1,-1-1 1,0 1-1,1 0 1,-1 0 0,-3 3-1,2-2 55,1 1 1,-1 0-1,1 0 0,0 0 1,0 0-1,0 1 0,0-1 0,-2 5 1,-2 3 97,2 1 1,-1-1 0,2 1-1,-1 0 1,-2 16-1,2-6-28,2 0 0,1 1 0,0-1 0,2 0 0,0 1 0,2-1 0,0 0 0,2 0 0,0 0 0,1 0 0,17 41 0,-14-44-1,1 0 0,1-1-1,15 21 1,-23-37-125,1 1 1,-1-1-1,0 1 1,1-1 0,-1 0-1,1 1 1,0-1-1,0-1 1,0 1-1,0 0 1,0-1-1,0 0 1,0 1-1,1-1 1,-1 0-1,0-1 1,1 1-1,-1-1 1,5 1-1,-3-1 5,0 0-1,0-1 1,-1 1-1,1-1 1,0 0-1,0-1 1,0 1-1,-1-1 1,1 0-1,-1 0 1,1 0-1,-1-1 1,5-2-1,21-20 48,-2-1 1,35-39-1,-33 32-62,44-50 0,48-48-40,-119 128 12,17-13-78,-19 16 86,-1 0 0,1-1 0,-1 1 0,0 0 0,1 0-1,-1 0 1,1 0 0,-1 0 0,1-1 0,-1 1 0,1 0-1,-1 0 1,1 0 0,-1 0 0,1 0 0,-1 1 0,1-1-1,-1 0 1,1 0 0,-1 0 0,0 0 0,1 0-1,-1 1 1,1-1 0,-1 0 0,1 0 0,-1 1 0,0-1-1,1 0 1,-1 1 0,0-1 0,1 0 0,-1 1 0,0-1-1,1 0 1,-1 1 0,0-1 0,0 1 0,0-1 0,1 1-1,-1-1 1,0 1 0,0-1 0,0 0 0,0 2 0,3 14 27,-1 0 1,0 0-1,-1 0 1,-1 0 0,-4 33-1,2-25 90,-3 20 10,3-35-75,0 0 0,1 1 0,0 0 0,1-1 0,0 1 0,1 12 0,3-13 82,0-16 88,3-5-109,50-79-159,-34 51-62,44-57 1,-65 94 73,1 0 1,0 0-1,0 0 1,0 0-1,0 1 0,6-4 1,-8 5 27,-1 1 1,1 0 0,0-1-1,-1 1 1,1 0-1,-1 0 1,1-1-1,0 1 1,-1 0-1,1 0 1,0 0 0,0 0-1,-1 0 1,1 0-1,0 0 1,-1 0-1,1 0 1,0 1-1,-1-1 1,1 0 0,0 0-1,-1 0 1,1 1-1,-1-1 1,1 0-1,0 1 1,-1-1-1,1 1 1,-1-1 0,1 1-1,-1-1 1,1 1-1,-1-1 1,0 1-1,1-1 1,-1 1 0,1-1-1,-1 1 1,0 0-1,0-1 1,1 1-1,-1 0 1,0-1-1,0 1 1,0 0 0,4 13 19,-1 0 1,0-1 0,-1 1 0,-1 0 0,0 15-1,4 28 26,-1-24 6,13 74 212,-16-105-243,-1 0 1,1 1 0,-1-1 0,1 0 0,0 0 0,-1 0 0,1 0 0,0 0 0,0 0 0,1 0 0,-1 0 0,0 0 0,1-1 0,-1 1-1,1 0 1,-1-1 0,1 1 0,0-1 0,0 0 0,0 0 0,0 1 0,4 0 0,-3-1 5,1-1 1,-1 1-1,1-1 1,-1 0-1,1 0 1,-1-1-1,1 1 0,-1-1 1,1 0-1,-1 0 1,1 0-1,-1 0 1,0 0-1,4-3 0,16-6-5,0-1-1,-1-1 1,-1-1-1,1-1 1,-2-1-1,0-1 1,-1 0-1,-1-2 1,16-19-1,-20 19-3,-1 1 0,-1-2-1,-1 0 1,13-29 0,-22 43-13,0 0 1,-1-1-1,1 1 0,-1 0 1,0-1-1,0 1 1,-1 0-1,1-1 0,-1 1 1,0-1-1,-1 1 1,1-1-1,-1 1 1,0 0-1,-1-1 0,1 1 1,-4-8-1,4 12-9,0 0 1,1-1-1,-1 1 0,0 0 0,0 0 0,0-1 1,0 1-1,0 0 0,0 0 0,-1 0 0,1 0 1,0 0-1,0 0 0,-1 1 0,1-1 1,-1 0-1,1 1 0,0-1 0,-1 1 0,1-1 1,-1 1-1,-2 0 0,2 0-5,-1 0 0,0 0 0,0 1-1,0-1 1,1 1 0,-1 0 0,0 0 0,1 0 0,-1 0 0,1 0-1,-4 3 1,-2 1-15,0 1 0,0 0 0,1 0-1,0 1 1,1 0 0,-7 8 0,3 1 42,0-1 0,1 1 0,0 0 1,2 1-1,0 0 0,0 1 1,2-1-1,0 1 0,1 0 1,1 0-1,1 0 0,0 36 0,2-47 2,1-1 0,0 0 0,0 0-1,1 0 1,0 0 0,0 0-1,0 0 1,1-1 0,0 1 0,0-1-1,0 1 1,0-1 0,1 0-1,0 0 1,0-1 0,1 1 0,-1-1-1,1 0 1,0 0 0,0 0-1,0-1 1,1 0 0,-1 0 0,1 0-1,-1-1 1,1 0 0,0 0-1,0 0 1,0-1 0,0 1 0,1-2-1,-1 1 1,0-1 0,10 0-1,-5-1 1,1 0 0,0 0 0,0-2 0,0 1 0,-1-1 0,1-1 0,-1 0 0,0-1 0,0 0 0,-1-1 0,1 0 0,17-14 0,-6-1-12,0-2-1,32-42 1,-44 51-2,98-145 224,-99 145-253,-1 1-1,2 0 1,12-13 0,-20 28-94,0 19 62,0 0-1,-1 0 1,-2 25-1,0 29 127,2-57-55,1-1 1,1 0-1,4 19 1,-6-32 0,1 1 1,-1-1-1,1 0 0,0 0 0,0 0 1,0 0-1,0 0 0,1 0 1,-1 0-1,1-1 0,0 1 0,0-1 1,0 0-1,1 0 0,-1 0 1,1-1-1,4 4 0,0-3 14,1 0 0,-1-1 0,0 1 0,1-2 0,-1 1 0,1-1-1,-1 0 1,1-1 0,0 0 0,-1-1 0,1 0 0,-1 0 0,1 0 0,-1-1 0,13-5-1,0 0-16,-1-2-1,-1 0 1,0-1-1,0-1 0,18-14 1,-12 5 11,0-1 1,-2-1-1,0-1 1,-2-1 0,27-39-1,-42 55-35,-1 0 0,0 0 0,-1-1 0,0 1 0,0-1 0,4-14 0,-8 17-90,-2 7-24,-7 12-67,6-8 193,-70 103-304,-39 62 397,107-163-110,1 0 1,1 1-1,-1 0 0,1-1 0,1 1 1,-1 0-1,1 0 0,-1 11 0,3-18 24,0 1 0,0-1 0,0 1 0,0-1-1,0 0 1,0 1 0,1-1 0,-1 1-1,0-1 1,1 0 0,-1 1 0,1-1 0,0 0-1,-1 1 1,1-1 0,0 0 0,0 0 0,-1 0-1,1 0 1,0 0 0,0 0 0,0 0-1,1 0 1,-1 0 0,0 0 0,2 1 0,-1-1 18,0 0 1,0-1-1,-1 1 1,1 0-1,0-1 1,0 0 0,0 1-1,0-1 1,0 0-1,0 0 1,0 0 0,0 0-1,0 0 1,0 0-1,0-1 1,0 1-1,0-1 1,0 1 0,3-2-1,1-2-4,0 0-1,-1 0 0,1 0 1,-1-1-1,1 0 0,-2 0 1,1 0-1,0-1 1,-1 0-1,0 1 0,-1-1 1,1-1-1,4-11 1,2-8-22,-1-1 0,6-31 1,-10 39 12,22-111-339,-28 201 286,-4 0 0,-3 0-1,-23 98 1,27-149 120,-13 50 111,-41 113 0,50-164-127,0 0 0,-2-1 1,0 0-1,-1 0 0,0-1 0,-2 0 1,0-1-1,0-1 0,-2 0 1,-26 21-1,35-32-27,0 0 0,-1-1 0,1 1 0,-1-1 0,0 0 0,0-1 0,0 0 0,-11 2 0,14-3-32,-1 0 0,1-1 0,0 1 0,-1-1 0,1 0 0,0-1 0,-1 1 0,1 0 0,0-1 0,-1 0 1,1 0-1,0-1 0,0 1 0,0-1 0,0 0 0,0 0 0,0 0 0,1 0 0,-1-1 0,1 0 0,-6-4 0,4 2-37,1-1-1,0 0 1,0 0 0,0 0-1,1-1 1,-1 1-1,1-1 1,1 0-1,0 0 1,0 1-1,0-2 1,-1-10-1,1 3-35,1 0 0,0-1-1,1 1 1,1 0-1,5-29 1,-4 35 67,0 0-1,1-1 1,0 1-1,1 1 1,0-1 0,0 0-1,1 1 1,0 0-1,1 0 1,0 0 0,7-6-1,2 0 2,0 0 0,1 2 0,1 0 0,0 1-1,32-16 1,99-33-150,-125 51 149,10-3 9,49-26-1,-70 31 12,0-1-1,0 0 0,-1 0 1,-1-1-1,1 0 0,-2-1 1,10-11-1,45-68-2,3-19 234,-49 88-138,-16 18-111,0 1 0,-1 0-1,1-1 1,-1 0 0,1 1-1,-1-1 1,0 0 0,0 1-1,2-4 1,-9 70-252,2-11 203,1-35 102,2 0 0,0 0 0,1 0 0,5 32 0,-5-49-23,1 1 0,-1-1 0,1 1 0,0-1 0,0 1-1,0-1 1,0 0 0,0 1 0,1-1 0,-1 0 0,1 0 0,-1 0 0,1 0-1,0 0 1,2 1 0,-2-1 7,0-1 0,-1 0 1,1-1-1,0 1 0,0 0 0,0 0 0,0-1 0,0 1 0,0-1 0,0 0 0,0 0 0,0 0 1,0 0-1,1 0 0,-1 0 0,0 0 0,0 0 0,0-1 0,0 1 0,3-2 0,5-2 36,1-1 0,-1 0 0,0 0 0,15-12 0,36-32-91,-46 36-7,-13 12 30,7-7-32,-1 1-1,1 0 0,1 1 0,-1 0 0,18-8 0,-25 14 22,0-1 0,0 0 0,0 1 0,1-1 0,-1 1-1,0 0 1,1 0 0,-1 0 0,0 0 0,0 0 0,1 0 0,-1 1 0,0-1-1,3 1 1,-3 1 5,0-1 0,0 0-1,1 0 1,-1 1 0,0 0-1,0-1 1,0 1 0,0 0-1,-1 0 1,1 0 0,0 0-1,-1 0 1,1 0 0,1 5-1,4 9-38,-1 1 0,-1 0-1,-1 0 1,5 32-1,-8-43 43,2 19-9,-1 1 0,-1 0-1,-4 51 1,-3-31 103,-15 58 0,15-82-54,0-1 0,-2 1 0,0-1 0,-18 31 0,22-45-17,-1 1-1,0 0 1,0-1 0,-1 0 0,0 0-1,0-1 1,-1 0 0,0 0 0,0 0 0,0-1-1,-1 0 1,0 0 0,0-1 0,-9 4-1,8-4 5,-1-1-1,0 0 0,0-1 0,0 0 1,0-1-1,-19 0 0,23-1-19,0-1 0,-1 0 0,1 0 0,0-1 0,0 0 0,0 0 0,0 0 0,1-1 0,-1 0 0,1 0 0,-1 0 0,-7-7 0,3 1 17,0-1 1,0 0-1,0 0 0,2-1 1,-15-24-1,-31-65-204,42 75 97,7 15 69,0 0 1,0-1-1,2 1 0,-6-21 1,9 28 22,-1 1 1,1-1-1,-1 0 0,1 0 1,0 1-1,0-1 1,1 0-1,-1 0 0,1 1 1,-1-1-1,1 0 0,0 1 1,0-1-1,0 0 1,0 1-1,0-1 0,1 1 1,-1 0-1,1-1 0,-1 1 1,1 0-1,0 0 1,0 0-1,3-2 0,1 0 11,1 1 0,-1-1 0,1 1 0,0 1 0,0-1 0,0 1 0,13-2 0,-6 1 4,79-14 68,1 4 1,109-1 0,-193 13-276,46 0-809,-20 3-3939,-34-2 4491,-1 0 0,1 1 0,-1-1 0,1 1-1,-1 0 1,1 0 0,-1-1 0,1 1 0,-1 0 0,0 0 0,0 0 0,1 1 0,-1-1 0,0 0-1,0 0 1,0 1 0,0-1 0,0 0 0,0 1 0,-1-1 0,1 1 0,0-1 0,-1 1 0,1 1-1,4 7-1000,12 22-5207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8:3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601 173 6560,'-16'-25'2117,"15"23"-2025,0 1 1,1 0-1,-1-1 0,0 1 1,1-1-1,-1 1 0,0-1 1,1 1-1,0-1 0,-1 0 1,1-2-1,-4-12 2560,3 13-2019,-3-6 501,1 1 0,-2 0 0,1 0 0,-10-13 0,13 19-1021,0 1-1,-1-1 0,1 1 1,-1-1-1,1 1 0,-1 0 1,1-1-1,-1 1 1,0 0-1,0 0 0,0 0 1,1 1-1,-1-1 1,0 0-1,0 1 0,0-1 1,0 1-1,0-1 0,0 1 1,0 0-1,0 0 1,0 0-1,-1 0 0,1 0 1,0 1-1,0-1 1,0 1-1,-2 0 0,-4 3 96,-1-1 0,1 1 0,0 1 0,1 0 0,-1 0 0,-11 11 0,-36 42 458,40-42-462,-123 151 942,102-128-880,2-2 92,-40 56 0,65-80-301,0 1 1,1 0-1,1 0 0,0 0 1,1 1-1,1 0 1,0 1-1,-4 24 1,7-25 11,1 1 1,1 0-1,0-1 0,0 1 1,2-1-1,0 1 1,4 15-1,-3-20-22,0-1 1,1 1-1,0-1 1,1 0-1,0 0 1,1-1-1,0 0 1,0 0-1,1 0 1,14 14-1,-10-13-4,1 0 0,0-1 0,0 0 0,1-1 0,0-1 0,0 0-1,1-1 1,0 0 0,20 5 0,-24-8 7,-1-1-1,1-1 1,0 1-1,1-1 1,-1-1-1,0 0 1,0-1-1,0 0 1,0 0-1,0-1 1,0 0-1,-1-1 1,1 0-1,0 0 1,8-6-1,22-14 47,59-47-1,-41 27-78,169-109 410,-204 136-365,42-38-1,-55 44-51,0-1-1,0 0 1,-1-1 0,0 0 0,10-20-1,-8 8-12,-1 0-1,-2 0 0,0-1 0,-1 0 0,-2-1 1,3-34-1,-6 40-34,-1 0 1,-2 0 0,0 0-1,-1 0 1,-5-22 0,6 34 10,-1 0 1,0 0 0,-1-1-1,0 2 1,0-1 0,-1 0-1,0 1 1,0-1-1,0 1 1,-1 0 0,0 0-1,-1 1 1,0 0 0,0 0-1,0 0 1,0 1-1,-14-9 1,7 7-16,1 1 1,-1 1-1,0 0 0,0 1 0,-1 0 0,1 1 1,-1 1-1,0 0 0,0 0 0,1 2 1,-19 0-1,20 1 16,0 0-1,0 1 1,0 0 0,0 1 0,0 1-1,0 0 1,1 0 0,0 1-1,0 0 1,0 1 0,1 0 0,-16 13-1,10-6-77,0 1-1,2 0 0,0 1 0,0 1 1,1 0-1,-13 24 0,16-24-713,2 1 0,-12 30 0,15-33-757,1 0 0,1 0 0,-4 29 0,6-10-687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8:33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6656,'-13'2'15887,"44"21"-12937,-24-18-2759,-1-1 1,0 1-1,1 0 1,-1 1-1,-1 0 1,1 0-1,-1 0 0,7 12 1,3 7 153,12 27 1,-26-50-329,43 96 172,43 80-15,-72-151-1391,-9-15-305,0-1 0,0 0 0,1-1 0,1 1 0,-1-2 0,11 11 0,4-3-2862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6:3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57 7712,'-26'-20'3520,"44"20"-3072,14-5 1088,3 5-928,38-4 256,-2 1-512,45-5 128,2 0-256,20-1-352,-12 9 64,6 0-4992,-21 5 2752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8:3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527 228 3808,'0'-1'187,"0"-1"0,-1 1 0,1 0 0,0-1 0,0 1 0,0-1 0,0 1 1,0 0-1,1-1 0,-1 1 0,0-1 0,1 1 0,-1 0 0,1-1 0,-1 1 0,1 0 0,0-1 0,-1 1 1,1 0-1,0 0 0,1-1 0,-1 0 129,1 0 1,-1-1-1,0 1 0,0 0 1,0-1-1,0 1 1,0 0-1,-1-1 0,1-2 1,-1 2 32,0 0 1,0-1 0,-1 1-1,0 0 1,0 0 0,0 0-1,0 0 1,0 0 0,0 0-1,-1 1 1,1-1 0,-1 0-1,-3-3 1,-2-3 556,-2 0 0,-11-9 0,0 0-77,9 7-371,-2 1-1,1 0 1,-1 1-1,-22-11 1,31 18-344,-1 0-1,0 0 1,0 1 0,0-1-1,0 1 1,-7-1 0,9 2-74,0-1 1,0 1-1,0 0 1,0 0-1,1 1 1,-1-1-1,0 1 1,0-1 0,0 1-1,1 0 1,-1 0-1,-5 2 1,-41 27 641,21-14-231,-39 30 0,58-38-370,0 0 1,0 0-1,1 1 0,0 0 0,0 1 1,1 0-1,-9 18 0,0 6 37,2 1 0,1 1 0,2 0 0,2 0 0,1 1 0,2 1 0,-3 55 0,9-83-57,0 0-1,0 1 1,1-1 0,0 0-1,1 0 1,0 0-1,1 0 1,6 15 0,-6-17-19,1-1 1,0 0-1,1 0 1,-1 0-1,1-1 1,1 1-1,-1-1 1,1-1 0,0 1-1,0-1 1,8 6-1,5 0 76,-1-1 0,1-1 0,1 0 0,0-1 0,0-1 0,0-1 0,31 5 0,-35-9-68,1-1 0,-1 0-1,1-1 1,-1-1 0,21-3-1,80-21 255,-105 22-282,35-8 103,0-3 0,48-22 0,-77 29-79,-1-2 0,-1 0 0,1-1 0,-2 0 0,1-2 0,-1 0 0,-1 0 0,18-21 0,-18 16-48,-1-1-1,0-1 1,-1-1-1,-1 1 1,-1-2 0,-1 1-1,0-1 1,-2-1-1,-1 0 1,0 0-1,-2 0 1,0 0-1,-2-1 1,0-30-1,-2 47-11,0-1-1,-1 1 1,0 0 0,0 0-1,-1 0 1,0 0-1,0 0 1,0 0 0,-1 1-1,0-1 1,0 1 0,0-1-1,-1 1 1,1 0-1,-1 1 1,0-1 0,-1 1-1,1-1 1,-1 1 0,0 0-1,0 1 1,-9-6-1,1 2-29,-1 1-1,0 0 1,-1 1 0,1 1-1,-1 0 1,0 0-1,0 2 1,0 0-1,-18 0 1,10 2-2,0 0 0,1 2 0,-1 1 0,0 0 0,-31 11 0,42-11-221,1 2-1,0-1 0,0 2 0,0-1 0,0 2 0,1-1 0,0 1 0,1 1 0,-1 0 0,1 0 0,-11 14 0,15-16-433,0 1 0,1-1 0,1 1 0,-1-1 0,1 1 0,0 0 0,0 1 0,-2 10 0,4-12-208,0 1 0,0 0 0,1-1 0,0 1-1,0 0 1,1 0 0,-1-1 0,1 1 0,1-1 0,3 11 0,14 23-4147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8:3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44 8128,'-55'-40'3653,"55"40"-3529,0 0 0,-1-1 0,1 1-1,0 0 1,-1-1 0,1 1 0,0 0 0,0 0 0,-1 0-1,1-1 1,0 1 0,-1 0 0,1 0 0,-1 0 0,1 0 0,0 0-1,-1 0 1,1-1 0,0 1 0,-1 0 0,1 0 0,-1 0 0,1 0-1,0 0 1,-1 1 0,2 8 1860,16 22 131,-12-23-1418,19 31 951,1-1 1,54 61 0,-3-18-2447,2-5-5180,-68-68 1109,-1-2 1595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8:36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20 135 5408,'-1'0'149,"0"0"0,1-1 1,-1 1-1,1 0 0,-1-1 1,1 1-1,-1 0 0,1-1 1,0 1-1,-1-1 0,1 1 1,-1-1-1,1 1 0,0-1 1,0 1-1,-1-1 0,1 1 0,0-1 1,0 1-1,-1-1 0,1 1 1,0-2-1,-4-6 2529,3 1 1871,0 2-2853,0 3-1258,1 0 0,-1 0 1,0 0-1,1 0 0,-1-1 0,1 1 1,0 0-1,0 0 0,0 0 0,0 0 1,0-4-1,0-2 1535,2 8-1861,3-2 4,6-2 56,-1 1 1,1 0 0,0 0-1,0 1 1,18-1 0,8 1 148,-1-2 0,60-13 0,-39 5 1,-57 12-319,16-3 14,0 1-1,-1 0 1,21 1-1,-34 1-5,2-4-1244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8:37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19 115 4736,'-1'-1'102,"1"1"1,-1 0-1,1-1 0,-1 1 1,-14-2 13539,34-6-10437,25-7-1091,65-16-1,-62 22-1977,0 2 0,95-2 0,-25 9-2920,-114 0 1791,0-1 0,0 1 0,0-1 0,0 1 0,0-1 0,0 0 0,5-2 0,-6 2-252,-27-23-10984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8:45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48 832,'-2'-4'1182,"1"4"-1099,1 0 0,0 0 1,0 0-1,0 0 1,0 0-1,0 0 1,-1 0-1,1 0 1,0 0-1,0 0 1,0 0-1,0-1 1,0 1-1,0 0 1,0 0-1,-1 0 1,1 0-1,0 0 0,0 0 1,0 0-1,0-1 1,0 1-1,0 0 1,0 0-1,0 0 1,0 0-1,0 0 1,0-1-1,0 1 1,0 0-1,0 0 1,0 0-1,0 0 1,0 0-1,0-1 1,0-8 2702,1 7-2093,-1 0-1,0-1 1,0 1 0,0 0-1,0 0 1,0-1 0,0 1-1,-1 0 1,1 0 0,-1 0-1,-1-5 2214,1 7-2880,1 0 0,0 0-1,0 0 1,0 0 0,-1 0-1,1 0 1,0 1 0,0-1-1,0 0 1,0 0 0,-1 0-1,1 0 1,0 0 0,0 0 0,0 0-1,0 1 1,-1-1 0,1 0-1,0 0 1,0 0 0,0 0-1,0 1 1,0-1 0,0 0 0,0 0-1,0 0 1,0 1 0,0-1-1,0 0 1,-1 0 0,1 0-1,0 1 1,-12 48 843,-4 13 193,-15 19 364,-5 15-52,-58 258 343,66-215-1664,21-111-517,6-26-250,3-16-10027,-1 11 10051,1-5-520,0 1 0,1-1-1,0 1 1,5-8-1,20-23-2703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8:4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61 192 3904,'-1'-1'127,"0"0"1,0 0 0,1 0-1,-1 0 1,0 0-1,0 1 1,0-1-1,0 0 1,0 1-1,0-1 1,0 0 0,-2 0-1,-12-5 12193,4 5-8626,10 1-3534,0-1 0,0 1 0,0 0 0,-1 0 1,1 0-1,0 0 0,0 0 0,0 0 0,-1 0 0,1 0 0,0 0 1,0 0-1,0 1 0,-2 0 0,2-1 235,14-5 121,-2-1-168,42-11 798,36-10-314,8 5-335,337-68 190,-397 86-626,51 1 1,-86 3-446,-15 6-8322,11-5 7599,1-1 635,0 1-1,0-1 1,0 1 0,0-1 0,0 1 0,0 0 0,0-1 0,0 1-1,1 0 1,-1 0 0,0-1 0,0 1 0,1 0 0,-1 0 0,0 0-1,0 1 1,3 9-5154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8:47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67 3328,'-4'-67'16851,"2"75"-14875,-3 23-2390,3-19 918,-16 125 636,-9 44 322,25-171-1439,1 0 0,0 17 0,-3 15 10,2-30 275,2-11-58,2-7-526,0 2 224,0 0 0,-1 0 0,1 0-1,1 0 1,-1 0 0,0 1 0,1-1-1,3-3 1,28-25-313,-24 23 523,-9 8-148,1 0 1,0 0-1,0 0 0,0 0 1,0 0-1,0 0 0,0 1 1,0-1-1,0 1 0,0-1 1,1 1-1,-1 0 0,0 0 1,0 0-1,0 0 1,0 0-1,1 0 0,-1 1 1,0-1-1,0 1 0,0-1 1,0 1-1,0 0 0,0 0 1,0 0-1,0 0 0,2 2 1,-2-2 47,1 1 0,-1-1 1,0 1-1,1 0 0,-1-1 1,0 1-1,0 1 0,0-1 1,0 0-1,-1 0 0,1 1 1,0-1-1,-1 1 0,0-1 1,0 1-1,0 0 0,0-1 1,0 1-1,0 0 0,0 4 1,-1 0 140,0-1 0,0 1 0,-1 0 1,0 0-1,-1-1 0,1 1 1,-6 12-1,6-17-180,0 0 0,0 0 0,0 0 1,0 0-1,-1-1 0,1 1 0,0 0 0,-1-1 0,0 1 0,1-1 0,-1 0 1,0 1-1,0-1 0,0 0 0,0 0 0,0 0 0,0 0 0,0 0 0,0-1 1,0 1-1,0-1 0,0 1 0,-1-1 0,1 0 0,0 0 0,0 0 1,0 0-1,-4 0 0,-4-3-229,-1 1 0,0-1 0,1-1 0,0 0 0,-19-10 0,-12-4-2439,28 13 1620,-16-6-2493,11 4-3148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8:4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2656,'-8'2'12701,"1"7"-8228,-6 19-5504,9-19 2461,-18 39 202,-27 89 0,35-87-1229,-59 189 842,72-236-1243,-33 91 54,28-79 98,0-8-1150,1-6-3308,4-3 3439,1 0 1,0 0-1,0 0 1,0 0-1,-1 0 1,2 0-1,-1 0 1,0-1-1,1-1 1,0 1 371,-1 1 0,1 0 0,0-1 0,0 1 0,0 0 0,1 0 0,-1 0 0,0 0 0,1 0-1,0 0 1,2-3 0,3-3-433,8-14-1783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8:48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76 3328,'-8'-5'15976,"18"6"-10091,0-1-8824,504-50 7392,-321 30-4618,-159 19-1276,-22 1-6046,-15 9 319,2 2 4278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8:5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7 2400,'-9'-7'17141,"-54"96"-13456,14-22-2650,30-36-801,2 2 1,0 0 0,2 0-1,2 2 1,1-1 0,2 2-1,-8 50 1,-2-8-132,0 0-1278,21-78 1033,-1 1-1,0-1 1,0 0-1,0 0 1,0 0 0,0 1-1,0-1 1,0 0-1,0 0 1,0 0 0,0 1-1,0-1 1,0 0-1,0 0 1,0 0 0,0 1-1,-1-1 1,1 0 0,0 0-1,0 0 1,0 1-1,0-1 1,0 0 0,-2 1-1709,1 0 1708,1-1 1,0 0-1,0 0 1,0 0 0,-1 0-1,1 0 1,-6-10-4605,5 7 3827,0 0 0,0 0 0,0 0 0,1 0 0,-1 0-1,1 0 1,0-4 0,1 3 364,0 1-1,0 0 1,0 0-1,1 0 1,3-5 0,12-19-1679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6:3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83 675 4224,'3'-33'2928,"-1"4"5365,-3 40-7864,-1 0 0,0 0 0,-1-1 0,0 1 0,-6 13 0,1-3-150,-4 12 144,-2 7 328,-16 69 0,28-101-576,2 0 0,-1 15-1,1-20-58,0-1 1,0 1-1,0-1 0,1 0 0,-1 1 0,1-1 0,-1 0 1,1 0-1,0 1 0,0-1 0,0 0 0,0 0 1,0 0-1,3 3 0,-3-4-63,1 0 1,-1-1-1,0 1 0,0 0 1,0-1-1,0 0 0,1 1 1,-1-1-1,0 0 0,0 0 1,1 1-1,-1-1 1,0 0-1,0 0 0,1 0 1,-1-1-1,0 1 0,1 0 1,-1 0-1,0-1 0,0 1 1,0-1-1,1 1 0,0-2 1,7-2 105,-1 0 0,11-8 0,-7 4-157,23-14 1,-1-2 0,-1-1-1,-1-2 1,-2 0 0,49-58-1,-70 72-119,0 3-292,-15 28 2,-19 54 306,22-64 120,1 1 0,0 0 0,0 0 0,1 0 0,0 14 0,1-18 10,0-1 1,0 1-1,1-1 0,-1 1 1,1-1-1,1 1 0,-1-1 1,0 0-1,1 1 1,0-1-1,0 0 0,5 7 1,-5-9 33,0 0 1,1 0 0,-1 0 0,1-1-1,0 1 1,0-1 0,-1 1-1,1-1 1,0 0 0,0 0 0,0 0-1,0 0 1,0-1 0,1 1 0,-1-1-1,0 0 1,0 0 0,0 0 0,5-1-1,2 0 44,0 0 0,0-1-1,0 0 1,18-7 0,-15 3-62,0 0 0,-1-1 0,0-1 1,0 0-1,0 0 0,-1-2 0,12-11 1,-9 6-60,0 0 0,-2-1 0,0 0 1,16-28-1,-19 25-30,-5 10-24,1 0 0,0 0 1,0 1-1,1 0 1,0 0-1,9-9 1,-15 16 56,0 1 0,1-1 1,-1 1-1,0 0 0,1-1 1,-1 1-1,0 0 0,1-1 0,-1 1 1,1 0-1,-1 0 0,1-1 1,-1 1-1,1 0 0,-1 0 1,1 0-1,-1 0 0,1 0 1,-1 0-1,1-1 0,-1 1 1,1 0-1,-1 0 0,1 1 1,-1-1-1,1 0 0,-1 0 1,1 0-1,-1 0 0,0 0 1,1 0-1,-1 1 0,1-1 1,-1 0-1,1 0 0,-1 1 1,1-1-1,-1 0 0,0 1 1,1-1-1,-1 0 0,0 1 1,1-1-1,-1 1 0,0-1 0,0 0 1,1 1-1,-1-1 0,0 1 1,0-1-1,0 1 0,1-1 1,-1 2-1,1 3-27,1 0-1,-1 1 1,0-1 0,0 6 0,0 13-12,-1 0 1,-2 0 0,0 0 0,-6 30 0,-32 92 60,38-139 74,0-1 1,-1 1-1,1-1 0,-2 0 1,1 0-1,-1 0 0,-5 7 1,9-12-78,-1-1 0,1 1 1,0-1-1,-1 1 1,1-1-1,-1 0 0,0 1 1,1-1-1,-1 0 1,1 1-1,-1-1 1,0 0-1,1 1 0,-1-1 1,0 0-1,1 0 1,-1 0-1,0 0 0,1 0 1,-1 0-1,0 0 1,1 0-1,-1 0 1,-1 0-1,1 0 15,0-1-1,0 1 1,0-1 0,0 0 0,0 1 0,0-1-1,0 0 1,0 0 0,0 0 0,0 0 0,0 1-1,-1-3 1,0-1 25,-1 1-1,1-1 0,0 0 1,0 0-1,1 0 0,-1 0 1,-1-7-1,2 0-82,0 6-6,1 0-1,-1 0 0,0 0 1,0 0-1,-1 1 0,1-1 1,-4-6-1,5 10-238,4 1 86,9 5 0,16 7 131,-21-7 108,0-1 0,0-1-1,0 1 1,1-1 0,-1-1-1,1 0 1,0 0 0,0 0-1,0-1 1,0-1 0,0 1-1,0-2 1,0 1 0,0-1-1,16-4 1,23-6 156,1-2 1,-2-3-1,48-21 0,-72 26-195,-1 0-1,0-2 0,-1 0 1,0-1-1,-2-1 0,1-1 1,-2-1-1,27-30 0,-45 46-46,1 0-1,-1 0 0,1 1 1,-1-1-1,1 0 0,-1 1 1,1-1-1,0 0 0,0 1 0,-1-1 1,1 1-1,0-1 0,0 1 1,0-1-1,0 1 21,-1 1 0,0-1 0,0 0 0,0 0 0,1 1 0,-1-1 0,0 0 0,0 0 0,0 1 0,0-1 0,0 0 0,0 1 0,0-1 0,0 0 0,0 1 0,0-1 0,0 0 0,0 1 0,0-1 0,0 0 0,0 0 0,0 1 0,0-1 0,0 0 0,-1 1 0,-9 30-333,-11 14 299,-8 16 248,26-53-169,1-1 1,0 1-1,0-1 1,0 1-1,1 0 1,0 10-1,1-16 33,0 0 1,0 0-1,0 0 0,0 0 0,0 0 0,1 0 0,-1 1 0,1-1 1,0 0-1,-1 0 0,1 0 0,0-1 0,0 1 0,0 0 1,0 0-1,1 0 0,-1-1 0,0 1 0,1-1 0,2 3 1,-2-2-18,0-1 1,0 0 0,1-1-1,-1 1 1,0 0 0,0-1-1,1 1 1,-1-1 0,0 1-1,1-1 1,-1 0 0,0 0-1,1 0 1,-1-1 0,0 1-1,1 0 1,-1-1 0,3-1 0,5-1 15,1-1 1,-1 0 0,0-1 0,0 0 0,-1-1 0,12-9 0,51-46-276,-23 17 210,-27 26-215,40-25 0,-62 43 218,0 0-1,0 0 0,0 0 1,0 0-1,0-1 0,0 1 1,0 0-1,0 0 0,0 0 1,0 0-1,0 0 1,1 0-1,-1 0 0,0 0 1,0 0-1,0 0 0,0 0 1,0 0-1,0 0 0,0 0 1,0 0-1,0 0 1,0 0-1,0 0 0,1 0 1,-1 0-1,0 0 0,0 0 1,0 0-1,0 0 0,0 0 1,0 0-1,0 0 1,0 0-1,0 0 0,0 0 1,1 0-1,-1 0 0,0 0 1,0 0-1,0 0 0,0 0 1,0 0-1,0 0 1,0 0-1,0 0 0,0 0 1,0 0-1,0 0 0,0 0 1,0 0-1,1 0 0,-1 1 1,0-1-1,0 0 1,0 0-1,0 0 0,0 0 1,0 0-1,0 0 0,0 0 1,0 0-1,0 0 0,0 0 1,0 1-1,0-1 1,0 0-1,0 0 0,-5 11-214,-15 21 176,11-17 60,-34 61 54,42-75-62,1 0 0,-1 0 1,1 0-1,-1-1 0,1 1 0,0 0 0,-1 0 0,1 0 0,0 0 0,0 0 1,0 0-1,0 0 0,0-1 0,0 1 0,0 0 0,0 0 0,0 0 0,0 0 1,0 0-1,1 0 0,-1 0 0,0 0 0,1-1 0,-1 1 0,1 0 0,-1 0 1,1 0-1,-1-1 0,1 1 0,-1 0 0,1-1 0,0 1 0,-1 0 1,1-1-1,0 1 0,0-1 0,-1 1 0,1-1 0,0 1 0,0-1 0,1 1 0,3 0 60,-1 1 0,1-1-1,-1-1 1,1 1-1,-1-1 1,1 1 0,6-2-1,22-2-23,32-8-1,-26 3-4,14-2 3,-2-1 1,0-4-1,68-27 0,-72 20-88,52-34 0,-54 29-31,51-22 0,-85 44-44,6-3-132,-15 9 121,-8 7 12,-82 77-209,33-34 372,33-31 29,6-5-8,1 0-1,0 1 0,-18 25 0,25-22 155,8-18-205,0-1 1,-1 0 0,1 1 0,0-1 0,0 0 0,0 0 0,0 1 0,0-1 0,0 0 0,0 1 0,0-1 0,0 0-1,0 1 1,0-1 0,0 0 0,0 1 0,0-1 0,0 0 0,0 1 0,0-1 0,0 0 0,0 1 0,0-1-1,0 0 1,1 0 0,-1 1 0,0-1 0,0 0 0,0 1 0,1-1 0,-1 0 0,0 0 0,0 0 0,1 1-1,-1-1 1,0 0 0,0 0 0,1 0 0,-1 0 0,0 1 0,1-1 0,-1 0 0,0 0 0,1 0 0,-1 0 0,0 0-1,1 0 1,-1 0 0,0 0 0,1 0 0,-1 0 0,0 0 0,1 0 0,-1 0 0,0 0 0,0 0 0,1-1-1,9-2 62,-1 0-1,0-1 1,1 0-1,-1-1 1,-1 0-1,1-1 1,-1 0-1,8-7 0,9-6 2,104-76-192,-82 62-496,-45 33 281,-3 3 118,-5 11 27,-8 16 13,11-26 183,1 0-1,0 0 0,0 1 1,1-1-1,-1 0 0,1 1 1,0-1-1,-1 10 0,2-13-3,0 1 0,0 0 0,0-1-1,1 1 1,-1 0 0,0-1 0,1 1 0,-1-1-1,1 1 1,-1 0 0,1-1 0,0 1-1,-1-1 1,1 1 0,0-1 0,0 0-1,0 1 1,0-1 0,1 0 0,-1 0-1,0 0 1,0 0 0,1 0 0,-1 0-1,1 0 1,-1 0 0,1 0 0,1 0 0,3 1 46,1 0 1,0 0-1,0-1 1,0 0-1,0 0 1,0-1-1,8 0 1,52-6 122,-67 6-174,19-3 54,0-1 0,-1-1 0,0-1 1,0 0-1,0-1 0,19-11 0,-23 10-34,-1 0 1,0-1 0,-1 0-1,13-12 1,40-48 14,-46 47-19,55-64 41,73-80-140,-85 102 0,76-83-256,-58 49 212,-78 95 106,3-1-44,-1-1 0,0 0 0,0 0 1,0 0-1,0-1 0,-1 1 1,3-8-1,-6 13 54,0 0 0,0 0 1,0 0-1,0-1 0,0 1 1,0 0-1,0 0 0,0 0 0,0-1 1,0 1-1,0 0 0,0 0 1,0 0-1,0-1 0,0 1 0,0 0 1,0 0-1,0 0 0,0 0 1,-1-1-1,1 1 0,0 0 0,0 0 1,0 0-1,0 0 0,0-1 1,0 1-1,-1 0 0,1 0 0,0 0 1,0 0-1,0 0 0,0 0 1,-1 0-1,1-1 0,0 1 0,0 0 1,0 0-1,-1 0 0,1 0 1,0 0-1,0 0 0,0 0 0,-1 0 1,1 0-1,0 0 0,0 0 1,0 0-1,-1 0 0,1 0 1,0 0-1,0 0 0,-1 1 0,-16 5-322,-3 4 212,1 1-1,1 0 1,0 2-1,1 0 1,0 1 0,-19 21-1,13-11 168,1 2 0,2 0 0,-27 43-1,23-27-15,2 1-1,2 1 0,2 0 1,1 1-1,3 1 0,2 1 1,-7 48-1,18-89 42,1 1-1,-1-1 1,1 0 0,1 9-1,-1-13-41,0 0 0,1-1 0,-1 1-1,1-1 1,-1 1 0,1 0 0,-1-1 0,1 1-1,0-1 1,-1 0 0,1 1 0,0-1 0,0 0-1,0 1 1,0-1 0,1 0 0,-1 0-1,0 0 1,0 0 0,1 0 0,2 2 0,0-2 3,0 0 0,1 1 0,-1-1 0,1-1 1,-1 1-1,1-1 0,-1 1 0,1-1 1,-1-1-1,1 1 0,6-2 0,5-1 69,27-10 0,-39 11-81,15-5 8,0-2 0,-1 0 0,0-1 0,-1 0 0,0-2 0,22-18 1,-8 2-19,54-63 1,84-137-405,-105 137 350,33-52-3,-73 106-375,33-75 1,-57 111 390,1-1 0,0 1 0,-1-1 0,1 1 0,-1-1 0,1 0-1,-1 1 1,0-1 0,0 1 0,0-3 0,0 4 21,0-1 0,0 1 0,0 0-1,0 0 1,0 0 0,0 0 0,-1-1 0,1 1 0,0 0 0,0 0 0,0 0-1,0 0 1,-1 0 0,1 0 0,0-1 0,0 1 0,0 0 0,0 0-1,-1 0 1,1 0 0,0 0 0,0 0 0,0 0 0,-1 0 0,1 0 0,0 0-1,0 0 1,-1 0 0,1 0 0,0 0 0,0 0 0,0 0 0,0 0 0,-1 0-1,1 1 1,0-1 0,0 0 0,0 0 0,-1 0 0,1 0 0,0 0-1,0 1 1,-5 2-75,0 0-1,0 1 1,1-1-1,-5 6 1,-14 17 57,2 0-1,1 1 1,-17 32-1,36-58 26,-20 35 49,2 2 0,2-1 0,1 2 0,-21 78 0,18-30 220,-11 109 0,29-181-92,0-1-1,1 16 0,0-25-97,0 0-1,1-1 1,0 1-1,0-1 0,0 1 1,1-1-1,-1 1 0,1-1 1,0 0-1,3 4 1,-5-7-60,1 0 1,0 0 0,0 0 0,0 0 0,0 0 0,0 0 0,0-1 0,0 1 0,0 0 0,0-1 0,1 1 0,-1-1 0,0 1 0,0-1 0,0 1 0,1-1 0,-1 0 0,0 0 0,1 0 0,-1 0 0,0 0 0,0 0 0,1 0 0,-1 0 0,0 0 0,1 0 0,-1-1 0,1 0 0,3 0 25,0-1 1,0 0-1,-1 0 1,1-1-1,-1 0 0,6-4 1,23-19 34,30-34 0,-42 38-145,2 1 0,0 0-1,1 2 1,32-19 0,-55 37 47,0 1 1,0-1-1,0 0 0,1 1 1,-1-1-1,0 1 0,1 0 1,-1-1-1,0 1 0,1 0 1,-1 0-1,0 0 0,1 0 1,-1 0-1,0 0 0,3 0 1,-3 1 4,0-1 0,0 1 1,0 0-1,-1-1 1,1 1-1,0-1 0,0 1 1,-1 0-1,1 0 1,0 0-1,-1-1 0,1 1 1,-1 0-1,1 0 1,-1 0-1,1 0 0,-1 0 1,0 0-1,1 0 1,-1 0-1,0 0 0,0 0 1,0 0-1,0 0 0,0 1 1,0 9-46,0 1 0,-1-1 0,-1 1 0,0-1 0,-1 1 0,-4 11 0,2-6 40,-8 24 73,7-21 122,-5 22 0,10-39-139,1-1 0,0 1 0,-1 0 0,1 0 0,0-1 0,1 1 0,-1 0 0,0 0 0,1-1 0,0 1 0,-1 0 0,1-1-1,0 1 1,2 2 0,-2-3 1,0 0 0,0-1-1,1 1 1,-1 0 0,1-1-1,-1 0 1,1 1 0,-1-1-1,1 0 1,0 0-1,-1 0 1,1 0 0,0 0-1,0 0 1,0 0 0,0 0-1,0-1 1,0 1 0,3-1-1,7 1 62,1-2 0,0 1 0,-1-2-1,1 1 1,-1-2 0,1 0 0,14-5-1,-15 4-91,15-4 24,-2-2 0,47-23 0,42-35-68,-110 66 5,-1 0 0,0 0-1,1 0 1,0 0 0,-1 1 0,1 0 0,7-2 0,-11 3 18,1 0 0,0 0 0,0 0 0,0 0 1,0 0-1,0 0 0,0 0 0,0 0 0,0 1 1,0-1-1,0 0 0,-1 1 0,1-1 0,0 1 0,0-1 1,0 1-1,-1-1 0,1 1 0,0-1 0,-1 1 0,1 0 1,0 0-1,-1-1 0,1 1 0,-1 0 0,1 0 1,-1-1-1,1 1 0,-1 0 0,0 0 0,1 0 0,-1 0 1,0 0-1,0 0 0,1 1 0,-1 2 4,1 0 1,-1 0-1,0 0 0,0 0 0,0 0 0,-1 0 0,1-1 1,-1 1-1,0 0 0,0 0 0,0 0 0,-3 5 1,2-3 9,-4 10 0,-1-1-1,0 0 0,-1 0 0,-12 16 0,2-2-15,-44 65 97,-3-2 0,-5-4-1,-101 102 1,138-156 26,-38 37 145,56-58-80,0 0 0,-32 19-1,45-31-141,1 0-1,-1 0 0,1 0 1,-1 0-1,0 0 1,1 0-1,-1-1 1,0 1-1,1-1 1,-1 1-1,0-1 1,0 0-1,0 0 1,1 0-1,-1 0 0,0 0 1,0 0-1,1 0 1,-1-1-1,0 1 1,0-1-1,1 1 1,-4-2-1,4 1-12,0 0-1,0 1 1,0-1 0,0 0-1,1 0 1,-1 0 0,0 0 0,0-1-1,1 1 1,-1 0 0,1 0-1,-1 0 1,0-3 0,0 1-8,0-1 1,1 1-1,0-1 1,-1 1-1,1-1 1,1-5-1,3-18 5,1 0 0,2 0 0,0 1 0,2 0 0,1 0 0,1 1 0,1 1 0,1 0 0,1 0 0,1 1 0,25-28 0,-22 32 7,1 0 0,1 2 1,1 0-1,0 2 0,1 0 0,1 1 0,0 2 0,0 0 0,39-13 0,-11 9-64,0 2 0,2 2 0,87-8 0,-91 16-993,70 3 0,-83 3-1612,38 9 0,-69-11 2128,0 1 0,0 0-1,0 0 1,0 1 0,0 0-1,0-1 1,-1 2 0,1-1-1,-1 0 1,1 1 0,-1 0 0,0 0-1,0 0 1,0 1 0,4 5-1,15 22-2831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8:5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62 208 3648,'-5'-2'262,"3"1"-156,0 0 1,0 1-1,0-1 0,0 1 0,0-1 0,-1 1 0,1 0 1,0 0-1,0 0 0,0 0 0,0 0 0,-5 1 1,-18-1 14532,125-29-10921,-27 6-2759,413-91 929,-307 83-2060,-146 26-306,-17 5-2554,-13 27-12421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8:52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30 4896,'-7'-9'4267,"7"9"-3883,1 0 1,-1 1-1,1-1 1,-1 0-1,1 1 1,-1-1-1,1 1 1,-1-1-1,0 1 1,1-1 0,-1 1-1,0-1 1,1 1-1,-1 0 1,0-1-1,0 1 1,1-1-1,-1 2 1,16 30 868,-11-24-965,-1 1 0,0 0 0,0 0 0,4 16 0,-5-12-71,1 0 1,7 14-1,2 10 251,-12-34-424,0 0-1,-1-1 1,1 1 0,0-1-1,0 0 1,1 1 0,-1-1-1,0 0 1,1 0 0,0 1-1,-1-1 1,1 0 0,0-1-1,0 1 1,0 0 0,0 0-1,0-1 1,0 1 0,1-1-1,-1 0 1,0 0 0,1 0-1,-1 0 1,1 0 0,-1 0-1,1-1 1,0 1 0,-1-1-1,1 0 1,-1 0 0,4 0-1,-2 0-12,1-1 0,0 0 0,-1 0 0,0 0 0,1 0 0,-1-1 1,0 0-1,1 0 0,-1 0 0,0 0 0,-1-1 0,1 0 0,4-3 0,7-7 41,22-25 1,-36 37-71,52-67 350,-22 32-166,-17 19-423,23-22 0,-28 23-3258,-8 10-463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8:52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7040,'-5'0'6426,"4"9"-2655,-1-1-3024,-1 0 1,-1-1-1,0 0 1,0 1-1,0-1 1,-10 11-1,6-7-56,-11 19-1,4 3-188,1 0 1,-12 44-1,1 22-2825,25-97 1977,-1-1 1,1 0-1,0 0 1,-1 1-1,1-1 1,0 0-1,0 0 1,0 1-1,0-1 1,1 0-1,-1 1 1,0-1-1,1 2 1,-1-3 201,0 0-1,0 0 1,1 0-144,-1 1 144,0-1 0,0 0 0,0 0 0,0 0 0,1 0 0,-1 0-1,0 0 1,0 0 0,1 1 0,-1-1 0,0 0 0,0 0 0,0 0 0,1 0 0,-1 0 0,0 0 0,0 0-1,1 0 1,-1 0 0,0 0 0,0 0 0,0-1 0,1 1 0,12-7-2408,13-18-3826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8:5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1 3328,'-44'62'11558,"-29"51"-8257,-11 16-1841,21-43-386,36-51-415,1 1 1,2 1 0,-25 53-1,30-42-387,2 1 0,2 0 0,2 1 0,3 1 0,2 0 0,2 0 0,1 70 0,5-101-286,2-1-1,0 0 0,1 0 1,1 0-1,1-1 0,0 1 1,2-1-1,0 0 0,1-1 1,1 0-1,13 21 1,-8-18-636,1 0 1,1-1-1,21 20 1,-17-20-1712,1-1 0,39 24 1,18 0-1544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8:54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13 3712,'0'-1'244,"-1"1"0,0 0 1,1 0-1,-1-1 0,1 1 1,-1 0-1,1-1 0,-1 1 1,1 0-1,0-1 0,-1 1 0,1-1 1,-1 1-1,1 0 0,0-1 1,-1 1-1,1-1 0,0 0 0,0 1 1,-1-1-1,1 0 0,1 1-57,0-1 1,-1 1-1,1 0 0,0-1 0,0 1 0,0 0 0,0 0 0,0 0 0,-1 0 0,1 0 1,0 0-1,0 0 0,0 0 0,1 0 0,1 0 29,0 1 0,1-1 1,-1 1-1,0 0 0,0 0 0,0 1 0,0-1 0,0 0 1,0 1-1,0 0 0,0 0 0,-1 0 0,1 0 1,3 3-1,1 2 37,1 1 0,-1 0 1,7 11-1,-5-5-90,-1 0 0,-1 1 0,0 0 1,-1 0-1,5 21 0,16 83 308,-26-112-439,40 223 1347,-18-1-235,-22-220-1108,3 79 876,-11 136 1,4-196-727,-1 0 0,-2 0 1,0 0-1,-2-1 0,-1 0 0,-2 0 0,0-1 0,-2-1 0,-15 25 1,-2-8-364,-2-1 0,-1-1 1,-3-2-1,-1-1 0,-1-2 1,-2-2-1,-65 42 0,93-68-822,0 0 0,-13 5 0,22-10 518,0-1 0,0 0-1,0 0 1,0 0 0,0 0 0,-1-1 0,1 1 0,0-1 0,0 0 0,-1 0 0,1 0-1,0-1 1,-6 0 0,6 0 50,0 0-1,1-1 0,0 1 1,-1-1-1,1 1 0,-3-4 1,5 5 418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8:5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41 3648,'-10'-4'9728,"10"7"-9015,0 1 1,-1-1-1,1 0 0,0 0 1,-1 0-1,0 0 1,0 0-1,-3 6 1,4-8-21,-7 7 2875,9-8-3546,1-1 0,0 1 0,0-1 0,-1 0 1,1 0-1,0-1 0,-1 1 0,0 0 0,1-1 0,1-1 0,13-7 140,6 0-58,1 1 1,-1 1-1,2 1 0,-1 1 0,1 1 0,41-2 1,-23 5 6,0 3 0,0 1 0,44 8 0,39 10 102,-103-19-831,-14-1-2503,-3-9-3732,2-3 3088,5-3-2512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8:5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19 4224,'-1'-1'569,"-20"-16"8823,21 17-9319,0 0 0,0 0 0,0 0 1,0 0-1,0 0 0,0 0 0,-1 0 0,1 0 0,0 0 0,0 0 0,0 0 0,0 0 0,0 0 1,0 0-1,-8-1 2986,4 5-2747,0-1 1,1 1-1,-1 0 0,1 0 1,0 0-1,-3 6 0,-3 4 173,-4 4-123,2 0 1,0 0 0,1 1 0,2 1 0,-11 30 0,-33 224 1395,32-152-1410,13-77-25,-4 90 0,6-91-1043,7-65-15773,1 15 15344,-1 1 0,1 0 1,0 0-1,4-7 0,-4 8 816,16-24-1454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8:5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43 3808,'-10'-2'892,"-1"0"1,-14 0-1,-7 5 12040,39 0-11699,-1-1-924,0-1 0,0 1-1,0-2 1,1 1 0,-1-1 0,12 0-1,1-1-26,266-16 2370,-78 2-1662,264 2-350,-461 13-809,12 0-1356,-9-2-2445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8:58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4 1152,'0'0'14149,"-6"-3"-11712,-69 4 1030,54 1-3249,0 0 1,1 1 0,-30 9-1,8-1 65,17-5-128,0 2 0,1 0 0,-25 12 0,44-17-141,-1 0-1,1 0 1,-1 0 0,1 1 0,0 0 0,1 0 0,-1 0 0,1 0 0,-1 1-1,1 0 1,1 0 0,-1 0 0,1 0 0,-1 1 0,2-1 0,-1 1-1,-3 10 1,5-13 4,0 0 0,1 1-1,-1-1 1,1 0-1,0 1 1,0-1 0,0 1-1,0-1 1,1 0-1,0 1 1,-1-1 0,1 0-1,0 0 1,0 1-1,1-1 1,-1 0 0,1 0-1,-1 0 1,1 0 0,0-1-1,0 1 1,0 0-1,1-1 1,-1 0 0,1 1-1,-1-1 1,1 0-1,0 0 1,-1 0 0,1-1-1,0 1 1,0-1 0,1 1-1,-1-1 1,0 0-1,0 0 1,1-1 0,-1 1-1,0 0 1,1-1-1,-1 0 1,6 0 0,-1-1-56,0 0 0,0-1 0,-1 1 0,1-1 0,-1-1 0,1 0 0,-1 0 0,0 0 0,0-1 0,7-4 0,-4 0-24,0 0 0,0-1 0,-1 1 0,0-2 0,11-15 0,-8 10 155,-7 10-30,-1-1 0,1 1 0,-1-1-1,0 0 1,0-1 0,-1 1-1,0-1 1,0 1 0,3-12-1,-6 14 15,1 0 0,0 1 1,0 0-1,0-1 0,1 1 0,-1 0 0,1-1 0,0 1 0,0 0 0,3-4 0,-7 10 287,1 0-1,-1 1 0,1-1 1,0 0-1,0 0 1,1 0-1,-1 1 0,1-1 1,-1 1-1,1-1 1,0 0-1,1 7 0,-1-2-301,1 0-1,0 0 1,0 1-1,1-1 1,3 9-1,-1-8-21,5 14 131,14 24 0,-19-40-151,0-1 0,0 0 0,1 0-1,0 0 1,0 0 0,0-1 0,1 1 0,6 3-1,-7-5 164,-3-2-548,0-1-1,0 1 1,1 0-1,-1-1 1,0 1 0,1-1-1,0 0 1,-1 0-1,1 0 1,0 0-1,-1-1 1,1 1 0,4 0-1,7-1-5127,-1 0 1659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9:04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620 77 2240,'0'0'18,"0"0"1,1 0-1,-1-1 1,0 1-1,0 0 1,0-1-1,0 1 1,0 0-1,0-1 0,0 1 1,0 0-1,0 0 1,0-1-1,0 1 1,0 0-1,0-1 1,0 1-1,0 0 0,-1-1 1,1 1-1,0 0 1,0 0-1,0-1 1,0 1-1,0 0 1,-1 0-1,1-1 0,0 1 1,0 0-1,-1 0 1,1-1-1,0 1 1,0 0-1,-1 0 1,1 0-1,0 0 0,0 0 1,-1-1-1,1 1 1,0 0-1,-1 0 1,1 0-1,0 0 1,0 0-1,-1 0 0,1 0 1,0 0-1,-1 0 1,1 0-1,-10-2 463,4-13 3785,1 9-3053,0 1 0,0-1 0,0 1 0,-1 0 0,-9-6 0,12 10-1030,0-1-1,-1 0 1,1 1 0,-1 0-1,1 0 1,-1 0-1,0 0 1,1 1 0,-1-1-1,0 1 1,0 0-1,1 0 1,-5 1-1,-2 0-30,1 1-1,-1 1 1,1 0-1,0 1 1,-15 6-1,-3 2 162,-15 5-7,1 1-1,1 3 1,0 1 0,2 1 0,-39 32-1,66-45-263,1 0 0,0 0 0,0 1 0,1 0 0,0 1 0,1 0 0,1 0 0,0 1 0,0 0 0,2 0 0,-1 0 0,2 1 0,0 0 0,0 0 0,-3 27 0,0 69 379,7-90-352,1-1 1,1 1-1,6 30 1,-4-33-39,1-1 0,0 0 0,1 0 0,9 17 0,-10-26 37,-1 1-1,1-1 0,0 0 0,1 0 0,0-1 0,0 0 0,0 0 0,1 0 1,13 9-1,-7-8 33,0 0 0,0-1 0,1-1 0,-1 0 0,1-1 0,1 0 0,25 3 0,-7-4 90,0-2 0,43-2 0,-61-1-118,0 0 0,0-1 0,0 0 0,-1-2-1,1 1 1,-1-2 0,0 0 0,0 0 0,-1-2-1,0 1 1,0-2 0,-1 0 0,0 0 0,20-21 0,115-122 203,38-37 207,-168 173-463,28-27 285,-41 38-250,0 0-1,0 0 1,0 0-1,-1-1 1,1 0 0,-2 1-1,4-8 1,-6 11-47,1 0 0,-1 0 1,0 0-1,0 0 0,0-1 1,0 1-1,0 0 0,0 0 1,-1 0-1,1 0 0,-1 0 1,1 0-1,-1 0 0,0 0 1,0 1-1,0-1 0,0 0 0,0 0 1,0 1-1,0-1 0,-1 0 1,-1-1-1,-3-3 7,0 0 1,-1 0-1,0 1 0,-7-5 1,-6-1 6,-1 2 0,0 0 0,0 1 0,-1 1 1,-29-6-1,6 1-100,19 6-88,1 1 1,-1 1 0,-1 1-1,-31 1 1,55 2 125,1 0-143,-1 0-1,0 0 1,1 0 0,-1 0 0,0 1 0,1-1 0,-4 2 0,5-2-33,1 1 1,-1-1 0,0 0-1,1 1 1,-1-1 0,1 1-1,-1-1 1,1 1 0,-1-1-1,1 1 1,-1 0 0,1-1-1,0 1 1,-1 0 0,1-1-1,0 1 1,-1 0-1,1-1 1,0 1 0,0 0-1,0-1 1,0 1 0,0 0-1,0 0 1,0-1 0,0 1-1,0 0 1,0 0 0,0-1-1,0 1 1,1 1 0,0 4-943,1-1 0,0 0 0,0 1 0,1-1 0,0 0 0,0 0 0,0-1 0,0 1 0,6 5 0,-8-8 1117,26 32-3675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6:40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1056 5632,'1'0'70,"-1"0"1,0 0-1,0 0 0,0 0 1,0 0-1,1 0 0,-1 0 1,0 1-1,0-1 0,0 0 1,0 0-1,0 0 0,1 0 1,-1 1-1,0-1 1,0 0-1,0 0 0,0 0 1,0 0-1,0 1 0,0-1 1,0 0-1,0 0 0,0 0 1,0 1-1,0-1 0,0 0 1,0 0-1,0 1 1,0-1-1,0 0 0,0 0 1,0 0-1,0 1 0,0-1 1,0 0-1,0 0 0,0 0 1,0 1-1,0-1 0,-1 0 1,1 0-1,0 0 1,0 0-1,0 0 0,0 1 1,0-1-1,-1 0 0,1 0 1,0 0-1,0 0 0,0 0 1,-1 0-1,1 0 0,0 1 1,0-1-1,0 0 1,-1 0-1,1 0 0,0 0 1,0 0-1,0 0 0,-1 0 1,1 0-1,0 0 0,0 0 1,0 0-1,-1 0 0,2 1 221,0 0 0,0 0 0,1 0 0,-1 0 0,0-1 0,1 1 0,-1 0 0,0 0 0,1-1 0,-1 1 0,3 0 0,-1 0-23,1-1 0,-1 1 0,0-1 0,1 0 1,-1 0-1,1 0 0,-1 0 0,1-1 0,-1 1 0,1-1 0,-1 0 0,0 0 0,0 0 0,1 0 0,-1-1 0,0 0 0,0 1 0,5-5 0,6-5 209,0-2-1,-1 0 0,15-19 1,33-50 60,-17 23-142,4 3-28,58-53 0,-62 66-397,-32 31-98,-12 12 125,0 0 0,0 0 0,0 0 0,0 0 0,0 0 0,0 0 0,0 0 0,0 0 0,0 0 0,0 0 0,1 0 0,-1 0 0,0 0 0,0 0 0,0 0 0,0 0 0,0 0 0,0 0 0,0 0 0,0 0 0,0 0 0,1 0 0,-1 0 0,0 0 1,0 0-1,0 0 0,0 0 0,0 0 0,0 0 0,0 0 0,0 0 0,0 0 0,0 0 0,0 0 0,1 0 0,-1 1 0,0-1 0,0 0 0,0 0 0,0 0 0,0 0 0,0 0 0,0 0 0,0 0 0,0 0 0,0 0 0,0 0 0,0 0 0,0 1 0,0-1 0,0 0 0,0 0 1,0 0-1,0 0 0,0 0 0,0 0 0,0 0 0,0 0 0,0 0 0,0 1 0,0-1 0,0 0 0,0 0 0,-1 8-10,-25 77 2,-56 146 86,-16 50 300,15 7 631,66-214-270,13-62 373,3-18-562,3-16-59,4-14-294,2 0-1,2 1 0,27-64 0,8 0-134,85-142 0,-66 144-155,96-112 0,-151 197 77,51-55-147,-52 59 84,1 0 0,0 0 0,0 1 0,1 0 0,11-6 0,-19 12 47,0-1 0,0 2 0,0-1 0,1 0 1,-1 0-1,0 1 0,0-1 0,0 1 0,1-1 1,-1 1-1,0 0 0,0 0 0,1 0 1,-1 0-1,0 1 0,0-1 0,4 1 0,-4 0 15,-1 0 0,1 0 0,0 0 0,-1 0-1,1 1 1,-1-1 0,1 0 0,-1 1-1,0-1 1,1 1 0,-1-1 0,0 1 0,0-1-1,0 1 1,0 0 0,-1 0 0,1-1 0,0 1-1,-1 0 1,1 3 0,0 3 11,0-1 0,0 1 0,-1-1 0,0 1 0,0 0-1,-4 15 1,2-5 25,-4 29 190,-23 86 0,21-106-136,-2 0 0,0 0 0,-2-1 0,-20 32 1,27-50-24,0-1 0,0-1 1,0 1-1,-1-1 0,0 0 1,0 0-1,-11 7 0,14-11-20,1 0-1,-1 0 1,0-1-1,0 1 0,-1-1 1,1 0-1,0 1 1,0-2-1,-1 1 0,1 0 1,0-1-1,-1 1 1,1-1-1,-1 0 0,1 0 1,0 0-1,-1-1 1,1 1-1,-1-1 0,-3-1 1,6 1-30,-1 1 1,1 0 0,0-1-1,0 1 1,-1-1-1,1 0 1,0 1 0,0-1-1,0 0 1,0 0-1,0 0 1,0 0 0,0 0-1,0 0 1,0 0-1,1 0 1,-1 0 0,0 0-1,1 0 1,-1-1 0,0 1-1,1 0 1,0 0-1,-1-1 1,1 1 0,0 0-1,0-1 1,-1 1-1,1 0 1,0-1 0,0 1-1,0 0 1,1-1-1,-1 1 1,0 0 0,1-1-1,-1 1 1,0 0-1,1 0 1,-1-1 0,2 0-1,0-3-33,1 0 1,0 1-1,0-1 0,0 1 0,0 0 0,1 0 1,0 0-1,0 0 0,4-3 0,17-10 2,1 1-1,36-16 0,60-21 0,-81 37 41,79-31 73,89-38 213,-182 71-250,1-1 0,-2-1 0,0-1 1,-1-1-1,27-26 0,-37 30-74,26-34 0,-41 48 33,8-8-327,-8 9 310,1-1 0,-1 1-1,1-1 1,-1 1 0,1-1-1,-1 1 1,1 0 0,-1-1-1,0 1 1,1-1 0,-1 1-1,0 0 1,0-1 0,1 1-1,-1 0 1,0-1 0,0 1 0,0 1-1,3 10-59,0 0 0,-1 1 0,-1-1 0,0 1 0,-2 23 0,-11 66 356,5-60-408,7-38 120,-4 22 90,1 0 0,1 1-1,1-1 1,3 28-1,-1-51-46,0 1 0,0-1 0,0 1 1,0-1-1,0 0 0,3 4 0,-4-6-20,1 0 1,-1 0-1,1 0 1,-1 0 0,1 0-1,0-1 1,-1 1-1,1 0 1,0 0-1,0-1 1,-1 1 0,1-1-1,0 1 1,0 0-1,0-1 1,0 0-1,0 1 1,0-1-1,0 1 1,0-1 0,0 0-1,0 0 1,0 0-1,1 1 1,2-3 18,-1 1 1,0 0 0,0-1-1,0 1 1,0-1-1,0 0 1,0 0 0,-1 0-1,6-5 1,0 1-13,115-109-33,-57 63-120,120-72 1,-171 118 13,-13 5 84,0 0 0,0 1 1,0-1-1,0 0 0,0 0 1,0 0-1,2-3 0,-76 136-353,63-112 390,1-1 0,0 1 0,2 1 0,0-1 0,-2 26 0,7-39 20,0 0 0,1 0 1,0 0-1,1 0 0,-1 0 1,1 0-1,1 0 0,0 0 1,-1 0-1,2-1 0,-1 1 1,1 0-1,0-1 0,5 7 1,-5-9 8,0 0 0,0 0 0,0-1 0,0 1 0,1-1 0,0 0 0,-1 0 0,1 0 1,1 0-1,-1-1 0,0 1 0,0-1 0,1 0 0,-1-1 0,1 1 0,0-1 0,0 0 0,-1 0 1,1 0-1,0-1 0,5 1 0,-4-1-7,-1 0 0,1-1 1,-1 1-1,1-1 0,-1 0 1,0 0-1,1-1 0,-1 0 0,0 1 1,0-2-1,0 1 0,0-1 1,-1 1-1,1-1 0,0-1 0,-1 1 1,0-1-1,0 1 0,0-1 1,-1-1-1,1 1 0,-1 0 0,0-1 1,0 1-1,0-1 0,-1 0 0,3-6 1,4-17-4,-2-1 0,6-45 0,-10 59-51,-2-1-1,0 1 1,0-1 0,-1 1-1,-4-22 1,3 32 0,0 0-1,0 0 1,-1 0 0,1 0 0,-1 0-1,0 1 1,-1-1 0,1 0-1,-1 1 1,0 0 0,0 0-1,0 0 1,-1 0 0,1 0 0,-1 1-1,0 0 1,0-1 0,0 1-1,-9-4 1,5 3 13,0-1 1,-1 2-1,0-1 0,0 1 1,0 0-1,0 1 0,-1 0 1,1 1-1,0 0 0,-1 0 1,-15 1-1,14 1-47,6-1 32,10 0 90,18 0-90,453-12-532,-260-1 485,-49 4 250,-112 1-285,-90 31-69,-47 37 147,47-34 15,1 0 38,0 2 0,-33 37 0,54-50-11,0 0 0,0 1 0,2 1 1,0 0-1,1 0 0,0 1 0,-7 21 0,16-38 0,0 1-1,1 0 1,-1 0-1,1 0 1,0-1-1,-1 1 0,1 0 1,0 0-1,0 0 1,0 0-1,0 0 1,0-1-1,0 1 1,1 0-1,-1 0 1,1 0-1,-1 0 1,1-1-1,1 4 1,-1-4 2,1 1 1,-1-1 0,0 0-1,1 0 1,-1 0 0,1 1-1,-1-1 1,1 0 0,0-1-1,-1 1 1,1 0 0,0 0-1,0-1 1,0 1 0,-1-1-1,1 0 1,0 1 0,0-1-1,2 0 1,4 0 15,-1-1 1,1 1-1,-1-1 1,0 0-1,0-1 1,0 0-1,1 0 1,-2-1-1,1 1 1,7-5-1,2-2 48,0-1-1,25-21 1,-22 15-43,0-1 1,-2-1-1,24-32 1,35-63 167,-49 67-206,-2-1 0,31-83 0,34-149-107,-60 178 164,-11 30-31,4-14-204,-19 76 153,-3 7-40,0-1 0,0 0 0,0 0 0,0 0 0,-1 0 0,1 0 0,-1 0 0,0 0 0,0-6 1,0 9 60,0 0 1,0 0 0,0-1 0,0 1 0,0 0 0,0 0-1,0-1 1,0 1 0,0 0 0,0-1 0,-1 1 0,1 0 0,0 0-1,0-1 1,0 1 0,0 0 0,-1 0 0,1 0 0,0-1 0,0 1-1,0 0 1,-1 0 0,1 0 0,0 0 0,0-1 0,0 1 0,-1 0-1,1 0 1,0 0 0,-1 0 0,1 0 0,0 0 0,0 0-1,-1 0 1,1 0 0,0 0 0,0 0 0,-1 0 0,1 0 0,0 0-1,-1 0 1,1 0 0,0 0 0,0 0 0,-1 0 0,1 0 0,0 0-1,0 0 1,-1 1 0,1-1 0,0 0 0,0 0 0,-1 0 0,1 0-1,0 1 1,0-1 0,0 0 0,0 0 0,-1 0 0,1 1-1,0-1 1,-3 3-20,1-1 0,-1 1 0,1 0-1,0 0 1,-4 5 0,-9 25-62,1 1 0,-17 62 0,27-84 91,-24 90 219,-26 169 1,49-222-96,2 1-1,2-1 1,3 1 0,10 64-1,-11-106-15,0 0 0,1 0-1,0-1 1,0 1-1,0 0 1,6 10 0,-7-17-85,-1 0 0,1 0 1,-1-1-1,1 1 0,0 0 1,-1 0-1,1-1 0,0 1 1,0 0-1,-1-1 0,1 1 0,0 0 1,0-1-1,0 1 0,0-1 1,0 0-1,0 1 0,0-1 1,0 0-1,0 1 0,1-1 0,0 0 4,1 0 0,-1 0 0,0-1 0,0 1 0,0-1 0,-1 1 0,1-1 0,0 1 0,0-1 0,3-2 0,3-2 21,1-1 0,-1 0-1,12-12 1,-14 13-40,-2 1-2,260-219 76,-239 203-126,-13 10-178,27-17 0,-50 42 23,-18 30 0,20-27 175,0 0 0,0 0-1,2 1 1,-8 29 0,13-40 56,1 1-1,-1 0 1,2-1 0,-1 1 0,1 0-1,0-1 1,1 1 0,0 0-1,0-1 1,1 1 0,0-1 0,0 1-1,5 9 1,-4-13 14,-1-1 0,1 0 0,0 0 0,0 0 0,0 0 0,5 5 0,-6-7-16,0 0 1,1-1-1,-1 1 1,1 0 0,-1 0-1,1-1 1,-1 0-1,1 1 1,0-1-1,0 0 1,0 0-1,3 0 1,-1-1 1,-1 0 0,1 0 0,-1-1 0,1 0 0,-1 0 0,0 0 0,1 0 1,-1-1-1,0 0 0,0 1 0,0-1 0,7-5 0,-1-1-12,1 0 0,-1 0 0,12-13 0,55-68 21,-56 62-49,1 0 0,1 2 1,46-38-1,28-7-295,-93 67 307,-3 2-7,-1 0-1,1 1 0,0-1 1,0 0-1,-1 1 1,1-1-1,0 0 0,0 1 1,0-1-1,0 1 1,0 0-1,0-1 0,0 1 1,-1-1-1,1 1 1,0 0-1,1 0 0,-1 0 1,0 0-1,0 0 1,0 0-1,0 0 0,0 0 1,1 0-1,2-4 66,-2 2-35,-4 4-33,-14 7-425,5-3 432,-2 3 0,-7 8-23,15-14 16,0 1 1,1 0-1,0 0 0,0 0 1,0 0-1,-5 8 1,-4 10 61,-18 47 0,27-57-73,0 0-1,0 0 1,2 0-1,-1 1 1,0 24 0,5 15 124,-2-51-86,0 1-1,0-1 0,0 1 0,0-1 0,1 1 0,-1-1 1,0 1-1,1-1 0,-1 1 0,1-1 0,-1 1 0,1-1 1,0 1-1,0-1 0,0 0 0,-1 0 0,1 1 1,0-1-1,0 0 0,1 0 0,0 1 0,0-1-3,0 0 0,0 0-1,1 0 1,-1 0 0,0 0-1,0-1 1,0 1 0,1-1 0,-1 0-1,0 1 1,1-1 0,3-1-1,4 0 3,0 0-1,0-2 1,-1 1-1,1-1 1,12-6-1,43-23-18,-26 11 23,83-52 120,2-1-166,-69 41 64,-42 24-79,1 0 0,0 1 0,0 1 0,19-8 0,-10 6-50,-19 7 87,-1 1 1,0-1 0,0 1-1,1 0 1,-1 0 0,0 0-1,1 0 1,0 1 0,-1-1-1,1 1 1,-1 0 0,7 0-1,-3 1 17,2 0-107,-9-1 90,0 1 0,0-1 0,0 0 0,0 0 0,0 1 0,0-1 0,0 0 0,0 0 0,0 1 0,0-1 0,0 0 0,0 0 0,0 1 1,0-1-1,0 0 0,0 0 0,-1 0 0,1 1 0,0-1 0,0 0 0,0 0 0,0 0 0,0 1 0,-1-1 0,1 0 0,0 0 0,0 0 0,0 0 1,-1 1-1,1-1 0,0 0 0,0 0 0,-1 0 0,1 0 0,0 0 0,-1 0 0,-11 10-62,-2-2 1,-21 11-1,19-11 130,-21 15 0,19-9-74,0 0-1,1 1 0,1 1 0,1 1 0,0 0 0,1 1 0,1 1 0,-13 24 0,23-38 34,1 1-1,0-1 0,0 1 0,0 0 0,1-1 0,0 1 0,0 0 0,0 0 0,1 0 0,0 0 0,0 0 0,0 0 0,1 0 0,0 0 0,0 0 0,1-1 1,-1 1-1,1 0 0,1-1 0,-1 1 0,1-1 0,0 0 0,0 0 0,0 0 0,1 0 0,-1 0 0,1-1 0,1 0 0,-1 1 0,0-2 0,1 1 0,0 0 0,0-1 1,0 0-1,0 0 0,1-1 0,-1 1 0,1-1 0,-1 0 0,1-1 0,0 1 0,7 0 0,-1-1 16,0 0-1,0-1 0,0-1 1,0 0-1,16-3 1,59-18-9,-73 18-27,22-7 22,-1-1-1,0-2 1,-1-2-1,44-26 1,-55 27-8,-1 0 1,0-2-1,-1 0 0,-1-1 1,-1-2-1,30-38 0,-35 40-30,-4 5-32,0-1 1,0 0 0,-1-1 0,-1 0-1,8-20 1,-15 33 31,-1 1 1,1-1-1,-1 0 0,0 1 0,1-1 1,-1 0-1,0 1 0,0-1 0,0 0 1,0 1-1,0-1 0,0 0 0,-1 1 0,1-1 1,0 1-1,-1-1 0,1 0 0,-1 1 1,0-1-1,0 1 0,-1-3 0,1 3-5,-1 0-1,1-1 0,-1 1 0,1 0 0,-1 0 0,1 1 0,-1-1 0,0 0 0,1 0 0,-1 1 0,0-1 1,0 1-1,0 0 0,1-1 0,-1 1 0,0 0 0,0 0 0,0 0 0,0 0 0,-2 1 0,-3 0 16,0 0-1,0 1 1,0-1-1,1 1 1,-1 1-1,0-1 1,1 1-1,-1 1 1,1-1-1,0 1 0,0 0 1,1 0-1,-1 1 1,1 0-1,0 0 1,0 0-1,0 0 1,1 1-1,0 0 1,0 0-1,0 0 0,1 0 1,-4 11-1,3-8 62,1 0-1,1 1 0,-1-1 0,1 1 0,1-1 0,0 1 1,1 0-1,-1 0 0,2 0 0,0-1 0,0 1 1,0 0-1,1-1 0,1 1 0,0-1 0,7 18 0,-4-17-11,0 0 0,0 0 0,1-1-1,0 0 1,1-1 0,0 1 0,0-2-1,0 1 1,1-1 0,1 0-1,-1-1 1,1 0 0,0 0 0,0-1-1,1-1 1,-1 0 0,1 0 0,0-1-1,0 0 1,13 1 0,5-1-136,1-1 0,-1-2-1,1-1 1,42-7 0,116-33-5561,-111 21 2807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9:04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 5408,'-1'-1'161,"1"1"1,0-1-1,0 1 1,0-1-1,-1 0 1,1 1-1,0-1 1,0 1-1,0-1 1,0 0-1,0 1 1,0-1-1,0 0 0,0 1 1,0-1-1,1 0 1,-1 1-1,0-1 1,0 1-1,1-1 1,-1 0-1,0 1 1,1-1-1,-1 1 1,0-1-1,1 1 1,-1-1-1,1 1 1,-1 0-1,1-1 1,-1 1-1,1-1 0,-1 1 1,1 0-1,-1-1 1,1 1-1,-1 0 1,1 0-1,0-1 1,1 1 122,-1-1 1,0 1 0,1 0 0,-1 0-1,1-1 1,-1 1 0,0 0-1,1 0 1,-1 0 0,1 1 0,-1-1-1,1 0 1,-1 0 0,0 1-1,1-1 1,-1 1 0,2 0-1,2 3 144,1 0 0,-1 0-1,-1 0 1,1 1 0,-1 0-1,1-1 1,4 9 0,22 42 941,-1-3-602,-21-39-656,8 12-82,0-1 1,2 0-1,39 38 1,-57-62-166,13 10-1760,-1-9-2477,1-4 1824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9:05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32 5632,'-4'-1'1580,"-18"-1"13970,208-6-13779,104-3-924,-156 10-2910,-139-7-4049,3 8 5317,0 0 1,0-1-1,0 1 0,0 0 1,0 0-1,0 0 0,0 0 1,-4 1-1,-8 3-4682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9:0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33 109 5216,'-11'-3'851,"-10"-6"10175,22 8-9832,7-3-300,-1 1-1,1 0 1,0 0-1,8-1 0,8-3-58,162-37 1120,-166 40-1884,34-5 80,65-3 1,-4 10-2711,-108 1 1688,0 2-1,-1-1 1,1 1-1,-1 0 0,0 0 1,13 4-1,5 7-1922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9:3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1 2720,'5'0'15493,"-7"0"-15432,1 0 1,0 1-1,-1-1 1,1 1-1,0-1 1,0 1-1,-1-1 1,1 1-1,0 0 1,0 0-1,0-1 1,0 1-1,-1 2 1,-16 15 173,12-11-46,-141 133 1336,64-71-995,-58 54 684,128-109-1107,1 1 0,1 0-1,1 1 1,0 0 0,1 0 0,1 1-1,1 0 1,0 1 0,-6 25-1,3-2 122,2 0 0,2 0 0,-1 48 0,6-57-3,1 0 0,2-1 0,10 63 0,-8-78-114,0-1 0,1 0 0,0 0 0,1 0 0,1-1 0,1 0 0,0 0 0,0 0 0,19 20 1,-15-21 30,0-1 0,1-1 0,1 1 0,0-2 1,0 0-1,22 11 0,31 8-782,2-7-3481,-63-20 2825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9:3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117 137 2144,'6'-15'2493,"-6"13"-2160,0 1 1,0 0-1,0 0 0,1 0 1,-1 0-1,1 0 0,-1-1 1,5-6 6776,-6 8-7026,-2 2 1434,-15 59 583,3-4-1228,-13 87 1,-1 12-72,-2-15 30,29-133-588,1 0-1,-1 15 1,2-22-31,1-5 283,16-36 11,35-180-386,3-15-248,-46 211 155,1 1 0,15-27 0,-6 11 6,-12 26-41,1 0 0,0 1 1,11-14-1,-19 25 2,1 1 0,-1 0 0,0-1 0,0 1 0,1 0 0,-1 0 0,0-1 0,1 1 0,-1 0 0,0-1 0,1 1 0,-1 0 0,0 0 0,1 0 0,-1 0 0,0-1 0,1 1 0,-1 0 0,1 0 0,-1 0 0,0 0 0,1 0 0,-1 0 0,1 0 0,-1 0 0,0 0 0,1 0 0,-1 0 0,1 0 0,0 1 6,0-1 0,-1 1 1,1-1-1,0 1 0,-1-1 1,1 1-1,0 0 0,-1 0 1,1-1-1,-1 1 0,1 0 0,0 1 1,12 32 98,-11-27-142,21 77 291,14 103 0,-16-74 32,-14-84-114,1 1 0,21 50 0,-28-78-7,8-7 224,-5 2-350,0-1 0,0 1 0,0-1 0,-1 0 0,0-1 1,0 1-1,0 0 0,2-7 0,20-43-211,-15 30 127,21-50-198,26-58-138,-17 40 403,7-14-18,-45 102-5,-1 3-16,0-1 1,0 0 0,-1 1 0,1-1-1,0 0 1,-1 1 0,1-1-1,-1 0 1,0 0 0,1-1 0,0-5-434,3 11 126,3 14 289,-6-15 149,2 7-6,-1 0 1,0 1-1,0-1 1,-1 1-1,0 14 1,2 10-37,7 213 498,-3-38-335,-6-185-95,-1-16-63,1 1 0,2 15 1,-1-18-2,-1 1 1,-1-1 0,1 0-1,-1 10 1,0-9-46,0-5 11,0 5-2068,-1-12-231,-15-26-8383,11 20 7642,-3-1-1450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9:3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47 3808,'1'-18'11657,"-7"11"-10930,3 5-482,-1-1 0,1 1 1,-1 0-1,1 0 1,-1 0-1,0 0 1,0 1-1,0 0 1,0 0-1,0 0 1,0 0-1,0 0 1,0 1-1,0 0 1,0 0-1,0 0 1,-6 1-1,-4 1-108,0 2 0,-1-1 1,-20 10-1,8-3 106,-36 18 162,59-26-368,0 1 0,-1-1-1,1 1 1,0 0-1,0 0 1,0 0 0,1 1-1,-1-1 1,1 1-1,0 0 1,-3 5 0,5-8-18,0 1 0,0-1 1,0 1-1,0 0 1,0-1-1,0 1 0,1 0 1,-1-1-1,1 1 1,-1 0-1,1 0 0,-1-1 1,1 1-1,0 0 1,0 0-1,0 0 0,0-1 1,1 1-1,-1 0 1,0 0-1,1 0 0,-1-1 1,1 1-1,-1 0 0,1-1 1,0 1-1,0 0 1,0-1-1,0 1 0,0-1 1,0 0-1,0 1 1,2 1-1,3 1 28,1 1 1,-1-1-1,1 0 1,0 0-1,0-1 1,0 0-1,0 0 1,0-1-1,1 0 1,-1 0-1,1-1 0,0 0 1,-1 0-1,1-1 1,0 1-1,9-3 1,-9 2-73,-1-1 0,0-1 1,1 1-1,-1-2 0,0 1 1,0 0-1,0-1 0,0-1 1,-1 1-1,1-1 0,-1 0 1,0-1-1,0 1 0,0-1 1,-1 0-1,0 0 0,6-8 1,-9 9 55,1 1 1,-1-1-1,0 1 1,-1-1 0,1 0-1,-1 0 1,1 0 0,-1 1-1,0-1 1,-1 0-1,1 0 1,-1-1 0,1-4-1,-2 20 463,1-8-397,0 0 0,-1 0 0,1 1 1,1-1-1,-1 0 0,0 0 0,1 0 1,-1 0-1,1 0 0,0 0 0,0 0 0,0 0 1,1 0-1,1 2 0,6 8-37,-7-8 0,1-1-1,0 0 1,1 0-1,5 6 1,13 9-402,1-27-19780,-9 3 16677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9:34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5312,'-8'0'12085,"7"16"-8773,-10 24-2040,2 1 0,-7 65 0,11-64-902,0-2-235,-21 182 1176,22-199-1220,0 10-49,-1-14-730,5-18-5,-6-16-9524,3 7 7239,-1-5-174,0-3-1658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9:35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41 8128,'-1'-1'126,"1"1"0,-1 0-1,1-1 1,0 1 0,-1 0 0,1-1 0,0 1 0,0-1 0,-1 1 0,1-1 0,0 1 0,0-1 0,0 1-1,0-1 1,-1 1 0,1 0 0,0-1 0,0 1 0,0-1 0,0 1 0,0-2 0,9 1 2327,2 1-1202,60-9 2820,63-5-691,76 9-2102,-164 5-5005,1 0-3845,-39 0 1140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9:36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83 5472,'4'4'8180,"-4"0"-8216,-43 166 5461,6-24-4552,20-90-425,-37 82 0,4-36 608,45-91-641,5-8-267,2-6-258,9-13-59,-1-1-1,0-1 0,-1 0 1,8-27-1,19-81 51,-14 45 46,26-83 404,-41 140-189,3-35 1,2-5 447,7-13 503,-19 77-1083,0 0 1,0 0-1,0-1 1,0 1-1,0 0 1,0 0-1,0 0 1,0 0-1,0 0 1,0-1-1,0 1 1,0 0-1,0 0 1,0 0-1,0 0 1,0-1-1,0 1 1,0 0-1,0 0 1,0 0-1,1 0 1,-1 0-1,0 0 1,0-1-1,0 1 1,0 0-1,0 0 1,0 0-1,0 0 1,1 0-1,-1 0 1,0 0-1,0 0 1,0 0-1,0 0 1,0 0-1,1-1 1,-1 1-1,0 0 1,0 0-1,0 0 1,0 0-1,1 0 1,-1 0-1,0 0 1,0 0-1,0 1 1,0-1-1,1 0 1,-1 0-1,6 10 204,3 22-92,-7-27-44,12 62 65,-2 0-1,4 92 0,-14-134-89,13 83-109,-6-56 240,-3-28 46,-5-25-229,0 1 0,0 0 0,-1 0 0,1-1 0,0 1 0,0-1 0,-1 1 0,1-1 0,-1 1 0,1-1 0,0 1 0,-1-1 0,1 0 0,0 0 1,2-4-124,0 0 1,0-1-1,0 1 1,-1-1-1,0 0 1,3-12-1,5-40-479,-6 27 378,17-76-340,39-119 1,-54 207 724,-3 12-130,-1 1-1,0-1 1,0 0-1,2-11 1,5 23 533,-2 0-448,-1 2-1,1-1 1,-1 1 0,0 0 0,-1 0-1,0 0 1,0 1 0,6 14-1,-1-2-5,-2 1-1,9 30 0,26 122 411,36 119 366,-73-274-1020,1-1 0,16 31-1,-23-46-655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9:3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 6816,'0'0'106,"0"-1"1,0 1-1,-1-1 1,1 1-1,0 0 1,0-1-1,0 1 1,-1-1-1,1 1 1,0 0-1,0-1 1,-1 1-1,1 0 1,-10-3 8785,19 11-6641,-2 0-1812,0-1-1,-1 1 1,0 1-1,0-1 1,-1 1 0,8 17-1,4 7 60,60 95 73,-66-109-810,2-1 0,0 0 0,1-1 0,29 27 0,-37-39 399,3 0-4075,-9-5 3749,1 0 0,-1 0 0,0 0 0,0 0-1,1 0 1,-1 0 0,0 0 0,1 0 0,-1 0 0,0 0 0,1 0-1,-1 0 1,0 0 0,0 0 0,1 0 0,-1 0 0,0-1 0,1 1-1,-1 0 1,0 0 0,0 0 0,1 0 0,-1-1 0,0 1 0,0 0-1,0 0 1,1 0 0,-1-1 0,0 1 0,0 0 0,0 0 0,0-1-1,0 1 1,1 0 0,-1-1 0,0 1 0,0 0 0,0 0 0,0-1-1,0 1 1,0 0 0,0-1 0,0 1 0,0 0 0,0-1 0,0 1-1,0 0 1,0 0 0,0-1 0,0 1 0,-1-1 0,1-7-5066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5:35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28 3552,'15'0'9947,"-22"-4"-8534,-2 0-1199,0 0 0,0 1 0,-1 0 0,1 0 0,-18-2 0,21 4-179,-1 1 0,1 0 0,-1 0 0,1 0 0,0 1 0,0 0 0,-1 0 0,1 0 0,0 1 0,-7 2 0,-13 7 78,15-7-66,0 1 0,0 0-1,0 0 1,-11 9-1,0 1 106,16-11-49,-1 0 0,2 1 0,-1 0 0,-7 7 0,9-8-56,1 1 1,-1 0-1,1 0 0,0 0 0,0 0 1,1 0-1,-1 1 0,-2 8 0,4-10-3,1-1-1,-1 1 1,1 0-1,-1-1 0,1 1 1,0-1-1,1 1 1,-1 0-1,0-1 1,1 1-1,0-1 0,0 1 1,0-1-1,0 1 1,3 3-1,-2-2 33,1-1 0,0 1 0,0-1 0,0 0 0,0 1 0,1-1 0,0-1 0,0 1 0,0-1 1,0 1-1,0-1 0,1 0 0,0-1 0,-1 1 0,1-1 0,0 0 0,0 0 0,0 0 0,0-1 0,1 0 0,-1 0 0,0 0 0,1-1 0,-1 0 0,0 0 0,1 0 0,-1 0 0,0-1 0,1 0 0,8-3 0,1-1 41,0-2 0,-1 0 0,0 0 0,0-2-1,-1 1 1,0-2 0,0 0 0,-1 0 0,15-17-1,-9 6-100,25-33 0,-41 49-15,0 1 0,0-1 0,0 0 0,0 0 0,-1-1 0,0 1 0,0 0-1,0 0 1,-1-1 0,1 1 0,-2-10 0,1 15-1,0 0 1,0 0-1,0 0 1,1-1-1,-1 1 1,0 0-1,0 0 0,0 0 1,0-1-1,0 1 1,0 0-1,0 0 0,0 0 1,-1-1-1,1 1 1,0 0-1,0 0 1,0 0-1,0 0 0,0-1 1,0 1-1,0 0 1,0 0-1,0 0 0,-1 0 1,1-1-1,0 1 1,0 0-1,0 0 1,0 0-1,0 0 0,-1 0 1,1 0-1,0-1 1,0 1-1,0 0 1,0 0-1,-1 0 0,1 0 1,0 0-1,0 0 1,0 0-1,-1 0 0,1 0 1,-10 5-160,1 0 171,6-3 9,1 0 0,-1 1 0,1-1 0,-1 1-1,1-1 1,0 1 0,0 0 0,0 0 0,0 0 0,1 0 0,-2 4 0,0 0 24,2-3-40,0-1 0,0 1 0,0-1 0,0 1 0,0 0 1,1-1-1,0 1 0,0 0 0,0 0 0,0 3 0,2 15 88,1 1-149,0-11 164,1 0-1,1-1 0,-1 0 0,2 0 1,0 0-1,0 0 0,1-1 0,14 16 1,-15-19 6,0-1 1,0 0-1,10 7 1,-13-11-81,0-1 1,-1 1 0,1-1-1,0 0 1,0 0 0,0 0 0,0 0-1,1 0 1,-1-1 0,0 1 0,6-1-1,-2-1-111,0 1 0,-1-1 0,0-1 0,1 1 0,-1-1 0,0 0 0,1-1 0,-1 1-1,-1-1 1,9-6 0,0 4-611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6:4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1173 2080,'-18'7'1456,"22"-9"603,0 0 1,0 0-1,0-1 0,6-4 1,19-20 893,25-36-1969,182-215 776,-180 223-1652,-21 23 23,-2-2 0,45-59 0,-43 38 92,-2-1-1,33-78 0,20-98 887,-80 216-1029,-3 6-29,0 1 0,0-1 0,-1 0 1,0 0-1,0-1 0,-1-10 0,-2 14-282,-2 6 70,-1 7-13,-2 5 130,2 0-1,0 0 0,-4 18 0,6-23 38,-86 257 161,31-102 278,47-128-218,-11 56 0,19-74-81,0 1-1,1-1 0,0 0 1,1 1-1,1-1 1,3 17-1,-3-28-56,0 0 1,0-1-1,0 1 0,0-1 1,1 1-1,3 5 0,-4-8-49,-1 0 0,1 0 0,-1 0 0,1-1-1,0 1 1,0 0 0,-1 0 0,1-1 0,0 1-1,0-1 1,0 1 0,0 0 0,0-1 0,0 0-1,0 1 1,0-1 0,0 0 0,0 1 0,0-1-1,0 0 1,0 0 0,0 0 0,0 0 0,0 0 0,0 0-1,0 0 1,0 0 0,0-1 0,2 1 0,3-3 58,1-1 0,-1 1 0,0-1 0,0 0 0,0-1 0,0 1 0,-1-1 1,1-1-1,7-9 0,0 1 24,12-12-67,17-18-215,83-67 0,-108 100-132,-17 11 302,0 0 0,0 0 1,0 0-1,0 0 1,0 0-1,1 0 0,-1 0 1,0 0-1,0 0 0,0 0 1,0 0-1,0 0 0,0 0 1,0 0-1,0 0 0,0 0 1,0 0-1,0 0 0,0 0 1,0 0-1,0 0 0,0 0 1,0 0-1,1 0 0,-1 0 1,0 0-1,0 0 0,0 0 1,0 0-1,0 0 0,0 0 1,0 0-1,0 0 0,0 0 1,0 0-1,0 0 1,0 0-1,0 0 0,0 0 1,0 0-1,0 0 0,0 0 1,0 0-1,1 0 0,-1 0 1,0 0-1,0 0 0,0 0 1,0 1-1,0-1 0,0 0 1,0 0-1,0 0 0,0 0 1,0 0-1,0 0 0,0 0 1,0 0-1,0 0 0,0 0 1,0 0-1,0 0 0,0 0 1,0 0-1,0 0 0,0 1 1,0-1-1,-7 10-109,-1 1 127,1 0 0,0 1 1,1 0-1,0 0 0,1 0 0,0 1 0,1 0 0,0-1 0,1 2 0,1-1 0,-1 18 1,6-8 189,-2-23-182,-1 1 0,0 0 0,0 0 0,0 0-1,1-1 1,-1 1 0,0 0 0,1-1 0,-1 1-1,1 0 1,-1-1 0,1 1 0,-1 0 0,1-1-1,-1 1 1,1-1 0,0 1 0,-1-1 0,1 1-1,0-1 1,-1 0 0,1 1 0,0-1-1,0 0 1,-1 1 0,2-1 0,3-1 46,0 0 0,0-1 0,0 0 0,0 0 1,0 0-1,-1 0 0,1-1 0,0 1 0,-1-1 0,8-7 0,3-1 35,222-145 3,-234 154-89,17-10-817,-20 17 286,-8 8 383,1-2 159,0 1 0,1-1 0,0 1 1,-7 23-1,12-32 5,0 0 0,0 1-1,0-1 1,1 0 0,-1 1 0,1-1 0,0 1 0,0-1-1,0 1 1,0-1 0,1 0 0,0 1 0,-1-1-1,1 0 1,0 1 0,1-1 0,-1 0 0,0 0 0,1 0-1,0 0 1,0 0 0,0 0 0,0 0 0,3 2 0,-3-4-5,0 1 1,0-1-1,0 0 1,0 0-1,1 0 1,-1 0-1,0-1 1,1 1-1,-1 0 1,1-1-1,-1 0 1,1 0-1,-1 1 1,1-2 0,-1 1-1,1 0 1,-1 0-1,0-1 1,1 1-1,-1-1 1,1 0-1,-1 0 1,3-1-1,6-3 49,-1 0 0,0 0 0,0-1 0,9-7 0,1-3-28,-1 0 1,17-21-1,-17 17-168,31-25 0,-46 42 74,0 1 0,0-1 0,0 1 0,0 0 0,0 1 1,1-1-1,-1 1 0,1 0 0,-1 0 0,1 0 0,0 0 0,-1 1 1,7 0-1,7 1 105,1 1-1,19 4 1,14 2-98,-46-8 34,-2 0-28,1 1 0,0-1 0,-1 1 0,1 0 0,5 1 0,-9-1 32,0-1 1,-1 0-1,1 0 0,-1 1 1,1-1-1,0 1 1,-1-1-1,1 0 0,-1 1 1,1-1-1,-1 1 1,1-1-1,-1 1 1,1 0-1,-1-1 0,1 1 1,-1-1-1,0 1 1,0 0-1,1-1 0,-1 1 1,0 0-1,0-1 1,1 1-1,-1 0 0,0 0 1,0-1-1,0 1 1,0 0-1,0-1 1,0 1-1,0 0 0,-1-1 1,1 1-1,0 0 1,0 0-1,0-1 0,-1 1 1,1 0-1,0-1 1,-1 1-1,0 0 1,-28 47-151,1-3 154,16-25 88,-15 41 0,24-50-25,-1 0-1,1 0 1,1 0-1,0 1 1,-1 21 0,3-30-38,0-1 1,0 1-1,0-1 1,1 1-1,-1-1 1,1 1-1,0-1 1,-1 1-1,1-1 1,0 0-1,0 1 1,1-1-1,-1 0 1,0 0-1,1 0 1,-1 0-1,1 0 1,0 0 0,1 1-1,-1-1-6,0-1 1,0 0-1,0 0 0,-1-1 1,1 1-1,0 0 0,0-1 1,0 1-1,0-1 0,0 1 1,0-1-1,1 0 0,-1 0 1,0 0-1,0 0 0,0 0 1,0-1-1,0 1 0,0-1 1,0 1-1,0-1 0,0 0 1,3-1-1,2-2 16,0 0 0,0-1-1,-1 0 1,0 0 0,0 0-1,0-1 1,0 0 0,-1 0-1,0 0 1,5-7 0,0-4 12,0 0-1,14-36 1,-20 43-58,0-1-1,0 0 0,-2 0 1,1 0-1,-1-1 1,-1 1-1,0-1 0,-1-16 1,0 24-22,-1 0 1,1 0 0,-1 0-1,0 1 1,0-1-1,0 0 1,0 1 0,-1-1-1,0 0 1,1 1 0,-1 0-1,0-1 1,-1 1-1,1 0 1,-1 0 0,1 0-1,-1 1 1,0-1 0,0 1-1,0-1 1,0 1-1,-1 0 1,1 0 0,0 0-1,-1 1 1,0-1 0,1 1-1,-5-1 1,-17-3 32,11 6 87,14-1-87,0 0-1,0 0 1,-1 0-1,1 0 0,0 0 1,0 0-1,0 1 1,-1-1-1,1 0 0,0 0 1,0 0-1,0 0 1,0 0-1,-1 0 0,1 1 1,0-1-1,0 0 1,0 0-1,0 0 0,0 0 1,0 1-1,0-1 1,-1 0-1,1 0 1,0 0-1,0 0 0,0 1 1,0-1-1,0 0 1,0 0-1,0 0 0,0 1 1,0-1-1,0 0 1,0 0-1,0 1 0,0-1 1,0 0-1,0 0 1,0 0-1,1 1 0,-1 0 6,1-1 0,0 1 0,0 0-1,0 0 1,0-1 0,0 1-1,0-1 1,0 1 0,0-1-1,0 1 1,0-1 0,0 0-1,1 1 1,-1-1 0,0 0-1,0 0 1,2 0 0,5 1 29,214 33 580,-175-31-648,-1-2 1,88-8-1,-111 4-284,-7 2-910,1-1 1,-1-1 0,0 0-1,0-1 1,21-9-1,-36 13 1006,-1-1-1,1 1 0,-1-1 0,1 1 0,-1 0 0,1-1 0,-1 1 1,1-1-1,-1 1 0,1-1 0,-1 1 0,0-1 0,1 0 1,-1 1-1,0-1 0,1 0 0,-1 0-159,5-8-2374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9:37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578 6 6240,'1'-5'1553,"0"5"-581,6 2 967,-8 0-1513,1 1 0,-1-1-1,0 1 1,0-1 0,1 1 0,-2-1 0,1 1 0,0-1 0,0 0 0,-1 1 0,1-1 0,-1 0 0,0 0 0,1 0 0,-1 0 0,-4 2 0,-5 5 686,-22 14 0,28-20-743,-69 40 1568,36-22-988,-41 30 0,-116 108 419,115-89-4731,34-29-2098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9:3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13 2720,'-1'-1'134,"-1"0"-1,1 0 1,-1 0 0,0 0 0,1 1 0,-1-1-1,-17-5 15869,43 33-15490,27 39-1,-19-23-9,-14-18-307,-2 0-1,0 2 0,-2 0 1,-1 1-1,-1 0 1,-1 1-1,-2 0 0,6 31 1,-6-23-55,20 101 346,-25-112-315,-1-1 1,-2 1-1,-2 38 1,-5-13 104,-3-1 0,-2 0 0,-2 0 1,-33 80-1,39-116-381,1 1 0,-2-1 0,0-1 1,0 0-1,-1 0 0,-19 20 0,17-22-1086,0 0 0,-1-1 0,-24 16-1,33-24 632,1-1-1,-1 1 0,0 0 0,0-1 1,0 0-1,0 0 0,0 0 0,0 0 1,0 0-1,0 0 0,0-1 0,0 1 1,0-1-1,-1 0 0,1 0 0,0-1 1,0 1-1,0 0 0,0-1 0,-1 0 1,1 0-1,0 0 0,0 0 1,0 0-1,1-1 0,-1 1 0,-5-4 1,-10-14-2299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9:40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69 1664,'-2'-7'304,"2"5"-124,0 3-33,7 7 4758,-6-8-4673,-1 0-1,1 0 1,-1 1 0,1-1 0,-1 0 0,1 0 0,-1 0-1,1 0 1,-1 0 0,1 0 0,-1 0 0,1 0 0,0 0-1,-1-1 1,1 1 0,0 0 0,0-8 1501,-1-4 459,-1 12-2143,1-2 136,0 1-1,-1-1 0,1 1 1,-1-1-1,1 1 1,-1-1-1,0 1 0,1-1 1,-1 1-1,0 0 1,0-1-1,0 1 0,0 0 1,0 0-1,0 0 1,-3-2-1,1 0-72,0 1 0,-1-1-1,1 1 1,-1 0 0,0 0 0,1 0-1,-1 1 1,0-1 0,0 1 0,0 0-1,0 0 1,0 1 0,-1-1 0,1 1-1,0-1 1,0 2 0,0-1 0,0 0-1,-1 1 1,-7 1 0,0 2 31,-1 0 0,1 1 0,0 0 0,0 1 0,-16 11 0,21-12-10,-1 0 0,1 0-1,1 1 1,-1 0-1,1 1 1,0-1 0,1 1-1,-1 0 1,-5 11 0,9-14-56,0 0 0,0 0 1,0 0-1,1 1 1,-1-1-1,1 0 1,0 1-1,0-1 0,1 1 1,-1 0-1,1-1 1,0 1-1,0-1 0,1 1 1,-1 0-1,1-1 1,0 1-1,0-1 1,3 7-1,-1-4 73,1-1 0,0 0 0,0 0 0,0 0 0,1 0 0,0 0 0,0-1 0,0 0 0,1 0 0,12 7 0,-5-3 51,1-2 0,1 1-1,28 9 1,-30-14-391,-1-1 0,1 0 1,0 0-1,0-1 0,0-1 0,0 0 0,0-1 0,0-1 0,19-3 1,-28 3-490,1 1 1,-1-1-1,1 0 1,-1 0 0,8-5-1,14-6-8786,-14 9 3300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9:41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34 6048,'-4'-5'714,"3"4"-595,0 0-1,1 0 0,-1 0 0,0 0 1,0 0-1,0 0 0,0 1 1,0-1-1,0 0 0,0 1 0,-9-17 13621,18 16-14219,18 1 1453,-6-1-551,29 3 0,-44-2-436,0 1 1,0 0 0,-1 0 0,1 0 0,0 1 0,-1 0-1,1 0 1,-1 0 0,1 0 0,-1 0 0,5 5 0,-7-6 13,-1 0 1,0 0 0,0 0 0,0 0 0,0 0-1,0 1 1,0-1 0,0 0 0,-1 0-1,1 1 1,0-1 0,-1 1 0,1-1-1,-1 0 1,1 1 0,-1-1 0,0 1 0,0-1-1,0 1 1,0 2 0,0-2 7,0 1 0,-1-1 0,0 1 1,0-1-1,0 1 0,0-1 0,0 0 0,0 1 0,0-1 1,-1 0-1,-1 2 0,-4 4 101,-1 0 1,0-1-1,0 1 1,-15 8-1,-32 27 400,-10 7 438,64-49-908,0-1 0,0 1 0,1-1 0,-1 1 0,0-1 0,0 1-1,1 0 1,-1-1 0,0 1 0,1 0 0,-1-1 0,0 1 0,1 0 0,-1 0 0,0 1 0,1-1-6,0-1 1,0 0-1,1 1 0,-1-1 1,0 0-1,0 0 1,0 1-1,0-1 0,0 0 1,1 0-1,-1 1 0,0-1 1,0 0-1,1 0 0,-1 1 1,0-1-1,0 0 1,1 0-1,-1 0 0,0 1 1,0-1-1,1 0 0,-1 0 1,0 0-1,1 0 1,-1 0-1,0 0 0,1 0 1,-1 0-1,7 1 280,0 0-1,0 0 1,8-2 0,-10 1-426,98-6 347,-33 0-1994,-1 6-3620,-60 1 4114,-1 0 1,0 0-1,0 1 0,0 0 0,0 0 1,0 1-1,0 0 0,-1 0 0,1 1 1,-1 0-1,8 6 0,8 10-2419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9:4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23 3808,'-6'3'23488,"8"-2"-22519,3 0-3816,13-2 3447,36-7 1,-2 0-186,39 0-29,115 5 1,-181 5-501,25 6 0,-12-1-463,-37-7 53,1 0 1,-1 1-1,0-1 1,1 1-1,-1-1 1,0 1-1,0-1 0,0 1 1,0 0-1,0 0 1,0 0-1,0-1 1,0 1-1,0 0 1,0 0-1,0 0 0,0 0 1,-1 1-1,1-1 1,1 2-1,24-2-13755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9:4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32 3552,'1'-1'240,"-1"0"-1,0 0 1,0 0 0,1 0-1,-1 0 1,1 0 0,-1 0-1,1 0 1,-1 0 0,1 1-1,-1-1 1,1 0 0,0 0-1,-1 0 1,1 1 0,0-1-1,0 0 1,0 1 0,-1-1-1,1 1 1,0-1 0,0 1-1,2-1 1,3-3 2141,-6 4-2261,0 0 0,0 0 0,0 0 0,1-1 0,-1 1 0,0 0 0,0 0 0,0 0 0,0-1-1,0 1 1,0 0 0,0 0 0,0 0 0,0-1 0,0 1 0,0 0 0,0 0 0,0-1 0,0 1 0,0 0 0,0 0 0,0 0 0,0-1 0,0 1 0,0 0 0,0 0 0,0-1 0,0 1 0,0 0-1,0 0 1,-1 0 0,1-1 0,0 1 0,0 0 0,0 0 0,0 0 0,-1 0 0,1-1 0,0 1 0,0 0 0,0 0 0,0 0 0,-1 0 0,1 0 0,0 0 0,0 0 0,-1 0 0,1 0 0,0-1-1,0 1 1,0 0 0,-1 0 0,1 0 0,0 0 0,0 0 0,-1 0 0,-4 1 77,1-1 1,-1 1-1,0 0 0,0 0 0,1 1 1,-1-1-1,-4 3 0,-34 18 407,15-7-61,-7 2-54,1 1 0,0 2 0,-45 36 0,64-44-349,0 1 0,1 1 0,1 0 0,0 1 0,1 0 0,1 1 0,0 1 0,-16 34 0,3 5 160,-21 74-1,38-104-166,1-1 0,1 1 0,1 0 1,2 0-1,1 43 0,2-54-42,1 1 0,1-1 0,1-1 1,0 1-1,1 0 0,10 22 0,51 78 462,-32-59-416,-17-29-18,1-1 1,29 32 0,-7-14-2575,-38-42 1919,0 0 1,0 0 0,0 0 0,0 0 0,0-1-1,1 1 1,-1-1 0,1 1 0,-1-1 0,1 0-1,-1 0 1,1 0 0,0 0 0,-1-1 0,1 1-1,4 0 1,15-4-6371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9:4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180 120 5312,'-10'-4'1475,"7"10"2924,-2 10-1559,-6 15-1417,2 1 0,-11 63 0,2-7-252,6-38-486,-37 127 987,36-136-1337,11-30-214,-1 0 0,-1-1-1,0 1 1,-7 13 0,7-20 482,4-4-599,0 0 0,-1 0 0,1 0 1,0-1-1,0 1 0,0 0 0,0 0 0,0 0 0,0 0 1,0 0-1,0 0 0,0 0 0,0 0 0,0 0 0,0 0 1,0 0-1,0 0 0,-1 0 0,1-1 0,0 1 1,0 0-1,0 0 0,0 0 0,0 0 0,0 0 0,0 0 1,0 0-1,0 0 0,0 0 0,0-1 0,0 1 0,0 0 1,0 0-1,0 0 0,0 0 0,0 0 0,1 0 0,-1 0 1,0 0-1,0 0 0,0 0 0,0-1 0,0 1 0,0 0 1,0 0-1,0 0 0,0 0 0,0 0 0,0 0 1,0 0-1,0 0 0,0 0 0,1 0 0,-1 0 0,0 0 1,0 0-1,0 0 0,0 0 0,0 0 0,9-14-56,-1-1 1,-1 0-1,0 0 0,5-20 0,16-69 113,-14 44-28,52-207 292,-53 223 254,32-73 0,-35 86 173,-10 30-576,1 4-159,-1-1 1,1 1 0,0 0 0,-1 0 0,1-1-1,0 1 1,1 0 0,1 3 0,5 12-40,-3 7 68,-1 0 0,-1 0 0,0 29 0,0-16 0,15 147 188,-13-142-155,3 0 1,15 53-1,-18-78 73,-5-17-137,0 1 1,0-1-1,1 1 1,-1-1 0,1 0-1,-1 1 1,1-1-1,-1 0 1,1 0 0,-1 1-1,1-1 1,0 0 0,0 0-1,0 0 1,0 0-1,0 0 1,0 0 0,0 0-1,0 0 1,0 0-1,0-1 1,3 2 0,-2-2-9,-1 0 0,1 0 1,-1 0-1,1-1 1,0 1-1,-1-1 0,1 1 1,-1-1-1,1 1 0,-1-1 1,1 0-1,-1 0 1,0 0-1,1 0 0,-1 0 1,0 0-1,0 0 0,1 0 1,0-2-1,12-12-223,-1-1 0,0 0 0,20-36 1,23-59-515,-29 55 611,10-19 51,53-102 232,-82 165-283,0 1-1,0-1 1,1 1-1,11-10 1,-19 21 120,-1 0 0,0 0 0,1 0 0,-1 0 0,1 0 0,-1 0 0,1 1 0,-1-1 0,1 0 0,-1 0 0,1 0 0,-1 0 0,0 1 0,1-1 0,-1 0 0,1 0 0,-1 1 0,0-1 0,1 0 0,-1 1 0,2 2 25,-1 0 0,0 0-1,0 0 1,-1 0 0,1 0 0,-1 0-1,1 0 1,-1 0 0,0 0 0,0 0-1,0 0 1,-1 5 0,0 5 45,-7 212 857,8 71-267,0-279-631,0 0 0,2 0-1,0 0 1,8 27 0,-10-44-224,0 1 0,0-1 0,0 0 0,0 1 0,0-1 0,0 0 0,0 1 0,0-1 1,0 0-1,1 1 0,-1-1 0,0 0 0,0 1 0,0-1 0,1 0 0,-1 1 0,0-1 0,0 0 0,0 0 0,1 1 0,-1-1 0,0 0 0,1 0 0,-1 0 0,0 1 0,1-1 0,-1 0 0,0 0 0,1 0 0,-1 0 0,0 0 0,1 0 0,-1 0 0,0 0 0,1 0 1,-1 0-1,0 0 0,1 0 0,0 0 0,12-9-4134,-5 3 740,5 1 1039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9:4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 6720,'-1'-1'422,"-6"-1"4868,7 22-1211,-1-4-3048,-1 0 0,0-1 0,-8 29-1,8-35-737,-1 7 116,0 0-1,1 28 1,-1-5-88,-5 36 1263,11-81-1686,0 0 0,0 1 0,0-1 0,1 1 0,0 0 0,0 0 0,1 0 0,-1 1 0,1-1 0,0 1 0,0 0 0,9-5 0,-2 2 85,1 0-1,0 1 1,0 0-1,22-6 1,-30 11 79,1 0 0,-1 0 0,1 1 1,-1-1-1,1 1 0,-1 0 1,1 1-1,0-1 0,-1 1 0,0 0 1,8 2-1,-11-2-15,0 0-1,0-1 1,-1 1-1,1 0 1,0 0-1,0 0 1,0 0-1,-1 0 1,1 1-1,0-1 1,-1 1-1,1-1 1,-1 1-1,0-1 1,1 1-1,-1 0 1,0-1-1,0 1 1,0 0-1,0 0 1,-1 0 0,1 0-1,0 0 1,-1 0-1,1 0 1,-1 0-1,0 0 1,0 0-1,1 0 1,-2 0-1,1 0 1,0 3-1,-2 1 87,1 1 0,-1-1 0,-1 0 1,1 1-1,-1-1 0,0 0 0,0-1 0,-1 1 0,0 0 0,0-1 0,0 0 0,-1 0 0,-5 5 0,0-1 35,0-1 0,0-1-1,0 1 1,-1-1 0,-23 10-1,30-15-244,0-1 0,1 0-1,-1 0 1,0 0-1,0 0 1,0-1 0,0 1-1,0-1 1,0 0-1,0 0 1,0 0 0,0-1-1,0 1 1,1-1-1,-1 0 1,0 0 0,0-1-1,1 1 1,-1-1-1,0 0 1,1 1 0,0-2-1,-1 1 1,1 0-1,0-1 1,-4-3-1,-2-4-1392,1 0-1,0 0 1,0-1-1,1 1 1,1-2-1,-10-20 1,15 30 989,0-1 1,0 1-1,0-1 0,1 1 1,-1-1-1,0 0 0,1-3 1,0 3-574,0 0 1,1-1 0,0 1-1,-1 0 1,3-5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9:4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37 6560,'-9'-13'15667,"10"13"-15372,193-2 2702,95-7-2719,-254 7-534,0 1 0,53 7 0,-57-5-2827,-58-18-17039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9:4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15 6464,'-3'-3'735,"-3"-9"2103,11 21-203,-2 2-1876,-1-1 0,0 1 1,-1-1-1,0 19 0,-5 45 909,3-54-1191,-1 8 118,-2 0 0,0-1 1,-2 0-1,-1 0 0,-1 0 1,-1-1-1,-14 28 0,-31 58-813,51-104-3357,12-8-1335,7-3 1758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6:43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92 6976,'-48'-9'3168,"48"14"-2752,8-5 2432,5 0-1632,37-5 1055,13 2-1311,35-9 384,7 4-800,48-9-224,-5 6-192,26-9-256,-16 8 64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9:4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380 205 5312,'-1'-1'174,"0"1"1,1 0-1,-1-1 1,1 1-1,-1 0 1,0 0-1,1 0 1,-1 0-1,1-1 1,-1 1-1,0 0 1,1 0-1,-1 0 1,0 0-1,1 0 1,-1 1-1,1-1 1,-1 0-1,0 0 1,1 0-1,-1 0 1,1 1-1,-1-1 1,0 0-1,0 1 1,0 1 177,1-1 1,-1 0 0,0 1 0,1-1 0,-1 1 0,1-1-1,0 1 1,-1-1 0,1 3 0,-1 5-440,-7 28 828,-2 1 0,-1-2-1,-2 0 1,-1 0-1,-2-2 1,-1 0 0,-29 44-1,-101 108 1277,136-173-1911,-46 54 1403,57-67-1504,0 0-1,0 0 0,0 0 1,0 0-1,0 0 0,0 0 0,0-1 1,0 1-1,0 0 0,0 0 1,0 0-1,0 0 0,0 0 1,0 0-1,0-1 0,0 1 1,0 0-1,0 0 0,-1 0 1,1 0-1,0 0 0,0 0 0,0 0 1,0-1-1,0 1 0,0 0 1,0 0-1,0 0 0,0 0 1,0 0-1,-1 0 0,1 0 1,0 0-1,0 0 0,0 0 1,0 0-1,0 0 0,0-1 0,-1 1 1,1 0-1,0 0 0,0 0 1,0 0-1,0 0 0,0 0 1,0 0-1,-1 0 0,1 0 1,0 0-1,0 0 0,0 1 1,0-1-1,0 0 0,0 0 0,-1 0 1,1 0-1,0 0 0,0 0 1,0 0-1,0 0 0,0 0 1,0 0-1,0 0 0,0 0 1,0 1-1,-1-1 0,1-11-115,0 11 120,1-5-28,-1 0-1,2 1 1,-1-1 0,1 0 0,-1 1-1,1 0 1,0-1 0,1 1 0,-1 0-1,6-7 1,4-8-20,8-17 11,26-74 0,3-42-79,21-54 52,-62 186 100,64-143 1046,-49 120-126,-23 43-953,0-1 0,1 1-1,-1-1 1,0 1 0,0 0 0,1-1 0,-1 1-1,0-1 1,1 1 0,-1-1 0,0 1 0,1 0 0,-1-1-1,1 1 1,-1 0 0,0-1 0,1 1 0,0 0-1,0 0 1,-1 0-1,0 0 0,1 0 0,-1 0 0,0 0 0,1 0 0,-1 0 1,0 0-1,0 0 0,1 1 0,-1-1 0,0 0 0,0 0 0,1 0 1,-1 0-1,0 1 0,0-1 0,0 0 0,1 0 0,-1 1 1,0-1-1,0 0 0,1 1 0,7 22 402,-6-17-379,6 31 145,-1 0 0,-1 0 0,0 50 0,-3-43-159,1 4 6,6 135 182,-5-115 256,8-85 21,-4-4-583,-2 0 0,0 0 0,-1-1 0,4-28 0,-5 24 13,4-22-134,-4 19 141,1 0-1,14-40 1,-12 49 91,-3 5-110,2-1 1,-1 1-1,13-19 1,-18 32 45,0 1 32,0-1 0,0 1 0,0 0 0,0-1 0,0 1 0,0 0 0,0 0 0,3-2 0,-3 3 32,-1 0 1,1 0 0,-1-1-1,1 1 1,-1 0-1,1 0 1,-1 1-1,1-1 1,-1 0-1,1 0 1,-1 0-1,1 0 1,0 0-1,-1 0 1,1 1-1,-1-1 1,0 0-1,1 1 1,-1-1-1,1 0 1,-1 1 0,1-1-1,-1 0 1,0 1-1,1-1 1,-1 1-1,0-1 1,1 0-1,-1 1 1,1 0-1,2 4 33,0-1 1,-1 1-1,1 0 0,-1 0 1,0 0-1,0 0 0,-1 0 0,1 0 1,0 10-1,1 6 70,-2 26 0,0-18 123,0 68 99,2 36 75,7 63-205,-9-193-369,-1 0 0,1 0 0,-1 0 0,1 0 0,0 0 0,0 0 0,0 0 0,1 0 0,2 5 0,-3-7-138,0-1 0,-1 0 1,1 0-1,0 1 0,0-1 1,-1 0-1,1 0 0,0 0 1,0 0-1,-1 0 0,1 0 0,0 0 1,0-1-1,-1 1 0,1 0 1,0 0-1,0 0 0,-1-1 1,1 1-1,0 0 0,-1-1 1,2 0-1,0 0-762,13-3-3984,9-4 1659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9:4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5472,'0'-6'10966,"0"22"-4951,0-6-7935,5 178 4314,-5-127-1599,0-59-870,4 8 86,-4-10 22,0 1 0,1-1 0,-1 1 0,1 0 0,-1-1 0,1 1 0,-1-1 0,1 1 0,-1-1 0,1 1 0,-1-1 0,1 0 0,-1 1 0,1-1 0,0 0 0,-1 1 0,1-1 0,0 0 0,-1 0 0,1 1 0,0-1 0,-1 0 0,1 0 0,0 0 0,0 0 0,-1 0 0,2 0 0,0-1-14,-1 1 0,1-1 0,0 0 0,0 1 1,-1-1-1,1 0 0,0 0 0,-1 0 0,1 0 1,1-2-1,4-4-87,1-1 0,10-15-1,-16 21 83,135-181-1134,-135 179 943,32-44-2391,-16 17-2084,-18 31 4586,1 0 1,-1 0 0,0 0-1,0 0 1,0 0 0,1-2-1766,-1 2 1766,0-1-1,0 1 1,0 0-1,0 0 1,0 0 0,0 0-1,0 0 1,0 0 0,-2-1-916,-5 7-1552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9:5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 5824,'-6'-1'7969,"9"14"-5604,0 3-652,-5 16-5,-1-1-1,-10 43 0,-1 10-1447,13-74-311,-6 37-436,-3-19-3754,15-55-10233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9:5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7 6048,'1'-7'7984,"133"154"-1067,-118-126-6630,-1 0 1,-1 1 0,0 0-1,-2 1 1,-1 0 0,12 38 0,35 156 430,-37-126-608,-11-44 58,-1 0 0,-3 0-1,1 85 1,-7-98-2,-2 0 1,-2-1-1,-1 1 0,-2-1 0,-1 0 1,-13 33-1,16-53-124,-1 0 0,0-1 0,-1 0 0,-1-1 0,0 1 0,0-1 0,-1-1 0,0 0 0,-1 0 0,0-1 1,-1 0-1,0-1 0,-12 8 0,-2-2-565,-1 0 0,-1-2 0,0-1 0,-1-1 0,-30 6 0,48-13-411,0-1 0,0-1 0,-17 1 0,21-2-396,-1 0 0,1-1 0,-12-2 0,17 3 1140,0-1 0,0 1 1,0 0-1,0 0 0,0-1 0,0 1 1,0-1-1,0 1 0,0-1 0,0 0 1,1 1-1,-1-1 0,0 0 0,0 1 1,0-1-1,1 0 0,-1 0 0,0-1 1,-1-2-751,1 0 1,0-1-1,0 1 1,0 0-1,0-5 1,1 9 864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9:5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24 4480,'-10'-5'13709,"7"2"-11125,2 2-2051,1 0-427,-1 0-1,1 0 1,-1 0-1,0 0 1,1 0 0,-1 0-1,0 0 1,0 0-1,0 1 1,0-1 0,0 0-1,0 0 1,0 1-1,-1-2 1,-4 2-25,0-1 0,1 2 0,-1-1 0,1 0 0,-1 1 0,-9 3 0,0-1 104,-35 5 280,1 3 1,0 3-1,-84 33 0,122-42-382,1 0 0,-1 1 0,1 0 0,-17 14 0,24-17-48,1-1-1,-1 1 0,1-1 0,0 1 1,0 0-1,0 0 0,0 0 0,0 0 1,-1 4-1,2-5 14,1 0 1,-1 0-1,1 0 1,0 0 0,0 0-1,-1 0 1,1 0-1,0 0 1,1 0 0,-1 0-1,0 0 1,1 0-1,-1 0 1,1-1-1,-1 1 1,1 0 0,1 3-1,1 0 62,0-1-1,0 1 1,0-1-1,1 0 1,0 1-1,-1-1 1,2-1-1,-1 1 1,8 4-1,-4-2 39,1-2 0,-1 1-1,1-1 1,18 5-1,2-2 91,0-2 1,47 3-1,-67-7-210,187 3-1685,-129-4-4936,-29-5-3772,0 1 4453,-6 4 2712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59:53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18 4160,'-1'0'154,"-1"0"1,1-1-1,0 1 1,0 0-1,-1 0 1,1-1-1,0 1 0,0 0 1,0-1-1,-3-1 1,-3-1 610,-16 2 8033,14 1-4620,15 0 408,89-8-2837,4 12-1170,-84-2-497,1 1 1,-1 0 0,0 1-1,21 8 1,-35-11-87,1-1 0,0 1 0,-1-1 0,1 1 0,-1 0 0,1 0 0,-1 0 0,1 0 0,-1 0 1,0 0-1,1 0 0,-1 0 0,0 1 0,0-1 0,0 0 0,0 1 0,0-1 0,0 1 0,0-1 0,-1 1 0,1-1 0,0 1 0,-1 0 0,1-1 0,-1 1 0,0 0 0,0-1 0,1 1 0,-1 0 0,0-1 0,0 1 0,-1 0 0,1 0 0,0-1 0,0 1 0,-1 0 0,1-1 0,-2 4 1,-2 1 18,1 1 1,-1-1 0,0 0 0,0 0 0,0 0 0,-10 9 0,-37 30 192,24-22-117,-133 131 757,156-151-795,1 0 0,1 1 0,-1-1-1,0 1 1,1 0 0,-3 4 0,5-7-26,0 0 0,0 0 1,-1 0-1,1 0 0,0-1 1,0 1-1,0 0 0,0 0 1,0 0-1,0 0 1,0 0-1,0-1 0,0 1 1,0 0-1,0 0 0,1 0 1,-1 0-1,0 0 0,1-1 1,-1 1-1,0 0 0,1 0 1,-1-1-1,1 1 0,0 0 1,-1-1-1,1 1 0,-1 0 1,1-1-1,0 1 0,-1-1 1,1 1-1,0-1 0,0 1 1,-1-1-1,3 1 0,8 4 95,1 0-1,0-1 0,0-1 1,0 0-1,1 0 1,12 0-1,80 2-1219,-26-3-3763,-61-1 1922,-4 0 331,-1 0 0,18-2 1,5-5-4886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0:20.2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1391 1 1312,'0'0'2299,"0"1"-2145,0 0 1,0-1 0,-1 1-1,1 0 1,0 0 0,0 0-1,-1-1 1,1 1 0,-1 0-1,1-1 1,0 1-1,-2 1 1,-4-1 520,0 0 0,1-1 0,-1 1 0,0-1-1,-12-1 1,-2 0-441,8 2-159,-1 1 0,1 0 0,-1 1 0,1 0 0,-21 9 0,5-2 51,-1 1 88,0 1 0,1 1 1,0 2-1,-49 34 1,51-27-9,2 1 0,0 1 0,-35 47-1,30-35-58,1-3-93,-1-2-1,-1 0 0,-2-2 1,-52 37-1,-32 5 190,-13 8 133,111-66-326,1 1 0,0 1 0,1 0 0,-26 32 0,18-14-23,2 1 1,1 2-1,-23 54 0,-35 118 152,65-167-175,-20 69 56,18-36 62,3 1 0,4 0 0,3 0-1,3 0 1,14 148 0,40 107 587,-38-269-519,4 0-1,1-1 0,36 76 1,-33-97-123,2-1 1,49 61-1,-35-50-67,199 248-48,176 136 864,-317-346-744,199 141 0,-254-199 17,2-2 0,86 42 0,-20-25 3,-36-16 11,108 60 0,14 43-71,19 12 0,-43-61 168,-55-27-346,-73-34 80,193 93 20,-30-14-76,-169-79 125,-2 1-1,0 1 0,47 44 1,-47-33 12,-1 1 0,-1 1 1,-3 2-1,0 1 0,-3 1 0,28 57 0,-39-67-13,10 21 1,-3 0 0,17 59 0,2 47 117,39 127-16,-64-240 39,-7-21-148,0-1 0,-2 2 0,-1-1-1,5 39 1,-4 97 160,-5-77-59,-2 162-155,-3-208 212,-3 0 0,-12 47 0,-28 67-55,43-143-116,-27 100 445,17-64-240,-12 36-97,22-68-98,-1 0 1,-1 15-1,3-15-32,-1 0-1,-6 19 1,2-14 79,0 1-1,-2-2 1,0 1 0,0-1-1,-1 0 1,-1-1 0,-17 17-1,14-16-36,11-11 14,-1 0-1,1 0 1,-1-1 0,-4 4-1,-13 8-6,12-8 27,-1 0 0,0 0 0,0-1 0,-1 0-1,-17 6 1,-82 35 283,39-15-179,49-22-161,1 0 0,1 1 0,-1 2 0,2 0 1,0 0-1,1 2 0,0 0 0,1 2 0,0 0 0,2 0 0,-19 28 0,10-4 21,15-22 0,-7 5 36,12-19-35,1-1 0,0 1 0,0 0 0,0-1 0,1 1 0,-3 6 0,4-8 2,0-1-1,0 0 1,0 0-1,0 0 1,-1 0 0,1 0-1,-1 0 1,0-1-1,1 1 1,-5 2 0,-3 5 101,6-5-42,1-3-32,1 1 1,0 0-1,-1-1 0,1 0 1,0 1-1,-1-1 0,0 0 1,1 1-1,-1-1 0,0 0 1,0 0-1,1-1 1,-1 1-1,0 0 0,0 0 1,0-1-1,-3 1 0,7-2 5,-1 0-1,0 0 0,0 0 0,0 0 1,0 0-1,0 0 0,0 0 1,0 0-1,-1 0 0,1-1 0,1-1 1,0 0 28,10-19-27,18-41 1,3-7 66,-19 46-120,-4 4 14,1 1 1,1 0 0,23-27-1,-8 16-2,-9 9 105,2 0-1,25-22 1,-14 17 56,-20 16-183,0 1 0,0 0 0,1 1 0,17-9 0,-22 13 44,0-1 1,0 1-1,-1-1 0,10-8 1,-5 4-62,-7-1-867,-4 8 179,-4 6 684,-4 5 30,-1 0 0,1-1 0,-1-1 0,-1 1 0,1-1 0,-18 8 0,-15 14 181,23-15-144,1 2-1,1 0 0,0 1 0,1 1 0,-24 35 1,13-8-7,-35 74 0,43-81 69,-1 0 0,-3-2 1,-41 55-1,54-80-66,-1 0-1,-12 9 1,5-4 37,10-9 45,-2-1-1,1 0 1,-1 0-1,1-1 1,-2 0-1,1 0 1,0-1-1,-1-1 1,-13 4-1,19-6 24,-1-1-1,1 1 0,0-1 1,0 1-1,0-2 0,0 1 1,-9-2-1,13 2-112,1 0-1,0 0 1,-1-1-1,1 1 1,0 0-1,0 0 1,-1-1-1,1 1 1,0 0 0,-1-1-1,1 1 1,0 0-1,0-1 1,0 1-1,-1 0 1,1-1-1,0 1 1,0 0 0,0-1-1,0 1 1,0-1-1,0 1 1,0 0-1,0-1 1,0 1 0,0-1-1,0 1 1,0 0-1,0-1 1,0 1-1,0-1 1,0 1-1,0 0 1,0-1 0,1 1-1,-1 0 1,0-1-1,0 1 1,0 0-1,1-1 1,-1 1-1,12-18 164,-11 16-172,14-16 16,0 2 1,31-28-1,8-6-4,-30 24-14,0 2 0,49-38 0,-63 55-39,1 0-1,0 1 1,0 0-1,0 1 1,1 0-1,-1 1 1,1 0 0,0 1-1,1 0 1,-1 1-1,15-1 1,40 4 364,-36 0-5682,-102 2-4186,44-9 4945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0:26.0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1224 2400,'0'0'779,"5"1"698,17 8-456,1-1 1,0 0 0,46 6-1,-13-2-185,39 13 247,53 11 1137,-109-28-1399,76 4-1,-57-13-436,-1-1 0,1-3 0,74-17 0,168-55 737,-205 51-941,-4 1 143,127-54 0,-200 71-223,-1-2 0,1 0 0,-1-1 0,-1-1 0,0 0 0,-1-1 0,0-1 0,-1 0 0,-1-1 0,0-1 0,21-33 0,32-71 209,-37 65-42,66-95-1,-42 87-292,2 3-1,94-80 0,-49 45-65,-30 28-8,-36 34 47,52-44 44,-75 69-10,0 0-1,1 0 1,0 2 0,1-1 0,0 1-1,17-5 1,-11 6 5,-1 0 0,2 1 0,-1 1 0,0 1 0,1 0 0,-1 2 0,0 0 0,1 1 1,-1 1-1,1 1 0,-1 1 0,23 7 0,-31-6 4,0 0 1,0 1-1,-1 0 1,0 0-1,0 1 0,-1 0 1,0 1-1,9 10 1,-4-4 44,-1 2-1,-1 0 1,21 34 0,33 81-45,-65-130 15,7 16 58,3 4 3,-1 2-1,-1-1 1,11 42-1,-11-35-23,-6-20-70,-1 1 0,3 15-1,-2-10 126,6 23 0,-5-26-42,-1 0 0,0 0 0,-1 0 1,0 14-1,3 5-28,0 2 116,3 16 172,-7-44-328,-1 1 1,1 0-1,0-1 1,3 9-1,-2-9 58,-1 0-1,0 1 1,0-1-1,1 9 1,-2-12-17,0 0-1,0 0 1,1 0 0,-1-1-1,1 1 1,0 0 0,-1 0-1,1-1 1,2 4 0,-2-4-24,-1 1-1,1-1 1,0 1 0,0-1 0,-1 1 0,1-1-1,-1 1 1,0 0 0,1 2 0,4 20-4,-5-22-2,0-1-1,0 0 1,1 1 0,-1-1 0,0 0 0,1 0 0,-1 0 0,1 1 0,0-1 0,0 1-1,4 10 251,-3 1-300,-2-11 43,1 1 0,-1 0 0,0-1 0,1 1 1,0 0-1,-1-1 0,3 5 0,6 16 157,-5-10-200,-3-8 72,-1 0 0,1 1 0,-1-1 0,0 0 0,-1 8 0,0 4-60,1 22 2499,1-39-2536,-1-1 76,1 1-1,-1 0 0,1-1 1,-1 1-1,1-1 1,-1 1-1,1-1 0,-1 1 1,0-1-1,0 1 1,1-1-1,-1 0 0,0 1 1,0-1-1,1 1 0,-1-1 1,0 0-1,7-12 129,-6 12-144,0 0 0,0 1 0,0-1 0,0 0 0,0 0 0,0 0 0,-1 0 0,1 0 0,0 0 1,0 0-1,-1 0 0,1-1 0,-1 1 0,1 0 0,-1 0 0,1-2 0,-1 2-74,10 17-367,0 1 415,-7-12 38,0 0 1,0 1 0,0-1 0,2 9 0,7 29 14,-10-36-17,-1 0-1,0-1 0,0 1 1,0 0-1,-1 0 1,0 7-1,0-12 45,0-1-14,0 1-1,0 0 1,0 0-1,0-1 1,-1 1-1,1-1 0,-1 1 1,1 0-1,-1-1 1,1 1-1,-1-1 1,0 1-1,0-1 1,1 1-1,-3 1 1,2-1-20,-21 46-232,17-36 252,1 1 0,0-1 0,-4 23 0,2-12-89,1-5 42,3-12 15,0 0 0,0-1 0,1 1 0,-1 12 0,1-3 8,-1 0 0,-5 26 1,-1-4-78,-1 10 147,-1-7-59,3-14-30,-1 0 26,6-21 14,0 1-1,0 0 0,1-1 1,0 1-1,-1 8 0,2-13-21,0 0 0,0 0 0,0 0 1,-1 0-1,1 1 0,0-1 0,-1 0 0,1 0 0,-1 0 0,1 0 0,-1 0 0,0 0 0,1 0 0,-1 0 0,0 0 0,0 0 0,1 0 0,-1-1 0,0 1 1,0 0-1,-2 1 0,2-2 98,-3 13-102,0-10-4,3-3 14,1 1 0,-1-1 0,0 1 0,1-1 1,-1 1-1,0-1 0,1 1 0,-1 0 0,1-1 0,-1 1 1,1 0-1,-1-1 0,0 3 0,-3 3-4,-4 2 4,7-7 5,-1 1 0,1-1-1,0 0 1,0 0 0,-1 0-1,1 0 1,-1 0 0,1 0-1,-2 1 1,-7 5 9,9-6-16,0 0 0,0 0-1,0 0 1,0 0 0,0-1 0,0 1-1,0 0 1,0-1 0,0 1 0,-2 0-1,-51 23-123,33-14 213,-23 14 0,6-2-44,-149 85-203,159-88 167,1 1 0,1 1 0,1 1 0,-31 36 0,40-37-13,-17 28-1,24-33 11,-1-1-1,-1-1 0,0 1 0,-22 20 1,20-23-18,1-2 42,1 0-1,-16 9 1,8-6-6,8-6-19,0 0 1,-1 0 0,1-1-1,-20 6 1,-31 7 67,41-13-65,20-6 81,-3 0 330,8-1-374,0 0 0,-1 0-1,1 0 1,-1 0 0,0-1 0,1 1-1,-1-1 1,0 0 0,0 0 0,0 0-1,0-1 1,5-4 0,6-4-15,-6 3 15,1 0-1,-2 0 0,1 0 1,-1-1-1,10-16 1,-5 7-32,2-5-36,-1 0 1,-1-2-1,-2 1 1,12-39 0,-9 26 36,6-20 12,31-74 67,-43 116-96,48-94-89,-52 98 57,-3 10 26,0 0 0,0 1 0,1-1 0,-1 0 0,0 1 0,0-1 1,0 0-1,1 0 0,-1 1 0,0-1 0,1 0 0,-1 1 0,1-1 0,-1 1 0,1-2 0,1-3-694,-4 5 413,-1 5 307,-17 50-430,9-26 393,-13 53 1,7-20-103,-8 18 222,-63 134-1,77-195-116,0-2 0,-2 1 1,-17 19-1,16-20 47,8-10 212,-1 0-1,-13 11 1,11-13-116,6-2-160,2-2-133,12-1 21,-4 2 117,-3 0 33,-1-1 0,1-1 0,0 1 0,0 0 0,0-1 0,0 0 0,4 0 0,25-3 78,-24 3-67,0-1-1,0 0 1,0-1 0,0 0 0,0 0-1,0-1 1,-1 0 0,10-4 0,17-11 49,-25 15-19,-1-2 0,1 1 0,-1-2 0,0 1 0,-1-1 0,1 0 0,8-9 0,0-4-73,21-30-1,-37 47 13,1 1 1,-1-1-1,1 1 0,0-1 0,-1 1 1,1-1-1,0 1 0,3-2 1,8-5 141,-6 1 0,1 0-121,0-1 1,0 1 0,1 1 0,0-1-1,0 1 1,14-6 0,-21 12-12,-1-1 0,0 1 1,0-1-1,1 1 0,-1-1 1,0 1-1,0-1 0,0 0 1,0 0-1,0 1 0,0-1 1,0 0-1,0 0 0,0 0 1,-1 0-1,1 0 1,0 0-1,0 0 0,0-3 1,-1 3 16,0 0 1,1 0 0,-1 0-1,0-1 1,0 1-1,0 0 1,-1 0 0,1 0-1,0-1 1,0 1 0,-1 0-1,1 0 1,-1 0 0,1 0-1,-1-1 1,0-1 0,-3-1-3,1 0 0,0 0 1,-1 0-1,0 0 0,0 1 1,0-1-1,0 1 1,-6-4-1,-32-16-104,27 16 137,1-1 1,-1 0-1,2-1 1,-1 0 0,1-2-1,-21-21 1,28 26-17,0-1 0,0-1 1,0 1-1,1-1 1,1 0-1,-1 0 1,1 0-1,-4-12 1,6 8-530,9 30 196,17 55 199,15 37 99,-31-92 26,1 0 0,0 0 0,23 30 0,-26-40-17,0-1 0,16 13 0,-12-11 8,-2-2 38,-7-5 267,-1-3-301,1 1 0,-1-1 0,1 1 0,-1-1 0,0 1 0,1-1 0,-1 1 0,0-1 0,0 1 0,1-1 0,-1 1 0,0-1 0,0 1 0,0-1 0,0 1 0,0-1 0,1 0 0,-1 1 0,0-1 0,0 1 0,-1-1 0,1 0 0,0 0 0,-15-73 186,-32-89 0,40 128-502,6 22 78,3 11 14,0 5-94,19 35 158,20 34 174,-15-29-89,-16-25 66,2 1-1,26 32 0,-25-33 284,-12-16-64,-3-4-90,-10-19-96,0-1 1,-9-25 0,-5-11-65,8 25 52,8 16-74,1 0 1,-12-33-1,18 37-307,6 24-44,7 19 182,4 6 247,2-1 1,24 40-1,-39-73 119,-7-12 342,-30-60-228,19 36-229,-24-36 0,27 47-42,7 13-106,0-1 0,0 1 0,-11-11 0,9 4-425,8 17 288,2 6 70,0 1 155,0-1 0,0 1 0,1-1 0,2 7 0,5 13 108,-5-7-143,2-1 0,11 24 0,-8-20 143,-2-9-90,0 0 0,1-1 0,0-1 1,1 1-1,0-1 0,12 10 0,-8-8 41,9 10-19,1-1-1,1-1 0,1-1 1,0-1-1,47 25 0,-19-18-3,21 13 28,-63-32-35,8 5 208,-5-4-309,-11-5 299,-6-2 304,-35-7-462,0 2 1,-1 1-1,-51 4 1,30 0-48,36-2-22,0 2-1,-1 1 0,1 0 1,0 2-1,0 1 0,1 1 1,-38 14-1,51-15 69,0-1 0,0-1 0,0 0 0,0 0-1,-1-1 1,-18 2 0,8 1 65,21-5-22,-5-1 897,10-15-1068,17 4-148,-12 6-1247,0 0 0,0 0 1,15-5-1,-2 0-3481,11-5 1250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7:17.8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485 70 896,'0'0'15,"0"0"0,0 0 0,0 0 0,0 0 0,0 0 1,0 0-1,0 0 0,0 0 0,0 0 0,0 0 0,1 0 0,-1 0 0,0 0 0,0 0 0,0 0 1,0 0-1,0 0 0,0 0 0,0 0 0,0 0 0,0 0 0,0 0 0,1 0 0,-1 0 0,0 0 1,0 0-1,0 0 0,0 0 0,0 0 0,0 0 0,0 0 0,0 0 0,0 0 0,0 0 0,0 0 1,0 0-1,1 0 0,-1-1 0,0 1 0,0 0 0,0 0 0,0 0 0,0 0 0,0 0 0,0 0 1,0 0-1,0 0 0,0 0 0,0 0 0,0 0 0,0-1 0,0 1 0,0 0 0,0 0 0,0 0 1,0 0-1,0 0 0,0 0 0,0 0 0,0 0 0,0 0 0,0 0 0,0-1 0,0 1 0,0 0 1,5 9 1895,-2-1 1142,-4-8-2957,1 0 0,0 0 0,0 0 0,0 0 0,0 0 0,-1 1 0,1-1 0,0 0 0,0 0 0,0 0 0,0 0 0,-1 0 0,1 0 0,0 0 0,0 0 0,0 0 0,0 0 0,-1 0 0,1 0 0,0-1 0,0 1 0,0 0 1,0 0-1,-1 0 0,1 0 0,0 0 0,0 0 0,0 0 0,0 0 0,0 0 0,-1-1 0,1 1 0,0 0 0,0 0 0,0 0 0,0 0 0,0 0 0,0-1 0,0 1 0,0 0 0,0 0 0,-1 0 0,1 0 0,0-1 0,0 1 0,-2-2 30,-1 0-1,1 1 0,-1-1 1,0 0-1,1 1 0,-4-1 1,-9-6 84,-3-2 133,0 1-1,-1 0 0,0 1 0,-1 1 0,-38-8 1,46 14-283,-1 0 0,1 0 1,-1 2-1,1-1 1,-1 2-1,1 0 1,-1 0-1,-13 5 1,15-3 62,1-1 1,0 2 0,0 0-1,1 0 1,-1 0 0,1 2 0,0-1-1,1 1 1,-1 0 0,2 0 0,-1 1-1,1 1 1,0-1 0,0 1-1,1 0 1,0 0 0,1 1 0,0 0-1,1 0 1,0 0 0,0 0 0,1 1-1,0-1 1,-1 16 0,4-21-48,1 0 1,-1 0-1,1 0 1,0 1-1,0-1 1,1 0-1,0 0 1,-1-1-1,2 1 1,-1 0-1,6 8 1,1 3 66,-5-7-102,1 0 0,0 0 1,1-1-1,0 0 0,0 0 0,1 0 0,0-1 1,11 10-1,-13-14-51,0 1 0,0-1 1,1 0-1,-1 0 0,1-1 0,0 0 0,0 0 1,0 0-1,0 0 0,0-1 0,0 0 0,0 0 1,0-1-1,11 0 0,13-4 43,0-1 0,-1-2 0,0 0 0,43-18 0,32-19-210,-51 21-33,63-18 0,-84 30 214,-25 8-60,0 0 1,0 1 0,1 0-1,-1 0 1,1 1-1,11-2 1,-2 2 261,-14 1-216,0-1 0,0 1 1,0 0-1,0 0 0,0 0 1,0 0-1,4 2 0,6 0 101,-4 0 794,-9-3-887,-1 0 0,1 1-1,-1-1 1,1 0 0,-1 1 0,1-1-1,-1 1 1,0-1 0,1 1 0,-1-1 0,0 1-1,1-1 1,-1 1 0,0 0 0,1-1-1,-1 1 1,0 0 0,0-1 0,1 1 0,-1 0-1,0 0 1,0 0 0,0 0 0,1 0-1,-1 0 1,0 0 0,0 0 0,-1 0-1,-26 2-247,24 0 267,-1-1 0,1 1-1,-1 0 1,1 0-1,0 0 1,0 0 0,0 1-1,0 0 1,0 0-1,0 0 1,1 0 0,0 0-1,-1 1 1,1 0-1,1-1 1,-1 1 0,-2 5-1,2-4 34,1 1 1,0-1-1,0 1 0,0 0 1,1 0-1,0-1 0,0 1 0,0 0 1,1 0-1,0 0 0,0 0 0,1 0 1,0 7-1,0-8 23,0-1 0,0 1 0,1 0 0,-1-1 0,1 0 0,0 1 0,0-1 0,6 7 0,-8-10-82,1 0 0,0 1 0,0-1 0,0-1 0,0 1 0,0 0 0,0 0 0,1 0 0,-1 0 0,0-1 0,0 1 0,1-1 0,-1 1 0,0-1 0,0 1 0,1-1 0,-1 0 0,1 1 0,-1-1 1,0 0-1,1 0 0,-1 0 0,1 0 0,-1 0 0,0-1 0,1 1 0,-1 0 0,0 0 0,1-1 0,-1 1 0,0-1 0,1 0 0,1 0 0,1-3-41,1 0 0,-1 0-1,0 0 1,0 0 0,0-1-1,0 0 1,-1 1 0,5-11 0,-4 8 1,1-2 67,0 0-1,5-16 1,7-16 126,-16 40-155,0 0 18,0-1 0,0 0 0,0 0 0,0 0 0,-1 1 0,1-1 0,0 0 0,-1 0 0,0 0 0,1 0 0,-1 0 0,0-3 0,3-8 349,-3 13-358,0 0-1,0 0 1,0 1 0,0-1-1,0 0 1,0 0 0,0 0-1,0 0 1,0 0-1,0 0 1,0 1 0,0-1-1,1 0 1,-1 0 0,0 0-1,0 0 1,0 0-1,0 0 1,0 0 0,0 0-1,0 0 1,1 0 0,-1 0-1,0 0 1,0 0 0,0 0-1,0 1 1,0-1-1,0 0 1,1 0 0,-1 0-1,0 0 1,0 0 0,0-1-1,0 1 1,0 0-1,1 0 1,-1 0 0,0 0-1,0 0 1,0 0 0,0 0-1,0 0 1,0 0-1,1 0 1,-1 0 0,0 0-1,0 0 1,0 0 0,0-1-1,0 1 1,0 0 0,0 0-1,0 0 1,0 0-1,0 0 1,1 0 0,-1-1-1,0 1 1,0 0 0,0 0-1,0 0 1,0 0-1,0 0 1,0 0 0,0-1-1,3 8 38,-1-2 34,1 0 0,-1 0 0,1-1 0,0 1 0,6 6-1,0-2 76,0-1 0,0 0 0,0 0 0,17 9-1,-22-15-105,1 1-1,0-1 1,0 0-1,0-1 0,0 1 1,1-1-1,-1 0 1,0 0-1,1-1 0,-1 0 1,0 0-1,9-1 1,3-2-19,-1-1 1,0 0 0,0-1 0,0-1-1,28-15 1,1 0-48,-27 13-29,0-2-1,18-13 1,-21 13 42,0 1 1,0 0 0,25-9 0,-39 17 23,0 1 0,0-1 0,0 1 0,0-1 0,0 1 0,0 0 0,1 0 0,-1-1 0,0 1-1,0 0 1,0 0 0,0 0 0,0 0 0,0 0 0,1 1 0,-1-1 0,0 0 0,1 1 0,-1 0 17,0 0 1,0 0-1,0 0 0,0 0 1,-1 0-1,1 1 1,-1-1-1,1 0 0,0 0 1,-1 0-1,0 1 0,1-1 1,-1 0-1,0 1 1,0 1-1,1 4 37,-1 0 0,0-1 0,0 1-1,-1-1 1,0 1 0,-3 11 0,2-9 8,0 0 1,0 0-1,1 11 0,1-20-72,0 0-1,0 1 1,0-1-1,0 0 0,0 0 1,0 1-1,0-1 1,0 0-1,0 0 0,0 1 1,0-1-1,1 0 1,-1 0-1,0 0 0,0 1 1,0-1-1,0 0 1,0 0-1,1 0 0,-1 0 1,0 1-1,0-1 1,0 0-1,1 0 1,-1 0-1,0 0 0,0 0 1,1 0-1,-1 1 1,0-1-1,0 0 0,0 0 1,1 0-1,-1 0 1,0 0-1,0 0 0,1 0 1,-1 0-1,15-3-293,13-12-148,10-18 151,-26 22 331,0 0 0,16-9-1,-25 18-27,11-7 32,-12 7 53,1-1 586,-3 5-615,0 10 175,0-1 1,1 1-1,0 0 1,3 11-1,-3-19-188,0-1 1,0 0-1,0 0 0,1 1 0,-1-1 0,1 0 0,0-1 1,0 1-1,0 0 0,0 0 0,0-1 0,0 1 1,1-1-1,0 0 0,-1 0 0,1 0 0,0 0 1,0 0-1,3 1 0,-1 0 16,-1-1 1,1-1-1,0 1 0,0-1 1,-1 1-1,1-1 1,0-1-1,0 1 0,6-1 1,-8 0-67,-1 0 1,0 0-1,0 0 0,1-1 1,-1 1-1,0-1 0,0 1 1,0-1-1,1 0 0,-1 0 1,0 0-1,0 0 0,0-1 1,-1 1-1,3-2 0,5-3-105,-8 5 42,-2 0-1151,1 0 1024,0 0 0,0 0 0,0 0 0,-1 0-1,1 0 1,0 0 0,-1 0 0,1 1 0,-1-1-1,1 0 1,-1 0 0,1 0 0,-1 1 0,1-1-1,-1 0 1,0 1 0,1-1 0,-1 0 0,0 1-1,0-1 1,0 1 0,1-1 0,-1 1 0,0 0-1,0-1 1,0 1 0,0 0 0,0 0 0,-1-1-1,-6-2-1123,-10-9-4087,9 4 3061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7:19.7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96 34 3712,'-12'-16'6780,"12"16"-6647,-1 0 1,1 0-1,0 0 0,-1 1 0,1-1 1,0 0-1,-1 0 0,1 1 0,0-1 1,-1 0-1,1 1 0,0-1 0,0 0 1,-1 1-1,1-1 0,0 0 0,0 1 1,0-1-1,0 0 0,0 1 0,-1-1 1,1 1-1,-23 42 1263,16-33-1024,2 0 0,-9 18 0,-12 56 732,23-72-524,6-21 421,1-2-1185,-1 3 175,1 1 0,0-1 0,1 0 0,0 1 0,0 0 0,0 0-1,1 1 1,0 0 0,0 0 0,1 0 0,8-5 0,8-5 8,0 1 0,31-14 0,-38 21 99,1 0 0,-1 2-1,1 0 1,1 0 0,27-4 0,-42 10-69,-1 0 0,0 0 1,0-1-1,0 1 0,0 1 0,0-1 0,0 0 1,0 0-1,0 1 0,0 0 0,0-1 1,0 1-1,0 0 0,0 0 0,-1 0 1,1 0-1,2 1 0,-3-1 6,0 0 0,0 1-1,0-1 1,0 0 0,0 1 0,0-1-1,0 0 1,-1 1 0,1-1 0,0 1-1,-1-1 1,1 1 0,-1 0 0,1-1-1,-1 1 1,0-1 0,0 1-1,0 0 1,0-1 0,0 1 0,0 3-1,-4 10 172,0 1 0,-1-1 0,0 0-1,-2 0 1,1-1 0,-17 25-1,23-39-203,0 0 0,0 0 0,0 0-1,0 0 1,0 0 0,0 0 0,0 0-1,0 0 1,0 0 0,0 1 0,0-1-1,0 0 1,0 0 0,-1 0 0,1 0-1,0 0 1,0 0 0,0 0 0,0 0-1,0 0 1,0 0 0,0 0-1,0 0 1,0 0 0,0 1 0,0-1-1,0 0 1,0 0 0,0 0 0,0 0-1,0 0 1,0 0 0,0 0 0,0 0-1,0 0 1,0 0 0,0 0 0,0 0-1,0 1 1,0-1 0,0 0 0,1 0-1,-1 0 1,0 0 0,0 0 0,0 0-1,0 0 1,0 0 0,0 0 0,0 0-1,0 0 1,0 0 0,0 0 0,0 0-1,0 0 1,0 0 0,0 0 0,0 0-1,1 0 1,-1 0 0,0 0 0,0 0-1,0 0 1,7-2-120,8-6-324,30-31-378,9-5 462,-23 21 372,-16 11-80,28-17 0,-42 29 94,0-1-1,1 0 0,-1 1 0,0-1 0,0 1 0,0 0 0,0-1 1,1 1-1,-1 0 0,0 0 0,0 0 0,1 0 0,-1 0 1,0 0-1,0 0 0,0 0 0,1 0 0,-1 1 0,0-1 0,0 0 1,0 1-1,1-1 0,-1 1 0,0-1 0,0 1 0,0 0 0,0-1 1,0 1-1,0 0 0,0 0 0,-1 0 0,1 0 0,0 0 1,0 0-1,-1 0 0,1 0 0,0 0 0,-1 0 0,1 1 0,1 3 77,0-1-1,0 1 0,0 0 1,-1-1-1,0 1 0,0 0 1,0 0-1,-1 6 0,1 4 34,-1 7 121,0-18-208,0 0 0,0 0 0,0 0-1,0 0 1,2 5 0,0 15 147,-2 49 221,0-59-3785,0-2-3614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6:55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66 631 4384,'-31'3'1424,"30"-3"-1385,0 0 0,0 0 1,0 0-1,0 0 0,1 0 0,-1 0 0,0 0 1,0 1-1,0-1 0,0 0 0,0 1 1,0-1-1,0 1 0,1-1 0,-1 1 0,0-1 1,0 1-1,1 0 0,-1-1 0,0 2 1,-2 1 170,2-2-89,-1-1-1,1 1 0,1 0 0,-1 0 1,0 0-1,0 0 0,0 0 0,0 0 1,1 0-1,-1 1 0,0-1 0,1 0 0,-1 0 1,1 0-1,0 1 0,-1-1 0,1 0 1,0 1-1,0-1 0,0 0 0,0 1 0,0-1 1,0 0-1,0 1 0,0-1 0,0 0 1,1 0-1,-1 1 0,0-1 0,1 0 1,-1 0-1,1 1 0,0-1 0,-1 0 0,1 0 1,0 0-1,0 0 0,0 0 0,-1 0 1,1 0-1,0 0 0,0 0 0,1-1 0,-1 1 1,1 1-1,1-1 64,0 0 0,0 0-1,-1-1 1,1 1 0,0-1 0,0 1 0,0-1-1,0 0 1,-1 0 0,5 0 0,29-7 1011,-31 6-961,28-8 114,-1-1 1,0-2 0,-1-1 0,37-21-1,-37 16 94,37-30 0,-1 1 541,-64 45-904,18-9 211,-21 11-288,1 0 1,-1 0-1,0-1 1,0 1-1,1 0 1,-1 0-1,0 0 1,0 0-1,0 0 1,1 0-1,-1 0 0,0 0 1,0 0-1,1 1 1,-1-1-1,0 0 1,0 0-1,0 0 1,1 0-1,-1 0 1,0 0-1,0 0 1,0 0-1,1 1 0,-1-1 1,0 0-1,0 0 1,0 0-1,0 0 1,1 1-1,-1 0 0,0 0 0,0-1-1,0 1 1,0 0 0,0 0 0,0 0-1,0 0 1,0 0 0,0-1 0,0 1-1,0 0 1,0 0 0,-1 1-1,-20 53 421,-31 94-350,-75 192 272,-52 110 1469,171-426-1237,4-19 133,2-13 22,4-11-629,1-1-1,0 1 1,1 0-1,1 1 1,13-31 0,-11 27-61,73-181-169,20-67 106,-12 57-208,21 8-222,-105 197 439,1 0 1,0 1 0,0-1-1,0 1 1,13-11 0,-17 16 4,0 0 0,0 0 0,1 0 1,-1 0-1,0 1 0,0-1 0,1 0 1,-1 1-1,1-1 0,-1 1 0,1-1 1,-1 1-1,1 0 0,-1-1 0,1 1 1,-1 0-1,1 0 0,-1 0 0,1 0 1,-1 1-1,1-1 0,-1 0 0,1 1 1,-1-1-1,1 1 0,-1-1 0,1 1 1,-1-1-1,0 1 0,1 0 0,-1 0 1,0 0-1,0 0 0,0 0 0,1 0 1,-1 0-1,0 0 0,0 0 0,1 3 1,2 2 16,0 1 0,-1-1 0,0 1 0,0 0 0,0 0 0,-1 0 0,0 0 0,-1 0 0,1 1 0,-1-1 0,-1 1 0,1-1 1,-1 1-1,-1 7 0,-2 13 102,-1 0 0,-10 36 0,8-41-19,-1-1-1,0 1 1,-2-1 0,-20 38 0,27-56-29,0-1 1,-1 0-1,1 0 1,0 0-1,-1 0 1,0 0-1,0-1 1,0 1-1,-6 3 1,8-5-45,0-1 0,-1 1 0,1-1 1,0 1-1,-1-1 0,1 1 0,0-1 0,-1 0 0,1 0 0,0 0 1,-1 0-1,1 0 0,-1 0 0,1 0 0,0 0 0,-1-1 0,1 1 1,-1 0-1,1-1 0,0 1 0,-1-1 0,1 0 0,0 1 0,0-1 1,0 0-1,0 0 0,-1 1 0,1-1 0,0 0 0,0 0 0,-1-2 1,-1-1-87,-1-1 1,1 0-1,-1-1 1,-3-8-1,6 12 19,1 0-1,-1 0 1,0 0-1,1 0 1,-1 0-1,1 0 1,0 0 0,0-3-1,0 4 34,0 1 0,0-1 0,0 0 0,0 0 0,0 1-1,0-1 1,1 0 0,-1 1 0,0-1 0,0 0 0,1 1 0,-1-1-1,1 1 1,-1-1 0,0 1 0,1-1 0,-1 1 0,1-1 0,-1 1 0,1-1-1,0 1 1,-1-1 0,1 1 0,0-1 0,7-1 2,0-1-1,-1 1 1,1 1-1,12-2 1,14-2 64,122-30-61,102-28 617,-235 55-460,-2 0-1,41-22 0,-49 22-51,-7 5-57,0 0 1,-1-1 0,1 1 0,-1-1-1,0-1 1,0 1 0,7-9 0,-11 11-31,1 0 0,0-1 0,-1 1 1,0-1-1,1 1 0,-1-1 0,0 0 1,0 1-1,0-1 0,-1 0 0,1 0 0,-1 0 1,1 0-1,-1 1 0,0-1 0,0 0 1,0 0-1,-1 0 0,0-4 0,0-4-249,1 9 218,0 1 1,0-1-1,-1 1 1,1 0 0,0-1-1,0 1 1,-1-1-1,1 1 1,-1-1-1,0 1 1,1 0-1,-2-2 1,33 3-655,-26 1 670,1 0 1,-1 0 0,0 1 0,0-1 0,0 1 0,-1 1 0,1-1 0,5 4 0,-7-4 5,-1 0 0,1 0 0,-1 1 0,0-1 0,0 1 0,0-1 0,0 1 0,0 0 0,-1-1 0,1 1 0,-1 0 0,0 0 0,0 0 0,1 6 0,0 4 9,0 0 0,-2 0 1,0 0-1,0 0 0,-1 0 0,-4 20 0,2-20 6,1-1 0,1 1 0,0 0 0,1-1 0,0 1 0,4 23 0,-4-35 0,0 0 0,1 0 0,-1 0 1,0 0-1,1 0 0,-1 0 0,0 0 0,1 0 0,0 0 0,-1 0 1,1 0-1,-1 0 0,1 0 0,0-1 0,0 1 0,-1 0 0,1-1 1,0 1-1,0 0 0,0-1 0,0 1 0,0-1 0,0 1 1,0-1-1,0 0 0,0 1 0,0-1 0,0 0 0,0 0 0,0 0 1,1 1-1,3-2 55,0 1 1,0-1-1,0 0 0,0 0 1,7-3-1,-10 3-63,177-63 221,-37 12-230,2-3 184,-116 47-410,-27 9-14,-5 3 125,-7 6-33,1-3 124,0 1 0,1 1 1,0 0-1,0 0 0,1 0 1,0 1-1,0 0 0,2 1 1,-1 0-1,-8 20 0,11-23 51,1 0-1,1 1 1,-1-1 0,1 1-1,1-1 1,0 1-1,0 0 1,1-1-1,0 1 1,0 0-1,1 0 1,0-1-1,0 1 1,1-1-1,0 1 1,5 9-1,-6-14 13,1-1 0,0 1 1,0-1-1,0 0 0,0 0 0,0 0 0,1 0 0,0 0 0,-1-1 0,1 1 0,3 2 1,-5-5-14,1 1 1,-1 0-1,0-1 1,0 1-1,1 0 1,-1-1-1,0 1 1,1-1 0,-1 0-1,1 0 1,-1 1-1,0-1 1,1 0-1,-1 0 1,1 0-1,-1 0 1,0 0 0,1-1-1,-1 1 1,1 0-1,-1-1 1,0 1-1,1-1 1,-1 1-1,0-1 1,0 0 0,1 0-1,-1 1 1,0-1-1,0 0 1,0 0-1,1-2 1,4-3 34,0-1 0,-1 0-1,0 0 1,-1 0 0,7-15 0,15-44 192,-19 41-218,0 0 0,-2-1 0,-1 1 0,-1-1 0,-1-27 0,-2 48-92,0 0-1,0 0 1,-1 0-1,1 0 1,-1 0-1,0 0 1,-1 0 0,1 1-1,-1-1 1,0 1-1,0-1 1,0 1-1,-1 0 1,0-1-1,1 1 1,-1 0 0,-5-4-1,6 7 22,0 0 1,0 0-1,-1 0 0,1 1 0,0-1 1,-1 0-1,1 1 0,0 0 0,-1-1 1,1 1-1,0 0 0,-1 0 0,1 0 1,0 1-1,-1-1 0,-2 1 0,4-1 35,0 1-1,0-1 1,0 0 0,0 0-1,0 0 1,0 1-1,0-1 1,0 0-1,0 1 1,0-1-1,0 1 1,1-1 0,-1 1-1,0 0 1,0-1-1,0 1 1,1 0-1,-1 0 1,0-1 0,1 1-1,-1 0 1,0 0-1,1 0 1,-1 0-1,1 0 1,0 0-1,-1 0 1,1 0 0,0 0-1,0 0 1,-1 0-1,1 0 1,0 0-1,0 0 1,0 0 0,0 0-1,0 0 1,1 2-1,0-2 3,-1 1 0,1-1 0,0 0-1,0 1 1,0-1 0,0 0 0,1 0 0,-1 0-1,0 0 1,0 0 0,1 0 0,-1 0-1,1 0 1,-1-1 0,1 1 0,-1 0 0,1-1-1,-1 1 1,2-1 0,33 8 132,-35-8-130,32 2 82,0-1 1,0-2 0,0-1 0,37-7 0,-12 2 4,223-8-290,-154 19 129,-126-4 212,-10 4 33,2 0-168,1 1 0,-1-2 0,0 1 0,0-1 0,0 0 0,-1 0 0,1-1 1,-1 0-1,1 0 0,-10 0 0,-16 5-16,-1 1-58,-1 2 0,1 1 0,-39 20 0,61-26 67,1 2 1,0-1-1,0 1 1,1 1-1,0 0 1,0 0-1,1 1 0,0 1 1,1-1-1,0 1 1,0 1-1,-10 18 1,13-19-6,0 1 1,1 0 0,0 0 0,-4 16 0,7-24 27,0 1 0,1-1 1,-1 0-1,1 0 0,0 1 1,0-1-1,1 0 0,-1 0 0,0 1 1,1-1-1,0 0 0,0 0 1,0 0-1,0 0 0,0 0 1,1 0-1,-1 0 0,1 0 1,0 0-1,0-1 0,2 4 1,-2-5 0,1 1 1,-1 0 0,0-1-1,1 0 1,-1 0 0,1 1 0,-1-1-1,1-1 1,0 1 0,-1 0 0,1-1-1,0 1 1,0-1 0,-1 0-1,1 0 1,0 0 0,0 0 0,-1 0-1,1-1 1,0 1 0,-1-1 0,1 0-1,5-2 1,5-2 54,1-1 0,-1-1 0,14-9 0,-23 14-46,29-18 80,-1-3-1,-1 0 0,-1-2 1,-2-1-1,28-32 1,-36 34-109,-1-1 0,-1-1 0,-2-1 0,-1 0 0,-1-1 0,-1-1 0,10-33 0,48-217-88,-53 191 106,-16 81-15,2-9-270,-1-2-1,0 1 1,0-26 0,-5 32-397,2 11 651,0 0 0,0 0-1,-1-1 1,1 1-1,0 0 1,0 0-1,0 0 1,0 0-1,0 0 1,-1 0-1,1 0 1,0 0 0,0 0-1,0 0 1,0 0-1,-1 0 1,1 0-1,0 0 1,0 0-1,0 0 1,-1 0-1,1 0 1,0 0 0,0 0-1,0 0 1,0 0-1,0 0 1,-1 0-1,1 0 1,0 1-1,0-1 1,0 0-1,-1 0 1,0 1-21,0 1 0,0-1 0,-1 0 0,1 1 0,0-1 0,0 1 0,0-1 0,0 1 0,0 1 0,-17 48-72,2 1 0,-9 56-1,16-70 100,-4 24 53,3 0 0,-4 76 0,13-109 45,2 0 0,0 0 0,2 1-1,1-1 1,1-1 0,18 55 0,-22-79-32,1 1 1,0-1 0,0 0-1,0 0 1,6 7 0,-7-10-34,-1 0-1,1 0 1,0 0 0,0-1 0,0 1 0,0 0 0,0 0 0,0-1 0,0 1 0,0-1 0,0 1 0,0-1 0,0 1 0,0-1 0,0 0 0,1 1 0,-1-1 0,0 0 0,0 0 0,0 0 0,0 0 0,1 0 0,-1 0-1,0 0 1,0-1 0,0 1 0,1 0 0,-1 0 0,0-1 0,1 0 0,5-3 81,1-1 0,-1 0-1,10-9 1,4-3-22,200-143 176,-37 28-255,-171 123-780,-21 17 154,-10 9 409,-6 12 205,-24 33 1,40-50 34,1 1-1,0 0 0,0 0 1,1 1-1,-7 28 1,8-22 53,0-1 1,2 1 0,1 1-1,0-1 1,2 24 0,0-41-45,0-1 1,1 1-1,-1-1 1,1 0-1,-1 1 1,1-1 0,0 0-1,2 4 1,-3-5-18,1 0 0,-1 0 0,1 0 0,0-1 0,0 1 0,-1 0 1,1 0-1,0-1 0,0 1 0,0-1 0,-1 1 0,1-1 0,0 1 0,0-1 0,0 1 0,0-1 1,0 0-1,0 0 0,0 1 0,0-1 0,0 0 0,0 0 0,0 0 0,0 0 0,1 0 0,2-1 8,-1 0 0,0 1 0,0-1 0,1-1-1,-1 1 1,0 0 0,0-1 0,0 0 0,-1 1-1,5-4 1,27-25 157,-25 21-113,30-29-7,-2-2 0,57-78 0,-70 86-498,-32 46 287,1-1 0,0 1 0,1 0 0,1 0 0,0 1 0,-5 28 1,4-11 203,2 1 0,-1 49 0,5-69 10,1 0 0,3 21 0,-3-30-35,-1-1 0,1 1-1,0-1 1,0 1 0,1-1 0,-1 0 0,1 0-1,0 0 1,-1 0 0,1 0 0,1 0 0,-1 0 0,0-1-1,3 3 1,-4-4-11,0 0 0,0-1-1,0 1 1,0-1 0,0 1-1,0-1 1,0 0 0,0 1-1,0-1 1,0 0 0,0 0 0,0 0-1,0 1 1,0-1 0,0 0-1,0 0 1,0-1 0,0 1-1,0 0 1,0 0 0,0 0 0,0-1-1,0 1 1,0 0 0,0-1-1,0 1 1,0-1 0,1-1-1,1 0 4,1-1 0,-1 0 0,0 0 0,0 0 0,2-4 0,-2 4 3,95-110 161,-75 90-216,1 1 0,42-29 0,2 9-76,136-61 1,-200 101 65,73-29-29,-69 29 39,-1 0 0,0 0 0,1 0 0,0 1 0,-1 0 0,1 1-1,0 0 1,9 1 0,-7-1-41,5 2-29,-15-2 90,0 0 0,1 0 0,-1 0 0,0 0 0,0 1 0,0-1 0,1 0 0,-1 0 0,0 1 0,0-1 0,0 0 0,1 0 0,-1 1 0,0-1 0,0 0 0,0 1 0,0-1 0,0 0 0,0 0 0,0 1 0,0-1 0,0 0 0,0 1 0,0-1 0,0 0 0,0 1 0,0-1 0,0 0 0,0 1 0,0-1 0,0 0 0,0 0 0,0 1 0,-1-1 0,1 0 0,0 1 0,0-1 0,0 0 0,0 0 0,-1 0 0,1 1 0,0-1 0,-4 6-28,-1-1 0,1 0 0,-1 0 0,0 0 0,0-1 0,0 0 0,-11 7 0,5-3 2,-17 13 71,-46 43 0,65-55-37,0 0 0,1 1 0,0 1 0,1-1 0,0 1 0,1 0 0,0 1 0,-7 18 0,11-25 15,1-1 1,0 0 0,0 1-1,1-1 1,-1 1 0,1-1-1,0 1 1,0-1-1,0 1 1,3 8 0,-3-11-1,1 0 0,0 0 0,-1 0 1,1 0-1,0 0 0,0 0 0,1 0 0,-1-1 1,0 1-1,1 0 0,-1-1 0,1 1 0,-1-1 1,1 1-1,0-1 0,-1 0 0,1 0 0,0 0 1,0 0-1,0 0 0,0 0 0,0 0 0,0-1 1,3 2-1,1-2 15,0 1 0,-1-1 0,1 0 0,0 0-1,-1-1 1,1 0 0,0 0 0,-1 0 0,1 0 0,-1-1 0,0 0 0,1 0 0,-1-1 0,9-5 0,5-4 23,0-1 0,20-19 0,-35 28-54,65-58 77,29-23 116,-68 62-146,6-3-53,-1-3-1,35-36 1,-37 26 26,-1-2 1,-2-1-1,32-60 0,-40 60-31,-1-2-1,-2-1 0,17-63 1,-35 104 11,2-7-48,0 1 0,2-17 0,-5 25 14,0 1 1,1-1-1,-1 1 1,0 0-1,0-1 1,0 1-1,0-1 1,-1 1-1,1 0 1,0-1-1,0 1 1,-1-1-1,1 1 1,-1 0-1,1-1 0,-1 1 1,0 0-1,1 0 1,-1 0-1,0-1 1,0 1-1,0 0 1,0 0-1,0 0 1,0 0-1,0 1 1,-2-2-1,2 1 15,0 1 0,0 0 0,1 0 0,-1-1 0,0 1 0,0 0 0,0 0 0,0 0 0,0 0 0,0 1 1,0-1-1,0 0 0,1 0 0,-1 0 0,0 1 0,0-1 0,0 0 0,-1 1 0,-8 5-24,0 0 1,1 0-1,0 0 0,0 1 1,0 1-1,1-1 0,-14 17 1,-46 72 54,55-77-24,-79 138-42,78-127 78,1-1 0,1 2 1,-12 50-1,22-71 18,1-1 0,-1 1 0,2 0 0,-1 0 0,1 0 1,1 0-1,0 0 0,0 0 0,1-1 0,0 1 0,1 0 0,0-1 0,7 16 0,-7-20 2,1 1 1,-1-1-1,1 1 0,0-1 1,0 0-1,0-1 0,1 1 1,0-1-1,0 0 0,0 0 1,0 0-1,1-1 0,-1 0 1,1 0-1,0 0 0,0-1 1,0 0-1,0 0 0,0 0 0,1-1 1,11 1-1,-2-1 33,0-2 0,1 1 0,-1-2 0,0 0 0,1-1 0,27-10 0,-11 2 37,-1-2 0,36-20 0,64-49-153,1-1-180,-124 77 152,-8 5 56,1-1-1,-1 1 1,1 0 0,-1 0 0,1 0 0,0 0-1,-1 0 1,1 1 0,0-1 0,0 0-1,0 1 1,-1-1 0,1 1 0,0 0 0,2-1-1,-4 1 6,0 0 0,1 1 0,-1-1 0,0 0 0,0 0 0,1 0 0,-1 0-1,0 1 1,0-1 0,0 0 0,0 0 0,1 1 0,-1-1 0,0 0 0,0 0-1,0 1 1,0-1 0,0 0 0,0 0 0,0 1 0,0-1 0,0 0 0,0 0-1,0 1 1,0-1 0,0 0 0,0 0 0,0 1 0,0-1 0,0 0 0,0 0-1,0 1 1,-6 14-145,-14 16-64,16-25 182,-29 41 45,3 2-1,-24 55 0,48-89 31,-1 0 0,-1-1-1,0 0 1,0 0 0,-18 20-1,25-32-17,0-1 0,0 0 0,-1 0 0,1 0 0,-1 0 0,1 0 0,-1 0 0,1 0 0,-1 0 0,0 0 0,1-1 0,-4 1 0,4 0-13,1-1 0,-1 0-1,0 0 1,1 0 0,-1 0 0,0-1 0,1 1-1,-1 0 1,0 0 0,1 0 0,-1 0-1,0-1 1,1 1 0,-1 0 0,1-1 0,-1 1-1,0 0 1,1-1 0,-1 1 0,1-1 0,-1 1-1,1-1 1,0 1 0,-1-1 0,1 1-1,-1-1 1,1 1 0,0-1 0,-1 0 0,1 1-1,0-1 1,0 0 0,-1 0 0,0-3 7,1 0 0,-1 0 0,1 0 0,-1 0 0,1 0 0,1 0 0,-1 0 0,0 0 0,1 0 0,0 0 0,0 0 0,0 0 0,1 0 0,-1 0 0,5-7 0,-3 5-25,1 0 0,-1 0 0,2 0 0,-1 1 0,1-1 0,0 1 0,0 0 0,8-6 0,-5 6-18,0 1-1,0-1 0,1 1 1,-1 1-1,1 0 0,13-3 1,60-8-26,-80 13 48,82-6-945,0 4-1,111 9 1,-160-6-841,-28-1 842,0 1 0,0 0 0,0 0 0,0 1 0,0 0 0,9 2-1,-32 0-5207,-24-1 1717,-9 2 1477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7:22.0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11 141 1472,'-10'-9'8131,"17"9"-3756,21 4-3949,-1-2 0,1-1 0,0-2-1,0 0 1,48-10 0,-68 10-404,0-1 0,0 0 0,0-1-1,-1 0 1,1 0 0,-1 0 0,13-9 0,-18 11-3,1-1-1,-1 1 1,0-1 0,0 0-1,0 1 1,0-1 0,-1 0 0,1 0-1,0-1 1,-1 1 0,1 0-1,-1 0 1,0-1 0,0 1-1,0-1 1,0 1 0,0-1 0,-1 1-1,1-1 1,-1 0 0,1 1-1,-1-1 1,0 0 0,0 1-1,0-1 1,-1 0 0,0-2-1,1 3 2,0 1-1,-1-1 0,0 1 0,1-1 0,-1 1 0,0-1 0,1 1 0,-1 0 0,0 0 0,0-1 0,0 1 0,0 0 0,0 0 1,0 0-1,-1 0 0,1 0 0,0 0 0,-2 0 0,1-1-2,-1 1 0,0 0 0,1 1 1,-1-1-1,0 0 0,1 1 0,-1 0 0,0-1 1,-4 2-1,-2-1 1,-1 2 0,0-1 0,0 1 0,-14 6-1,10-3 236,0 1-1,0 0 0,0 1 0,1 1 0,-1 0 1,-18 17-1,28-22-194,0 1 1,1-1 0,0 1 0,0 0-1,0 0 1,0 1 0,0-1-1,1 0 1,0 1 0,0 0-1,0-1 1,1 1 0,-1 0 0,1 0-1,0 0 1,0 0 0,1 0-1,0 8 1,0-10-55,0 0 1,1 1-1,-1-1 0,1 0 1,0 1-1,0-1 0,0 0 1,0 0-1,0 0 1,1 0-1,0 0 0,-1 0 1,1 0-1,0 0 0,0-1 1,1 1-1,-1-1 0,1 1 1,-1-1-1,1 0 1,0 0-1,-1 0 0,1 0 1,0-1-1,0 1 0,1-1 1,5 2-1,3 0-77,0-1 0,1 0 0,-1 0 0,1-2 0,0 0-1,-1 0 1,1-1 0,-1 0 0,24-7 0,5-3-506,60-27 0,-79 29 420,-6 2 35,26-17 1,4-1 141,-35 19 130,0 0 0,0 0 1,-1-1-1,19-16 0,-18 15 2,-10 8-100,0-1-1,0 0 1,0 1 0,0-1-1,0 0 1,0 0 0,0 0-1,0 0 1,0 0 0,0 0-1,0 0 1,0 0-1,-1 0 1,1 0 0,0 0-1,-1 0 1,1-1 0,0-1-1,-2 3-5,0 0 0,0-1 0,0 1 0,0 0 0,0 0 0,0 0 0,0 0 0,0 0 0,0 1 0,0-1 0,-2 1 0,-37 20 443,22-10-259,9-5-115,1 0 0,0 1 0,-13 13 1,8-7-76,11-11-25,-1 1 1,1 0-1,0 0 1,0 0-1,1 0 1,-1 0-1,1 0 1,-1 0 0,1 1-1,0-1 1,0 0-1,1 1 1,-1-1-1,1 1 1,-1-1-1,1 1 1,0-1-1,0 1 1,1-1-1,-1 1 1,1-1-1,0 1 1,0-1 0,0 1-1,3 4 1,-4-7-23,0 0 0,1-1 0,0 1 1,-1 0-1,1-1 0,-1 1 0,1-1 1,0 1-1,-1-1 0,1 1 0,0-1 1,-1 0-1,1 1 0,0-1 0,0 0 1,-1 1-1,1-1 0,0 0 0,0 0 1,0 0-1,-1 0 0,1 0 0,0 0 1,0 0-1,0 0 0,0 0 0,-1 0 1,1 0-1,0-1 0,0 1 0,0 0 1,-1 0-1,1-1 0,0 1 0,0-1 1,5-2-155,-1 1 0,0-1 1,8-6-1,98-67-402,-102 71 487,-8 4 102,1 1 0,-1 0 0,0-1 0,0 0 1,1 1-1,-1-1 0,0 0 0,0 0 1,0 1-1,0-1 0,0 0 0,0 0 1,0 0-1,0 0 0,1-2 0,-2 11 85,0 1-1,1-1 0,0 1 0,0-1 0,1 1 1,0-1-1,5 11 0,-6-16-82,1 1 0,0-1 0,0 1 0,0-1 0,0 0 0,1 1 0,-1-1 0,1-1 0,0 1 0,0 0 0,0-1 0,0 1 0,1-1 0,-1 0 0,1 0 0,-1 0 0,1-1 0,4 2 0,-2-1 7,0-1 0,0 0 0,0 0 0,0-1 0,0 1 0,0-1 0,0-1 0,0 1 0,0-1 0,0 0 0,0-1 0,9-3 0,6-3-13,-2 0-1,23-15 1,-26 14-65,3-2 15,-1-1 0,0-1 0,-1-1 1,23-24-1,-35 32 62,0 0 0,0 0 0,4-8 0,7-9-107,-7 4 308,-8 17-218,-6 13-76,-8 22 53,-10 35 117,14-23 66,8-41-116,1 0-1,0 0 0,0 0 0,0 0 0,0 0 0,1 0 0,-1 0 0,3 6 1,-1-9-59,-1-1 0,0 0 0,0 1 0,1-1 0,-1 0 0,0 0 0,1 0 0,-1 0 0,1 0 0,-1 0 0,0 0 0,2-1 0,1 0-27,0-1 1,0 1 0,-1-1 0,1 0-1,-1 0 1,0 0 0,1-1-1,2-2 1,9-6-25,-8 6 11,0 0 1,11-12 0,-12 11 64,0 0 0,12-8 0,-16 12-22,1 0 1,-1 0-1,0 0 1,0 0-1,0-1 0,0 1 1,0-1-1,-1 1 0,1-1 1,1-5-1,-2 8-6,-1-1 1,0 1-1,0 0 0,0-1 0,0 1 0,0-1 0,0 1 0,1 0 0,-1-1 1,0 1-1,0 0 0,1-1 0,-1 1 0,0 0 0,0-1 0,1 1 0,-1 0 1,0-1-1,1 1 0,-1 0 0,0 0 0,1-1 0,-1 1 0,1 0 0,-1 0 1,1 0-1,1-4-10,-1-2 470,-7 11-466,6-4-45,-1-1 61,1 0 0,-1 0-1,1 0 1,0 0 0,-1 1 0,1-1-1,0 0 1,-1 0 0,1 0 0,0 1-1,-1-1 1,1 0 0,0 1-1,-1-1 1,1 0 0,0 1 0,0-1-1,0 0 1,-1 1 0,1-1 0,0 0-1,0 1 1,0-1 0,-1 1-1,1 0 4,0-1-1,0 1 0,0-1 0,0 1 0,-1-1 1,1 1-1,0-1 0,0 0 0,-1 1 0,1-1 0,0 1 1,-1-1-1,1 0 0,-1 1 0,1-1 0,0 0 0,-1 1 1,1-1-1,-1 0 0,1 0 0,-1 1 0,1-1 1,-1 0-1,1 0 0,-1 0 0,0 0 0,0 0-51,1 1 10,-4 1-22,3-1-159,-15-5-12965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7:25.5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32 2304,'-1'-1'1548,"1"1"-1457,0 0 0,0 0 0,0 0 0,0 0 0,-1 0 0,1 0 0,0 0 0,0 0 0,0 0 0,0-1 0,0 1 0,0 0 0,-3 2 1821,3-2-1821,-12 8 1269,-11 11-564,18-13-504,0-1-1,0 1 0,0 0 0,1 1 0,0-1 1,-4 10-1,0-3 1,7-9-191,-1-1-1,1 1 1,0 0 0,0 0-1,0 0 1,0 0 0,0 7-1,1-9 423,9-3 90,-6 0-531,1 0 1,0-1-1,0 1 0,-1-1 0,1 0 1,-1 0-1,0 0 0,5-4 0,25-24 211,-17 15-227,5-1 116,1 0 0,0 2 1,47-22-1,-69 36-170,13-6 132,-11 5-110,0 1-1,1-2 1,-1 1-1,0 0 1,0 0-1,4-4 1,-5 7-49,0-1 0,-1 0 0,1 1 1,-1-1-1,1 1 0,-1-1 0,0 1 0,0 2 1,-2 33 167,1-27-104,0-1-1,0 0 0,1 1 0,1-1 0,1 11 0,-2-19-17,0 0 0,1 0 0,-1 0 1,1 0-1,-1-1 0,1 1 0,-1 0 0,1 0 0,0 0 0,-1-1 0,1 1 0,0 0 0,0-1 0,-1 1 0,1-1 1,0 1-1,0-1 0,0 1 0,0-1 0,0 0 0,0 1 0,-1-1 0,1 0 0,0 0 0,0 0 0,0 0 0,0 0 1,0 0-1,0 0 0,0 0 0,0 0 0,2 0 0,3-1 150,0 0 0,0 0 0,10-4-1,13-6-20,0-2 0,-1-1 0,34-22 0,-12-1-181,-49 37-118,6 16-1157,-2 16 1606,-2-20-277,4 8 83,-5-15-103,1 1 102,-1-1-1,2 1 1,-1-1-1,9 11 1,-11-15-85,1 1 0,0 0 0,0-1 0,0 0 0,0 1 0,0-1 0,0 0 0,0 0 0,1 0-1,-1 0 1,0-1 0,0 1 0,1 0 0,-1-1 0,1 0 0,-1 0 0,4 0 0,3 0 61,0-2-1,0 1 1,0-1-1,-1-1 0,1 1 1,0-2-1,-1 1 1,0-1-1,0 0 0,0-1 1,0 0-1,-1 0 0,0 0 1,0-1-1,0-1 1,-1 1-1,1-1 0,5-9 1,-11 15-89,0 0 0,-1 0 0,1 0 0,0 0 0,-1-1-1,1 1 1,-1 0 0,0 0 0,1 0 0,-1-1 0,0 1 0,0 0 0,0-1 0,0 1 0,0 0 0,0 0 0,0-1 0,-1-1 0,1 3-16,0-1-1,0 1 1,-1-1 0,1 1 0,0 0-1,0-1 1,-1 1 0,1 0 0,0-1-1,0 1 1,-1 0 0,1 0 0,0-1 0,-1 1-1,1 0 1,-1 0 0,1 0 0,0-1-1,-1 1 1,1 0 0,-1 0 0,0 0-16,0 0 0,0 0 1,0 0-1,0 0 0,0 0 1,0 0-1,0 0 1,0 1-1,0-1 0,0 0 1,0 1-1,-2 0 0,-1 1 47,0 0 0,0 1 0,1-1 0,-1 1-1,1 0 1,-1 0 0,1 0 0,0 1 0,0-1 0,1 1-1,-1 0 1,1-1 0,-4 7 0,3-3 37,1 0 0,-1 1-1,1-1 1,1 0 0,-1 1 0,1-1 0,0 13 0,1-6 60,1 1 0,1-1 1,0 0-1,1 0 1,0-1-1,1 1 1,1 0-1,8 17 0,-10-24-97,0-1 0,1 0 0,0-1 0,0 1 0,1-1 0,-1 1 0,1-1 0,0-1 0,0 1 0,1-1 0,-1 0 0,1 0 0,0 0 0,0-1 0,1 0 0,-1 0 0,0 0 0,1-1-1,0 0 1,0-1 0,-1 1 0,1-1 0,0-1 0,0 1 0,0-1 0,0 0 0,7-1 0,0-1-632,-1 0 1,1-1-1,-1-1 1,0 0-1,0 0 1,0-1-1,19-12 1,-23 12-390,0 0 0,-1-1 1,0 0-1,0 0 0,0-1 1,-1 0-1,0-1 0,-1 0 1,1 0-1,8-15 0,-3-6-2441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7:26.2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238 44 4736,'-16'-43'5760,"11"47"-3691,1 1-1862,2-1 0,-1 1 1,0 0-1,1 1 0,0-1 0,0 0 0,1 1 0,-2 7 1,2-6-68,-23 98 1629,-37 136 313,47-201-1587,-37 117 894,38-111-1067,-9 66 0,20-87-66,1 28 0,1-50-224,0-2-47,0-1-5,0 1-1,0 0 1,0-1 0,0 1 0,0 0 0,0-1 0,0 1 0,0-1 0,-1 1 0,1 0-1,0-1 1,0 1 0,0 0 0,-1-1 0,1 1 0,0-1 0,-1 1 0,1-1 0,0 1-1,-2 0 1,2-6-2486,0-13-1707,4-29-1,0 23 1836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7:26.6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4 145 3648,'-2'-5'265,"0"-3"4600,11 7-139,0 1-4897,40-2 2918,57-10 0,-41 3-1932,129-18 386,-138 18-1031,-18 2-323,0-1 1,48-17 0,-22-2-5983,-55 23 2231,0 3 1291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7:27.0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221 37 3648,'0'-2'151,"0"-1"-1,1 1 1,0-1 0,-1 1 0,1 0-1,0-1 1,0 1 0,0 0-1,2-3 1,-2 4 168,0 0 0,0 0-1,0 1 1,0-1 0,0 0 0,0 0-1,0 1 1,0-1 0,0 0 0,0 1 0,0-1-1,1 1 1,-1 0 0,0-1 0,0 1-1,0 0 1,1 0 0,-1 0 0,3 0 2634,-4 2-1598,0 2-1105,-1 0 1,1 0 0,-1 0-1,0 0 1,-1 0 0,1 0-1,-1 0 1,0-1 0,0 1-1,0 0 1,0-1 0,-1 0-1,1 1 1,-1-1 0,-5 5-1,-7 6 46,-1-2 0,-17 12 0,18-12-176,-9 5-47,-69 48 334,88-62-341,3-2-543,0 0-1,1 0 1,-1 0-1,0 1 1,0-1-1,1 0 1,-1 1-1,0 0 1,1-1-1,0 1 1,-3 2-1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7:28.0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460 78 2720,'4'-3'563,"0"1"0,1-1 0,-1 1-1,0 0 1,1 0 0,7-2 0,-7 3 179,-1 0 0,0-1 0,0 1 0,0-1 0,0 0 0,0 0 0,0-1 0,6-4 0,-9 6-601,-1 1 0,0 0 1,1-1-1,-1 1 0,1 0 0,-1-1 0,0 1 0,1-1 0,-1 1 0,0 0 0,0-1 0,1 1 0,-1-1 0,0 1 1,0-1-1,0 1 0,1-1 0,-1 0 0,0 1 0,0-1 0,0 1 0,0-1 0,0 1 0,0-1 0,0 1 1,0-1-1,0 1 0,0-1 0,-1 1 0,1-1 0,0 1 0,0-1 0,-1 0 0,0 0-22,0 0 0,0 0-1,0 0 1,-1 0 0,1 0-1,0 0 1,-1 0 0,1 1-1,-1-1 1,1 0 0,-3 0-1,-7-2-14,0 1 0,-17-2 0,4 3 32,0 1-1,-46 5 0,-48 15-32,33-4-94,75-15-30,7-1 4,-1 1-1,1-1 1,-1 1 0,1-1-1,0 1 1,-1 0-1,1 0 1,0 1 0,-1-1-1,1 1 1,-4 2-1,9-1-62,22 5 86,-1-1-1,1 0 0,45 5 0,-28-5 97,0 1 254,-1 1 0,-1 2 0,60 26 0,-98-37-308,0 1 0,1-1 0,-1 1-1,0 0 1,0-1 0,0 1 0,0 0 0,0-1 0,0 1 0,0 0-1,0 0 1,0 0 0,0 0 0,0 0 0,0 0 0,-1 0 0,1 0-1,0 0 1,-1 1 0,1 1 0,-1-2 0,0 0 0,0 1 0,0-1 0,-1 0 0,1 0-1,-1 0 1,1 1 0,-1-1 0,1 0 0,-1 0 0,1 0 0,-1 0 0,0 0 0,0 0-1,0 0 1,0 0 0,0 0 0,1 0 0,-1-1 0,-1 1 0,1 0 0,-1 0 0,-11 7 95,0 0-1,0-1 1,-1-1 0,-23 8 0,-63 13-206,64-18 14,-35 9-441,-52 14-1648,44-6-9079,70-23 7281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7:31.8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187 80 2560,'-1'-1'169,"1"0"1,-1 1 0,1-1-1,-1 0 1,1 0-1,0 1 1,-1-1-1,1 0 1,0 0 0,-1 0-1,1 0 1,0 0-1,0 0 1,0 1-1,0-1 1,0 0 0,0 0-1,0 0 1,0 0-1,0 0 1,0 0-1,1-1 1,-1 0 482,0 0 0,0-1 0,0 1 0,0-1 0,0 1 0,-1-4 0,1 5-550,-1 0 0,1 0 0,-1 0 0,1 0 0,-1 1 0,1-1 0,-1 0 0,1 0 0,-1 1 0,0-1 0,1 0 0,-1 1 0,0-1 0,0 1 0,1-1 0,-1 1 0,0-1 0,0 1 0,0-1 0,0 1 0,1 0 0,-3-1 0,-1 1 11,0-1 0,1 1 0,-1 0-1,0 0 1,0 0 0,0 1 0,0 0 0,0-1-1,0 1 1,1 0 0,-1 1 0,0-1-1,-5 4 1,-6 3 250,-23 17-1,32-21-346,1-1 0,0 2 0,0-1 0,0 1 0,1-1 0,-1 1 0,-6 11 0,10-15-7,0 1 1,0 0 0,1 0-1,-1 0 1,0-1 0,1 1-1,-1 0 1,1 0 0,0 0-1,0 0 1,0 0 0,0 0-1,0 0 1,0 0-1,0 0 1,0 0 0,1 0-1,-1-1 1,1 1 0,0 0-1,-1 0 1,1 0 0,0-1-1,0 1 1,0 0 0,0-1-1,0 1 1,1-1 0,-1 1-1,3 1 1,3 4 105,0-2 0,0 1 1,1-1-1,-1 0 0,1 0 1,1-1-1,-1 0 0,1-1 1,11 4-1,-14-5-44,1-1 0,-1 0 0,0 1 0,1-2 1,-1 1-1,1-1 0,0 0 0,-1-1 0,1 1 0,-1-1 1,1 0-1,-1-1 0,12-4 0,-14 4-30,-1 1 0,0-1 0,-1 0 0,1 0 0,0-1 0,-1 1 0,1 0 0,-1-1 0,0 0-1,1 1 1,-1-1 0,-1 0 0,1 0 0,0 0 0,-1 0 0,1-1 0,-1 1 0,0 0 0,0 0 0,0-1 0,-1 1 0,1-1 0,-1 1 0,0-1 0,0 1-1,0-1 1,0 1 0,-1-1 0,1 1 0,-1 0 0,0-1 0,0 1 0,0 0 0,0-1 0,-1 1 0,-2-5 0,-27-20-463,31 28 413,0 0 0,0 0 0,0-1-1,0 1 1,0 0 0,0 0 0,0 0-1,0 0 1,0-1 0,-1 1 0,1 0-1,0 0 1,0 0 0,0 0 0,0-1-1,1 1 1,-1 0 0,0 0 0,0 0-1,0 0 1,0-1 0,0 1-1,0 0 1,0 0 0,0 0 0,0 0-1,0 0 1,0-1 0,0 1 0,1 0-1,-1 0 1,0 0 0,0 0 0,0 0-1,0 0 1,1-1 0,8-2 61,11 0 270,4 2-32,0-2 0,0-1 0,38-11 0,10-1 81,-66 15-333,40-8 376,0 3 0,75-1 0,-113 7-334,-1 0 1,0 1-1,1 0 1,-1 1-1,0-1 1,0 1-1,0 1 0,0-1 1,0 1-1,8 5 1,-11-5-11,0 0 0,0 1 1,0-1-1,-1 1 1,1-1-1,-1 1 0,0 0 1,0 0-1,0 0 0,-1 1 1,0-1-1,1 1 1,-1-1-1,-1 1 0,3 8 1,5 27 293,-6-23-57,0 0 1,2-1-1,0 0 1,13 28-1,-17-40-509,1-1 0,0 0 0,0 0-1,1 1 1,-1-2 0,1 1 0,-1 0 0,1 0 0,0-1-1,0 0 1,0 1 0,0-1 0,0 0 0,1-1-1,-1 1 1,1-1 0,-1 1 0,1-1 0,-1 0 0,1 0-1,0 0 1,0-1 0,-1 0 0,1 1 0,0-1 0,6-1-1,25-2-5882,14 2 1483,1 1-1126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7:33.5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98 32 2816,'0'-2'177,"0"1"-1,0-1 1,1 1 0,-1-1 0,1 1 0,-1-1-1,1 1 1,0-1 0,0 1 0,-1 0 0,1-1-1,0 1 1,0 0 0,0 0 0,0 0 0,1 0-1,-1 0 1,1-1 0,4-4 4096,-1 19-2391,-3-7-1605,-1 1 0,-1-1-1,1 0 1,-1 0-1,0 1 1,-1-1 0,-1 9-1,0 5 189,0 6 60,-2 0 0,-1 0 0,-1-1 1,-1 1-1,-1-2 0,-1 1 1,-20 35-1,17-36-290,3-7 128,-20 30-1,27-44 286,5-10-403,11-13-109,40-42-157,-12 14-232,67-96-1,-102 131 221,14-21-51,-19 31 69,0 0 0,1 0-1,-1 1 1,0-1-1,1 1 1,-1 0-1,1 0 1,4-3-1,-6 5 18,-1 0 0,0 0 0,1 0 0,-1 0 0,1 0 0,-1 0 0,1 0 0,-1 0 0,1 0 0,-1 0 0,1 0 0,-1 1 0,1-1 0,-1 0 0,0 0 0,1 0 0,-1 1 0,1-1 0,-1 0 0,0 1 0,1-1 0,-1 0 0,0 1 0,1-1 0,-1 0 0,0 1 0,0-1 0,1 0 0,-1 1 0,0-1 0,0 1 0,0-1 0,1 1 0,-1 0 0,7 20 166,-6-19-150,1 5 50,-1 0 0,0 0 0,0 0 1,0 0-1,-1 0 0,-1 11 0,-8 43 266,5-43-233,-5 20 111,6-28 20,0 0-1,1 1 1,0-1 0,0 14 0,2-24-193,0-1 0,1 0 0,-1 0 0,1 0 0,-1 1 0,1-1 0,-1 0 1,1 1-1,-1-1 0,1 0 0,0 1 0,0-2 0,2 0 8,192-180-565,-154 146 510,-25 20-59,1 1 1,1 1 0,0 0 0,1 2 0,24-13 0,-42 24 50,1 0 0,0 0 0,0 0 0,0 1 1,0-1-1,0 1 0,0 0 0,0-1 0,1 1 0,2 0 0,-4 0 12,0 1 0,0-1 0,0 0 0,0 1 0,0-1 0,0 1 0,0-1 0,0 1 0,0 0 0,0-1 0,0 1 0,-1 0 0,1 0 0,0-1-1,0 1 1,-1 0 0,1 0 0,-1 0 0,1 0 0,-1 0 0,1 0 0,-1 0 0,1 1 0,1 6 61,0-1 1,-1 0-1,1 0 1,-2 1-1,1-1 0,-1 1 1,-1 13-1,0-9 49,-1 0-1,-1 0 1,0 0-1,-5 13 1,2-12-19,0 0 0,-10 14 0,-8 16 84,20-34-636,-1 0 0,0-1-1,0 0 1,-12 15 0,40-31-12654,-5 5 8575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7:34.9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90 5888,'1'-5'389,"-1"1"-1,1 0 1,0 0 0,0-1 0,1 1 0,-1 0-1,1 0 1,2-4 0,7-19 2749,-8 8 1803,-3 19-4912,0 0-1,0 0 1,0 0-1,0 0 0,0 0 1,0 0-1,0 0 1,0 0-1,-1 0 1,1 0-1,0 0 1,0 0-1,0 0 1,0 0-1,0 0 1,0 0-1,0 0 0,0 0 1,0 0-1,0 0 1,0 0-1,0 0 1,0 0-1,0 0 1,0 0-1,0 0 1,0 0-1,0 0 1,-1 0-1,1 0 0,0 0 1,0 0-1,0 0 1,0 0-1,0 0 1,0 0-1,0 0 1,0 0-1,0 0 1,0 0-1,0 0 1,0 0-1,0 0 0,0 0 1,0 0-1,0 0 1,0-1-1,0 1 1,0 0-1,0 0 1,0 0-1,0 0 1,0 0-1,0 0 1,0 0-1,0 0 0,0 0 1,0 0-1,0 0 1,0 0-1,0 0 1,0 0-1,0 0 1,0 0-1,-4 6 506,-4 10-369,-18 55 440,13-38-181,1-1 0,-8 39 1,11-7-148,9-62-247,0-1 1,0 1-1,0 0 1,0-1-1,0 1 1,0-1-1,0 1 1,0 0-1,1-1 1,-1 1-1,1-1 1,-1 1-1,1-1 1,0 1-1,0-1 1,0 1-1,1 1 0,-1-2-8,0-1-1,-1 1 1,1-1-1,0 1 1,-1-1-1,1 1 1,0-1-1,-1 0 1,1 1-1,0-1 1,0 0-1,0 0 1,-1 0-1,1 1 1,0-1-1,0 0 1,0 0-1,-1 0 1,1 0-1,0-1 1,0 1-1,0 0 1,-1 0-1,1 0 1,0-1-1,0 1 1,0 0-1,-1-1 1,1 1-1,0 0 1,-1-1-1,1 1 1,0-1-1,-1 1 1,1-1-1,-1 0 1,2 0-1,4-6-117,-1-1 1,1 1-1,-1-1 0,0 0 0,-1 0 0,0-1 0,0 1 1,3-13-1,3-6 52,-2 8-38,-2-1 0,8-37 0,-13 38-144,-1 17 13,1 12 135,0 8 180,2 15 132,14 63 1,-13-85-129,-1 0 0,2 1 0,5 10 0,-8-18-49,0 0-1,0-1 0,0 0 1,1 1-1,-1-1 0,1 0 1,0 0-1,0-1 1,0 1-1,0-1 0,0 1 1,7 3-1,-8-6-8,0 1 0,1 0-1,-1-1 1,0 0 0,1 1 0,-1-1 0,0 0 0,1 0-1,-1 0 1,0-1 0,1 1 0,-1-1 0,4-1 0,31-13 170,-28 11-162,9-6 15,0 0 1,-1-1-1,-1 0 1,0-2-1,21-19 1,65-80-117,-50 52-67,-45 52 83,10-11-235,-16 19 256,-1 0 1,0-1-1,1 1 0,-1 0 0,1 0 1,-1 0-1,1-1 0,-1 1 0,1 0 0,-1 0 1,1 0-1,-1 0 0,0 0 0,1 0 1,-1 0-1,1 0 0,-1 0 0,1 0 1,-1 0-1,1 0 0,-1 0 0,1 0 1,-1 0-1,1 0 0,-1 1 0,1-1 1,-1 0-1,1 0 0,-1 1 0,0-1 1,1 0-1,-1 1 0,1-1 0,-1 0 1,0 1-1,0-1 0,1 0 0,-1 1 1,0-1-1,1 1 0,-1-1 0,3 8 12,1 0-1,-2-1 1,1 1-1,-1 0 1,0 0-1,-1 1 0,0-1 1,0 10-1,2 6-7,-1-10 75,0 0 0,-2 1 0,0-1 0,0 0 0,-1 1 1,-1-1-1,0 0 0,-5 16 0,6-27-46,0 0 0,-1 0 0,1 0 0,0 0 0,-1 0 0,0 0 0,0 0 0,0 0 0,0 0 0,0-1-1,0 1 1,-1-1 0,-2 3 0,3-4 9,-1 0 1,1 0-1,0 0 0,0 0 0,-1 0 0,1 0 0,-1-1 0,1 1 0,-1-1 0,1 1 0,-1-1 1,1 0-1,-1 0 0,1 0 0,-1-1 0,1 1 0,-1-1 0,-3 0 0,-6-3-160,0 0-1,1 0 1,-1-1-1,-11-7 1,17 8 89,0 1 1,1-1-1,0 0 1,-1 0-1,1-1 1,1 0-1,-1 0 1,1 0-1,-4-6 1,5 6-68,5 4-120,9 10-358,5 3 185,-4-6 434,1-1 1,-1-1-1,18 4 0,2 1 54,-20-5 1,0-2 0,0 1 1,1-1-1,-1-1 0,0 0 0,1-1 0,18-1 0,-25 0-58,1 0-1,-1 0 1,1-1-1,-1 0 1,0 0 0,0 0-1,0-1 1,0 0 0,0 0-1,0 0 1,-1-1-1,0 1 1,1-2 0,-1 1-1,8-10 1,-1-1 43,-1 0 1,0-1-1,-2 0 0,0-1 1,8-18-1,18-41-322,-32 81 191,0 0 1,0 0 0,-1 1-1,1-1 1,-1 0 0,1 8-1,1 9 84,-1 0 0,0 36 1,-3-47 10,-1 0 0,0-1 1,0 1-1,-1 0 0,-1-1 1,0 1-1,-6 15 1,8-25-20,1 1 0,-1 0 0,0-1 1,0 0-1,0 1 0,0-1 1,0 1-1,0-1 0,0 0 1,0 0-1,0 1 0,-1-1 1,1 0-1,0 0 0,-1 0 1,1-1-1,-1 1 0,1 0 0,-1 0 1,0-1-1,1 1 0,-1-1 1,1 0-1,-1 1 0,0-1 1,0 0-1,1 0 0,-1 0 1,-2 0-1,1-1 12,1 0 1,-1 1-1,0-1 1,1 0-1,-1-1 1,1 1 0,-1 0-1,1-1 1,0 0-1,-1 1 1,1-1-1,0 0 1,0 0-1,0 0 1,0-1-1,1 1 1,-3-3-1,-4-10-290,-11-24 0,19 39 241,0 0-1,0-1 1,0 1-1,0 0 1,0 0-1,0 0 1,0-1-1,0 1 1,0 0-1,0 0 1,0-1-1,0 1 1,0 0-1,0 0 1,0-1-1,0 1 1,0 0-1,0 0 1,0 0-1,0-1 1,0 1-1,0 0 1,0 0-1,0 0 1,1-1-1,-1 1 1,0 0-1,0 0 0,0 0 1,0-1-1,1 1 1,-1 0-1,0 0 1,0 0-1,0 0 1,1 0-1,-1 0 1,0 0-1,0-1 1,0 1-1,1 0 1,-1 0-1,0 0 1,0 0-1,1 0 1,-1 0-1,15-1-334,-11 2 272,13-1 10,31 8 0,-1-1-548,96 1-7906,-89-3 5578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7:40.8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0 545 3712,'0'0'39,"0"0"0,0 0 0,1 0 1,-1 0-1,0 0 0,0 0 0,0 0 0,0 0 1,0 0-1,0 0 0,1 0 0,-1 0 0,0 0 1,0 0-1,0 0 0,0 0 0,0 0 0,1 0 1,-1 0-1,0 0 0,0 0 0,0 0 0,0 0 1,0 0-1,0 0 0,0 0 0,1 0 0,-1 0 0,0 0 1,0 1-1,0-1 0,0 0 0,0 0 0,0 0 1,0 0-1,0 0 0,0 0 0,1 0 0,-1 1 1,0-1-1,0 0 0,0 0 0,3 4 347,0-1-1,0 1 1,0-1-1,1 0 1,-1 0-1,1 0 1,0 0 0,0-1-1,0 1 1,0-1-1,1 0 1,-1-1-1,0 1 1,1-1-1,-1 1 1,1-1 0,0-1-1,-1 1 1,1-1-1,0 0 1,5 0-1,-1-1-189,-1 0-1,1 0 0,-1-1 1,1 0-1,-1 0 0,0-1 1,1 0-1,-1-1 0,-1 0 1,1 0-1,8-7 1,0-1 11,0-2 1,-1 0 0,17-20 0,35-52 330,-39 48-564,-23 32 5,5-8 27,-6 13 19,-4 7 13,-28 96-290,11-47 611,11-33-117,0-1 46,0 0-1,2 1 1,0-1-1,-1 28 1,5-48 699,12 8-433,-18-5-505,-1 0-1,0-1 1,-1 0-1,1 0 1,0-1-1,-1 0 0,-10 2 1,6-3 117,-1 1-1,1-2 1,0 0 0,-14-1-1,8-2-121,0-2 0,0 1 0,1-2-1,-33-15 1,39 13-300,10 7 198,0 0 1,0 0-1,-1 0 0,1 0 0,0 1 1,0-1-1,0 0 0,-1 1 1,1-1-1,-2 0 0,2 1-240,10 4-70,25 13 599,0-2-1,1-2 1,0-1 0,1-2 0,0-1 0,69 7 0,-93-16-156,0-1 0,1 0 0,-1 0 0,0-1 0,0-1 0,0 0 0,-1-1 0,1 0 0,-1 0 0,0-2 0,0 1 0,0-1 0,-1-1 0,0 0 0,16-13 0,26-24-625,-52 51 278,-2 3 281,-1-1-1,-1 1 1,0-1-1,0 0 1,0 0-1,-1-1 0,-6 9 1,-13 23 153,7-6 77,-47 101-116,27-51 491,34-82-224,4-9-209,2-13-54,8-18-58,-2 4-90,20-49 0,-1 20-9,8-23-113,53-87 1,-81 159 88,1 0-1,0 1 1,1 0-1,0 0 1,1 1-1,1 1 1,0 0-1,14-11 1,-24 21 39,0-1 0,1 1 0,-1 0 1,0 0-1,1 0 0,-1 0 0,0 0 0,1 0 1,-1 1-1,1-1 0,-1 1 0,1 0 1,-1 0-1,1 0 0,0 0 0,-1 0 1,1 0-1,-1 1 0,1-1 0,-1 1 1,3 0-1,-2 1 29,0-1 1,0 1 0,0 0-1,-1 0 1,1 0 0,-1 0-1,1 1 1,-1-1-1,0 0 1,0 1 0,0 0-1,0-1 1,0 1 0,-1 0-1,3 5 1,-2-1 11,0-1 0,0 1 1,0-1-1,-1 1 0,0-1 1,0 1-1,-1 0 0,1-1 0,-2 1 1,1 0-1,-1 0 0,0-1 1,0 1-1,-1-1 0,0 1 0,-3 8 1,0-5 13,0 1 0,-1-1 1,0 0-1,-1-1 1,0 1-1,-1-1 1,0 0-1,-15 12 1,18-17 2,0 0 1,0 0 0,0-1-1,0 0 1,-1 0 0,0-1-1,0 1 1,-10 2 0,13-4-43,0-1 0,0 1 0,0-1 0,-1 1 0,1-1 0,0 0 0,-1 0 0,1-1-1,0 1 1,0-1 0,-1 1 0,1-1 0,0 0 0,0 0 0,0-1 0,0 1 0,-5-4 0,-12-5-535,15 9-323,12 7 542,4 0 319,-1-1 1,1 0 0,0 0-1,1-1 1,-1-1 0,1 0 0,0-1-1,20 3 1,10-3 329,47-3 0,-86 1-314,39-2 261,58-10-1,-81 9-213,0-2-1,-1 0 1,0-1-1,0-1 1,26-13-1,-40 17-32,0 0 0,1 0-1,-1 0 1,-1 0 0,1-1-1,0 0 1,-1 1 0,6-9-1,-8 10-30,0 0-1,0 0 0,0 0 1,0 0-1,0 0 0,0 0 1,0-1-1,-1 1 1,1 0-1,-1 0 0,1 0 1,-1-1-1,0 1 0,0 0 1,0-1-1,0 1 0,-1 0 1,1 0-1,-1-1 0,1 1 1,-1 0-1,0-2 1,0 2-24,0 1 0,0-1 1,0 1-1,0-1 0,0 1 1,0 0-1,0-1 0,0 1 1,0 0-1,-1 0 0,1 0 1,-1 0-1,1 0 0,0 0 1,-1 0-1,0 0 1,-1 0-1,-1 0-27,0 0-1,0 1 1,1 0 0,-1-1 0,0 1 0,0 1-1,-4 0 1,-1 0 37,1 0 0,0 1 1,1 0-1,-1 0 0,0 1 0,1 0 0,-1 1 0,-8 5 0,11-6 4,0 0 0,1 1 0,-1-1 0,1 1 0,0 0 0,0 0 0,0 1-1,1-1 1,0 1 0,0-1 0,0 1 0,0 0 0,-2 6 0,5-8 15,-1-1 1,0 1-1,1-1 0,0 1 1,-1 0-1,1 0 0,0-1 1,1 1-1,-1 0 0,0-1 1,1 1-1,-1 0 0,1-1 1,0 1-1,0 0 0,0-1 1,0 0-1,0 1 0,1-1 1,-1 0-1,1 1 0,0-1 1,-1 0-1,5 3 0,3 4 14,1-1-1,0 0 1,21 12-1,-26-16 5,2 0 4,1 0 1,-1-1 0,0 0-1,1 0 1,0 0-1,0-1 1,0 0-1,0-1 1,0 0-1,0 0 1,0 0 0,0-1-1,1-1 1,-1 1-1,0-1 1,14-4-1,5-3 61,1-2 0,-1 0 0,35-20 0,-8 4 82,1 2-421,35-16 117,-86 38 115,13-6-122,-14 6 51,-11 3 14,-3 2-4,0 1 0,0 0 1,-18 10-1,12-5 74,5-3 10,1 0-1,-1 1 1,1 0-1,0 1 1,0 0-1,1 1 1,1 0-1,-16 19 1,23-26-9,1 0 1,0 0-1,-1 0 0,1 0 1,0 0-1,0 0 0,0 0 1,1 0-1,-1 0 1,1 1-1,-1-1 0,1 0 1,-1 0-1,1 1 0,0-1 1,0 0-1,0 1 0,1-1 1,-1 0-1,1 4 0,0-4 13,0 0 0,0-1 0,1 1 0,-1 0-1,0-1 1,1 1 0,-1-1 0,1 1-1,-1-1 1,1 0 0,-1 0 0,1 1-1,0-1 1,0 0 0,0-1 0,0 1 0,-1 0-1,1 0 1,0-1 0,0 1 0,0-1-1,1 0 1,1 1 0,5-1 0,1 1-1,-1-2 1,0 1 0,0-1-1,9-2 1,47-14 24,-50 13-33,32-9-30,68-28-1,-100 35 18,1-2 0,-2 0 0,1-1 1,-1-1-1,-1 0 0,0-1 0,0 0 0,12-14 1,-9 5-20,-1-1 0,-1 0 1,-1-1-1,0-1 0,9-25 1,40-125 146,-46 120-99,-7 31-3,-2-1 0,-1 0 0,-1 0 0,-1-1 0,2-33 1,-6 54-59,0 0 0,0-1 1,0 1-1,0 0 0,-1 0 1,1 0-1,-2-4 0,1 6 31,1 0-1,-1 1 1,1-1-1,-1 0 1,1 1-1,-1-1 1,1 1-1,-1-1 1,0 1-1,1 0 1,-1-1-1,0 1 1,1-1-1,-1 1 1,0 0-1,0 0 1,1-1-1,-1 1 1,0 0-1,0 0 1,1 0-1,-1 0 1,0 0-1,0 0 1,1 0-1,-1 0 1,0 0-1,0 0 1,1 0-1,-1 1 1,0-1-1,0 0 1,1 0-1,-2 1 1,0 0-3,1 0-1,-1 0 1,0 0-1,0 0 1,1 0-1,-1 0 1,1 0 0,-1 0-1,1 1 1,0-1-1,-1 1 1,1-1-1,0 1 1,-2 2 0,-11 28 31,12-28-9,-13 44 50,2-1 0,-12 81 0,16-71-73,-1 0 18,-3 114 1,13-164 26,0-1 0,1 1 0,0-1 0,0 1 0,0-1 0,1 0-1,-1 0 1,6 10 0,-6-14 3,0 0 0,0 0-1,0 0 1,1 0 0,-1 0-1,0-1 1,1 1 0,0-1-1,-1 1 1,1-1 0,0 1-1,0-1 1,-1 0-1,1 0 1,0 0 0,0 0-1,0 0 1,1-1 0,-1 1-1,0 0 1,0-1 0,0 0-1,0 1 1,1-1 0,-1 0-1,0 0 1,3-1 0,3 0-60,-1-1 0,1 1 0,-1-2 1,0 1-1,0-1 0,0 0 0,9-6 0,46-33-13,-38 25 161,3-4-18,-20 14-69,2 0 1,15-10-1,-6 2 234,-17 15-251,-7 3-608,-2 3 592,0-1 1,0 2-1,0-1 0,0 1 0,1 0 1,1 0-1,-1 1 0,1 0 1,0 0-1,1 1 0,0 0 1,0-1-1,1 2 0,0-1 1,0 0-1,-3 20 0,7-28 4,-1 0 1,1 1-1,0-1 0,0 0 0,0 0 0,0 0 0,0 1 1,1-1-1,-1 0 0,0 0 0,0 0 0,1 0 1,-1 0-1,1 1 0,-1-1 0,1 0 0,0 0 0,-1 0 1,1 0-1,0 0 0,0-1 0,-1 1 0,1 0 0,0 0 1,0 0-1,0-1 0,0 1 0,0 0 0,0-1 1,0 1-1,0-1 0,1 1 0,-1-1 0,0 0 0,0 1 1,0-1-1,2 0 0,5 1 53,1 0-1,-1 0 1,0-1-1,11-1 1,-14 1-61,52-4-7,1-2 0,-1-3 1,79-22-1,-19-6 91,-111 36-56,-5 3-135,-11 5-268,0 1 205,4-2 126,0 0 1,0 0-1,-7 10 1,11-13 45,0 0 0,1-1 0,-1 1 0,1 0 0,0 0 0,0 1 0,0-1 0,0 0 0,0 0 0,1 0 1,-1 7-1,1-1 16,0-9-18,0 0 0,0 1 0,0-1 1,0 1-1,0-1 0,0 1 0,0-1 0,0 1 0,0-1 1,0 1-1,1-1 0,-1 0 0,0 1 0,0-1 0,0 1 1,1-1-1,-1 1 0,0-1 0,0 0 0,1 1 0,-1-1 1,0 0-1,1 1 0,-1-1 0,1 1 0,1-1-6,0-1 0,0 1-1,0 0 1,0 0 0,0-1 0,0 1-1,0-1 1,0 0 0,-1 0 0,1 0-1,0 1 1,0-1 0,-1-1 0,1 1-1,-1 0 1,1 0 0,-1-1 0,1 1-1,-1-1 1,0 1 0,0-1 0,0 1-1,0-1 1,0 0 0,0 0 0,0 1-1,0-1 1,-1 0 0,1 0 0,0-3-1,0-2 16,0 1-1,0 0 1,0-1-1,-1 1 1,0-1-1,-1 1 1,1 0-1,-4-12 1,3 9-55,1 9 41,1 0-1,-1-1 1,0 1-1,0 0 1,0-1-1,0 1 1,0-1-1,0 1 1,0 0-1,0-1 1,0 1-1,0 0 1,0-1-1,0 1 1,-1-1-1,1 1 1,0 0 0,0-1-1,0 1 1,0 0-1,-1-1 1,1 1-1,0 0 1,0 0-1,0-1 1,-1 1-1,1 0 1,0 0-1,-1-1 1,1 1-1,0 0 1,-1 0-1,1 0 1,0-1-1,-1 1 1,1 0-1,0 0 1,-1 0-1,1 0 1,0 0-1,-1 0 1,1-3-213,0 3 218,1 0 0,-1 0-1,0 0 1,0 0-1,0 0 1,0 0-1,1 0 1,-1 0-1,0 0 1,0 0-1,0 0 1,0 0-1,0 0 1,1 0 0,-1 0-1,0 0 1,0 0-1,0 0 1,0 0-1,0 1 1,1-1-1,-1 0 1,0 0-1,0 0 1,0 0 0,0 0-1,0 0 1,0 1-1,0-1 1,0 0-1,1 0 1,-1 0-1,0 0 1,0 1-1,0-1 1,0 0-1,0 0 1,0 0 0,0 0-1,0 1 1,0-1-1,0 0 1,0 0-1,0 0 1,0 1-1,1 2 16,0 1-1,1 0 1,0 0-1,0-1 1,0 1-1,0-1 1,1 0-1,-1 1 1,1-1-1,0 0 1,-1-1-1,2 1 1,-1 0-1,4 2 1,-5-4 61,1 1 0,0 0 0,0-1 0,0 0 0,0 1 0,0-1 0,0-1 0,1 1 0,-1 0 0,0-1 0,0 1 0,1-1 0,-1 0 0,0 0 0,1 0 0,-1-1 0,0 1 0,4-2 0,8-4-1,-1-1 0,0-1 0,0 0 1,-1-1-1,23-20 0,-26 21-66,39-38 293,-35 31-375,27-20 0,-14 11-414,-22 32 294,-3-1 221,-1 0 0,0-1 0,0 1 1,-1-1-1,0 1 0,0 0 1,0-1-1,-1 1 0,0 0 1,0-1-1,-1 1 0,0-1 0,0 1 1,-1-1-1,1 0 0,-1 0 1,-1 0-1,1-1 0,-1 1 0,0-1 1,0 1-1,0-1 0,-1-1 1,0 1-1,0-1 0,-8 6 1,6-5 36,-1-1 1,0 0-1,0 0 0,-10 3 1,14-6-133,0 0 0,0 0 0,0 0 0,0-1 0,0 0 0,0 0 0,0 0 0,0 0 0,0 0 0,0-1 1,-7-2-1,10 3 62,-8-2-57,1-1-1,0 1 1,0-2 0,1 1 0,-11-7 0,12 8-13,5 2 63,1 0 0,-1 0 1,1 0-1,-1-1 0,1 1 1,-1 0-1,1 0 0,-1 0 1,1 0-1,-1-1 0,1 1 1,-1 0-1,1 0 0,0-1 1,-1 1-1,1 0 0,0-1 1,-1 1-1,1 0 0,0-1 1,-1 1-1,1 0 0,0-1 1,-1 1-1,1-1 0,0 1 1,0-1-1,0 1 0,0-1 1,-1 0-1,4 2-123,27 6-72,46 9 582,-4-8-12,1-3 0,96-6 1,-148-1-211,0-1 0,0 0 1,0-2-1,-1 0 0,24-11 1,-34 11-143,-1 0 0,0-1 0,0 0 0,-1 0 0,15-15 0,-20 14-521,-2 6 256,-1 6 209,0-4 57,0-1 1,0 1 0,0-1-1,0 1 1,0 0-1,-1-1 1,1 1 0,0-1-1,0 1 1,-1-1-1,1 1 1,0-1 0,-1 1-1,1-1 1,0 1-1,-1-1 1,1 1-1,-1-1 1,1 0 0,-1 1-1,1-1 1,-1 0-1,1 1 1,-1-1 0,1 0-1,-1 0 1,1 1-1,-1-1 1,0 0 0,1 0-1,-1 0 1,1 0-1,-2 0 1,-27 1 113,6-1-525,9 3 355,1 0 1,-1 1 0,1 1 0,0 0-1,1 1 1,-21 13 0,31-18 46,0 0 0,1 0 1,-1 0-1,1 0 0,0 1 0,-1-1 0,1 1 1,0-1-1,0 1 0,0 0 0,0-1 1,0 1-1,0 0 0,0 0 0,1-1 0,-1 1 1,0 0-1,1 0 0,0 0 0,-1 0 1,1 0-1,0 2 0,1-2 11,-1 0-1,1 0 1,-1 0-1,1 0 0,0 0 1,0 0-1,0 0 1,0 0-1,0-1 1,0 1-1,0 0 1,1-1-1,-1 1 1,1-1-1,-1 1 1,1-1-1,0 0 1,-1 1-1,1-1 1,2 1-1,4 2 56,-1 0-1,1-1 1,0 0 0,0 0-1,0-1 1,1 0-1,-1-1 1,1 1 0,-1-2-1,11 1 1,-2-2-5,-1 0 1,1-2-1,0 0 1,22-7 0,32-7-101,-41 11-63,38-14 0,-67 20 93,3-1 21,1-1-1,-1 1 1,0-1 0,0 0-1,0-1 1,0 1-1,0 0 1,0-1 0,3-3-1,-7 5-21,0 1 0,0 0 0,-1-1 0,1 1-1,0 0 1,0-1 0,0 1 0,-1 0 0,1 0-1,0-1 1,-1 1 0,1 0 0,0 0 0,0-1 0,-1 1-1,1 0 1,0 0 0,-1 0 0,1 0 0,0-1 0,-1 1-1,1 0 1,-1 0 0,1 0 0,0 0 0,-1 0-1,1 0 1,0 0 0,-1 0 0,1 0 0,-1 0 0,-15-1-122,11 1 78,0 1 1,0-1-1,-1 1 1,1 0-1,0 1 1,0-1-1,0 1 1,-8 4-1,11-4 48,-1-1 1,1 0-1,0 1 0,-1-1 0,1 1 0,0 0 0,0 0 1,0 0-1,0 0 0,1 0 0,-1 0 0,0 1 0,1-1 1,-1 0-1,1 1 0,0-1 0,-2 6 0,3-7 5,0 0-1,0 1 1,0-1-1,1 0 1,-1 0 0,0 0-1,0 0 1,1 1-1,-1-1 1,1 0-1,-1 0 1,1 0-1,-1 0 1,1 0-1,0 0 1,-1 0 0,1 0-1,0 0 1,0 0-1,0 0 1,0-1-1,0 1 1,0 0-1,0-1 1,0 1-1,0 0 1,0-1 0,0 1-1,0-1 1,2 1-1,5 2 52,-1-1 1,1 0-1,9 2 0,-17-4-42,13 2 7,0-1 1,0 0-1,0-1 0,0-1 0,0 0 1,0 0-1,0-1 0,0-1 0,0 0 0,-1-1 1,21-9-1,-30 12-32,0-1 0,0 1 0,0-1 0,0 0 0,0 0 0,-1 0 1,1 0-1,-1 0 0,1-1 0,-1 1 0,0-1 0,2-2 0,-3 3 13,0 1-1,0 0 1,-1-1 0,1 1-1,-1 0 1,1-1-1,-1 1 1,0 0 0,0-1-1,1 1 1,-1-1-1,0 1 1,0 0 0,0-1-1,-1 1 1,1-1-1,0 1 1,0-1 0,-1 1-1,1 0 1,-1-1-1,1 1 1,-1 0 0,0 0-1,1-1 1,-1 1-1,0 0 1,0 0 0,0 0-1,-1-1 1,-4-4-18,0 1 1,0 0-1,0 0 0,-1 1 1,1 0-1,-1 0 1,0 1-1,-10-4 0,-2 0-94,-1 2 0,-20-4 0,23 8-239,13 1 148,12 0 116,35 2 161,-25 0 3,24-2 1,-4-3 11,36-1 258,-43 2-380,-25 0 46,0 2 1,0-1-1,-1 1 1,1 0-1,0 0 1,0 0 0,0 1-1,-1 0 1,1 0-1,0 1 1,7 2-1,-12-3-6,0 0 0,1 0 0,-1 1 0,0-1 0,0 0 0,0 1 0,1-1 0,-2 1 0,1-1 0,0 1-1,0 0 1,0-1 0,-1 1 0,1 0 0,-1 0 0,1-1 0,-1 1 0,0 0 0,0 0 0,0 0 0,0-1 0,0 1 0,0 0 0,0 0 0,-1 0-1,0 2 1,-1 6 45,0 0 0,-8 19-1,-9 14 88,-41 70-1,36-70-106,-26 33 26,43-68 122,9-16-120,8-17-82,-1 6 28,21-47-66,43-67 1,52-42-352,-124 174 417,0-1 0,0 1 0,0 0 1,0 0-1,0 0 0,0 1 0,0-1 0,0 0 1,0 0-1,0 0 0,0 1 0,1-1 1,-1 1-1,0-1 0,2 0 0,-2 1 3,0 0 0,-1 0-1,1 0 1,0 0 0,0 0-1,0 0 1,0 0-1,0 1 1,-1-1 0,1 0-1,0 0 1,0 1 0,0-1-1,-1 1 1,1-1 0,0 0-1,0 1 1,0 0 0,1 1 28,0 0 0,0 0 0,0 1 0,-1-1 0,1 1 0,-1-1 0,1 1 1,-1-1-1,0 1 0,0 0 0,0-1 0,1 5 0,-1 2 16,1 0 0,-2-1-1,1 1 1,-1 0-1,0 0 1,-1 0 0,0 0-1,0-1 1,-1 1 0,-1 0-1,1-1 1,-1 1 0,0-1-1,-8 14 1,10-21-61,1 0 1,-1 0-1,0-1 1,1 1-1,-1 0 1,0 0-1,1-1 1,-1 1-1,0 0 1,0-1-1,0 1 1,0 0-1,1-1 1,-1 1-1,0-1 1,0 0-1,0 1 1,0-1-1,0 0 1,0 1-1,0-1 1,0 0-1,0 0 1,-2 0-1,1 0-31,0-1 1,-1 1-1,1-1 0,0 0 0,0 0 1,0 1-1,0-1 0,0-1 0,0 1 1,-4-3-1,1 0-1,0 0-1,1-1 1,-1 1-1,1-1 1,0 0-1,0-1 1,-4-6 0,4 6-12,4 4 0,-1 1-1,0 0 1,0-1 0,1 1 0,-1 0-1,1-1 1,-1 1 0,1-1 0,-1-2-1,1 4-102,6 0 179,0 1 0,0 0-1,0 0 1,-1 1 0,12 4 0,9 2 76,-13-5-3,0-2 1,1 0-1,-1 0 0,1-1 0,-1-1 0,24-3 1,-1-3 221,45-15 1,-52 11-210,0-2 1,-1 0-1,43-29 0,-70 41-97,0 1-1,-1-1 0,1 1 0,0-1 1,0 1-1,0-1 0,0 1 1,0-1-1,0 1 0,1 0 1,-1 0-1,2-1 0,-3 2-4,0-1 0,0 0 1,1 0-1,-1 0 0,0 0 0,0 0 0,0 0 0,0 1 0,1-1 0,-1 0 1,0 0-1,0 0 0,0 0 0,0 1 0,0-1 0,0 0 0,1 0 0,-1 0 1,0 1-1,0-1 0,0 0 0,0 0 0,0 0 0,0 1 0,0-1 1,0 0-1,0 0 0,0 1 0,0-1 0,0 0 0,0 0 0,0 0 0,0 1 1,0-1-1,-1 0 0,0 4 7,0-1 0,0 0 0,0 0 0,-1 0 0,0 0 0,-3 4 0,-10 13 99,10-14-40,0 0 0,0 0 0,1 1 0,-1 0 0,1 0 0,-5 14 0,8-20-61,1 0 1,0-1-1,0 1 1,-1 0-1,1-1 1,0 1-1,0 0 1,0-1-1,0 1 1,0 0-1,0 0 1,0-1-1,0 1 1,0 0-1,0-1 1,1 1-1,-1 0 1,0-1-1,0 1 1,1 0-1,-1-1 1,0 1-1,1-1 1,-1 1-1,1-1 1,-1 1-1,1 0 1,0 0 13,1-1-1,-1 1 1,0 0 0,0-1 0,1 1-1,-1-1 1,1 0 0,-1 1 0,0-1 0,1 0-1,-1 0 1,3 0 0,5-1 75,0 0 1,-1 0-1,12-4 1,-18 5-92,127-36 228,-127 36-242,-1-1 0,1 1-1,0 0 1,0 0 0,-1-1-1,1 1 1,0 0 0,0 1-1,0-1 1,-1 0 0,1 0-1,0 1 1,0-1 0,-1 1-1,1 0 1,0-1 0,-1 1-1,1 0 1,-1 0 0,1 0-1,-1 0 1,3 2 0,-3-1 15,0 0 0,0-1-1,0 1 1,0 0 0,0 0 0,0 0 0,0 0 0,0 0 0,-1 0 0,1 0 0,-1 0 0,0 0 0,0 0 0,0 0 0,0 0-1,0 0 1,0 0 0,0 1 0,-1 2 0,-8 26 33,-1-2-1,-1 1 1,-2-2-1,-25 45 0,22-46-27,0-1-1,-2-1 0,0-1 0,-27 26 0,31-36 19,-2 0 0,0 0-1,0-2 1,-1 0 0,-1-1-1,0-1 1,-22 10 0,34-18-27,0 0 0,0 0 1,0 0-1,0-1 0,0 0 0,-1 0 0,-11 0 1,16-1-9,-1 0 0,0-1 0,1 1-1,-1 0 1,1-1 0,-1 0 0,1 0 0,-1 0 0,1 0 0,0 0 0,-1 0 0,1-1 0,0 1 0,0-1 0,0 1 0,0-1 0,0 0-1,0 0 1,1 0 0,-1 0 0,0 0 0,0-2 0,-3-5 2,1 0 0,0-1-1,1 1 1,0-1 0,1 1 0,0-1 0,0 0-1,1 0 1,1 0 0,-1 0 0,3-17 0,-1 13 4,1 1 0,1 0 1,0 0-1,1 1 0,0-1 0,1 0 1,0 1-1,11-17 0,-10 19-16,1 0 0,0 1 0,1 0-1,0 0 1,1 1 0,0 0-1,0 0 1,0 1 0,1 1 0,0-1-1,1 2 1,-1-1 0,1 1-1,13-4 1,31-5-1020,91-14 0,-38 10-9774,-96 14 6903,-9 2 1487,-8 1-952,-18 4 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6:5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33 11296,'-29'-13'5120,"48"10"-4449,-1-1 1889,0 8-1536,35-8 1216,11 4-1312,39-5-256,1 5-448,21-3-160,-12 3-32,21-5-128,-12 10 64,-4-5-3648,-20 3 2016,-17 2-4671,-18 7 3551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7:41.2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6 8544,'-5'-5'3168,"13"5"-2464,19 0-192,-4 5 2816,40-5-1921,45 3 801,22 5-1344,22 0-288,51-1-352,-10 1-864,-9 1 352,24 2-6335,-19 6 3647,-19-2-3488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0:46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23 3072,'0'-2'-85,"-2"-19"8888,1 31-8241,-3 12 197,-1 0-1,-11 33 1,-3 6 53,-3 42 153,-8 107 1,7-40-103,-27 173 934,50-343-1782,0 1 0,0 0 0,0 0 1,0-1-1,0 1 0,-1 0 0,1-1 0,0 1 0,0 0 0,0-1 0,-1 1 0,1 0 0,-1-1 0,1 1 0,-1 0 0,1-1-142,-1 0-1,1 0 1,-1 0 0,1 0-1,0 0 1,-1 0 0,1 0-1,-1 0 1,1 0 0,0 0-1,-1 0 1,1 0 0,0-1-1,-1 1 1,1 0 0,0 0-1,-1 0 1,1-1 0,0 1-1,-1 0 1,1-1 0,-1 1-1,-1-6-3493,4-2 1131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0:4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411 208 3392,'45'-51'3354,"-43"49"-3151,-1 0-1,1 0 1,0 0-1,-1-1 0,1 1 1,-1 0-1,0-1 0,0 1 1,0 0-1,0-1 0,0 1 1,0-1-1,-1 0 0,1 1 1,-1-1-1,0 0 0,0 1 1,0-1-1,0 0 0,0 1 1,0-1-1,-1 1 1,1-1-1,-1 0 0,0 1 1,0-1-1,0 1 0,0 0 1,0-1-1,0 1 0,-1 0 1,-1-3-1,-2 0-18,1-1 0,-1 1 0,0 0 0,0 1 0,-1-1 0,1 1 0,-1 0 0,0 1 0,0-1 0,0 1 0,-10-3 0,-4 0-79,0 2 0,-1 0 1,-31-1-1,41 4-77,1 1 1,-1 1 0,0-1-1,1 2 1,-1 0-1,1 0 1,-1 1 0,1 0-1,0 0 1,-11 7-1,13-6-18,2 0 0,-1 0-1,0 1 1,1 0-1,0 0 1,0 0 0,0 1-1,1 0 1,0 0 0,0 0-1,0 1 1,1 0-1,0 0 1,-3 8 0,-1 7 95,0 0 1,2 1 0,1-1 0,-4 33 0,2 94 794,9-8-67,-5 150 648,2-273-1285,-1-1-1,-4 20 1,5-35-128,0 2-566,-2-6-1195,2-2 381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0:4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59 7040,'-6'-8'759,"-3"-4"1027,9 11-965,7 5-267,-5-3-246,1 1 0,0-1 0,0 0 0,0 0 0,0 0 0,0 0 0,1-1 0,-1 1 0,0-1 0,0 0 0,0 1 0,7-2 1,3 1 614,18 0 320,1-2 0,55-10 0,-8 1-685,-6 3-608,71-6 491,-48 10-4453,-72 6 1666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0:48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679 84 3552,'-10'-15'1192,"4"4"1294,-15-18 1,18 26-2228,0 1-1,-1-1 1,1 1-1,-1-1 1,0 1-1,1 1 1,-1-1-1,0 0 1,0 1-1,0 0 1,-1 0-1,-3-1 1,-8 0 212,-30 1 1,23 1-244,0 1 0,1 1 0,-1 0 0,0 2 0,1 1 0,-27 10 0,36-10-207,0 1 0,0 0-1,0 1 1,1 1 0,0 0 0,0 1-1,1 0 1,0 0 0,1 1 0,0 1-1,-11 14 1,-13 21 164,-54 98 0,76-120-20,1 0 0,1 1 0,1 0 0,1 0 0,2 1 0,-6 43 0,11-58-85,1 0-1,1 0 1,0 0-1,0 0 0,1 0 1,0 0-1,1-1 1,0 1-1,1-1 1,0 0-1,1 0 0,0 0 1,1 0-1,0-1 1,0 0-1,0-1 0,2 1 1,-1-1-1,1 0 1,0-1-1,0 0 0,1 0 1,0-1-1,0 0 1,1 0-1,11 4 0,-10-6 5,0 0 0,0 0 0,1-1 0,-1 0 0,1-1-1,0-1 1,0 0 0,17-1 0,8-2 212,49-11 1,-59 9-167,-26 4-124,170-31 794,-127 21-534,79-30 0,-109 35-163,-1 0 0,0-2-1,-1 1 1,0-2 0,0 0-1,0 0 1,14-13 0,-16 10 60,0 1 1,-1-1 0,0 0 0,-1-1-1,0 0 1,-1-1 0,0 1-1,-1-1 1,9-26 0,-9 16-141,-1-1 0,-1 1 0,0-1 0,-2 0 0,-1 0 1,-1 0-1,-1 0 0,-1 0 0,-1 0 0,-1 1 0,-11-35 0,13 52-43,-1 0 1,1 0-1,-1 1 0,-1-1 0,1 0 1,-1 1-1,0 0 0,0 0 0,0 0 1,-1 1-1,0-1 0,0 1 0,0 0 1,0 0-1,-1 1 0,1 0 0,-1 0 1,0 0-1,0 0 0,0 1 0,-11-2 1,1 0-94,1 1 1,-1 1 0,0 1-1,0 0 1,1 1 0,-1 1-1,-26 4 1,34-4-93,-3 1-557,1 0-1,0 0 1,0 1 0,-14 5-1,22-7 358,-1 1 0,0-1 0,1 1 0,-1 0 0,1 0 0,-1-1 0,1 2 0,0-1 0,0 0 0,0 0 0,0 1 0,0-1 0,0 1 0,1-1 0,-1 1 0,1 0 0,0 0 0,0 0 0,-2 5 0,1 24-2208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0:4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6560,'-1'0'92,"1"0"0,0 0 1,0-1-1,-1 1 1,1 0-1,0 0 0,-1 0 1,1 0-1,0 0 0,-1 0 1,1-1-1,-1 1 0,1 0 1,0 0-1,-1 0 0,1 0 1,0 0-1,-1 1 0,1-1 1,0 0-1,-1 0 0,1 0 1,0 0-1,-1 0 0,1 0 1,0 1-1,-1-1 0,7 8 1990,2 2-1549,58 70 3509,-44-55-3290,-1 0 0,-1 2 0,31 54 0,-39-55-450,48 101 713,-60-125-1052,1 0-1,0-1 1,-1 1-1,1 0 1,0 0-1,0-1 1,1 1-1,-1 0 1,0-1-1,3 3 1,-4-4-50,1 0 1,-1 1-1,0-1 0,1 0 0,-1 0 1,0 0-1,1 0 0,-1 0 1,0 0-1,1 0 0,-1 0 1,1 0-1,-1 0 0,0 0 0,1 0 1,-1 0-1,0 0 0,1 0 1,-1 0-1,0 0 0,1-1 0,-1 1 1,11-10-3753,1-6 453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0:4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 3488,'0'-1'158,"0"0"0,0 1 0,0-1-1,0 1 1,0-1 0,0 0 0,0 1 0,0-1 0,0 1 0,-1-1 0,1 0-1,0 1 1,0-1 0,-1 1 0,1-1 0,0 1 0,-1-1 0,1 1 0,-1-1-1,1 1 1,0-1 0,-1 1 0,1 0 0,-1-1 0,1 1 0,-1 0 0,0-1-1,1 1 1,-1 0 0,-20-2 5200,15 2-3234,9 9 1031,23 34-2390,-19-35-638,-1 0 0,1 0 0,1 0 0,-1-1 0,1 0 1,1-1-1,15 11 0,70 30 486,-75-38-499,384 201 446,-314-158-203,-60-39 43,-47 0-624,-3 3 161,17-12 60,0 0 1,0-1 0,-1 0-1,1 0 1,-1 0 0,-8 3-1,-121 45-20,-63 26 158,152-56-101,1 1 0,1 3 0,1 1-1,2 3 1,-42 36 0,76-60 10,0 1 0,0-1 0,-12 7 0,7-8-1141,11-5 982,0 1 0,0 0 0,0 0 0,-1 0-1,1-1 1,0 1 0,0 0 0,0 0-1,0 0 1,0-1 0,0 1 0,0 0 0,0 0-1,0-1 1,0 1 0,0 0 0,0 0 0,0 0-1,0-1 1,0 1 0,0 0 0,1 0-1,-1 0 1,0-1 0,0 1 0,0 0 0,0 0-1,0 0 1,1-1 0,14-20-6137,5 1 2983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0:50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99 5472,'0'-1'169,"-1"0"1,1 0-1,0 1 1,-1-1 0,1 0-1,-1 0 1,1 1-1,-1-1 1,1 0-1,-1 1 1,0-1-1,1 1 1,-1-1-1,0 0 1,1 1 0,-1 0-1,0-1 1,0 1-1,1-1 1,-1 1-1,0 0 1,0 0-1,0-1 1,0 1-1,1 0 1,-1 0 0,0 0-1,0 0 1,0 0-1,0 0 1,-1 0-1,-3 1 471,1 0-1,0 1 0,-1-1 0,-7 5 1,3-2-622,2-1 144,0 1 0,0 0 0,0 1 1,0-1-1,1 1 0,0 1 0,-8 7 1,-2 5 196,-15 23 0,12-13-92,2 1 1,0 1-1,3 1 1,0 0-1,-16 57 1,27-76-145,0 0-1,0 1 1,1-1 0,1 1 0,0-1 0,1 1-1,0 0 1,1-1 0,1 1 0,4 18 0,-2-16 39,1-1 0,1 0 0,0 0 0,1-1 1,0 0-1,1 0 0,1-1 0,14 17 0,-12-15 14,1-1-1,1-1 1,21 17-1,-27-24-97,0 0 0,0-1 0,1 0 0,-1-1 0,1 0 1,0 0-1,0 0 0,0-1 0,15 2 0,-6-3 42,0 0 1,1-2-1,-1 0 0,0-1 1,0-1-1,16-4 0,97-35 427,-127 41-539,34-13 230,65-36-1,-89 43-183,-1-1 0,1-1 0,-1 0 1,-1 0-1,0-1 0,0 0 0,-1-1 0,0-1 0,-1 1 0,0-2 1,-1 1-1,11-24 0,-2 2 97,-2-1 0,-2-1 0,14-54 0,-22 65-143,0-1-1,-2 1 0,-1 0 1,-1-1-1,-1 1 1,-4-36-1,3 54-34,0 1 0,-1-1 0,1 1 0,-1 0 0,-1-1 1,1 1-1,-1 0 0,0 0 0,-1 0 0,1 1 0,-1-1 0,0 1 0,0 0 0,-1 0 1,0 0-1,0 1 0,0 0 0,0 0 0,0 0 0,-1 0 0,0 1 0,0 0 0,-9-4 1,0 2-14,-1 0 1,0 1 0,0 0 0,0 1 0,0 1-1,0 1 1,-1 0 0,1 1 0,-1 1-1,-22 3 1,23-1-283,1 1 0,-1 0 0,1 1 1,-20 10-1,23-9-512,0 0 1,1 1 0,-1 1 0,2 0 0,-16 14 0,-9 18-1796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0:5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30 3136,'0'0'137,"-1"-1"1,1 1-1,-1 0 1,1-1-1,-1 1 0,1-1 1,-1 1-1,1 0 1,0-1-1,-1 1 0,1-1 1,0 1-1,-1-1 1,1 1-1,0-1 0,0 0 1,0 1-1,-1-1 1,1 1-1,0-1 0,0 1 1,0-1-1,0 0 1,0 1-1,0-1 0,0 1 1,0-2-1,1 1 241,-1 0 0,1 0-1,0 0 1,0 0 0,-1 0-1,1 1 1,0-1 0,0 0-1,0 0 1,0 0 0,0 1-1,2-2 1,-3 2-217,1-1-1,0 1 1,-1 0-1,1-1 1,0 1-1,0 0 1,-1 0-1,1 0 1,0-1 0,0 1-1,0 0 1,-1 0-1,1 0 1,0 0-1,0 0 1,-1 0-1,1 1 1,2 0 976,3 13 1774,-5-6-2696,1-1 0,-1 1 0,-1 0-1,0-1 1,0 1 0,0 0 0,-3 15 0,-15 54 425,15-69-588,-14 53 262,-28 61-1,32-91-216,-2-1-1,-1-1 1,-35 49-1,42-67-48,0 0 0,-1-1 0,0 0 0,-23 16 0,32-25-226,0 0 0,0 0 0,-1 0 0,1 0 0,0 0 0,-1 0 0,1-1 0,0 1 0,-1-1 0,1 1 0,-1-1 0,1 1 0,-1-1 0,1 0 0,-1 0 0,1 0 0,-1 0 0,1 0 0,-1 0 0,1 0 0,-1 0 0,1-1 0,-2 1 0,-13-8-2397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0:57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1107 5632,'-1'0'422,"0"0"0,0 0 0,0 0 0,0 1-1,0-1 1,0 0 0,0 1 0,-6 4 5901,14-15-4523,54-92 115,-28 44-1574,-11 24-171,1 1-1,2 1 1,37-38-1,-18 26 308,71-52 0,-26 24-8,-86 129-469,-1-43-34,0-1 0,10 26 0,-2-6 83,4 14 166,1-1 1,3-1-1,2 0 1,30 48-1,-43-81-173,1 1 0,0-2 0,17 20 0,-22-28 3,0 0-1,1 1 1,-1-2 0,1 1 0,0 0-1,-1-1 1,1 1 0,0-1 0,0 0-1,1-1 1,-1 1 0,0-1-1,0 0 1,1 0 0,-1 0 0,6 0-1,-2-1 17,0-1-1,0 0 0,0 0 1,-1-1-1,1 0 0,0 0 1,-1-1-1,0 0 1,0-1-1,0 1 0,13-10 1,-4 1 16,0-1 1,0-1-1,17-21 1,-18 16 9,-1 0 0,-1-1 0,-1-1 0,-1 0 0,14-34 1,-21 46-107,-1 0 1,0-1 0,-1 1 0,0 0-1,0-1 1,-1 0 0,0 1 0,-1-1 0,0 0-1,-1 1 1,-1-12 0,2 19 0,-1 0 1,1 0-1,-1 0 1,0 0-1,0-1 1,1 1-1,-1 0 1,-1 0-1,1 0 0,0 1 1,0-1-1,-1 0 1,1 0-1,-1 1 1,1-1-1,-1 1 1,0-1-1,0 1 1,0 0-1,0 0 0,0-1 1,0 2-1,0-1 1,0 0-1,0 0 1,0 0-1,0 1 1,-1 0-1,1-1 1,0 1-1,-3 0 0,-2 0-7,1 0-1,0 1 1,0 0-1,0 0 1,0 0-1,0 1 1,0 0-1,0 0 0,0 1 1,-9 4-1,5 0 29,-1 0 0,1 1 0,1 0 0,-1 1 0,1 0 0,1 0 0,0 1 0,0 0-1,1 0 1,0 0 0,-6 14 0,6-8-7,0 0-1,1 0 1,1 1 0,1 0-1,0 0 1,1 0 0,-1 28-1,3-32 72,1-1 0,0 0 0,1 1 0,0-1 0,1 0 0,6 21 0,-6-29-35,0 1 1,0-1-1,0 0 0,0 0 0,0 1 1,1-2-1,0 1 0,0 0 1,0-1-1,0 1 0,1-1 0,-1 0 1,1 0-1,0 0 0,0 0 1,0-1-1,0 0 0,1 0 0,-1 0 1,8 2-1,3-1 74,-1-1-1,0-1 1,0-1 0,1 0 0,-1 0-1,22-5 1,-20 3-62,11 0-20,-1-1 1,0-2-1,0-1 1,47-17 0,-51 13 25,0-1 1,-1-1 0,-1-1-1,0 0 1,-1-2 0,0 0-1,28-32 1,0-4 21,59-59-32,-81 86 32,43-37-216,-57 52 117,0 1 0,0 1-1,1 0 1,20-9 0,-28 14 2,0 1 1,0-1 0,0 1-1,0 0 1,0 0 0,0 1-1,0-1 1,0 1 0,0 0-1,0 0 1,0 0-1,0 1 1,0-1 0,0 1-1,0 0 1,0 0 0,0 1-1,0-1 1,0 1-1,-1-1 1,1 1 0,-1 1-1,1-1 1,-1 0 0,0 1-1,0-1 1,0 1-1,4 4 1,0 2 45,0 1-1,-1 0 0,1 0 1,-2 1-1,0 0 1,0 0-1,-1 0 1,4 16-1,-7-24 10,0-1 1,-1 1-1,0-1 0,1 1 0,-1-1 0,0 1 1,0-1-1,0 1 0,-1-1 0,0 5 0,1-6-10,-1 0-1,1 0 0,-1 0 1,1-1-1,0 1 0,-1 0 1,0 0-1,1 0 0,-1-1 1,1 1-1,-1 0 0,0-1 1,1 1-1,-1-1 1,0 1-1,0-1 0,0 1 1,1-1-1,-1 1 0,0-1 1,0 0-1,0 1 0,0-1 1,0 0-1,0 0 0,0 0 1,0 0-1,0 0 0,0 0 1,0 0-1,1 0 1,-3 0-1,-5-2 15,0 0 1,0-1-1,1 1 0,-1-2 1,1 1-1,0-1 1,-1 0-1,-5-5 1,-16-8-25,-42-20-253,60 32 188,0 1 0,0 0 0,0 1 0,-22-4 1,30 7 31,0 0 1,0 0 0,0 0 0,0 0-1,0 1 1,0-1 0,1 1 0,-1 0 0,0 0-1,0 0 1,1 0 0,-1 0 0,-3 3-1,1-1-14,1 0-1,-1 1 1,1 0-1,1 0 0,-1 0 1,-5 7-1,1 2 18,0 0 1,1 0 0,1 1-1,-6 16 1,7-15 26,1 0 1,1 1-1,0 0 1,0-1 0,2 1-1,0 0 1,1 0-1,0 0 1,1 0 0,1-1-1,1 1 1,0 0 0,11 28-1,-13-41 26,0 0 0,0 0 0,0-1 0,1 1 0,-1-1 0,1 1 0,0-1 0,-1 0 0,1 1 0,0-1 0,1 0 0,-1 0 0,0 0 0,0-1 0,1 1 0,-1-1 0,6 3 0,-5-3-6,0-1 0,0 1-1,-1-1 1,1 0-1,0 0 1,0 0-1,0 0 1,0 0-1,-1-1 1,1 1 0,0-1-1,0 0 1,-1 0-1,1 0 1,0 0-1,-1 0 1,1-1-1,-1 1 1,3-3 0,12-8 67,-1-1 0,-1 0 0,25-29 0,33-53-65,35-73-29,-86 129 99,-19 32-156,1 0 0,0-1-1,0 2 1,8-11 0,-11 17 47,-1-1-1,0 1 1,1 0-1,-1-1 1,0 1-1,1 0 1,-1-1-1,1 1 0,-1 0 1,1 0-1,-1 0 1,0-1-1,1 1 1,-1 0-1,1 0 1,-1 0-1,1 0 1,-1 0-1,1 0 1,-1 0-1,1 0 1,-1 0-1,1 0 1,-1 0-1,1 0 1,-1 0-1,1 0 1,-1 0-1,1 1 1,-1-1-1,1 0 1,-1 0-1,0 1 1,1-1-1,-1 0 0,1 0 1,-1 1-1,0-1 1,1 0-1,-1 1 1,0-1-1,1 1 1,-1-1-1,0 0 1,0 1-1,1 0 1,11 23-187,-12-23 195,22 65-3,-16-43 35,2-1 1,0 0 0,1-1 0,19 33 0,-25-50 9,0 1 0,0-1-1,1-1 1,-1 1 0,1 0-1,7 4 1,-9-6-22,0-1-1,0 0 1,0 0 0,1 1-1,-1-1 1,0-1 0,1 1-1,-1 0 1,0-1-1,1 1 1,-1-1 0,1 0-1,-1 1 1,1-1 0,3-1-1,0 0 10,0-1 0,0 0 0,-1 0 0,1 0 0,0-1 0,-1 0 0,0 0 0,1-1-1,5-4 1,43-41 26,-39 35-12,67-59 122,-37 34-117,39-44 1,-83 82-52,-1 1 0,1-1 0,-1 1 0,1-1 0,-1 0 0,1 1 0,-1-1 0,1 0 0,-1 1 0,0-1 0,1 0 0,-1 1 0,0-1 0,0-1 0,0 2-3,0-1 1,0 1 0,0 0-1,-1-1 1,1 1-1,0 0 1,-1 0 0,1-1-1,0 1 1,0 0 0,-1 0-1,1-1 1,-1 1-1,1 0 1,0 0 0,-1 0-1,1 0 1,0 0-1,-1-1 1,1 1 0,-1 0-1,1 0 1,0 0 0,-1 0-1,1 0 1,0 0-1,-1 0 1,1 0 0,-1 0-1,1 1 1,-3-1-8,1 0 0,0 0 0,0 0 0,-1 1 1,1-1-1,0 1 0,0 0 0,0-1 0,0 1 0,-3 2 1,-4 1-21,-3 1 11,-1 1-1,1 1 1,0 0-1,1 1 1,0 0 0,0 0-1,1 1 1,0 1-1,-13 15 1,7-5 41,2 1 0,1 0 0,0 0 0,-13 33 0,21-42-5,1-1 0,0 1 0,0 0 0,1 0 1,1 0-1,0 0 0,1 1 0,0-1 0,2 16 0,-1-23 6,0-1 0,1 0-1,0 1 1,0-1 0,0 0-1,0 0 1,1 0-1,0 0 1,-1 0 0,2 0-1,-1 0 1,0-1 0,1 1-1,-1-1 1,1 1-1,0-1 1,0 0 0,1 0-1,-1-1 1,0 1 0,1-1-1,0 1 1,-1-1-1,1 0 1,0 0 0,0-1-1,0 1 1,1-1 0,6 1-1,14 2 54,0-1-1,0-1 0,0-1 1,0-1-1,0-1 1,-1-2-1,33-6 1,-38 4-55,1 0 0,-1-1 0,0-1 0,-1-1 1,1-1-1,-2 0 0,1-2 0,-1 0 0,27-22 0,-7-7-5,-1-1 0,38-56-1,72-91 131,-130 168-122,13-16 27,115-159 68,-107 130-197,-4-2 0,-2-1 0,-4-2 0,20-73-1,-47 140 22,1-1 0,0 1-1,-1 0 1,1-1 0,-1 1-1,0-6 1,0 9 53,0 0-1,0-1 1,0 1 0,-1 0-1,1 0 1,0-1 0,0 1 0,0 0-1,0-1 1,0 1 0,0 0-1,0 0 1,0-1 0,-1 1-1,1 0 1,0 0 0,0 0-1,0-1 1,0 1 0,-1 0-1,1 0 1,0 0 0,0 0-1,-1-1 1,1 1 0,0 0-1,0 0 1,0 0 0,-1 0-1,1 0 1,0 0 0,-1 0 0,1 0-1,-1 0-12,-1 0-1,1 1 1,0-1 0,0 1-1,0-1 1,0 1 0,0 0-1,0 0 1,0-1-1,0 1 1,1 0 0,-1 0-1,-1 1 1,-22 28 5,1 2 1,-29 52 0,15-24 17,9-16-38,-8 13-22,1 1 0,-33 79 1,50-90 101,1 0 0,3 1 1,1 0-1,3 1 1,2 1-1,-3 81 0,11-120-8,1 0 0,0-1 0,0 1 0,3 10-1,-3-18-15,-1-1 0,1 1 0,0-1-1,0 1 1,0-1 0,0 0 0,0 1 0,1-1-1,-1 0 1,0 0 0,1 0 0,0 0-1,0 0 1,-1 0 0,1 0 0,0-1-1,1 1 1,-1-1 0,0 1 0,0-1-1,4 2 1,-2-2 4,0-1-1,0 1 1,0-1-1,0 0 0,0 0 1,0 0-1,0-1 1,0 1-1,0-1 1,0 0-1,0 0 1,0 0-1,4-3 1,6-2 50,-1-1 0,14-9-1,5-5-30,-1-2-1,36-35 0,48-59-134,-94 95 68,19-16-221,-40 37 235,1 1 0,-1-1 0,1 1 0,-1-1 0,1 1 0,0-1 0,-1 1 0,1 0 0,-1-1 0,1 1 0,0 0 0,0-1-1,-1 1 1,1 0 0,0 0 0,0 0 0,-1 0 0,2 0 0,-2 0 0,1 0 1,-1 0-1,0 0 1,1 1-1,-1-1 0,0 0 1,1 0-1,-1 1 0,0-1 1,1 0-1,-1 1 1,0-1-1,0 0 0,1 1 1,-1-1-1,0 0 0,0 1 1,0-1-1,0 0 1,1 1-1,-1-1 0,0 1 1,0 0-1,0 4-48,1 0 1,-1-1-1,0 1 0,-1 7 0,1-8 77,-1 10-57,-5 110 52,6-102 14,1 1-1,1 0 1,7 32-1,-6-46-12,-1-1-1,1 0 1,1 1-1,-1-1 1,1-1-1,1 1 1,5 7-1,-8-11 7,1-1 0,0 0 0,0 1 0,0-1 0,0 0 0,0-1 0,1 1 0,0-1 0,-1 1 0,1-1 0,0 0 0,0 0 0,0-1 0,0 1 0,0-1 0,6 1 0,-1-1 12,1-1 1,-1-1-1,1 1 0,0-1 1,-1-1-1,1 0 0,-1 0 0,0-1 1,0 0-1,0-1 0,12-6 0,7-6 41,52-37 0,-51 29-75,0 0 0,-2-1 0,0-2-1,-2-1 1,-1-1 0,26-42-1,-45 65-23,-5 5 6,1 0-1,0 0 1,0 0-1,-1 0 1,1 1-1,-1-1 1,1 0-1,0 0 1,-1 0-1,0 0 1,1 0-1,-1-1 1,0 1-1,1 0 1,-1 0-1,0 0 0,0 0 1,0-1-1,0 1 17,0 1-1,0 0 1,-1 0-1,1 0 1,0 0-1,0 0 1,0 0-1,0-1 1,0 1-1,0 0 0,-1 0 1,1 0-1,0 0 1,0 0-1,0 0 1,0 0-1,0 0 1,-1 0-1,1 0 0,0 0 1,0 0-1,0 0 1,0 0-1,-1 0 1,1 0-1,0 0 1,0 0-1,0 0 0,0 0 1,-1 0-1,1 0 1,0 0-1,0 0 1,0 0-1,0 0 1,0 0-1,-1 0 0,1 0 1,0 0-1,0 1 1,-7 1-22,1 0-1,0 1 1,0 0 0,0 0 0,0 0 0,-10 9 0,-34 31-79,39-33 94,1 1 0,-1 1 1,2-1-1,0 2 0,0-1 1,1 1-1,1 1 0,0 0 1,1-1-1,-8 26 0,13-35 24,0-1 0,1 1 0,-1-1 0,1 1 0,0-1 0,0 1 0,0 0 0,1-1 0,-1 1 0,1-1 0,0 1 0,0-1 0,0 0 0,0 1 0,1-1 0,-1 0 0,1 0 0,0 1 0,0-1 0,0-1-1,0 1 1,1 0 0,-1-1 0,1 1 0,-1-1 0,1 1 0,0-1 0,0 0 0,0 0 0,0-1 0,0 1 0,1-1 0,-1 1 0,0-1 0,1 0 0,-1 0 0,1-1 0,-1 1 0,1-1 0,-1 1 0,6-2-1,-4 1 12,0 0 0,0 0 0,0-1 0,0 0 0,0 0 0,-1 0 0,1-1 0,0 1 0,-1-1-1,1 0 1,-1-1 0,0 1 0,0-1 0,0 0 0,0 0 0,0 0 0,-1 0 0,1-1 0,-1 1-1,0-1 1,0 0 0,3-5 0,-3 4-28,0-1-1,-1 1 1,1-1 0,-1 0-1,0 0 1,-1 0-1,1 0 1,-1 0-1,-1-1 1,1 1 0,-1 0-1,0 0 1,0-1-1,-1 1 1,0 0 0,-3-11-1,2 8 0,0 1-1,-1-1 1,0 1 0,-1 0-1,0 0 1,0 0 0,-1 1-1,0-1 1,-9-9 0,2 3-24,-1 1 0,0 1 0,-1 0 1,-27-17-1,-35-26-99,151 63-64,-64-9 243,-1-1 1,1 0-1,-1 0 1,0-1-1,20-8 0,15-4-82,-41 14 31,21-5 47,1 1-1,36-3 1,-55 8-65,0 0-1,0 0 1,1 0 0,-1 1-1,0 0 1,0 0-1,0 1 1,0 0 0,0 1-1,0-1 1,-1 1 0,1 0-1,9 7 1,-12-7 13,1 1 1,-1 0-1,0 1 1,-1-1-1,1 0 1,-1 1-1,0 0 0,0 0 1,-1 0-1,1 0 1,-1 0-1,0 1 1,0-1-1,-1 1 1,0-1-1,1 7 0,0 8-15,0 1 0,-3 40-1,-2-29 117,-1 0 0,-1 0 0,-2-1 0,-1 0 0,-18 44 0,11-36 299,15-38-385,-1-1 0,1 1 0,0-1 0,0 1 0,-1-1 0,1 1 0,0 0 0,0-1 0,0 1 0,0 0 0,0-1 0,0 1 1,0 0-1,0-1 0,0 1 0,0-1 0,1 2 0,-1-2-5,0 0 1,0 0 0,1 0-1,-1 1 1,0-1 0,0 0-1,1 0 1,-1 0-1,0 0 1,1 0 0,-1 0-1,0 0 1,1 0-1,-1 0 1,0 0 0,0 0-1,1 0 1,-1 0-1,0 0 1,1 0 0,-1 0-1,0 0 1,1 0-1,-1 0 1,0 0 0,0-1-1,1 1 1,-1 0-1,0 0 1,0 0 0,1-1-1,-1 1 1,0 0-1,0 0 1,0 0 0,1-1-1,-1 1 1,0 0-1,0-1 1,15-13 89,-2-1 1,0 0-1,20-32 0,-7 11-81,17-19-78,2 1 0,80-72 0,-89 96-50,-32 28 84,-1-1-1,1 1 0,0 0 1,-1 0-1,1 0 0,0 1 1,0-1-1,5 0 0,-8 2 22,0 0 0,-1 0-1,1 0 1,0 0 0,-1 0-1,1 0 1,0 0-1,-1 0 1,1 0 0,0 1-1,-1-1 1,1 0 0,-1 0-1,1 1 1,0-1 0,-1 0-1,1 1 1,-1-1-1,1 1 1,-1-1 0,1 1-1,-1-1 1,1 1 0,-1-1-1,0 1 1,1-1-1,-1 1 1,0-1 0,1 1-1,-1 0 1,0-1 0,0 1-1,1 0 1,-1 0-1,3 26-54,-3-20 46,3 47 36,-2-26 86,8 46 1,-7-65-110,0 0 0,0 0 0,1 0-1,1 0 1,0-1 0,0 1 0,0-1 0,1 0 0,6 7 0,-2-3 119,1-1 1,0 0-1,15 12 0,-20-19-276,1-1 0,-1 1-1,0-1 1,7 3-1,-8-5-379,0 0 0,0 1-1,0-1 1,0 0 0,0-1-1,0 1 1,5-1 0,-8 0 172,0 0 1,0 0 0,0 0 0,0 0 0,0 0 0,0 0-1,0 0 1,-1 0 0,1-1 0,0 1 0,0 0 0,0-1 0,0 1-1,0-1 1,0 1 0,-1-1 0,1 1 0,0-1 0,0 0-1,-1 1 1,2-2 0,-1 1-419,-1-1 1,1 1-1,0-1 1,-1 0-1,1 0 0,-1 1 1,1-1-1,-1-3 0,4-12-3462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7:0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13216,'45'9'5983,"60"14"-5215,-70-10-1792,1-6 384,9-2 32,-5 3 384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0:5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32 8640,'-50'-23'3904,"47"23"-3392,-2 0 704,10 0-768,8-5 128,6 5-384,11-4-800,6 4 320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0:5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40 117 9632,'-40'-28'4384,"49"16"-3840,4 4 1343,5 5-1151,45-14 1344,9 5-1216,54-4 512,0 4-832,45 4-224,-13 8-192,-2 5-320,-21 3 96,-17 4-3840,-23-1 2176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1:0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14 591 4576,'-13'7'9013,"18"-8"-8624,0 1 0,0-1-1,0 0 1,0 0 0,-1-1 0,1 1 0,0-1 0,-1 0-1,8-4 1,5-5 160,17-13 1,-20 13-236,34-29 251,0-2 0,71-85 0,-97 103-484,73-97 308,-36 45-207,-47 59-79,14-24 1,-6 9-77,-10 17-480,-14 19-286,-14 27 299,13-19 429,2 0-1,-1 0 0,2 0 0,-1 0 0,2 1 0,-1 14 0,2 1-2,6 47-1,-4-58 128,1-1 0,0 1-1,1-1 1,1 0 0,0-1-1,1 1 1,12 19 0,-18-33-79,1-1 0,0 1 0,0 0 0,0-1 0,0 0 0,0 1 0,0-1 0,1 0 0,-1 0 0,0 1 0,1-1 0,-1 0-1,1 0 1,-1 0 0,1-1 0,-1 1 0,1 0 0,0-1 0,-1 1 0,1-1 0,0 1 0,-1-1 0,1 0 0,0 1 0,0-1 0,0 0 0,-1 0 0,1-1 0,0 1 0,0 0 0,-1 0 0,1-1 0,0 1 0,-1-1 0,1 0 0,0 1 0,-1-1 0,1 0 0,1-2 0,7-3 79,-1-1 1,1-1-1,-2 0 1,15-16-1,-19 20-98,91-107 304,11-11-238,-37 54-12,-68 67-83,0 0-1,0 0 0,0 0 0,0 0 1,0 0-1,1 0 0,-1 1 1,0-1-1,0 1 0,1-1 1,-1 1-1,0-1 0,1 1 0,-1 0 1,0-1-1,1 1 0,-1 0 1,1 0-1,-1 0 0,0 0 0,1 0 1,-1 0-1,1 1 0,-1-1 1,0 0-1,1 1 0,-1-1 0,0 1 1,0 0-1,2 0 0,-1 1-18,0-1-1,0 1 1,0 0-1,0-1 1,-1 1-1,1 0 1,0 0-1,-1 1 1,0-1-1,1 0 1,-1 0-1,0 1 1,0-1-1,0 0 1,1 6-1,0 3-56,-1 1 1,0 0-1,-1-1 0,-2 23 0,-11 47 230,13-80-135,-3 12 98,-1-1 1,-7 20-1,10-30-71,0 1 0,0-1 1,0 0-1,0 1 0,-1-1 1,1 0-1,-4 4 1,4-5-14,0 0 0,-1 0 1,1 0-1,0-1 0,-1 1 1,1 0-1,0-1 1,-1 1-1,1-1 0,-1 0 1,1 1-1,-1-1 1,1 0-1,-1 0 0,1 0 1,-1 0-1,-2 0 1,-3-1 22,0 0 0,0-1 0,0 0-1,1 0 1,-1 0 0,0-1 0,1 0 0,0 0 0,-12-8 0,-3-5-30,-27-26-1,37 32-112,3 0-107,6 6 69,3 4-95,4 3 215,0 0 1,-1 0 0,2 0 0,-1-1 0,0 1-1,0-1 1,7 1 0,10 5 14,38 14 2,-25-9 15,0 1 1,39 22-1,-60-28-248,42 23-505,-18-11-3352,-34-18 3632,-3-1 29,1 0 0,-1 0 0,1 0-1,0 0 1,0-1 0,-1 1 0,1-1 0,0 0 0,0 1-1,0-1 1,-1 0 0,1 0 0,0 0 0,3 0-1,12-1-2266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1:07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86 6048,'-50'-45'2752,"32"25"-2400,14 12 256,4 4-416,4-4-224,6 8 0,11 0-288,7 5 192,21 2-1856,9 9 1088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1:09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3 322 3328,'-2'0'4761,"4"5"-1643,9 10-320,-6-10-2226,-1 1 0,1-1 0,11 9 0,-14-13-464,-1 0-1,1 0 1,0 0 0,-1-1 0,1 1 0,0 0 0,0-1-1,-1 0 1,1 1 0,0-1 0,0 0 0,0 0 0,-1 0-1,1 0 1,0 0 0,0 0 0,2-1 0,-1 0-18,0 0 1,0 0 0,0-1-1,0 1 1,-1-1 0,1 0-1,0 1 1,-1-1 0,3-3 0,4-4 48,-2 0 1,1 0 0,-1 0 0,6-13-1,-4 6-82,0 0-1,-1-1 0,-1 0 0,-1 0 1,0-1-1,-2 0 0,0 0 0,0 0 1,-2-1-1,1-25 0,-4 38-95,1 1 1,-1-1-1,0 0 0,-1 0 1,1 1-1,-1-1 0,-5-10 1,7 14-2,-1 1 1,0-1-1,0 1 0,0-1 1,1 1-1,-1-1 1,-1 1-1,1 0 0,0-1 1,0 1-1,0 0 1,-1 0-1,1 0 0,-1 0 1,1 0-1,-1 0 1,1 0-1,-1 0 0,1 1 1,-1-1-1,0 1 1,1-1-1,-1 1 0,0-1 1,0 1-1,1 0 1,-1 0-1,0 0 1,0 0-1,1 0 0,-1 0 1,-3 1-1,2 1 22,-1 0 0,1 0-1,-1 0 1,1 0 0,0 1-1,-1-1 1,1 1 0,0 0 0,1-1-1,-1 2 1,1-1 0,-1 0 0,1 0-1,0 1 1,0-1 0,0 1-1,0 0 1,0 3 0,-4 10 212,1-1 0,-6 34 0,6-20 7,2 1 1,1 0 0,3 51-1,0-63-8,2 0-1,0 1 1,1-2-1,1 1 1,1 0-1,0-1 1,10 18-1,-13-31-128,0 0 0,0 0 0,0-1 0,0 1 0,1-1 0,0 0 0,-1 0 0,2 0 0,-1-1 0,0 1 0,1-1 0,-1 0 0,1 0 0,0-1 0,0 1 0,0-1 0,0 0 0,1-1 0,-1 1 0,1-1 0,-1 0 0,1 0 0,-1-1 0,1 0 0,-1 0 0,11-1 0,3-1 30,0-1 0,-1-1 0,1 0 1,-1-2-1,0 0 0,0-1 0,-1-1 0,0 0 0,0-1 0,25-20 0,-9 3-17,-1-2 1,27-33-1,51-69-133,-102 119 24,11-14-75,36-36 1,-54 60 87,0 0 0,1 0-1,-1 0 1,0 0 0,1 0 0,-1 0 0,1 0 0,-1 0 0,1 1 0,-1-1 0,1 1 0,0-1 0,-1 1 0,1 0 0,2-1 0,-3 1 9,0 0-1,0 1 1,0-1-1,0 0 1,0 0-1,0 1 1,0-1-1,0 0 1,0 1 0,0-1-1,0 1 1,-1-1-1,1 1 1,0 0-1,0-1 1,0 1-1,-1 0 1,1-1 0,0 1-1,-1 0 1,1 0-1,-1 0 1,1 0-1,-1 0 1,1-1-1,-1 3 1,5 11 57,0 1 0,3 24 0,4 12-129,-4-22 125,2 0 0,1-1 1,1 0-1,16 26 0,-20-42 34,0 0 1,0 0-1,1-1 0,1 0 1,0-1-1,1 0 0,-1 0 0,2-1 1,-1-1-1,23 13 0,-17-12-13,24 12 60,-36-19-120,-1 0-1,1 0 1,0-1 0,-1 0-1,1 0 1,9 1 0,-13-2-299,-1 0 1,1 0-1,0-1 1,0 1-1,0 0 1,-1 0-1,1-1 1,0 1-1,0 0 1,-1-1-1,1 1 1,0 0-1,-1-1 1,1 1-1,0-1 1,-1 0-1,1 1 1,-1-1-1,1 1 1,-1-1-1,1 0 1,8-19-7925,-6 13 7013,6-9-1679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1:0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886 3 4736,'-1'0'240,"0"-1"-1,-1 1 1,1-1 0,0 1-1,0 0 1,-1 0 0,1-1-1,0 1 1,0 0 0,-1 0-1,1 0 1,0 0 0,0 0-1,-1 1 1,1-1 0,0 0-1,0 1 1,-1-1 0,1 1-1,0-1 1,0 1 0,0-1-1,0 1 1,0 0 0,0-1-1,-2 3 1,-2 0-45,-17 9 1424,0-1 0,-41 14 0,-6 3-199,17-2-538,2 3 0,-83 63 0,-213 198 515,268-213-1301,77-76-190,0 0 0,0 0 1,0 0-1,0 0 0,0 0 0,1 1 1,-1-1-1,0 0 0,1 0 0,-1 0 1,0 1-1,1-1 0,0 0 0,-1 1 1,1-1-1,0 1 0,-1-1 0,1 2 1,1-2-202,-1 0 1,1 0 0,-1 0-1,1 0 1,0 0 0,-1 0-1,1 0 1,0 0 0,0 0-1,0-1 1,0 1 0,0 0-1,0 0 1,0-1 0,0 1-1,0-1 1,0 1 0,0-1-1,0 1 1,1 0 0,16 6-2234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1:1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98 5408,'-4'-24'1728,"4"24"-1704,0 0 1,0 0-1,0-1 0,0 1 1,-1 0-1,1 0 0,0-1 1,0 1-1,0 0 1,0-1-1,0 1 0,0 0 1,0 0-1,0-1 0,0 1 1,1 0-1,-1 0 1,0-1-1,0 1 0,0 0 1,0 0-1,0-1 1,0 1-1,1 0 0,-1 0 1,0-1-1,0 1 0,13-18 2534,-10 13 1217,-13 15-1308,5-3-2257,0 0 1,0 0-1,0 1 0,1-1 1,-6 15-1,-12 44 725,20-59-836,0 1 0,1 0 0,-1 0-1,2 1 1,-1-1 0,1 0 0,0 0 0,1 0-1,0 0 1,0 0 0,1 0 0,4 13-1,-4-16-9,0 0-1,1 0 1,-1 0-1,1 0 1,0 0-1,1-1 1,-1 1-1,1-1 1,0 0-1,0 0 1,0 0-1,1-1 1,-1 0-1,1 1 1,0-2-1,0 1 1,0 0-1,10 3 1,-9-5-7,-1 1 0,1-1 0,0 0 0,0-1 0,-1 1 0,1-1 0,0 0 0,0-1 0,-1 1 1,1-1-1,0 0 0,-1-1 0,1 1 0,7-4 0,-9 3-57,0 0 1,0 0-1,0-1 0,0 1 0,0-1 1,0 0-1,-1 0 0,1 0 1,-1 0-1,0-1 0,0 1 1,0-1-1,-1 0 0,1 0 0,-1 0 1,0 0-1,0 0 0,3-9 1,-3-2-29,0 0 0,0 1-1,-2-1 1,1 0 0,-2 1 0,-3-22 0,2 24-80,-1 0 0,0 0-1,-1 0 1,0 0-1,-1 1 1,-1-1 0,0 1-1,0 0 1,-1 1-1,-15-19 1,20 26 52,0 1 0,0-1 0,-1 1 0,1 0-1,-1 0 1,1 0 0,-1 0 0,0 0 0,0 0 0,0 1 0,0-1 0,0 1-1,0 0 1,0 0 0,-6-2 0,6 3-3,-1 0 0,1 1 0,0-1 1,-1 0-1,1 1 0,0 0 0,-1 0 0,1 0 0,0 0 0,0 0 0,0 1 1,0-1-1,0 1 0,0 0 0,-4 4 0,1-2-324,1 1-1,0 0 1,0 1-1,0 0 1,1-1 0,0 1-1,0 1 1,-6 12-1,5-8-1370,1 1 0,0-1 0,0 1 0,-2 20-1,4 5-1384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1:13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3 365 2976,'-3'-4'11290,"11"8"-9693,6 3-1279,-8-5-172,0-2 0,1 1 0,-1-1 0,1 0 0,-1 0 0,1 0 1,-1-1-1,0 0 0,1 0 0,-1-1 0,0 0 0,0 0 0,0 0 0,0-1 0,0 0 1,-1 0-1,1 0 0,-1-1 0,0 0 0,7-6 0,-5 3-85,-1 0 0,0 0 0,0-1-1,0 0 1,-1 0 0,0 0 0,-1 0 0,0-1 0,0 0-1,-1 1 1,0-2 0,-1 1 0,3-15 0,-3 8-113,-1 1 0,0 0 0,-2-24 0,0 34-34,1 0 1,-1 0-1,0 0 0,-1 0 1,1 0-1,-1 0 0,0 0 1,0 1-1,0-1 0,-1 1 1,1 0-1,-1 0 0,0 0 0,0 0 1,-5-5-1,7 8 45,0 1 0,0-1 0,0 0 0,0 0 0,0 0 0,-1 1 0,1-1 0,0 1 0,0-1 1,-1 1-1,1-1 0,0 1 0,-1 0 0,1 0 0,0-1 0,-1 1 0,1 0 0,0 0 0,-1 0 0,1 0 0,0 1 0,-1-1 0,-1 1 0,0 0 14,1 0 0,-1 1 0,1-1 1,-1 1-1,1 0 0,0-1 0,0 1 0,0 0 0,0 0 0,-3 4 1,-2 5 77,1-1 1,-1 1-1,-8 21 1,8-14 107,1 0 0,1 0 0,0 1 0,1 0 0,1 0 0,1 0 0,0 27 0,2-36-36,0 1 1,2 0-1,-1-1 0,1 1 0,1-1 0,0 0 1,0 1-1,1-1 0,0-1 0,1 1 0,0-1 0,0 0 1,1 0-1,13 15 0,-15-20-25,0 0 0,1 0 0,0 0 0,0-1 0,0 1 0,0-1 0,0 0 0,1-1 0,-1 1 0,8 1 0,-3-2 37,0 1 1,0-2 0,1 1-1,-1-2 1,14 1 0,6-4 59,-1-1 0,0-1 0,31-9 0,-40 9-149,1-1 1,-1-1-1,-1-1 0,1-1 1,-1 0-1,-1-2 0,0 0 1,0-1-1,-1 0 1,-1-2-1,0 0 0,27-31 1,-24 21-23,-2 0 1,0-2 0,-2 0 0,-1 0 0,18-48 0,-28 59-68,0 0 1,-2-1-1,0 0 0,0 1 1,-2-26-1,5 52-370,-3-7 402,0-1-1,0 1 1,0-1 0,-1 1 0,2 5 0,-1 7-54,-1-1 0,-1 1 0,0 0-1,-3 19 1,0-2 103,-2 27 1,1-21-18,2 53-1,2-64 30,0-19-12,-1-1 1,2 0 0,-1 0-1,1 0 1,0 0 0,1 0-1,0 0 1,0-1-1,1 1 1,5 11 0,-6-16-10,0-1 0,-1 0 0,1 1 0,0-1 0,1 0 0,-1 0 0,0-1 0,1 1 0,-1 0 0,1-1 0,-1 1 0,1-1 0,0 0 0,-1 0 0,1 0 0,0 0 0,0 0 0,0-1 0,0 1 0,5-1 0,6 0 79,-1 0 0,1-1 1,17-4-1,-27 4-94,81-17 146,83-29 0,-137 37-143,-1-2 1,0-1-1,0-1 1,-2-2 0,0-1-1,-1-1 1,0-1-1,-2-2 1,39-38 0,-62 56-17,3-1 10,-1-1-1,1 0 1,-1 0-1,0 0 1,0 0-1,-1-1 1,0 1-1,0-1 1,0 0-1,2-8 1,-5 13-19,0 1 1,0 0-1,1 0 1,-1 0-1,0-1 0,0 1 1,0 0-1,0 0 1,0-1-1,0 1 0,0 0 1,0 0-1,0-1 1,0 1-1,0 0 1,0 0-1,0-1 0,0 1 1,0 0-1,0 0 1,-1 0-1,1-1 0,0 1 1,0 0-1,0 0 1,0-1-1,0 1 1,0 0-1,-1 0 0,1-1 1,-8 3-246,-12 10 2,18-10 286,-137 97-515,66-44 546,61-45-31,1 0 1,0 1-1,-17 22 1,27-31-35,-1 0 0,1 0 1,0 0-1,0 0 0,0 0 1,0 0-1,0 0 0,0 0 0,1 0 1,-1 1-1,1-1 0,-1 0 1,1 1-1,0-1 0,0 0 0,0 1 1,0-1-1,1 3 0,0-2 18,0-1 0,0 1 1,0-1-1,0 0 0,1 1 0,-1-1 0,1 0 0,0 0 1,-1 0-1,1 0 0,0 0 0,0 0 0,0-1 0,0 1 0,4 2 1,0-1 12,0 0 0,0-1 0,0 0 0,0 1 0,0-2 0,0 1 0,1-1 0,-1 0 0,0 0 0,1-1 0,-1 0 0,1 0 0,-1 0 0,0-1 0,1 0 0,-1 0 0,0-1 1,1 0-1,8-3 0,-7 1-1,1 0 0,-1 0 0,0-1 0,0 0 0,0 0 0,-1-1 0,1 0 0,-1 0 1,-1-1-1,1 0 0,-1 0 0,10-15 0,-2-6-11,-2 1-1,12-36 1,-1 1-260,-20 58-197,-1 8 248,-2 12 102,0-13 48,-1 55-81,-12 75 0,-30 58-30,29-140 108,5-15 64,-2 0 1,-2-2 0,-1 1 0,-2-2 0,-1 0 0,-32 47 0,41-70 23,-1 0 1,0 0-1,0-1 0,-1 0 1,-1-1-1,1 0 1,-1 0-1,-1-1 1,1-1-1,-1 0 1,-1 0-1,1-1 1,-26 6-1,30-10-23,-1 0-1,1-1 0,-1 0 0,1 0 1,0-1-1,-1 0 0,1 0 0,0-1 1,0 0-1,0-1 0,0 0 1,0 0-1,-7-4 0,9 4-12,1-1 0,-1 1 0,1-1 0,0 0 0,0 0 0,0 0 0,1-1 0,-1 0-1,1 0 1,0 0 0,1 0 0,-1-1 0,1 1 0,0-1 0,0 0 0,1 0 0,-3-8 0,5 11-22,-1-1 1,0 0-1,1 0 1,0 0-1,0 0 1,0 0-1,0 0 1,1 0-1,0 0 1,0 0-1,0 1 1,0-1-1,0 0 1,1 1-1,-1-1 1,1 0-1,0 1 1,0 0 0,1-1-1,-1 1 1,0 0-1,1 0 1,0 1-1,0-1 1,6-4-1,6-3 12,0 0-1,1 2 1,0 0 0,23-9 0,-30 14 7,125-43 215,-87 32-91,-1-2-1,45-22 0,173-86 155,-155 76-127,-79 34-113,-1-1 1,0-1-1,-2-1 1,1-2 0,-2 0-1,-1-2 1,0-1 0,34-40-1,-59 61-51,20-26 6,-18 25-44,-1-1 0,1 1 0,-1-1-1,0 0 1,0 1 0,0-1 0,0 0 0,-1 0-1,2-5 1,2 0 88,2-2 52,0 0-1,5-15 1,-11 25-96,1-10 11,-1-8 47,-4 30-368,0 0-1,-7 13 1,-1 4 57,-8 19 175,8-19 147,0 1-1,-11 49 1,22-74-37,0 0 0,1-1 1,-1 1-1,1 0 0,0-1 0,1 1 0,-1 0 0,1-1 0,0 1 0,0 0 0,0-1 0,1 1 1,0-1-1,0 0 0,2 5 0,-3-7-2,1 0 1,0 0-1,-1 0 1,1 0-1,0 0 0,0 0 1,0-1-1,0 1 1,0-1-1,0 0 0,1 1 1,-1-1-1,0 0 1,1 0-1,-1 0 1,1-1-1,-1 1 0,1 0 1,-1-1-1,1 0 1,0 0-1,-1 1 0,1-2 1,-1 1-1,1 0 1,-1 0-1,6-2 1,9-3 26,1-2 0,-1 1 1,0-2-1,30-19 0,-2 2-45,79-44-185,-100 54 272,5-5-145,-23 15 28,0 0 0,1 1 0,9-5 0,2 0 31,1 1 0,0 0 0,0 2-1,31-7 1,-42 12-147,0 0 0,1 1 0,8 1 0,3-1-34,39 16 504,-34-12-301,35 0 0,-73-3-172,1 0 0,-1 1 1,-21 8-1,-5-1 92,-7 1-25,1 2 1,0 1 0,-55 26-1,95-37 65,-1 0 1,1 1-1,0 0 0,0 1 0,0-1 0,1 1 0,-1-1 0,1 2 1,0-1-1,-7 9 0,11-12 20,-1 0 1,1 0 0,0 0-1,-1-1 1,1 1-1,0 0 1,0 0 0,0 0-1,0 0 1,0 0-1,0 0 1,0-1 0,0 1-1,0 0 1,1 0-1,-1 0 1,0 0 0,0-1-1,1 1 1,-1 0-1,0 0 1,1 0-1,-1-1 1,1 1 0,-1 0-1,1-1 1,0 1-1,-1 0 1,1-1 0,0 1-1,-1-1 1,1 1-1,1 0 1,2 2 73,0-1 0,0 1 1,1-1-1,5 2 0,19 5 110,1-1 1,1-1-1,33 3 1,-28-4-17,68 6 84,-32-5-91,-39-5-763,-16-4-2111,-5-3-4182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1:14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47 10880,'-29'-31'4928,"26"19"-4289,-2 9-607,10 3-95,3 3 94,2 6-766,7 2 383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1:16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21 2304,'0'-3'409,"0"3"-276,0-1 0,0 1 0,0 0 0,0-1 0,0 1 0,0 0 0,0-1 0,0 1 0,0 0 0,0-1 0,0 1 0,0 0 0,0-1 0,0 1 0,0 0 0,0-1 0,0 1 0,0 0 0,0-1 0,0 1 0,0 0 0,1-1 0,-1 1 0,0 0 0,0 0 0,0-1 0,1 1 0,-1 0 0,0 0 0,0-1 0,1 1 0,-1 0 0,10-8 2797,-13 17 3211,-2 19-5449,0 2-555,-5 34 717,-1 100-1,7-84-379,-16 265 966,20-300-1053,1-15-16,-2-27-325,1 0 0,0-1 0,0 1-1,-1 0 1,0-1 0,1 1 0,-1-1 0,-1 3 0,2-5-86,-1 1 0,1-1 0,0 0 0,0 0 1,0 0-1,0 1 0,0-1 0,0 0 0,0 0 0,0 0 0,0 0 0,-1 0 0,1 1 0,0-1 0,0 0 0,0 0 1,0 0-1,-1 0 0,1 0 0,0 0 0,0 0 0,0 1 0,0-1 0,-1 0 0,1 0 0,0 0 0,0 0 0,0 0 1,-1 0-1,1 0 0,0 0 0,0 0 0,0 0 0,-1 0 0,1 0 0,-1-1-272,1 0 0,-1 1 0,1-1 0,-1 0 0,1 0 0,-1 1 0,1-1 0,0 0 0,-1 0 0,1 0 0,0 1 0,-1-1 0,1-2 0,0 2-104,0 0 1,0 0 0,0 0-1,0 0 1,0 0-1,0 0 1,0 0 0,0 0-1,0 0 1,1 0 0,-1 0-1,0 0 1,1 0-1,-1 0 1,1 0 0,-1 0-1,2-2 1,6-5-2593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7:2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1733 1824,'-4'-3'8829,"15"-1"-9128,-5 2 1257,22-12 220,0-2 1,43-32 0,-29 17-712,-13 10-34,47-44 0,93-137 1213,-53 58-492,-85 108-749,66-57 0,54-20 189,-13 10-148,-101 73-272,-1-2 0,-2-1 0,-1-2 0,42-57 0,-56 65-103,1 1 1,1 1-1,2 1 1,0 1-1,1 1 0,1 1 1,2 1-1,-1 2 1,45-24-1,55-26 298,-36 18-210,-59 34-144,-2-2-1,0-1 1,-1-1-1,-1-1 1,-1-1-1,46-51 1,-57 56 51,-11 14-67,-1 0-1,0 0 0,0 0 1,0-1-1,-1 0 0,1 1 1,3-8-1,-3 2-58,-6 18 160,-7 19 239,6-23-336,-6 12 177,-18 21 0,22-32-166,1-1 1,-1 1-1,0-1 1,-1 0-1,1 0 0,-13 6 1,-19 8 108,-1-3-1,-58 18 1,-88 13 143,172-44-207,-129 43 106,133-42-106,-24 13-87,7-2 29,23-14 2,1 0 14,0 0 0,1 0 1,-1-1-1,1 1 0,-1-1 1,0 1-1,1-1 1,-1 0-1,-2 1 0,9-4 9,1 1-1,-1-1 1,1 0 0,-1 0-1,8-7 1,24-13 2,77-20 21,-40 17 56,9-7 79,103-55 0,-96 33 318,-89 54-481,0-1 1,1 1 0,-1-1 0,0 1-1,0-1 1,0 0 0,0 1 0,1-3-1,0-1-27,-1 6-178,-1 0 285,0 1-107,-1 1 0,1-1 0,0 0 0,0 1 0,0-1 0,0 1-1,1 3 1,-1 0-41,-6 121 325,1-65-164,3-46-53,1-1-1,0 1 1,2 26 0,1-21 26,1 9 2,-3-30-67,0 0 0,1 0 0,-1 0 0,0 1 1,0-1-1,0 0 0,0 0 0,0 0 0,0 1 0,0-1 0,0 0 0,0 0 1,0 0-1,0 1 0,0-1 0,0 0 0,0 0 0,0 1 0,0-1 1,0 0-1,0 0 0,0 0 0,0 1 0,0-1 0,0 0 0,0 0 1,-1 0-1,1 0 0,0 1 0,0-1 0,0 0 0,0 0 0,-1 0 1,-6-2 423,-12-11-131,16 11-293,-5-3-24,-1 0-1,0 0 1,0 1 0,0 0 0,0 1 0,-14-3-1,-59-9-13,57 11 21,-10-1-60,1 2 1,-1 1-1,-59 4 0,91-2 38,-1 1 0,1 0 0,-1-1 0,1 1 0,-4 2 0,-7 1-537,44 20-14367,-19-17 11496,16 11-585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1:1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72 740 2144,'0'0'312,"0"0"-233,0 0-1,0 0 0,0 0 0,0 0 0,0 0 0,-1 1 0,1-1 0,0 0 0,0 0 1,0 0-1,0 0 0,0 0 0,0 0 0,0 0 0,0 1 0,0-1 0,0 0 1,0 0-1,0 0 0,0 0 0,0 0 0,0 0 0,0 1 0,0-1 0,1 0 1,-1 0-1,0 0 0,0 0 0,0 1 469,0-1-469,0 0 0,0 0 0,1 0 0,-1 0 0,0 0 0,0 0 1,0 0-1,0 0 0,0 0 0,0 0 0,0 0 0,1 0 0,-1 0 0,0 0 1,0 0-1,0 0 0,0 0 0,13 0 3011,14-8-32,-6-2-2160,-1 0 0,-1-2 0,0 0 0,32-28 0,-37 28-670,1-1-1,-2 0 1,0-1 0,0-1-1,-2 0 1,0-1 0,15-27-1,-4-5 224,-2-2 0,15-56 0,17-96 548,-31 114-1164,-21 87 125,2-8-72,-2 8 105,1 1-1,-1 0 0,0 0 0,0 0 1,0-1-1,0 1 0,0 0 1,0 0-1,0 0 0,0-1 1,0 1-1,0 0 0,0 0 1,-1 0-1,1-1 0,0 1 0,0 0 1,0 0-1,0 0 0,0-1 1,0 1-1,0 0 0,0 0 1,-1 0-1,1 0 0,0-1 0,0 1 1,0 0-1,0 0 0,-1 0 1,1 0-1,0 0 0,0 0 1,0 0-1,0 0 0,-1-1 0,1 1 1,0 0-1,-1 0 0,-7 54-311,3 16 320,-14 118-16,-30 63 139,41-208-9,-6 18 97,4-20-92,-5 52-1,12-75-56,3 7-33,1-22-15,-1 1 0,0-1 0,0 0-1,0 1 1,0-1 0,-1 1 0,1-1 0,-1 1 0,0-1-1,-1 4 1,-27 56 115,18-36-156,-1-1 0,-24 37 0,23-44 58,-1-1 0,-1 0 0,-17 16 0,22-25 39,0-1 0,0 1 0,-1-2 0,-1 1 0,1-2 0,-22 10 0,33-16-63,-10 4 115,0 0 0,0-1 0,-14 3 0,21-6-62,1 1 0,-1-1 0,0 0 0,0 0 0,1 0 0,-1 0 1,0 0-1,1-1 0,-1 1 0,1-1 0,-1 0 0,0 0 0,1 0 0,-1 0 0,1 0 1,0 0-1,-1-1 0,-3-2 0,6 3-37,-1 0 0,0 1 1,1-1-1,-1 0 0,1 1 0,-1-1 0,1 0 1,-1 1-1,1-1 0,0 0 0,-1 0 1,1 0-1,0 0 0,0 1 0,-1-1 0,1 0 1,0 0-1,0 0 0,0 0 0,0 0 1,0 0-1,0 1 0,1-2 0,-1-1 4,1 1 0,0-1 0,0 1 0,0 0 0,1-1 0,-1 1 0,0 0 0,2-2 0,6-6 34,-1 1 0,1 0-1,0 0 1,14-9 0,50-31 186,-29 21-105,327-204 952,-352 222-1625,39-15 1,-51 23-658,1 0 0,0 0 1,9-1-1,-11 3-564,-1 0 0,1 0-1,0 0 1,-1 1 0,8 1 0,14 5-3176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1:18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46 3552,'-1'-1'231,"1"-1"-1,-1 1 1,1 0-1,-1-1 1,1 1 0,-1 0-1,1-1 1,0 1-1,0-1 1,-1-1 0,1-5 5093,-12 9-1163,-15 3-3160,10 1-843,1 0-1,0 1 1,0 1-1,1 0 1,0 1-1,0 0 1,0 2-1,1 0 1,-15 14-1,6-3-44,1 1 0,2 2 0,0 0-1,-20 32 1,26-33-7,0 1 1,1 1-1,-13 33 1,21-45-40,1 1 0,0 0 0,1 0 0,1 1 0,0-1 0,0 0 0,2 1 0,1 15 0,-1-25-22,1 0 0,0 0 0,0 0 0,0 0 0,1 0 0,0 0 0,0-1 0,0 1 0,0-1 0,1 1 0,0-1 0,6 7 0,-4-5 17,1-1 1,-1 0 0,1-1 0,0 1 0,1-1-1,-1 0 1,13 5 0,4-1 161,0-1 1,1 0-1,-1-2 0,30 3 0,-32-6-90,1-1 1,-1 0-1,0-2 0,1 0 0,-1-2 0,0 0 0,0-1 1,0-2-1,-1 0 0,0-1 0,0 0 0,31-18 0,-19 8 9,-2-2-1,36-27 0,-51 33-94,0 0 0,0-1 0,-1-1 0,-1-1 0,18-26 0,-22 26 10,0 0 0,-1-1 0,0 0 0,-1 0 1,-1-1-1,-1 1 0,-1-1 0,0-1 0,1-21 0,-4 31-59,-1 1 0,0 0 1,-1 0-1,0 0 0,0 0 0,0 0 0,-1 0 0,0 1 0,-1-1 0,0 0 0,0 1 1,0 0-1,-1 0 0,0 0 0,-1 0 0,0 1 0,-5-7 0,1 4-54,0 1-1,-1-1 0,0 2 0,0-1 1,-1 2-1,0-1 0,0 1 0,-1 1 1,0 0-1,1 1 0,-2 0 1,1 1-1,0 0 0,-1 1 0,1 0 1,-1 1-1,0 1 0,1 0 1,-1 0-1,1 1 0,-1 1 0,1 0 1,-1 1-1,1 0 0,0 1 0,0 0 1,0 1-1,-20 12 0,28-15-199,1 0 0,-1 1 0,1-1 0,0 1 0,0 0 0,-1 0 0,2 0 0,-1 0 1,0 1-1,1-1 0,0 1 0,-1 0 0,1-1 0,1 1 0,-1 0 0,1 0 0,-1 0 0,1 1 0,0-1 0,0 6 0,0 2-783,1 0-1,0 0 1,1 0 0,1 0 0,0 0 0,0 0-1,1 0 1,1 0 0,0-1 0,1 0 0,11 21-1,3 4-1563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1:18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31 4992,'-15'-19'1589,"11"9"205,4 9-618,1 3 3,-1-1-1073,0 0-1,0-1 0,0 1 1,0 0-1,0-1 0,1 1 0,-1 0 1,0-1-1,0 1 0,1 0 1,-1-1-1,0 1 0,1-1 1,-1 1-1,1-1 0,0 1 0,3 6 356,7 18 1357,6 28 0,-4-16-878,42 98 1517,-21-56-1938,-21-51-841,0-1 0,30 46 0,-42-71 88,0-1 0,0 0-1,-1 0 1,1 0-1,0 0 1,0 0-1,0 0 1,0 0-1,1 0 1,-1 0 0,0-1-1,0 1 1,0 0-1,1-1 1,-1 1-1,0-1 1,1 1-1,-1-1 1,0 0-1,1 0 1,-1 1 0,0-1-1,1 0 1,2 0-1,17 0-2847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1:1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7 3392,'8'-7'6496,"-12"23"-2832,2-11-3241,0 1 0,0-1 1,-1 1-1,1-1 0,-1 0 1,0 0-1,-6 7 0,-29 30 426,18-21-279,-175 187 1211,170-183-1670,-139 136 695,123-120 944,97-40-764,-36-1-1011,0 1 1,0 2-1,0 0 0,0 1 0,-1 0 0,0 2 0,1 1 0,-2 0 0,1 1 0,-1 1 1,32 22-1,-8 0-29,51 49 1,-79-67 98,-1 1 0,0 1-1,-1 0 1,14 25 0,-26-40-164,1 0 0,-1 0-1,1 0 1,-1 0 0,0 0 0,1 0 0,-1 1 0,0-1 0,1 0-1,-1 0 1,1 0 0,-1 0 0,0 0 0,1-1 0,-1 1-1,1 0 1,-1 0 0,0 0 0,1 0 0,-1 0 0,0 0-1,1-1 1,-1 1 0,0 0 0,1 0 0,-1-1 0,0 1-1,1 0 1,-1 0 0,0-1 0,0 1 0,1-1 0,10-6-2253,16-5-2908,7-1 1702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1:2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118 271 6400,'-4'-7'791,"-6"-7"1276,10 14-2029,0 0 0,0-1 0,-1 1 0,1 0 0,0 0-1,0 0 1,0 0 0,-1-1 0,1 1 0,0 0 0,0 0-1,-1 0 1,1 0 0,0 0 0,0 0 0,-1 0 0,1 0-1,0 0 1,-1 0 0,1 0 0,0 0 0,0 0 0,-1 0-1,1 0 1,0 0 0,0 0 0,-1 0 0,1 0 0,0 1-1,-1-1 1,-7 8 905,-5 15 339,11-20-1090,-11 27 399,1 0 0,1 1 1,2 1-1,1 0 0,1 0 1,2 0-1,-2 55 0,7-74-365,0 0 0,0 0 0,1 1 0,1-1 0,0 0 0,7 20 0,-7-26-101,1-1-1,0 1 0,0-1 0,0 0 0,1 0 1,0 0-1,0-1 0,0 1 0,1-1 0,0 0 1,0 0-1,0-1 0,1 1 0,8 4 0,-1-2 72,1 0-1,0-1 0,1-1 0,-1 0 1,1-1-1,0-1 0,21 2 0,-10-2 124,-1-2 0,1-1 0,40-5 0,-50 3-202,0-1 0,-1-1 1,1-1-1,-1 0 0,15-8 1,-21 9-80,0-1 1,-1 0-1,0-1 1,0 1 0,0-2-1,0 1 1,-1-1-1,0 0 1,-1-1 0,0 1-1,8-14 1,-4 4-9,-1-1 0,0 0 0,-2-1 0,9-28 0,-1-4-62,-3 0 0,13-101 0,-23 115-64,-2 1 0,-1 0 0,-11-67 0,11 94 28,-1 0-1,-1 0 1,1 1-1,-1-1 1,-8-14-1,9 19 27,-1 0 0,0 1 0,0-1-1,0 1 1,0-1 0,0 1-1,-1 0 1,1 0 0,-1 1-1,0-1 1,0 1 0,0 0 0,-8-4-1,2 3-10,1 1 0,-1 0 0,0 0 0,0 1 0,0 0 0,0 1 0,-18 1 0,6 2-39,-1 0 1,-31 9 0,31-5-79,1 1 1,0 1-1,0 1 0,-31 20 1,38-20-404,0 0 0,1 1 0,1 1 0,0 0 0,0 0 0,-17 24 0,-9 28-1437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1:2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38 5216,'0'-2'201,"0"1"1,0-1 0,0 1-1,0-1 1,0 1-1,1 0 1,-1-1 0,1 1-1,-1 0 1,1-1-1,-1 1 1,1 0 0,0-1-1,-1 1 1,1 0-1,0 0 1,0 0 0,0 0-1,0 0 1,1-1-1,0 1 101,0-1-1,0 1 0,1 0 1,-1 0-1,0 1 0,0-1 1,0 0-1,1 1 0,-1-1 1,0 1-1,4 0 1,0-1 122,-1 2 0,0-1 0,1 1 1,-1-1-1,0 1 0,0 1 1,0-1-1,0 1 0,0 0 1,8 4-1,-7-2-168,-1-1 1,0 1-1,-1 0 0,1 1 1,-1-1-1,1 1 1,-2 0-1,1 0 1,0 0-1,-1 1 0,4 8 1,-3-6-40,-1 1 1,-1-1 0,1 1-1,-1 0 1,-1 0-1,0-1 1,0 16 0,-1-12-116,-1 0 0,0 0 1,-1 0-1,0 0 1,-1 0-1,0 0 0,-1-1 1,-1 0-1,0 1 1,0-2-1,-1 1 1,-10 15-1,2-11-9,-1 1 0,0-2 0,-1 0 0,-1 0 0,0-2 0,-19 11 0,-13 5-51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1:2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5 997 3552,'0'0'46,"0"0"0,0 0 1,0 0-1,-1 0 0,1 0 0,0 0 1,0 0-1,0 0 0,0 0 0,-1 0 1,1 0-1,0 0 0,0 0 0,0 0 1,-1 0-1,1 0 0,0 0 0,0 0 1,0 0-1,0 0 0,0 0 0,-1-1 1,1 1-1,0 0 0,0 0 0,0 0 0,0 0 1,0 0-1,0 0 0,-1-1 0,1 1 1,0 0-1,0 0 0,0 0 0,0 0 1,1-3 1941,2 12 4400,6-3-4453,8 0-813,-4-4-807,1-1 0,0-1 0,-1 0 0,1-1 0,-1 0 1,17-4-1,-13 2-174,12-1 41,0-1 0,0-2 1,0-1-1,-1-1 0,40-19 1,-58 23-153,0 0 0,-1-1 1,0 0-1,0-1 0,0 0 0,-1 0 1,0 0-1,-1-1 0,0-1 1,0 1-1,0-1 0,-1 0 0,-1-1 1,1 1-1,-2-1 0,1 0 0,-1 0 1,3-13-1,-4 10-21,-1 1-1,0-1 1,0-22-1,-2 28-32,0 0 0,-1 1 0,0-1-1,0 0 1,-1 1 0,0-1 0,0 1-1,0 0 1,-5-9 0,5 11-46,-1-1 0,0 1-1,0 0 1,0-1 0,0 1-1,-1 1 1,1-1 0,-1 0 0,0 1-1,0 0 1,0 0 0,-1 0 0,1 1-1,-1-1 1,1 1 0,-1 0 0,0 0-1,0 1 1,0-1 0,0 1 0,0 0-1,-10 0 1,6 1 28,1 1 0,-1-1 0,1 2 0,0-1 0,-1 1 1,1 1-1,0 0 0,0 0 0,1 0 0,-1 1 0,-9 6 0,7-3 6,-1 1 1,1 0-1,1 1 1,0 0-1,0 1 0,-14 19 1,10-8 37,0 1 0,2 0 0,0 1 0,2 0 0,0 0 0,2 1 0,-7 36 0,11-44 94,1 1 1,0-1-1,3 30 1,-1-40-54,0 0-1,1 0 1,0 0 0,0 0 0,1 0 0,0 0 0,0 0 0,0-1 0,1 1 0,0-1 0,0 0 0,0 1 0,6 6 0,-2-5 89,1-1 1,0 0-1,0 0 1,0-1 0,0 0-1,1-1 1,0 1-1,0-2 1,0 1 0,0-1-1,1-1 1,0 1-1,14 0 1,-4-1 72,0-1 0,1-1 1,-1-1-1,0 0 0,30-7 1,-37 5-162,1 0 0,0-1 0,-1-1 1,0 0-1,0 0 0,0-2 1,-1 1-1,0-2 0,15-11 0,1-7 95,0-1 0,23-33 0,-29 35-60,29-36 124,-22 25-99,49-48 0,-76 81-137,1 1 0,0 0-1,0-1 1,1 1 0,5-3 0,-8 5 26,-1 0 0,1-1 0,-1 1 0,1 0 0,-1 0 0,1 0 0,0 0 0,-1 0 0,1 0 0,-1 0 0,1 0 0,-1 0 0,1 0 0,0 0 0,-1 0 0,1 0 0,-1 0 0,1 0 0,-1 1 0,1-1 0,-1 0 0,1 0 0,-1 1 0,1-1 0,-1 0 0,1 1 0,-1-1 0,1 0 0,-1 1 0,0-1 0,1 1 0,-1-1 0,0 1 0,1-1 0,-1 1 0,0-1 0,0 1 0,1-1 0,-1 1 0,0-1 0,0 1 0,0-1 0,0 1 0,0 0 0,0-1 0,0 1 0,0-1 0,0 1 0,0 0 0,1 10-12,-1-1 1,0 0 0,-1 1 0,0-1 0,-1 0 0,-4 17-1,-24 61-87,22-67 78,-11 25 6,11-30 189,1 1 1,-7 23-1,14-38-131,0-1 1,0 1-1,0-1 0,-1 0 0,1 1 0,1-1 0,-1 1 0,0-1 0,0 3 0,1-4-23,-1 0 0,0 1-1,0-1 1,0 0 0,0 1-1,1-1 1,-1 0 0,0 1-1,0-1 1,1 0-1,-1 0 1,0 1 0,1-1-1,-1 0 1,0 0 0,1 1-1,-1-1 1,0 0 0,1 0-1,-1 0 1,0 0 0,1 1-1,-1-1 1,1 0-1,-1 0 1,0 0 0,1 0-1,-1 0 1,1 0 0,-1 0-1,0 0 1,1 0 0,-1 0-1,0 0 1,1-1-1,-1 1 1,1 0 0,-1 0-1,0 0 1,1 0 0,-1-1-1,0 1 1,1 0 0,15-9 307,27-18 0,59-52-387,110-109 0,-199 175-17,15-14-70,-26 25 109,0 1 0,1-1 0,-1 0-1,0 1 1,1 0 0,-1-1-1,1 1 1,-1 0 0,1 1 0,5-2-1,-8 2 33,1 0 0,0 0 0,0 0 0,0 0 0,0 1 0,-1-1 0,1 0 0,0 0 0,0 1 0,-1-1 0,1 1 0,0-1 0,0 0 0,-1 1 0,1 0 0,0-1 0,-1 1 0,1-1 0,-1 1 0,1 0 0,-1-1 0,1 1 0,-1 0 0,1-1 0,-1 1 0,0 0 0,0 0-1,1 0 1,-1-1 0,0 1 0,0 0 0,0 0 0,1 1 0,0 4-43,0 0 0,-1 1 1,1 8-1,-7 96-150,0 2 102,6-107 172,0 0-1,0 1 0,1-1 1,0 0-1,2 6 0,-3-10-45,1 0 1,-1-1-1,1 1 1,0-1-1,0 1 0,0-1 1,0 1-1,0-1 0,0 0 1,0 1-1,0-1 1,0 0-1,1 0 0,-1 0 1,0 0-1,1 0 0,-1 0 1,1 0-1,-1 0 1,1-1-1,2 2 0,2-1 4,0 0 0,0-1-1,0 0 1,0 0-1,0 0 1,0-1 0,0 0-1,0 0 1,0 0 0,0-1-1,0 0 1,7-3-1,-3 1 10,60-21 96,117-59-1,-148 62-83,0-1 0,-1-2 0,-2-2 0,38-36 0,-72 62-46,39-41-41,-37 37-23,1-1-1,-1 0 0,0 1 0,0-2 1,5-9-1,-8 7-108,-5 6-67,2 4 190,0-1 0,0 1 0,0 0 0,0 0-1,0-1 1,0 1 0,0 1 0,-3 1 0,-26 17-189,-139 91-271,131-82 531,1 1-1,-40 43 0,62-57 13,4-4-88,-17 21 0,26-30 55,1 0-1,0 1 1,0-1 0,0 0 0,1 1-1,-1-1 1,1 1 0,0 0 0,-1-1 0,2 1-1,-1 0 1,0 5 0,1-8 12,0 0 0,0 0 0,0 0 1,1 1-1,-1-1 0,0 0 0,1 0 0,-1 0 0,1-1 1,-1 1-1,1 0 0,-1 0 0,1 0 0,0 0 0,-1 0 0,1-1 1,0 1-1,0 0 0,-1 0 0,1-1 0,0 1 0,0-1 1,0 1-1,0-1 0,0 1 0,0-1 0,0 1 0,0-1 0,2 0 1,2 2 46,1-1 1,-1-1-1,1 1 0,0-1 1,5 0-1,11-2 3,-1 0 0,0-1 0,0-1 0,0-2 0,0 0 0,-1-1 0,0 0 0,0-2 0,19-11 0,-18 5-30,-1 0 0,0-1 1,-1-1-1,-1 0 0,-1-2 1,-1 0-1,15-22 0,136-185 90,-108 146-118,60-107 1,16-109-364,-132 288 286,1 1-1,-2-1 0,1 0 1,-1 0-1,0 0 0,-1 0 1,1-10-1,-2 18 59,0-1 1,0 1-1,0-1 0,0 1 1,0-1-1,0 0 1,0 1-1,0-1 0,0 1 1,0-1-1,0 1 0,0-1 1,0 1-1,-1-1 1,1 1-1,0-1 0,0 1 1,-1-1-1,1 1 0,0-1 1,-1 1-1,1-1 1,0 1-1,-1 0 0,1-1 1,-1 1-1,1-1 0,0 1 1,-1 0-1,1 0 1,-1-1-1,1 1 0,-1 0 1,1 0-1,-1 0 0,0-1 1,1 1-1,-1 0 1,1 0-1,-1 0 0,1 0 1,-1 0-1,1 0 0,-1 0 1,1 0-1,-1 0 1,0 0-1,1 1 0,-1-1 1,1 0-1,-1 0 0,1 0 1,-1 1-1,-4 1-44,0 1 1,0-1-1,0 1 0,1 0 0,-6 5 0,-3 4 0,1 0 0,0 1 0,-13 19 0,-31 49-91,45-64 114,-19 31-30,1 1-1,-32 80 0,41-77 121,1 0-1,-20 101 1,32-117 22,3 0 1,0 0 0,3 1-1,1-1 1,6 53-1,-5-81 2,0 0 0,1-1 0,0 1 0,6 13 0,-7-18-48,1-1 0,-1 1 0,1-1 0,-1 1 0,1-1 0,0 1 0,0-1 0,0 0 0,0 0 0,1 0 0,-1 0 0,1 0 0,-1-1 0,1 1 0,3 1 0,2-1 29,0 0 1,0 0-1,0-1 0,0 0 0,0 0 1,0-1-1,1 0 0,-1 0 1,12-3-1,7-2 78,40-12 1,-38 7-106,0-2 0,-1 0 0,0-2 0,27-19 0,-43 26-26,-2 0 1,1-1-1,-1 0 0,0 0 0,-1-1 1,1-1-1,-2 0 0,0 0 0,0 0 0,-1-1 1,0 0-1,-1-1 0,0 1 0,-1-1 0,0 0 1,5-19-1,-10 29-28,1 0 0,-1 0 0,1 0 0,-1 0 0,0 0 0,0 0-1,0 0 1,0 0 0,0-1 0,-1 1 0,1 0 0,0 0 0,-2-3 0,1 4 8,1 0 0,-1 0 0,0 1 0,1-1 0,-1 0-1,0 1 1,0-1 0,1 0 0,-1 1 0,0-1 0,0 1 0,0 0 0,0-1 0,0 1 0,0 0 0,0-1 0,0 1-1,1 0 1,-1 0 0,0 0 0,0 0 0,0 0 0,0 0 0,0 0 0,0 0 0,0 0 0,-1 1 0,-4 0-18,0 0 0,0 1 0,0-1 0,0 1 0,1 1 0,-1-1 0,1 1 0,0 0 0,-8 6 0,-3 4-71,-20 20-1,35-31 95,-10 8-21,1 1 0,1 0 0,0 1 0,1 0 1,0 0-1,-12 26 0,18-33 38,0-1 1,0 1-1,1 0 1,-1 0-1,1 0 1,0 0-1,1 0 1,-1 0 0,1 0-1,0 0 1,1 0-1,-1 0 1,1 0-1,0 0 1,0 0-1,0 0 1,1 0-1,0 0 1,0-1-1,0 1 1,0-1 0,1 1-1,3 4 1,0-3 49,0 0 0,0 0 0,0-1 0,0 1 0,1-1 0,0-1 0,0 0 1,0 0-1,0 0 0,1-1 0,0 0 0,-1 0 0,17 3 0,-18-5-23,-1 0 0,0 0-1,0-1 1,1 1 0,-1-1-1,1-1 1,-1 1 0,0-1-1,1 0 1,-1 0 0,0 0-1,0-1 1,0 0 0,0 0-1,0 0 1,0-1 0,-1 1-1,1-1 1,-1 0 0,1-1-1,-1 1 1,4-6 0,-5 6-30,0-1 0,-1 0 1,1 0-1,-1-1 1,0 1-1,0 0 1,-1-1-1,1 1 1,-1-1-1,0 1 0,0-6 1,1-4 3,-1-1-1,-2-16 1,0 14-28,0 0-1,-2 0 1,0 1-1,0-1 1,-2 0-1,0 1 1,-9-19-1,10 27 9,0 0 1,-1 0-1,0 0 0,0 1 0,-1-1 1,1 2-1,-2-1 0,1 0 0,-1 1 1,0 0-1,0 1 0,-1 0 0,1 0 1,-1 0-1,-12-4 0,13 6-86,-10-4 134,-22-6 0,34 12-249,1 0 0,-1 0 0,0 0 0,1 1 0,-1 0 0,0 0 0,1 0 0,-1 0 0,0 1 0,-5 1 0,-3 4-2909,2 4 917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1:27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6 254 3328,'0'-1'43,"0"1"-1,0 0 1,0 0-1,0 0 1,0 0 0,0 0-1,0 0 1,0-1 0,0 1-1,0 0 1,-1 0 0,1 0-1,0 0 1,0 0-1,0 0 1,0 0 0,0 0-1,0 0 1,0 0 0,0-1-1,-1 1 1,1 0 0,0 0-1,0 0 1,0 0-1,0 0 1,0 0 0,0 0-1,-1 0 1,1 0 0,0 0-1,0 0 1,0 0 0,0 0-1,0 0 1,0 0-1,-1 0 1,1 0 0,0 0-1,0 0 1,0 1 0,0-1-1,0 0 1,0 0 0,0 0-1,-1 0 1,1 0-1,0 0 1,0 0 0,0 9 3106,5 11-388,-4-17-2562,1 0-1,0-1 1,-1 1-1,1-1 0,0 0 1,0 1-1,0-1 1,0 0-1,1 0 1,-1 0-1,0-1 0,1 1 1,0-1-1,-1 1 1,1-1-1,0 0 1,0 0-1,-1 0 1,1 0-1,0 0 0,5 0 1,1 0 45,1 0 0,-1-1 0,1 1 0,-1-2 0,16-2-1,-10 1-89,0-2 0,-1 0 0,1 0-1,-1-2 1,0 1 0,0-2-1,0 0 1,-1-1 0,22-16-1,-25 16-85,-1-1 0,0 1-1,-1-2 1,1 1 0,-2-1-1,1 0 1,-2-1-1,1 0 1,-1 0 0,-1 0-1,0-1 1,4-15-1,-7 22-108,-1-1 0,1 1-1,-1-1 1,0 1-1,-1-1 1,0 0-1,0 1 1,0-1 0,0 0-1,-1 1 1,0-1-1,-1-5 1,1 10 8,0-1 0,1 1 0,-1 0 0,0-1 0,0 1 0,0 0 0,0 0 0,0 0 0,0 0 0,0-1 0,0 2 0,0-1 0,0 0 0,-1 0 0,1 0 0,0 0 0,-1 1 0,1-1 0,0 1 0,-1-1 0,1 1 0,-1-1 0,1 1 0,-1 0 0,1 0 0,-1 0 0,1 0 0,-1 0 0,1 0 0,-1 0 0,1 0 0,-3 1 0,-2 0-23,-1 1 0,1 0 0,-1 0 1,1 1-1,-9 4 0,3-1 27,1 2 1,0-1-1,1 2 1,0-1 0,0 1-1,-15 19 1,4-1 63,-24 41 1,35-53 72,2-1-1,0 2 1,1-1 0,1 1 0,0 0 0,-5 25 0,10-36-32,0 1 1,0-1 0,1 1-1,0 0 1,0-1-1,0 1 1,1 0 0,0-1-1,0 1 1,0 0 0,0-1-1,1 1 1,0-1-1,0 0 1,1 0 0,0 0-1,0 0 1,0 0 0,0 0-1,1-1 1,-1 0-1,8 7 1,-3-5 72,0 1 0,1-2-1,0 1 1,0-1 0,1-1 0,0 1-1,-1-2 1,1 1 0,1-1 0,-1-1-1,0 0 1,1 0 0,13 0 0,-11-2-82,-1 0 0,1-1 0,0 0 0,0-1 0,0 0 1,-1-1-1,0 0 0,1-1 0,-1-1 0,18-9 0,-11 2-21,0 0 0,0-2-1,-1-1 1,-1 0 0,-1-1 0,16-18-1,78-115-109,-72 93-74,-24 37 134,-6 7-63,1 0 0,0 0 0,19-18 0,-28 29 56,1 1 0,-1 0 0,0-1 0,1 1 0,-1 0 1,1 0-1,-1-1 0,1 1 0,-1 0 0,0 0 0,1 0 0,-1 0 1,1 0-1,-1-1 0,1 1 0,-1 0 0,1 0 0,-1 0 0,1 0 1,-1 0-1,1 0 0,-1 1 0,1-1 0,-1 0 0,1 0 0,-1 0 1,1 0-1,-1 1 0,0-1 0,1 0 0,-1 0 0,1 1 1,-1-1-1,0 0 0,1 0 0,-1 1 0,0-1 0,1 1 0,-1-1 1,0 0-1,0 1 0,1-1 0,-1 1 0,0-1 0,0 1 0,0-1 1,1 0-1,-1 1 0,0 0 0,1 3-74,1 0 1,-1 0-1,0 0 1,1 8-1,2 98-212,0-3 524,-3-92-212,1 0-1,1 0 0,1 0 1,0 0-1,6 14 0,-8-24 25,1 0-1,-1 0 0,1 0 0,0-1 1,0 1-1,1-1 0,0 0 1,-1 1-1,1-2 0,0 1 0,1 0 1,-1-1-1,1 0 0,0 0 1,7 4-1,-3-4 61,0 1-1,1-2 1,0 1 0,0-1 0,0-1-1,0 0 1,19 0 0,-17-1-59,1-1-1,0 0 1,0-1 0,-1-1 0,1 0 0,-1 0-1,0-2 1,0 1 0,0-1 0,12-8-1,38-21 164,74-45-267,64-74 240,-185 140-210,42-41-241,-51 46 147,-6 8 123,0 0 1,0 0 0,0-1 0,0 1 0,0 0 0,0 0 0,0 0 0,0 0 0,0 0 0,0 0 0,0 0 0,0 0 0,0-1 0,0 1 0,-1 0 0,1 0 0,0 0 0,0 0-1,0 0 1,0 0 0,0 0 0,0 0 0,0 0 0,0 0 0,0 0 0,0-1 0,0 1 0,0 0 0,-1 0 0,1 0 0,0 0 0,0 0 0,0 0 0,0 0 0,0 0 0,0 0-1,0 0 1,0 0 0,-1 0 0,1 0 0,0 0 0,0 0 0,0 0 0,0 0 0,0 0 0,-3 1-38,0-1 0,0 1 0,1 0 0,-1 0 0,0 0 0,1 0 0,-4 2 0,-37 20-72,1 2 0,2 1 1,0 3-1,1 1 0,-45 46 0,66-58 132,3-3-30,1 0 0,-19 27 0,29-37 29,1 0 0,0 1 1,0-1-1,1 0 0,0 1 1,0 0-1,0-1 0,0 1 1,1 0-1,0 0 0,0 0 1,1 0-1,0 11 0,0-16 5,0 1 0,0-1-1,1 1 1,-1-1 0,0 1 0,1-1-1,-1 0 1,1 1 0,-1-1 0,1 1-1,0-1 1,-1 0 0,1 1-1,0-1 1,0 0 0,0 0 0,0 0-1,0 0 1,0 0 0,3 2-1,-2-2 5,0 0 0,0-1-1,0 1 1,0 0 0,0-1-1,0 0 1,0 1 0,0-1-1,1 0 1,-1 0 0,0 0-1,0 0 1,2-1 0,5-1 83,0-1 1,0 1-1,-1-1 0,1-1 1,12-7-1,-10 4-50,1 0 0,-1-2 0,-1 1 0,0-1 0,0 0 0,-1-1 0,16-22-1,-9 8-67,-1-1-1,21-47 1,-3-6-588,-33 76 548,1 1 1,0-1 0,0 1-1,0-1 1,0 1 0,0 0-1,0-1 1,2-1 0,1 3-307,-4 9 201,-23 139-102,18-125 248,-2 0 1,-1 0-1,0 0 1,-16 27-1,-18 38 9,-37 107 0,23-51 125,46-119 62,-1 0 0,-2-1 0,-30 44 0,41-65-143,-1 0 0,1 0 0,-1 0 0,0 0 0,0 0 0,0-1 0,0 1 0,-1-1 0,-3 2 0,5-3-24,0 0 1,0-1 0,0 1 0,0-1 0,0 1-1,0-1 1,0 0 0,0 0 0,0 0-1,0 0 1,-1 0 0,1 0 0,0 0 0,0-1-1,0 1 1,0-1 0,0 0 0,0 1-1,0-1 1,-2-1 0,-1-1-17,0-1-1,0 1 1,0-1-1,0 0 1,1 0 0,0 0-1,0 0 1,0-1 0,0 0-1,0 0 1,1 0-1,0 0 1,0 0 0,1-1-1,-3-7 1,2 4 18,0 0 1,1 0 0,1-1-1,-1 1 1,2-1-1,-1 1 1,1-1-1,1 1 1,1-13-1,1 12-18,0 0-1,0 0 1,1 0 0,0 0-1,1 1 1,9-15-1,-7 16-23,0 0 0,1 0 0,0 1 0,1 0 0,-1 0 0,13-7 0,-18 12 24,25-15 45,0 1 0,41-16 0,65-18 130,-92 35-126,37-12 169,-25 10 68,77-37 1,-114 45-275,-1-1 1,0-1 0,0-1 0,-1 0-1,-1 0 1,16-19 0,67-92 360,-29 33-299,-54 72-92,20-23-114,76-73 0,-90 98-475,-21 22 549,1 1 1,-1-1-1,-1 0 1,1 1-1,-1-1 1,0 0-1,-1 0 1,-5 11-1,-4 8-24,-111 265 147,123-288-64,-13 35-10,12-35 50,0 1 0,1-1 0,-1 1 0,1-1 0,0 0 0,0 1 0,0-1-1,0 1 1,0-1 0,0 0 0,1 1 0,-1-1 0,2 4 0,-2-6-22,1 1 1,-1 0-1,1-1 0,0 1 0,-1 0 1,1-1-1,0 1 0,0-1 1,0 1-1,-1-1 0,1 1 1,0-1-1,0 0 0,0 0 1,0 1-1,0-1 0,0 0 1,-1 0-1,1 0 0,0 0 1,2 0-1,24-1 270,-22 0-259,26-3 39,-1-2 1,1-1 0,-2-1-1,1-1 1,41-21 0,-26 8-66,-1-2 0,68-51 0,-82 53-120,1 2 0,36-19 0,-50 31 68,0 1 1,0 0 0,0 2-1,1 0 1,0 1 0,22-3-1,-32 6-5,-5 1 50,1-1 0,-1 1 0,0 0 0,0 0 0,0 0 0,0 0 0,4 1 0,-5 0-44,-5-1-9,0 1 1,0 0 0,0 0 0,0 0 0,0 1 0,0-1 0,-3 3 0,-2 1-40,-8 3 72,0 1 1,0 0-1,1 1 1,0 1-1,1 1 1,0 0-1,1 0 1,0 2-1,1-1 1,1 2-1,0-1 1,1 2-1,-16 31 1,24-44 47,1 1 1,0-1-1,0 0 1,0 0 0,0 1-1,1-1 1,-1 0 0,1 1-1,0-1 1,0 0-1,0 1 1,0-1 0,2 4-1,-2-5 12,1 0 0,0 1 0,0-1-1,0 0 1,1 0 0,-1 0 0,0 0-1,1 0 1,-1 0 0,1 0 0,0-1-1,0 1 1,-1 0 0,1-1 0,0 0-1,0 1 1,1-1 0,-1 0 0,3 1 0,6 2 55,0 0 1,0-1 0,0 0-1,1-1 1,11 1 0,61 1 142,-64-4-208,-15 1-67,361-6-2186,-358 4 780,1 0-1,-1-1 0,0 0 0,1 0 1,10-5-1,-19 7 1216,1-1 0,0 1-1,0 0 1,-1-1 0,1 1 0,0 0 0,-1-1 0,1 1-1,0-1 1,-1 1 0,1-1 0,-1 1 0,1-1 0,0 0-1,-1 1 1,0-1 0,1 0 0,-1 1 0,1-1 0,-1 0 0,0 0-1,1 1 1,-1-1 0,0 0 0,0 0 0,0 1 0,0-1-1,1 0 1,-1 0 0,0 0 0,-1 1 0,1-1 0,0 0 0,0 0-1,0 0 1,-1-1 0,-3-14-3235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1:2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109 112 10048,'-67'-77'4544,"36"54"-3936,21 15-320,10 5-288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2:00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15 3232,'7'-14'2748,"-7"22"1121,-5 14-892,0-7-3787,-71 171 2367,-39 91-149,88-196-994,-20 102-1,30-112 163,14-56-386,2-10-69,0 0 0,-1 0 0,1 0 1,-1 0-1,-4 8 0,2-8-521,3-9-1525,4 0 389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7:25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452 169 2080,'4'-11'2095,"-3"10"-1839,-1 0 0,1 1-1,-1-1 1,1 0 0,-1 0-1,1 0 1,-1 0-1,0 0 1,0 1 0,0-1-1,1 0 1,-1-2-1,-1 2-52,1 0-1,0 0 0,-1 0 0,1 0 0,-1 0 0,0 0 0,1 0 0,-1 0 0,0 0 0,0 0 0,1 0 1,-1 0-1,0 0 0,0 1 0,0-1 0,0 0 0,0 1 0,0-1 0,0 1 0,-2-2 0,-2-1 450,0 1-400,-19-14 1511,-38-16-1,54 28-1575,0 1 0,-1 0 1,0 0-1,1 1 0,-1 0 0,0 1 0,0 0 0,0 0 0,-9 1 0,10 1-130,0 0 0,1 0 0,-1 1 0,1-1 0,0 2 0,0-1 0,-1 1 0,2 0 0,-1 0 0,0 1 0,-9 7 0,12-8-14,1-1 0,0 2 0,0-1 1,0 0-1,0 0 0,1 1 0,-1-1 0,1 1 0,0 0 0,0 0 0,0 0 0,1 0 0,-1 0 0,1 0 0,0 1 1,0-1-1,0 0 0,1 1 0,0-1 0,-1 0 0,2 7 0,0-3 5,0 0 0,1 0 0,-1 0 0,2-1 0,-1 1 0,1-1 0,0 1 0,1-1 0,-1 0 0,2 0 0,-1 0 0,1-1 0,0 0 0,0 0 0,9 8 0,-10-10-5,1 0 0,0 0-1,0-1 1,0 0 0,1 0-1,-1 0 1,1-1 0,-1 0-1,1 0 1,0 0 0,0-1-1,0 0 1,0 0-1,0 0 1,0-1 0,0 0-1,0 0 1,0-1 0,0 1-1,10-4 1,8-4 79,0-1 0,-1-1 0,0-1-1,0-2 1,23-16 0,-39 24-96,4-2 53,0 0-1,-1-1 1,0 0-1,13-14 1,-20 19-59,0 0 0,-1-1 0,0 1 0,1 0 0,-1-1 0,0 1 0,-1-1 0,1 0 0,-1 1 0,1-1 0,-1 0 0,0 0 0,0 0 0,-1 0 0,1 0 1,-1 0-1,0 0 0,-1-8 0,0 6-40,-1 0 0,0 0 0,0 0 1,-1 0-1,0 0 0,0 0 1,0 1-1,0 0 0,-1-1 0,0 1 1,0 1-1,-1-1 0,1 1 1,-1-1-1,0 1 0,0 0 0,0 1 1,-1-1-1,1 1 0,-1 0 1,0 1-1,0-1 0,0 1 0,0 1 1,0-1-1,0 1 0,0 0 1,-1 0-1,1 0 0,0 1 0,-1 0 1,-11 2-1,9 0 32,-1 1-1,1 1 1,0 0-1,0 0 1,0 0-1,0 1 1,1 0-1,0 1 1,0 0-1,0 0 1,1 1-1,-14 15 1,17-17 12,0 0 0,0 0 0,1 1 0,-1-1 0,1 1 0,0 0 1,1 0-1,-1 0 0,1 0 0,1 0 0,-1 0 0,1 1 0,0-1 0,0 1 0,1-1 0,0 1 1,0-1-1,0 1 0,1-1 0,2 11 0,-2-15-13,-1 0 1,1 0-1,0 0 1,0 1-1,0-1 0,0 0 1,0 0-1,1 0 1,-1-1-1,1 1 0,-1 0 1,1 0-1,0-1 1,-1 1-1,1-1 1,0 0-1,0 1 0,0-1 1,0 0-1,0 0 1,1 0-1,-1 0 0,0-1 1,0 1-1,1 0 1,-1-1-1,0 0 0,0 1 1,1-1-1,-1 0 1,3-1-1,6 0 38,-1 0 1,0-1-1,0-1 1,0 0-1,16-6 0,-12 3 66,0 0 0,-1 0-1,0-2 1,0 1 0,0-2-1,-1 0 1,21-19 0,-30 25-104,-1 1-1,1-1 1,-1 0 0,0 0 0,0 0 0,0 0 0,0 0 0,0 0 0,-1 0 0,1-1 0,-1 1 0,0 0 0,0-1 0,0 1 0,-1-1 0,1 0 0,-1 1 0,0-1 0,0 1 0,0-1 0,0 0 0,-1 1 0,1-1 0,-1 1-1,0-1 1,0 1 0,0-1 0,-1 1 0,1 0 0,-1 0 0,0-1 0,0 1 0,0 0 0,0 1 0,0-1 0,-3-3 0,2 3-34,0 1 0,0-1 0,0 1 0,-1 0 0,1-1 0,0 1 0,-1 1 0,1-1 0,-1 0 0,0 1 0,1 0 0,-1 0 0,0 0 0,0 0 0,0 1-1,0-1 1,0 1 0,0 0 0,0 0 0,0 1 0,1-1 0,-1 1 0,0 0 0,0 0 0,-7 2 0,-4 3 4,0 1 0,1 0 0,-1 1 1,-24 19-1,29-20 2,1 1-1,-1 0 1,1 0 0,1 1 0,0 0 0,0 0 0,1 1 0,-8 12 0,12-15 40,0-1 1,0 0-1,0 1 0,1 0 0,0 0 1,1-1-1,0 1 0,0 0 0,0 0 1,1 0-1,0 0 0,0 1 0,1-1 1,-1 0-1,4 11 0,-1-10 24,0 1 1,0-1-1,0 0 0,1 0 0,1 0 0,-1-1 0,1 1 0,8 9 1,-10-15-34,-1 1 0,1 0 0,0-1-1,0 0 1,0 1 0,0-1 0,0 0 0,1-1 0,-1 1 0,4 1 0,-4-3-1,-1 1 0,1-1 0,-1 1 0,1-1 1,-1 0-1,1 0 0,-1 0 0,1 0 0,-1 0 0,1-1 0,-1 1 0,0-1 0,1 0 0,-1 0 0,0 0 0,4-1 0,3-4 62,0 0 0,0 0 0,-1-1-1,0 0 1,0-1 0,11-13 0,-8 6 30,-1 1 0,0-1 0,10-20 0,-17 27-88,-1 0 0,1 1 0,-1-1 0,-1-1 0,1 1 0,-1 0 0,-1 0 0,0-1 0,0 1 0,0 0 0,-1 0 0,0-1 0,-1 1 0,-4-12 0,5 13-35,-1 1-1,-1 0 1,1 0-1,-1 0 1,0 0 0,0 0-1,-1 1 1,0-1-1,0 1 1,0 0-1,-1 0 1,1 1-1,-1-1 1,0 1-1,-1 0 1,1 0-1,-1 1 1,-8-5-1,9 7-16,1 0-1,0 0 1,-1 0-1,1 0 1,-1 1-1,1 0 1,-1 0-1,1 0 1,-1 1-1,1-1 1,-1 1-1,1 0 0,-1 1 1,1-1-1,-8 4 1,1 1-9,-1 0 0,1 1-1,1 0 1,-13 10 0,14-9 22,0 0 0,0 1 0,1 0 0,0 0 1,0 1-1,-12 20 0,18-25 28,-1 0 1,1 0-1,0 0 1,1 0-1,-1 1 0,1-1 1,0 0-1,0 1 1,1-1-1,-1 1 1,1-1-1,0 1 0,1-1 1,0 1-1,0-1 1,0 1-1,3 9 1,0-5 39,0-1 0,0 0 0,1 0 1,1 0-1,-1 0 0,1-1 0,0 0 1,1 0-1,12 10 0,-14-13-20,0-2 0,0 1-1,0-1 1,1 1 0,-1-2 0,1 1 0,0 0 0,0-1-1,0 0 1,0-1 0,0 1 0,0-1 0,1 0-1,-1-1 1,0 0 0,11 0 0,-4-2 43,0 0 1,0-1-1,0-1 0,-1 0 1,0 0-1,22-12 1,-13 4 54,-1-1 0,34-27 1,-47 34-109,1 0 1,-2-1 0,1 0 0,-1 0 0,10-15 0,-15 20-6,1 0 0,-1 0 0,0 0 0,0 0 0,0 0 0,0 0 0,-1 0 0,1 0 0,0 0 0,-1 0 0,1 0 0,-1 0 0,0 0 0,0-1 0,0 1 0,0 0 0,0 0 0,0 0 0,-1-1 0,1 1 0,-1 0 0,1 0 0,-1 0 0,0 0 0,0 0 0,0 0 0,0 0 0,0 0 0,0 0 0,-3-2 0,-1-2-17,0 0-1,0 1 0,0 0 1,-1 0-1,0 1 1,0-1-1,0 1 1,0 0-1,-1 1 1,-12-5-1,9 4-30,-1 1-1,0 1 1,1-1 0,-1 2 0,0 0-1,-18 0 1,0 3-40,-1 2-1,1 1 1,0 1 0,-45 15-1,55-15 61,0 1 0,1 1 0,0 1 0,0 0 0,-31 23 0,43-28 16,0 1-1,0 0 0,1 1 0,-1-1 1,1 1-1,1 0 0,-1 1 0,1-1 1,0 1-1,0-1 0,1 1 0,-1 0 1,2 1-1,-1-1 0,1 0 0,0 1 1,-1 14-1,3-16 8,0 1 0,0-1 0,1 0 1,0 1-1,0-1 0,1 0 0,0 0 0,0 0 1,0 0-1,1 0 0,0-1 0,0 1 0,0-1 0,1 0 1,-1 0-1,1 0 0,1 0 0,-1 0 0,1-1 1,-1 0-1,1 0 0,0 0 0,9 4 0,-6-3 12,0-1 0,1 0-1,-1-1 1,1 0-1,-1 0 1,1-1 0,0 0-1,0 0 1,0-1-1,0-1 1,0 1 0,0-1-1,0-1 1,0 0 0,0 0-1,12-3 1,-4-2 43,0-1 1,-1 0-1,19-12 0,46-32 142,-73 46-182,27-18 82,0-2-1,-2-1 1,48-48 0,-76 70-70,-1-1 1,0 0-1,-1 0 1,1 0-1,4-9 1,-7 11-24,0 1 0,0-1 0,-1 0 0,1 1 0,-1-1 0,1 0 0,-1 0 1,0 1-1,0-1 0,0 0 0,0 0 0,0 1 0,-1-1 0,1 0 0,-2-4 0,0 2-16,-1 1 0,1-1 0,0 1 0,-1 0 0,0-1 0,0 1 0,0 1 0,-1-1 0,1 0 0,-1 1 0,0 0 0,0-1 0,0 2 0,0-1 0,-1 0 0,1 1 0,-1 0 0,0 0-1,1 0 1,-7-1 0,-1 0-57,0 0 0,0 1-1,0 1 1,-1 0-1,1 1 1,0 0-1,-20 3 1,17-1 27,1 1 1,-1 1 0,0 0-1,1 1 1,0 0-1,0 1 1,1 1-1,-1 0 1,-16 13 0,24-15 13,-1 1 0,1-1 1,1 1-1,-1 0 1,1 0-1,0 1 1,0-1-1,-4 11 0,6-12 13,1 1-1,0 0 1,0 0-1,0 0 1,1 0-1,0 0 1,0 0-1,0 0 1,1 0-1,0 1 1,0-1-1,2 6 1,-1-6 14,0-1 0,0 1 0,1-1 1,0 1-1,0-1 0,0 0 0,1 0 0,0 0 1,0 0-1,0 0 0,7 7 0,-7-9 7,0 0-1,-1-1 1,1 1 0,1-1-1,-1 0 1,0 0-1,1 0 1,-1 0 0,1 0-1,-1-1 1,1 1-1,0-1 1,-1 0 0,1 0-1,0-1 1,0 1-1,0-1 1,5 0-1,-3-1 19,1 0-1,0 0 1,-1-1-1,1 0 0,-1 0 1,12-5-1,35-24 69,-43 25-76,6-3 41,0-1-1,-1-1 1,0 0 0,-1-1 0,0-1 0,-1 0 0,0-1-1,13-19 1,-24 30-49,0 0 0,0 0 0,0 0 0,0 0 0,-1 0 0,0-1 0,0 1 0,1 0 0,-2-1 0,1 1 0,0-1 0,-1 1-1,0-1 1,1 1 0,-2-1 0,1 1 0,0-1 0,-1 1 0,1-1 0,-1 1 0,0-1 0,0 1 0,0 0 0,-1-1 0,-1-3 0,0 2-19,-1-1 0,1 0 0,-1 1 0,0 0 1,0 0-1,-1 0 0,0 0 0,0 1 0,0 0 0,0 0 1,0 0-1,-1 1 0,0 0 0,0 0 0,0 0 0,0 0 1,0 1-1,0 0 0,-1 1 0,-9-2 0,4 1-33,-1 2 1,1-1-1,-1 1 0,1 1 0,0 1 0,-1-1 1,1 2-1,0 0 0,0 0 0,-13 6 0,-3 3-27,2 0-1,-51 33 0,70-41 59,1 1-1,0-1 0,0 1 1,1 1-1,0-1 1,-1 1-1,2 0 1,-8 11-1,9-12 5,1-1 0,0 1 0,0 0 0,1 0-1,-1 0 1,1 0 0,0 1 0,1-1 0,-1 0 0,1 0 0,0 0-1,0 1 1,2 9 0,-1-9 12,0 0 0,0 0 0,1 0-1,0 0 1,0-1 0,1 1 0,-1 0 0,1-1-1,0 1 1,1-1 0,-1 0 0,1 0 0,0-1-1,0 1 1,1-1 0,-1 0 0,1 0 0,0 0-1,0 0 1,0-1 0,1 0 0,-1 0 0,1-1-1,0 1 1,0-1 0,0-1 0,0 1 0,0-1-1,0 0 1,0 0 0,0 0 0,0-1 0,0 0-1,1-1 1,-1 1 0,0-1 0,0 0 0,0-1-1,10-3 1,21-10 113,-1-2-1,0-1 1,-1-2 0,33-26-1,-13 3-5,-49 38-81,-1 0 0,0 0 1,0-1-1,-1 0 0,1 0 0,6-12 1,-10 16-32,0 0 0,-1 0 0,1 0 1,0 0-1,-1-1 0,1 1 0,-1 0 1,0 0-1,0 0 0,0-1 0,0 1 1,0 0-1,0 0 0,0 0 0,-1 0 0,1-1 1,-1 1-1,0 0 0,1 0 0,-1 0 1,0 0-1,0 0 0,0 0 0,-3-3 0,1 2-22,0 0-1,0 0 1,0 0-1,-1 0 1,1 0-1,-1 1 0,0 0 1,0 0-1,0 0 1,0 0-1,-4-1 0,-2 1-11,0 0 0,0 0 0,0 1 0,0 1 0,0-1 0,0 2 0,0-1 0,0 2 0,0-1 0,0 1 0,1 1 0,-13 4 0,-1 1-3,1 2 0,0 0 0,-37 24 0,46-26 14,2 1 0,-1 0 0,1 1 0,1 0 0,0 0 0,-9 13 1,14-16 4,0 0 0,1 0 0,0 1 0,0-1 0,0 1 0,1 0 0,0 0 1,1 0-1,0 0 0,0 1 0,0 9 0,1-12 8,2-1 0,-1 0 0,1 0-1,-1 0 1,1 0 0,1 0 0,-1 0 0,1 0 0,0 0 0,0 0-1,3 5 1,-3-8 19,-1 1 0,1-1-1,0 1 1,-1-1 0,1 0-1,0 0 1,1 1 0,-1-1-1,0-1 1,1 1 0,-1 0-1,1-1 1,-1 1-1,1-1 1,0 0 0,-1 0-1,1 0 1,0 0 0,0 0-1,5 0 1,-1-1 23,0 0-1,0-1 1,0 0 0,0-1-1,-1 1 1,1-1-1,0 0 1,-1-1 0,0 0-1,10-5 1,4-4 43,33-27-1,-34 24-13,0-1-1,20-22 1,-35 32-42,1 1 1,0-1 0,-1 0-1,0 0 1,-1 0 0,1-1-1,-1 1 1,-1-1 0,1 0 0,-1 0-1,0 0 1,1-8 0,-3 13-26,0 0 0,0 0 1,0-1-1,0 1 0,0 0 0,0 0 1,-1 0-1,1-1 0,-1 1 0,0 0 1,1 0-1,-1 0 0,0 0 0,0 0 1,0 0-1,-1 0 0,1 0 1,-2-1-1,1 0-10,-1 1-1,0 0 1,0 0 0,1 0 0,-1 0-1,0 0 1,-1 1 0,1 0 0,0-1 0,-6 0-1,1 0-8,-1 0-1,0 1 0,1 0 0,-1 1 1,0 0-1,0 0 0,-16 3 0,15 0-7,-1 0 0,2 0 0,-1 1 0,0 0-1,1 1 1,0 0 0,-13 9 0,4 0 0,0 0 0,-17 20 0,22-21 4,1 1 0,0 1 0,2 0 0,-13 20-1,18-24 10,-1-1 0,2 1 0,-1 1-1,2-1 1,0 0 0,0 1 0,-2 17-1,5-24 15,0 0 0,0 0 0,0 0 0,0 0 0,1 1 0,0-1 0,0 0 0,0 0 0,1-1 0,0 1 0,-1 0 0,2 0 1,-1-1-1,1 1 0,5 7 0,-6-10 5,1 1 0,-1-1 1,1 1-1,0-1 0,0 0 1,0 0-1,0 0 0,0 0 0,0-1 1,0 1-1,1-1 0,-1 0 1,1 0-1,-1 0 0,1 0 1,-1-1-1,1 1 0,-1-1 1,1 0-1,0 0 0,-1 0 1,1-1-1,4 0 0,2-2 31,0 0-1,-1-1 1,1 1-1,-1-2 0,0 0 1,0 0-1,-1 0 1,0-1-1,0 0 0,12-12 1,-3 0 57,0 0-1,-1-1 1,16-25 0,-25 33-45,-1 0 0,0 0 1,-1 0-1,0-1 0,4-14 0,-7 21-50,-1 1-1,0-1 0,0 1 0,-1-1 1,1 0-1,-1 1 0,0-1 0,0 0 1,-1 1-1,0-1 0,1 0 1,-1 1-1,-1-1 0,1 1 0,-1-1 1,1 1-1,-4-5 0,3 7-229,0-1-1,0 1 1,0 0 0,0 0-1,-1 0 1,1 0-1,-1 0 1,1 1 0,-1-1-1,0 1 1,1 0-1,-1 0 1,0 0 0,0 0-1,0 0 1,0 0-1,0 1 1,0 0 0,-3-1-1,-13 3-2005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2:01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28 254 4320,'-7'-16'1934,"1"-1"0,-7-28 0,13 44-1775,0 0 0,-1 0 1,1 0-1,0 0 0,0 0 0,0 0 0,0 0 0,0 0 0,0 0 0,0 0 0,0 0 0,0 0 0,0 0 0,1 0 0,-1 0 0,0 0 1,1 0-1,-1 0 0,1 0 0,-1 0 0,1 0 0,-1 0 0,1 1 0,0-1 0,-1 0 0,1 0 0,1-1 0,1 1 19,1-1-1,-1 1 0,1-1 1,-1 1-1,1 0 0,6-1 1,6-1 68,438-79 2141,-250 51-2065,-146 22-90,101-4 0,-119 17-435,-36-4-298,-5 2-434,-12 4-1527,-3 2 275,9-3 1194,0 0 0,1 0 0,0 1 1,0-1-1,-6 9 0,-8 16-1423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2:01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130 237 2656,'-8'-2'310,"6"1"-224,0 1 0,0 0 1,0-1-1,0 1 0,0 0 1,0 0-1,0 0 1,0 0-1,-3 1 0,-21 0 867,18-1 66,-1 0 0,1 0 0,-1 1 0,1 0 0,0 0-1,-15 6 1494,28-6-1816,12 1-188,-13-2-346,27 0 414,0-1-1,1-1 1,-1-1 0,47-13-1,125-44 275,-95 26-866,-106 33-2,286-98-1250,-265 85-2055,-3 1-2895,-7 9 3296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2:02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10 548 3328,'-3'2'202,"-4"2"733,12-3-115,-3-1 513,-1 0-835,1 0 0,0-1 0,0 1 0,-1-1 0,1 1 0,0-1 0,-1 0 0,4-1 0,0-1-82,0 0-1,-1-1 1,8-7-1,1-3 35,-2 0 1,1-1-1,-2-1 0,11-21 0,9-15-29,1 4 198,70-82-1,-79 108-503,0 1-1,2 1 0,25-17 0,81-41 208,-122 74-375,23-12-141,-28 15 175,-1 0 0,0 1 0,0-1 0,1 1 0,-1 0 0,0-1 0,1 1 0,-1 0 0,1 0 0,-1 0 0,5 2 0,-6-2 17,-1 0-1,1 1 1,0-1-1,0 0 1,-1 1-1,1-1 1,0 1-1,-1-1 1,1 1-1,-1-1 1,1 1-1,-1 0 1,1-1-1,-1 1 1,1 0-1,-1-1 0,1 1 1,-1 0-1,0 0 1,0-1-1,1 1 1,-1 0-1,0 0 1,0 0-1,0-1 1,0 1-1,0 0 1,0 0-1,0 0 1,0 0-1,0-1 0,0 3 1,-2 3 3,1 1 0,-1 0 0,-3 8-1,-148 344 432,144-334-160,8-25-222,1 1 0,0-1 0,0 1 0,0-1 0,-1 1 0,1-1 0,0 1 0,0-1 0,0 1 0,0-1-1,0 1 1,0-1 0,0 1 0,0 0 0,0-1 0,0 1 0,0-1 0,0 1 0,1-1 0,-1 1 0,0 0-1,1-1-27,-1 0-1,1 0 1,-1 0-1,0 0 0,1 0 1,-1 0-1,0 0 1,1 0-1,-1 0 0,0 0 1,1-1-1,-1 1 1,1 0-1,-1 0 0,0 0 1,1 0-1,-1-1 1,0 1-1,0 0 0,1 0 1,-1-1-1,19-16 333,-18 16-298,128-161 805,-21 23-1023,-101 130 121,6-6-126,0 1 1,0 0-1,2 1 0,23-18 0,-37 30 155,-1 1 1,1 0-1,-1 0 0,0-1 1,1 1-1,-1 0 0,1 0 1,-1-1-1,1 1 0,-1 0 1,0 0-1,1 0 0,-1 0 1,1 0-1,-1 0 0,1 0 0,-1-1 1,1 1-1,-1 1 0,1-1 1,-1 0-1,1 0 0,-1 0 1,1 0-1,-1 0 0,1 0 1,-1 1-1,1-1 0,-1 0 1,0 0-1,1 0 0,-1 1 1,1-1-1,-1 0 0,0 1 0,1-1 1,-1 0-1,0 1 0,1-1 1,-1 1-1,0-1 0,0 0 1,1 1-1,-1-1 0,0 1 1,0-1-1,0 1 0,0-1 1,0 1-1,0-1 0,1 1 1,0 5-75,-1-1 1,1 1-1,-1 9 1,0-11 85,0 17-79,0 48 430,14 126 1,-12-184-256,1 0 0,-1 0 0,2-1 0,-1 1 0,2-1 0,-1 0 0,1 0 0,1 0 0,0-1 0,0 0 0,10 12 0,-13-19-501,-1-1 1,0 1 0,1 0-1,-1-1 1,1 1-1,0-1 1,-1 0 0,1 0-1,0 0 1,0 0 0,0-1-1,-1 1 1,1-1-1,0 0 1,0 0 0,5 0-1,13 0-2261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2:05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1059 2912,'0'0'42,"-1"0"-1,1 1 1,0-1 0,0 0 0,-1 0-1,1 0 1,0 0 0,0 1 0,-1-1-1,1 0 1,0 0 0,0 1 0,0-1-1,0 0 1,-1 0 0,1 1 0,0-1-1,0 0 1,0 1 0,0-1 0,0 0-1,0 0 1,0 1 0,0-1 0,0 0-1,0 1 1,0-1 0,0 0 0,0 1-1,0-1 1,0 0 0,0 1-1,6 13 1242,-3-10-937,0 0 0,-1-1 0,1 1 0,1-1 0,3 4 0,-2-3-121,1 0 0,0-1-1,0 0 1,0 0 0,1-1 0,-1 1 0,0-1 0,1-1 0,-1 1 0,1-1 0,0 0 0,0-1 0,-1 0-1,1 0 1,0 0 0,-1-1 0,1 0 0,0 0 0,-1-1 0,1 1 0,-1-1 0,1-1 0,6-3 0,0 0-32,-1-1 0,1-1 0,-1 0 0,-1 0 0,1-1 0,-2-1 0,1 0 0,-1-1 0,16-21 0,-15 17 34,-1-1 1,-1 0 0,14-29-1,-21 40-240,0-1-1,-1 1 1,1-1-1,-1 1 0,0-1 1,0 0-1,-1 0 1,1 0-1,-1 0 0,-1 1 1,1-1-1,-1 0 1,0 0-1,0 1 0,-4-12 1,4 16-44,1 0 1,-1-1-1,0 1 1,1 0-1,-1 0 1,0 0-1,0 0 1,0 0-1,0 0 1,0 0-1,0 0 0,0 0 1,0 0-1,-1 0 1,1 1-1,0-1 1,0 0-1,-1 1 1,1-1-1,0 1 1,-1-1-1,1 1 1,0 0-1,-2 0 1,-1-1-62,1 1 1,-1 1 0,1-1-1,0 0 1,-1 1 0,1 0-1,0 0 1,-5 1 0,2 1 14,0 0 0,1 0 0,-1 0 0,0 1 0,1 0 0,-9 8 1,8-7 96,1 1 1,1-1-1,-1 1 1,1 0-1,0 0 1,0 1-1,1-1 0,0 1 1,0 0-1,-3 9 1,1 4 142,0 0 1,-2 30 0,5-29 2,0 0 0,2 0 0,1-1 0,0 1 1,2 0-1,8 33 0,-9-45 2,0 0 0,1-1 0,1 1 0,-1-1 0,1 1-1,1-1 1,0 0 0,0-1 0,0 1 0,1-1 0,0 0 0,1-1 0,-1 1 0,1-1 0,0 0 0,1-1 0,11 7 0,-13-10-33,1 1 1,-1-1-1,1-1 1,0 1-1,0-1 1,0 0-1,0-1 1,0 0-1,0 0 1,0 0 0,0-1-1,0 0 1,-1 0-1,1-1 1,8-2-1,5-3 17,0-1 0,0-1 0,33-20-1,-19 7 11,0-1-1,59-54 0,-59 46 25,57-60-395,-76 74 219,-11 14 13,0-1 1,-1 0 0,1 0 0,-1 0 0,0 0-1,3-8 1,-5 12-8,-1-1 1,0 1-1,0-1 0,1 1 1,-1-1-1,1 1 0,-1-1 0,0 1 1,1-1-1,-1 1 0,1-1 1,-1 1-1,1 0 0,-1-1 0,1 1 1,0-1-1,12-9 266,-8 5-196,-3 3-49,0 0 0,0 0 1,0 0-1,-1 0 0,1-1 0,-1 1 0,1-1 1,-1 1-1,0-1 0,1 1 0,-1-1 0,-1 0 1,1 1-1,0-1 0,-1 0 0,1-3 0,-1 6-22,0-1 0,0 1 0,0 0-1,0 0 1,0 0 0,0-1 0,0 1-1,0 0 1,0 0 0,0 0 0,0-1 0,0 1-1,0 0 1,0 0 0,0 0 0,0-1-1,0 1 1,0 0 0,0 0 0,0 0-1,-1 0 1,1-1 0,0 1 0,0 0-1,0 0 1,0 0 0,0 0 0,0-1-1,-1 1 1,1 0 0,0 0 0,0 0-1,-6 4-234,-8 16-35,13-17 246,-15 26-73,2 1-1,1 0 1,1 1-1,2 0 1,-10 51-1,18-69 99,-1 0-1,2 0 1,0 0-1,0 0 1,2 0-1,-1 0 0,2 0 1,2 14-1,-3-22 31,1 0-1,0 0 1,0 0-1,0 0 1,0 0-1,1-1 1,-1 1-1,1-1 1,7 8-1,-7-9 43,0-1-1,0 1 0,0-1 0,0 0 1,0 0-1,1 0 0,-1 0 0,1 0 1,0-1-1,-1 0 0,1 1 0,0-1 1,0-1-1,6 2 0,-4-2 15,-1 0-1,1-1 1,0 1-1,-1-1 0,0 0 1,1 0-1,-1-1 1,1 1-1,-1-1 1,9-5-1,-4 1 36,1 0 1,-1-1-1,16-14 0,-4 0-16,-1 0 0,26-36 1,-5 5-46,153-162-8,-160 180-39,-1-2-1,-2-1 0,-2-2 0,28-45 0,-27 29 22,33-82 0,14-65-28,-76 196 8,9-26-217,-1 1-1,7-40 1,-17 62-161,-3 8 27,1 3 297,0 0 1,1-1 0,-1 1 0,0 0 0,1 0 0,0 0 0,-2 3-1,-32 65-375,19-33 328,-2 1 3,-102 213-90,35-63 225,67-142-33,3 1 0,-11 55-1,23-84 8,-16 97-10,19-104 39,-1 0 1,1 0 0,1 0-1,0 0 1,0 0 0,1 0-1,1 0 1,4 12 0,-7-21-11,1 1-1,0-1 1,1 1 0,-1-1 0,0 0 0,1 0 0,-1 1-1,1-1 1,0 0 0,-1 0 0,1-1 0,0 1 0,0 0-1,1-1 1,-1 1 0,0-1 0,0 1 0,1-1-1,-1 0 1,1 0 0,-1 0 0,1-1 0,-1 1 0,1 0-1,0-1 1,-1 0 0,1 1 0,0-1 0,-1 0 0,1-1-1,-1 1 1,1 0 0,0-1 0,3 0 0,3-4 54,0-1-1,0 1 1,0-1 0,-1 0 0,0-1 0,13-14 0,41-52 139,80-132-109,22-69 116,-28 45-198,-101 172-61,15-21-32,30-52-153,-62 97 110,1-3-348,34-49-1,-53 85 438,0 0 1,0 0-1,0 0 0,0 0 1,0 0-1,0 0 1,0 0-1,0 0 0,0 0 1,1 0-1,-1 0 0,0 0 1,0 0-1,0 0 0,0 0 1,0 0-1,0 0 0,0 0 1,0 0-1,0 0 0,0 0 1,1 0-1,-1 0 0,0 0 1,0 0-1,0 0 0,0 0 1,0 0-1,0 0 1,0 0-1,0 0 0,0 0 1,0 0-1,0 0 0,1 0 1,-1 0-1,0 0 0,0 0 1,0 0-1,0 0 0,0 0 1,0 0-1,0 1 0,0-1 1,0 0-1,0 0 0,0 0 1,0 0-1,0 0 0,0 0 1,0 0-1,0 0 1,0 0-1,0 0 0,0 0 1,0 1-1,0-1 0,0 0 1,0 0-1,0 0 0,0 0 1,0 0-1,0 0 0,1 6-59,-4 3 33,0 0 0,0 0-1,-1-1 1,0 1 0,0-1 0,-1 0 0,-10 13-1,-13 22-27,-84 167 8,94-175-14,-40 77 13,-47 93 154,19 6-43,71-163-13,-27 77 885,40-119-792,2-5-99,-1 0 1,1 0-1,0 0 0,0 0 1,-1-1-1,1 1 1,-1 0-1,1 0 0,0-1 1,-1 1-1,0 0 1,1 0-1,-1-1 0,1 1 1,-2 0-1,-1-11 430,3 5-415,1 0 0,0 0 0,0 0-1,0 0 1,1 0 0,3-7 0,0 0 4,-4 8-18,27-65 39,-24 60-78,1 1 1,-1 0 0,2 0-1,-1 1 1,1-1-1,8-6 1,-5 4-63,1 1 0,0 1-1,0 0 1,1 0 0,15-8 0,-24 15 40,0 0 1,1 0 0,-1 0 0,0 0 0,1 1 0,-1-1 0,1 0 0,-1 1 0,1 0-1,-1 0 1,1-1 0,0 1 0,-1 1 0,1-1 0,-1 0 0,1 1 0,-1-1 0,1 1 0,-1 0-1,0 0 1,1 0 0,-1 0 0,0 0 0,0 0 0,0 1 0,1-1 0,-1 1 0,-1 0-1,1-1 1,0 1 0,0 0 0,-1 0 0,1 0 0,-1 0 0,2 3 0,9 15-44,15 38 0,-18-38 165,1 0-1,12 21 1,-19-38-68,-1 0 1,1 0-1,0 0 0,0 0 0,0 0 1,0 0-1,0-1 0,1 0 1,-1 1-1,1-1 0,0-1 0,0 1 1,-1 0-1,1-1 0,0 0 1,0 0-1,8 1 0,-7-1 26,0-1-1,0 0 1,0 0-1,0 0 1,1-1-1,-1 0 1,0 0-1,0 0 1,0-1-1,0 1 1,0-1-1,-1 0 1,1-1 0,5-2-1,8-9 102,0-1-1,18-17 1,15-25-29,-46 51-71,0 0 0,-1-1 0,0 0 0,0 1 0,-1-2 0,0 1-1,3-9 1,-5 14-80,-1 0-1,1 0 1,-1 0-1,0 0 1,1 0-1,-1 0 1,0 0-1,-1-1 1,1 1 0,0 0-1,0 0 1,-1 0-1,1 0 1,-1 0-1,0 0 1,0 0-1,-1-2 1,2 3 9,0 1 0,-1 0 0,1 0 0,-1 0 0,1-1 0,0 1 0,-1 0 0,1 0 0,-1 0 0,1 0 0,0 0 0,-1 0 0,1 0 0,-1 0 0,1 0 0,0 0 0,-1 0 0,1 0 0,-1 0 0,1 0 0,0 1 0,-1-1 0,1 0 0,0 0 0,-1 0 0,1 0 0,0 1 0,-1-1 0,1 0 0,-12 10-265,11-10 263,-5 7-29,1-1 0,-1 1 0,1 0 1,0 0-1,1 1 0,-5 10 0,2-4-18,1 1 0,-6 25 0,8-23 27,-3 29-1,7-40 87,0 1 1,0 0-1,0 0 0,0 0 1,1 0-1,0-1 0,3 10 1,-4-15-31,1 0 1,-1 0-1,0-1 0,0 1 1,1 0-1,-1 0 1,1 0-1,-1-1 0,1 1 1,-1 0-1,1 0 1,-1-1-1,1 1 0,-1-1 1,1 1-1,0 0 1,-1-1-1,1 1 0,0-1 1,0 0-1,-1 1 1,1-1-1,0 1 0,0-1 1,0 0-1,-1 0 1,1 0-1,0 1 0,0-1 1,0 0-1,0 0 1,0 0-1,-1 0 0,1 0 1,0 0-1,0-1 1,0 1-1,0 0 1,-1 0-1,1-1 0,0 1 1,1-1-1,3-2 67,0 0 0,0 0 0,0-1 0,-1 1 0,5-6 0,34-33 212,-23 20-328,2 1 1,35-26-1,-50 42-36,-1 0 0,2 1 1,-1 0-1,0 1 0,1-1 0,0 1 0,-1 1 0,1 0 1,0 0-1,1 0 0,-1 1 0,0 0 0,15 0 0,-17 2 50,0 0-1,0 0 1,-1 1-1,1 0 1,0 0-1,0 0 1,-1 1-1,1-1 1,-1 1-1,6 4 1,6 6 97,24 23 1,-14-12-28,3 3 72,-21-18-16,0 0 1,0-1 0,1-1 0,0 1 0,15 7 0,-6-5 141,-15-8-695,0 1 1,1-1 0,-1 0-1,1 0 1,-1 0 0,1 0-1,8 1 1,-13-3 337,0 0-1,1 0 1,-1 0 0,0 0 0,0 0-1,1 0 1,-1 0 0,0 0 0,1 0-1,-1 0 1,0 0 0,0 0 0,1 0-1,-1 0 1,0 0 0,1 0 0,-1-1-1,0 1 1,0 0 0,1 0 0,-1 0-1,0 0 1,0-1 0,0 1 0,1 0-1,-1 0 1,0 0 0,0-1 0,0 1-1,1 0 1,-1 0 0,0-1 0,0 1-1,0 0 1,0-1 0,0 1 0,0 0-1,0 0 1,0-1 0,0 1 0,0 0-1,0-1 1,0 1 0,0-1 0,-5-11-2652,4 10 1940,-3-12-1550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2:05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13 4064,'-1'-1'67,"1"1"0,-1 0-1,1-1 1,-1 1 0,1 0 0,0-1 0,-1 1-1,1-1 1,-1 1 0,1-1 0,0 1 0,-1-1-1,1 1 1,0-1 0,0 1 0,-1-1 0,1 1 0,0-1-1,0 0 1,0 1 0,0-1 0,0 1 0,0-2-1,14 4 1462,11 1-745,354-3 4601,56 4-4666,-398-1-1258,49 6-3262,-67-4 2128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2:06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60 3904,'-48'-44'1760,"16"32"-1536,22 9-256,10 6-32,10-3-32,3 0 32,19 0-224,8 0 160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2:07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447 151 3072,'27'-21'3427,"-26"20"-3141,0-1 0,1 1 0,-1 0 0,0-1 0,0 1-1,1-1 1,-1 0 0,-1 1 0,1-1 0,0 0 0,0 1-1,0-1 1,0-2 0,-2 2-168,1 0 1,0 0-1,-1-1 0,1 1 0,-1 0 1,0 0-1,0 0 0,0 0 0,0 0 1,0 1-1,0-1 0,0 0 1,-1 0-1,1 1 0,-1-1 0,-1-1 1,-2-2 40,0 1-1,-1 0 1,1 1 0,-9-5 0,-4 0 144,0 1 0,0 0-1,-32-6 1,21 8-221,-1 1 0,-31 0 0,47 4-107,-1 1 0,0 0 0,0 1 0,1 1 0,-26 7 0,35-7 13,-1-1 1,1 0-1,0 1 0,-1 0 1,2 0-1,-1 1 1,0-1-1,1 1 0,-1 0 1,1 0-1,0 1 0,0-1 1,1 1-1,0 0 1,-1 0-1,2 0 0,-1 0 1,0 1-1,1-1 1,0 1-1,-1 5 0,-1 5 15,1 0 0,1 1 0,1-1 0,0 1 0,1-1 0,2 19 0,0-18 98,0-1 1,1 1-1,6 22 0,-6-32-32,-1 0 0,1-1 0,0 1 0,1 0 0,0-1-1,0 0 1,0 0 0,1 0 0,0 0 0,6 5 0,-2-4 63,1 1-1,1-2 1,-1 1 0,1-1-1,0-1 1,1 0 0,-1-1-1,1 0 1,0 0 0,0-2-1,0 1 1,0-1 0,1-1-1,16 0 1,-10-2-43,0 0 0,0-1 1,-1 0-1,0-2 0,1 0 1,-1-1-1,0-1 0,32-16 0,-36 15-12,-1-1 0,0-1-1,-1-1 1,1 1 0,-2-2-1,14-15 1,53-76 13,-28 33-93,-41 59-36,0 0-1,0 0 1,1 1 0,0 0-1,0 0 1,1 1-1,1 1 1,-1 0-1,1 1 1,0 0-1,0 0 1,1 1-1,0 1 1,25-5-1,-21 6-8,-1 2 0,1 0 0,-1 0 0,1 2 0,0 0 0,-1 1 0,0 1 0,1 0 0,-1 1 0,0 1 0,26 11 0,-9 0 104,33 23 0,-62-38 685,-4-3-235,-8-9-19,-15-15-370,14 20-146,1 0 0,-1 1 1,0 0-1,0 1 0,-1-1 0,0 2 0,1-1 0,-1 2 0,-20-4 1,13 4-67,0 0 0,1 2 0,-1 0-1,0 1 1,-26 4 0,33-3 63,1 1 0,-1-1-1,1 2 1,-1-1-1,1 2 1,0-1-1,0 1 1,1 0-1,-16 13 1,14-9-20,0 1 0,1-1 0,0 2 0,1-1 0,0 1 1,-11 23-1,9-14 36,1 1 0,1 1 0,1-1 0,1 1 0,1 1 0,1-1-1,1 1 1,-1 40 0,4-56 97,0 0 0,1 0-1,0 0 1,0 0 0,1 0-1,-1 0 1,1 0 0,6 11-1,-7-16-32,0-1 0,0 1-1,0-1 1,0 1 0,0-1-1,0 1 1,1-1 0,-1 1-1,1-1 1,-1 0 0,1 0-1,0 0 1,-1 0 0,1 0-1,3 1 1,-3-2 1,1 1 0,-1-1 0,0 0 0,1 0 0,-1 0 0,1 0 0,-1 0 0,1 0 0,-1-1 0,1 1 0,-1-1 0,1 0 0,-1 0-1,0 0 1,4-1 0,12-8 75,0-1 0,-1 0-1,0-2 1,-1 1-1,0-2 1,-1 0 0,16-21-1,9-15 31,34-56-1,-1-5-579,-68 104 226,-3 8-109,-5 12-329,-1 2 473,1 5 126,1 1 0,0-1 1,2 0-1,1 1 0,0-1 1,8 38-1,-6-47 74,0-1 0,0 1-1,1-1 1,0 0 0,1 0 0,0-1-1,0 0 1,1 0 0,0 0 0,1 0-1,0-1 1,0 0 0,1 0 0,14 10-1,-20-16-5,0-1 0,0 0 0,0 1 0,0-1 0,1 0 0,-1 0-1,0-1 1,1 1 0,-1 0 0,1-1 0,-1 1 0,1-1-1,-1 0 1,1 0 0,-1 0 0,1 0 0,-1 0 0,1-1 0,-1 1-1,1-1 1,-1 1 0,1-1 0,-1 0 0,0 0 0,0 0 0,1 0-1,-1-1 1,0 1 0,0-1 0,0 1 0,3-4 0,4-4 75,-1 0-1,0-1 1,0 0 0,11-21 0,-18 29-101,48-82 148,42-66-265,-68 116 112,1 1 1,36-36-1,-54 62-9,25-22-65,-29 27 18,1 0-1,-1 0 1,1 0-1,0 1 0,-1-1 1,1 1-1,0 0 1,0 0-1,0 0 1,5-1-1,-7 2 40,0 0 0,0 0 0,0 0 0,0 0 0,0 0 0,0 1 0,0-1 0,0 0 0,0 0 0,0 1 0,-1-1 0,1 1 0,0-1 0,0 1 0,0-1 0,0 1 0,-1 0 0,1-1 0,0 1 0,-1 0 0,1 0 0,0-1 0,-1 1 0,1 0 0,-1 0 0,1 0 1,-1 0-1,0 0 0,1 0 0,-1 0 0,0 0 0,0-1 0,1 3 0,0 3-19,0 1 1,0-1 0,0 1-1,-1 6 1,-3 39-127,-19 104-1,14-106 254,5-34-12,-1 0-1,-1 0 0,0 0 1,-1 0-1,-13 24 1,17-36-28,0-1 0,0 1 0,-1-1-1,1 1 1,-1-1 0,0 0 0,0 0 0,0 0 0,-1 0 0,1 0 0,-5 2 0,6-4-12,0 0 1,-1 0 0,1-1-1,-1 1 1,1 0-1,-1-1 1,1 0-1,0 1 1,-1-1 0,0 0-1,1 0 1,-1 0-1,1-1 1,0 1-1,-1-1 1,1 1-1,-1-1 1,1 0 0,0 0-1,-4-2 1,-2-2-6,1 0 1,0 0 0,0-1 0,1 0-1,0 0 1,0-1 0,0 0 0,1 0-1,-5-9 1,-20-23-206,24 34-101,6 8-4,6 10-12,-2-9 284,-1 0 0,0-1 0,1 1 0,0-1 0,0 0 1,0 0-1,0 0 0,0-1 0,0 1 0,1-1 0,6 2 1,11 4 27,26 6 1,-32-10-52,19 5 95,1-1 1,0-2-1,0-1 0,66-1 0,-93-4-32,1-1-1,-1 0 1,0 0-1,0-1 1,0 0-1,0 0 1,0-1-1,0-1 1,-1 1-1,0-2 1,1 1-1,-2-1 1,9-6-1,-1-1 18,0-2 0,-1 1 0,-1-2 0,0 0 0,-2 0-1,1-1 1,-2-1 0,0 0 0,-1 0 0,0-1 0,-2 0-1,0 0 1,-1-1 0,6-35 0,-11 49-61,-1 0 1,0 1-1,1-1 1,-2 0-1,1 1 1,-1-1-1,1 1 1,-1-1-1,-2-5 1,2 9-16,1-1 0,-1 1 0,0 0 0,1-1 0,-1 1 0,0-1 1,0 1-1,0 0 0,0 0 0,0 0 0,0 0 0,0-1 0,-1 2 0,1-1 0,0 0 0,-1 0 0,1 0 0,0 0 0,-1 1 1,1-1-1,-1 1 0,1-1 0,-1 1 0,1 0 0,-1-1 0,1 1 0,-1 0 0,0 0 0,-2 0 0,-2 1-12,1 0-1,0 1 0,0-1 1,-1 1-1,1 0 0,0 0 1,1 1-1,-1-1 0,0 1 1,1 0-1,-1 0 0,1 1 1,0-1-1,0 1 0,0 0 1,1 0-1,-5 6 0,2-1 32,0 1-1,0 0 1,0 0-1,2 1 0,-1-1 1,1 1-1,-4 16 1,5-14 51,1-1 1,0 1-1,1-1 1,1 1-1,-1 0 1,2-1 0,0 1-1,1 0 1,4 17-1,-4-22 17,1-1-1,-1 0 1,2 1-1,-1-1 1,1-1-1,0 1 1,0-1-1,1 1 1,0-1-1,0 0 1,1-1-1,-1 1 1,1-1-1,0-1 1,1 1-1,-1-1 1,8 4-1,7 2 81,0-1 0,1-1 0,0-1 0,0-1 0,1-1 0,-1-1 0,1-1 0,41 0 0,-17-4-788,1-3 0,0-1 0,55-14 0,-62 9-3029,-9 1 1089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2:10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56 2656,'4'-13'802,"0"-8"1702,1 7-129,-5 13-2298,0 1-1,0 0 1,0-1-1,0 1 1,0 0-1,0-1 1,1 1-1,-1-1 1,0 1-1,0 0 1,1 0-1,-1-1 1,0 1-1,0 0 1,1-1-1,-1 1 1,0 0 0,1 0-1,-1-1 1,0 1-1,1 0 1,-1 0-1,0 0 1,1 0-1,-1-1 1,0 1-1,2 0 1,-2 1-66,0 0 0,0 0 0,0 0 0,1 0 0,-1 0 0,0 0 0,0 0 1,0 0-1,0-1 0,0 1 0,-1 0 0,1 0 0,0 0 0,0 0 0,-1 0 0,1 0 0,-1 1 1,-1 4 129,-21 146 1123,-52 326 1200,71-447-2339,-25 173 1254,29-194-848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2:11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27 223 4992,'-19'-12'1962,"12"8"2198,8 5-3889,1-1 0,0 1 0,-1 0 0,1-1-1,0 1 1,-1-1 0,1 1 0,2-1 0,30 3 576,1-2 0,50-4-1,-58 1-469,199-26 1437,-2-18-904,-115 22-760,36-4 74,34-7 86,-169 34-333,0-2 1,0 1-1,-1-1 1,1-1-1,-1 0 1,0 0-1,0-1 1,15-10-1,-11 7-3678,-8 11 1808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2:11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22 3552,'0'-14'1147,"0"14"-1099,0 0 1,-1 0 0,1-1 0,0 1 0,0 0 0,0 0 0,0-1 0,0 1 0,0 0-1,0 0 1,0-1 0,0 1 0,0 0 0,0 0 0,0 0 0,0-1 0,1 1-1,-1 0 1,0 0 0,0-1 0,0 1 0,0 0 0,0 0 0,0 0 0,0-1 0,1 1-1,-1 0 1,0 0 0,0 0 0,0-1 0,1 1 0,-1 0 0,0 0 0,0 0 0,0 0-1,1 0 1,-1 0 0,0 0 0,0-1 0,1 1 0,-1 0 0,0 0 0,0 0 0,1 0-1,-1 0 1,0 0 0,0 0 0,1 0 0,-1 0 0,0 0 0,0 0 0,0 0 0,1 1-1,-1-1 1,0 0 0,0 0 0,1 0 0,-1 0 0,0 0 0,5 3 1843,0 0 249,-6 8-1940,-24 96 1258,13-67-743,-7 56 0,17-75-599,-3 23 398,-16 62 0,21-104-441,-1 0 1,0 1 0,1-1-1,0 0 1,-1 1 0,1-1-1,0 0 1,0 1-1,0-1 1,2 4 554,-2-6-615,0 0-1,0 0 0,-1 0 0,1 0 0,0-1 0,0 1 0,0 0 0,0 0 0,0 0 0,0 0 0,0 0 0,0 0 0,0 0 0,0 0 0,0 0 0,0 0 0,0 0 0,0 0 0,0-1 0,0 1 0,0 0 0,0 0 1,0 0-1,0 0 0,0 0 0,0 0 0,0 0 0,0 0 0,1 0 0,-1 0 0,0 0 0,0 0 0,0 0 0,0-1 0,0 1 0,0 0 0,0 0 0,0 0 0,0 0 0,0 0 0,0 0 0,0 0 0,0 0 1,0 0-1,0 0 0,1 0 0,-1 0 0,0 0 0,0 0 0,0 0 0,0 0 0,0 0 0,0 0 0,0 0 0,0 0 0,6-2 121,-1-1 1,0 0-1,0 0 0,0 0 0,0-1 0,7-6 1,22-15 114,-3 6-352,52-21-1,-69 34 70,1 1-1,-1 1 1,1 0-1,-1 1 1,1 1 0,26-1-1,-37 3 40,1 0 0,-1 0-1,1 0 1,-1 1-1,1 0 1,-1 0-1,0 0 1,1 0-1,-1 1 1,0-1-1,0 1 1,0 0-1,0 0 1,-1 1 0,1-1-1,0 1 1,-1 0-1,0 0 1,1 0-1,-1 0 1,-1 1-1,1-1 1,0 1-1,-1 0 1,0-1 0,4 8-1,-3-2 27,-1 0 0,0 0 0,0 1-1,-1-1 1,0 0 0,-1 0 0,1 1 0,-2-1-1,1 0 1,-2 1 0,1-1 0,-1 0 0,-6 16 0,6-18 38,-1 0 0,-1 0 0,1-1 0,-1 1 0,0-1 0,-1 0 0,0 0 0,0-1 0,0 1 0,0-1 0,-1 0 0,0 0 0,0-1 0,0 0 1,-1 0-1,1 0 0,-10 3 0,7-4 28,0 0 1,0-1 0,0 0 0,0 0 0,0-1-1,-1-1 1,1 1 0,0-2 0,0 1-1,-1-1 1,1-1 0,0 1 0,0-1 0,-16-7-1,17 6-68,0 0-1,0-1 1,1 0-1,0-1 1,0 1 0,0-1-1,0-1 1,1 1-1,0-1 1,0 0-1,-6-9 1,8 11-14,-10-12 7,-19-28 0,28 37-553,0-1 1,1 0-1,0-1 1,0 1-1,1-1 1,-3-11-1,4 2-1053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5:3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144 116 1568,'0'0'501,"17"0"10752,-24 0-10366,5 0-835,-1-1-1,1 1 1,-1 0 0,1 0 0,0 1 0,-1-1-1,1 0 1,0 1 0,-1 0 0,1-1-1,0 1 1,0 0 0,-1 0 0,1 0 0,0 0-1,0 1 1,-2 1 0,-2 2 64,-17 19 62,22-23-137,0 0 0,0 0 0,0 1 0,0-1 1,0 1-1,1-1 0,-1 1 0,0-1 0,1 1 0,0-1 0,-1 1 1,1 0-1,0-1 0,0 1 0,0 0 0,0-1 0,0 3 1,0-3 4,1 0 1,-1 0-1,1-1 1,-1 1-1,1 0 1,-1-1 0,1 1-1,0-1 1,-1 1-1,1-1 1,0 1-1,-1-1 1,1 1 0,0-1-1,0 0 1,-1 1-1,1-1 1,0 0 0,0 0-1,0 0 1,0 1-1,-1-1 1,2 0-1,21 1 500,-17-3-443,0 1-1,-1 0 0,1-1 0,-1 0 0,1 0 0,-1-1 0,0 0 0,0 0 0,0 0 0,0 0 0,8-8 0,-6 4-65,-1 1 0,0 0 0,0-1 0,-1 0 0,0-1 0,0 1 0,4-10-1,-8 14-51,0 0-1,0 0 1,0 0-1,0 0 0,-1 0 1,1 0-1,-1 0 1,0-1-1,0 1 0,0 0 1,0 0-1,-1 0 1,1 0-1,-1 0 0,0-1 1,-1-2-1,2 4-9,-1 1-1,0-1 0,0 1 1,0-1-1,0 1 1,0 0-1,0-1 1,0 1-1,0 0 0,-1 0 1,1-1-1,0 1 1,-1 0-1,1 1 0,-1-1 1,1 0-1,-1 0 1,0 1-1,1-1 1,-1 0-1,1 1 0,-1 0 1,0-1-1,0 1 1,1 0-1,-1 0 1,0 0-1,1 0 0,-1 0 1,0 0-1,0 1 1,-1 0-1,-4 1-7,0 0 1,0 1-1,1 0 0,0 0 0,-1 1 1,1 0-1,1 0 0,-1 0 0,-6 6 1,0 2 139,0 0 0,-20 26 1,28-32-37,-1 1-1,1 0 1,0-1 0,-3 9 0,7-13-31,-1-1 0,1 0 0,0 1 0,-1-1 0,1 0 0,0 1 0,0-1 0,0 1 0,0-1 0,0 1 0,0-1 0,0 0 0,1 3 0,-1-3 0,1-1-1,-1 1 1,0 0 0,1 0-1,0-1 1,-1 1 0,1 0-1,-1-1 1,1 1 0,0-1-1,0 1 1,-1 0 0,1-1 0,0 0-1,0 1 1,-1-1 0,1 1-1,0-1 1,0 0 0,0 0-1,0 1 1,0-1 0,1 0-1,3 0 21,-1 1-1,1-1 0,-1-1 0,1 1 1,0-1-1,-1 1 0,1-1 0,-1 0 0,0-1 1,1 1-1,-1-1 0,0 0 0,0 0 1,0 0-1,0-1 0,7-5 0,-6 4-39,0-1-1,0 0 1,0 0-1,-1 0 1,0 0-1,0-1 1,0 0-1,0 1 1,-1-1-1,5-13 1,-7 16-32,-1 0 0,1 0 0,0-1 0,-1 1 1,0 0-1,0-1 0,0 1 0,0-1 0,0 1 0,0 0 1,-1-1-1,0 1 0,0 0 0,0 0 0,0-1 0,0 1 1,-1 0-1,1 0 0,-1 0 0,0 1 0,-2-4 0,2 4-20,0 0 0,0 0 0,0 0 0,0 0 0,0 1 0,0-1 0,-1 1 0,1-1 0,0 1 0,-1 0 0,0 0 0,1 0 0,-1 0 0,1 0 0,-1 1 0,0-1 0,0 1 0,1 0 0,-1-1 0,0 1 0,0 1 0,0-1 0,1 0-1,-1 1 1,0-1 0,-3 2 0,0 0 35,0 1-1,0 0 1,0 0-1,0 1 1,0-1-1,1 1 0,-1 1 1,1-1-1,0 1 1,1-1-1,-9 12 1,9-11 53,1-1 0,0 1 1,0 0-1,1 0 0,-1 1 1,1-1-1,0 0 0,1 1 1,-1-1-1,1 1 1,0 0-1,0-1 0,1 1 1,0 11-1,0-15-20,1 1 0,-1-1 1,1 1-1,0-1 0,-1 0 0,1 1 1,0-1-1,0 0 0,1 0 0,-1 0 1,0 0-1,1 0 0,-1 0 0,1 0 0,0 0 1,2 2-1,0-1 36,-1-1 0,0 0-1,0-1 1,1 1 0,0 0 0,-1-1 0,1 0 0,0 0-1,7 1 1,-4-1 20,1 0-1,-1-1 1,0 0-1,1-1 1,-1 0 0,0 0-1,1 0 1,-1-1-1,0 0 1,13-6-1,-15 6-65,0-2 0,1 1-1,-1 0 1,0-1 0,-1 0-1,1 0 1,-1-1 0,0 1-1,0-1 1,0 0 0,3-7 0,-5 9-27,0-1 0,0 1 0,0-1 0,-1 0 1,0 0-1,0 0 0,0 0 0,0 0 0,-1 0 1,1 0-1,-1 0 0,0 0 0,0 0 1,-1 0-1,1 0 0,-1 0 0,0 0 0,-2-6 1,1 5-76,0 0 1,0 0-1,-1 1 1,0 0-1,1-1 1,-2 1-1,-5-6 1,8 8 41,-1 1 0,0-1 0,1 1 0,-1-1 0,0 1 0,0 0 1,0 0-1,0 0 0,0 0 0,0 0 0,-1 1 0,1-1 0,0 0 0,0 1 0,0 0 1,-1 0-1,1-1 0,0 1 0,0 0 0,-1 1 0,-3 0 0,-1 1-13,0 0 0,0 1 0,0 0 0,1 0 0,-1 1 0,1 0 0,0 0 0,0 1 0,-8 7 0,4-2 110,0 1 0,0 0 1,1 0-1,-8 14 0,15-21-22,0 0 1,-1 0-1,1 1 0,1-1 1,-1 1-1,1-1 1,-2 8-1,3-11-75,0 1 0,-1-1 0,1 0 0,0 0 0,0 0 0,0 0 0,1 1-1,-1-1 1,0 0 0,0 0 0,1 0 0,-1 0 0,0 0 0,1 0 0,-1 0 0,1 0 0,0 0-1,-1 0 1,1 0 0,0 0 0,-1 0 0,1 0 0,0 0 0,0-1 0,0 1 0,0 0 0,0-1-1,0 1 1,0 0 0,0-1 0,0 0 0,0 1 0,0-1 0,0 1 0,2-1 0,18 2-4164,6 3 1127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2:12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22 4736,'1'-2'383,"-1"1"1,0-1 0,1 0-1,-1 1 1,1-1-1,-1 1 1,1-1-1,0 0 1,0 1 0,0 0-1,0-1 1,1-1 1066,-2 9-645,0-5-761,0 0-1,0 0 0,0 0 1,0 0-1,-1 0 0,1 0 1,0 0-1,-1 0 0,1 0 0,-1 0 1,0 1-1,-3 6 387,2-4-282,-22 51 1218,-30 109 0,17 24-529,1-2 219,34-166-729,-2 2 332,3-18-1538,1-7-860,6-13-2882,-1 2 1135,3-6 388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2:12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9 116 5824,'-8'-20'2624,"13"16"-2272,-2-5 1632,2 9-1152,8-3 1344,6 0-1248,7-6 192,6 1-704,23-9 63,-2 11-319,15-8 64,-2 8-128,-3-3-64,-4 4 0,-13 2 32,-6 3-32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2:13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24 3392,'5'-16'1496,"-1"9"-395,-4 7-1044,0 0 1,0 0-1,1 0 0,-1 0 1,0 0-1,0 0 1,0 0-1,0 0 1,0 0-1,1 0 0,-1 0 1,0 0-1,0 0 1,0 0-1,0 0 1,0 0-1,1 0 0,-1 0 1,0 0-1,0 0 1,0 0-1,0 0 1,0 0-1,0 0 1,1 0-1,-1 0 0,0 1 1,0-1-1,0 0 1,0 0-1,0 0 1,0 0-1,0 0 0,0 0 1,0 1-1,0-1 1,1 0-1,-1 0 1,0 0-1,0 0 1,0 0-1,0 1 0,1 4 268,1 0 0,-1 1 0,0-1-1,-1 0 1,1 1 0,-1-1 0,0 1-1,0-1 1,-1 1 0,1-1 0,-3 6-1,0 16 361,-19 158 1837,5-64-1775,9-37-391,-19 140 189,24-186-166,3-31-294,0-1-1,0 1 1,-1-1-1,0 1 1,0-1-1,-4 11 1,5-17-191,0 1 1,0-1-1,0 0 1,0 0-1,0 1 1,-1-1-1,1 0 1,0 0-1,0 1 1,0-1-1,0 0 0,-1 0 1,1 0-1,0 0 1,0 1-1,0-1 1,-1 0-1,1 0 1,0 0-1,0 0 1,-1 0-1,1 0 1,0 1-1,0-1 1,-1 0-1,1 0 1,0 0-1,0 0 1,-1 0-1,1 0 0,0 0 1,0 0-1,-1 0 1,1 0-1,0 0 1,0 0-1,-1-1 1,1 1-1,0 0 1,0 0-1,-1 0 1,1 0-1,0 0 1,0 0-1,-1-1 1,1 1-1,0 0 1,0 0-1,0 0 0,0-1 1,-1 1-1,1 0 1,0 0-1,0 0 1,0-1-1,0 1 1,0 0-1,0 0 1,-1-1-1,1 1 1,0-5-2295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2:13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40 247 4640,'-26'-21'1504,"12"13"3786,19 8-2948,69-2 364,96-16 1,72-25-1338,-223 39-1224,354-79 623,-205 22-2474,-167 60 1415,1 0 1,0 0-1,-1 1 1,1-1-1,0 1 1,-1-1-1,1 1 1,0-1-1,0 1 1,0 0-1,-1 0 1,1 0-1,0 0 0,0 0 1,0 0-1,-1 1 1,1-1-1,2 1 1,7 7-2307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2:16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3968,'2'-8'821,"-2"7"-663,1 0-1,-1-1 0,0 1 0,0-1 0,1 1 0,-1-1 1,1 1-1,0 0 0,-1-1 0,1 1 0,0 0 0,0 0 0,-1-1 1,1 1-1,0 0 0,2-1 0,-3 2-45,0 0 0,1 0 0,-1 0-1,0 0 1,0 0 0,1-1 0,-1 1 0,0 0 0,1 0-1,-1 0 1,0 0 0,0 0 0,1-1 0,-1 1 0,0 0 0,0 0-1,1 0 1,-1-1 0,0 1 0,0 0 0,0 0 0,0-1-1,1 1 1,-1 0 0,0-1 0,0 1 0,0-1 0,4 7 2271,-1 0-2101,1 1 1,-1-1-1,0 1 1,0 0-1,-1 0 1,0 0-1,0 0 1,-1 0-1,1 1 1,-1 7-1,0-4-144,1 0 0,0-1-1,6 20 1,5 3 114,-6-14-197,1 0-1,17 30 1,61 82 420,-76-105-182,-6-23-229,-4-3 208,2 0-178,-1 0 1,1 0-1,-1 0 1,0 0-1,1 0 0,-1-1 1,0 1-1,1 0 0,-1-1 1,0 1-1,1-1 0,0 0 1,18-18 552,-9 7-446,64-47 366,79-72-229,-137 115-346,-1-2 1,-1 0-1,-1-1 1,0 0 0,-2-2-1,16-30 1,-13 16-1700,-11 22-1084,-8 22-2545,1-4 4467,0 0 0,-1 1 1,1-1-1,-5 4 0,-3 5-739,-11 21-776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2:16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14 3904,'0'-1'87,"0"1"1,0-1-1,0 1 0,0-1 1,0 0-1,0 1 0,1-1 1,-1 1-1,0-1 0,0 1 1,1-1-1,-1 1 0,0-1 1,1 1-1,-1-1 1,0 1-1,1 0 0,-1-1 1,1 1-1,-1-1 0,1 1 1,-1 0-1,1-1 0,-1 1 1,1 0-1,-1 0 0,1 0 1,-1-1-1,1 1 1,-1 0-1,1 0 0,0 0 1,-1 0-1,1 0 0,-1 0 1,1 0-1,-1 0 0,1 0 1,0 0-1,1 0 55,-1 0 1,1 1-1,-1-1 0,0 0 0,1 1 1,-1-1-1,0 0 0,1 1 0,-1 0 1,0-1-1,0 1 0,1 0 1,-1 0-1,0-1 0,2 3 0,-2 0 40,1-1 0,-1 0 0,0 1-1,0 0 1,0-1 0,-1 1-1,1 0 1,0-1 0,-1 1 0,0 0-1,0-1 1,0 5 0,-3 36 915,1-31-834,-30 154 1760,5-32-1171,20-99-636,5-25-57,0 0-1,0 1 1,1-1-1,0 0 1,1 13-1,0-23-144,0 1-1,0 0 1,0 0-1,0 0 1,0-1-1,1 1 0,-1 0 1,0 0-1,0 0 1,1-1-1,-1 1 1,0 0-1,1-1 0,-1 1 1,1 0-1,-1-1 1,1 1-1,0 0 1,-1-1-1,1 1 0,-1-1 1,1 1-1,0-1 1,-1 0-1,1 1 1,0-1-1,0 0 0,-1 1 1,2-1-1,1 1-271,1-1 0,-1 0-1,0 0 1,0 0 0,0 0-1,4-2 1,-7 2 218,31-4-1330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2:18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 4224,'-2'0'229,"0"0"137,1-1 0,-1 1-1,1 0 1,-1 0 0,1 0-1,-1 0 1,0 0 0,1 1-1,-1-1 1,1 0 0,-1 1-1,1-1 1,-1 1 0,1-1-1,0 1 1,-1 0 0,1 0-1,0 0 1,-1-1 0,1 1-1,0 1 1,-2 0 0,-3 4 364,5-5-667,0 0-1,0-1 0,0 1 0,1 0 1,-1-1-1,0 1 0,0 0 1,1 0-1,-1 0 0,1 0 0,-1-1 1,1 1-1,-1 0 0,1 0 0,-1 0 1,1 0-1,0 0 0,-1 0 1,1 0-1,0 0 0,0 1 0,0-1 1,0 0-1,0 0 0,0 0 0,0 0 1,0 0-1,1 0 0,-1 0 1,1 2-1,0-1-2,-1 0 0,1-1 0,0 1 0,0 0 0,0 0 0,0-1 1,0 1-1,0 0 0,0-1 0,1 1 0,-1-1 0,1 0 0,-1 1 0,1-1 0,-1 0 0,3 2 1,33 13 369,-31-13-373,31 9 57,1-1 1,43 6-1,-19-5-78,5 3 73,-2 3 0,-1 3 1,116 53-1,-163-65-93,-6-5 46,-1 1 0,-1 1-1,1 0 1,-1 0 0,0 0-1,14 14 1,-14-10 87,-8-10 97,-12 12-44,1-6-209,-1 1 0,0-2-1,0 1 1,-16 4 0,-51 13 45,37-12-82,-190 61 17,-29 28 191,252-97-152,-22 8 102,22-9-153,1 1 0,0 0 0,-14 7-1,25-7-3297,13-2-28,2 0-551,8 6 887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2:19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65 195 2976,'-44'-5'2236,"24"5"3506,27-2-1504,13-5-2548,14-4-1367,83-18 461,-70 19-518,216-37 139,-224 42-367,277-36 366,-104 15-120,-181 20-245,-23 4-77,1 1 0,16-2 0,-21 4-62,-8 5-4359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2:19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455 57 3968,'-1'-1'190,"1"-1"-1,-1 1 1,0 0 0,0 0-1,1 0 1,-1-1 0,0 1-1,0 0 1,0 0 0,0 1-1,-1-1 1,1 0 0,0 0 0,0 0-1,0 1 1,-1-1 0,1 1-1,0-1 1,-1 1 0,1-1-1,0 1 1,-3-1 0,-1 1 82,-1-1 1,0 1 0,-11 1-1,13-1-296,-9 2 279,0 1-1,0-1 1,0 2 0,0 0-1,0 0 1,1 2 0,-19 10-1,18-8-78,0 0 0,1 1 0,0 1 0,1 0 0,-18 20-1,8-5 47,-26 43 0,30-42-76,1 1 0,2 0 0,1 1 0,1 0 0,1 1 0,2 0 0,-7 37 0,14-53-40,1-1 1,1 0 0,0 1-1,1-1 1,0 0-1,1 0 1,1 0-1,-1 0 1,2 0-1,0 0 1,0-1 0,8 15-1,-8-18 30,1 0 0,-1-1 0,1 0 0,0 0 0,1 0 0,0-1 0,0 1 0,0-1 0,1-1-1,0 1 1,0-1 0,0-1 0,1 1 0,0-1 0,-1 0 0,2-1 0,-1 0 0,13 3 0,1-2 171,0-2 0,46 0 0,48-11 270,-68 4-398,-1-3 0,69-19 0,-96 21-142,0-2 0,0 0 0,-1-1 0,0-1 0,0-1 0,-1-1 0,-1 0 0,21-19 0,-3-5 16,-2-1 0,-2-2 1,-1-1-1,28-51 0,-44 67-34,-2-1-1,0-1 0,-2 0 0,9-31 0,-17 50-36,0 0-1,0 1 1,-1-1-1,0 0 1,0 0-1,-1 0 1,0 0-1,0 0 1,-1 0-1,0 0 1,0 0-1,0 1 1,-1-1-1,-3-10 1,2 11-2,0 0 0,0 1 0,0-1 0,0 1-1,-1 0 1,0-1 0,0 2 0,-1-1 0,1 0 0,-1 1 0,-7-6 0,3 4 13,-1 1 1,1 0-1,-1 0 0,0 1 0,-1 0 1,-10-3-1,-10 1-60,0 0 1,0 3-1,-48-1 0,40 3-171,0 3 0,0 1-1,0 1 1,1 3 0,-71 21 0,97-25-337,0 2-1,0 0 1,0 0 0,1 1 0,0 1-1,-15 11 1,-8 14-1291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2:32.0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287 109 2912,'2'-4'708,"1"0"1,-1 0-1,1 0 1,-1 0-1,5-3 0,-7 6-560,1 0-1,0 0 0,0 0 1,-1 0-1,1 0 0,-1 0 0,1 0 1,-1 0-1,1-1 0,-1 1 0,0 0 1,1 0-1,-1 0 0,0 0 1,0-1-1,0 1 0,0 0 0,0 0 1,0 0-1,0-1 0,0 1 0,-1 0 1,1 0-1,0 0 0,-1 0 0,1-1 1,-1 1-1,1 0 0,-1 0 1,0 0-1,1 0 0,-1 0 0,0 0 1,0 0-1,1 1 0,-1-1 0,0 0 1,-1 0-1,-2-2 17,0 0 1,0 0-1,0 1 0,0-1 0,0 1 1,0 0-1,-1 1 0,1-1 1,-6-1-1,2 3-138,1-1-1,0 1 1,-1 0-1,1 1 1,0-1 0,0 2-1,0-1 1,0 1-1,0 0 1,0 0 0,0 1-1,0 0 1,1 0-1,-1 0 1,-10 9 0,3-2-8,0 1 0,1 0-1,0 1 1,0 0 0,-16 23 0,25-29-7,0 0 0,0 0 1,0 1-1,1-1 0,0 1 0,1 0 0,-1-1 0,1 1 0,0 0 0,1 1 0,-1 8 1,2-12 27,0-1 0,0 1 1,0-1-1,0 1 1,1-1-1,0 0 0,-1 1 1,1-1-1,1 0 0,-1 1 1,0-1-1,1 0 1,0 0-1,-1 0 0,1 0 1,0 0-1,1-1 0,-1 1 1,0-1-1,1 1 1,0-1-1,-1 0 0,1 0 1,0 0-1,5 3 1,2-1 151,-1 0 1,1-1 0,0 1-1,1-2 1,-1 0 0,0 0 0,13 0-1,-14-1-55,-1-1 1,1 0-1,0-1 0,-1 0 0,1 0 1,0-1-1,-1 0 0,0 0 0,9-4 0,-12 3-102,0 0 0,-1-1 0,1 1 0,-1-1 0,0 0 0,0 0-1,0 0 1,0-1 0,-1 1 0,0-1 0,0 0 0,0 0 0,-1 0-1,1 0 1,-1 0 0,0-1 0,-1 1 0,2-7 0,-1 3-44,0 0 0,-1 0 0,0 0 0,0 0 0,-1-1 0,0 1 0,-1 0 0,0-1 0,0 1 0,-4-11 0,-11-8-556,14 25 495,3 2 103,8 0 45,33-7 256,62-22 0,-66 18 67,0 1 0,49-7 0,-82 18-365,-1-1 0,1 1 0,-1 0-1,1 0 1,-1 0 0,1 1-1,-1 0 1,1-1 0,-1 2 0,0-1-1,1 0 1,4 3 0,-7-2-18,1 0 0,0 0 1,-1 0-1,1 0 0,-1 0 1,0 0-1,0 1 0,0-1 0,0 1 1,0 0-1,0 0 0,-1-1 1,1 1-1,-1 0 0,0 0 0,0 0 1,1 6-1,7 50 248,-7-40-131,1-1 0,6 25 0,-7-38-86,-1 0 0,1 0 0,0 0 0,1 0 0,-1-1 0,1 1 0,0-1 0,0 1 0,1-1 0,-1 0 0,1 0 0,7 5 0,-1-2 51,1-1 0,0 0 1,0 0-1,1-1 0,0-1 1,0 0-1,0-1 1,0 0-1,21 2 0,-9-3 49,0 0 0,0-2 0,0-1 0,25-4 0,-33 2-676,1 0 0,-2-2 0,1 0 0,25-11 0,-10 0-3578,32-22-1,-15 9 294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5:4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42 117 1056,'-7'-15'2971,"5"4"-1413,1 0 1,-2 0-1,0 0 1,-5-13 0,6 17-846,0 2-175,-4-12 1675,6 17-2175,0 0 0,0 0 0,0 0 0,0-1 0,0 1 0,0 0 0,0 0 0,0 0 0,0-1 0,0 1 0,-1 0 0,1 0 0,0 0 0,0 0 0,0-1 0,0 1 0,0 0 0,0 0 0,-1 0 0,1 0 0,0 0 0,0-1 0,0 1 0,0 0 0,-1 0 0,1 0 0,0 0 0,0 0 0,0 0 0,-1 0 0,1 0 0,0 0 0,0 0 1,0 0-1,-1 0 0,1 0 0,0 0 0,0 0 0,0 0 0,-1 0 0,1 0 0,0 0 0,0 0 0,0 0 0,-1 0 0,1 0 0,0 0 0,-1 12 2759,2-3-2679,0 0 0,1 0 0,3 13 0,31 68 243,22 49 195,-45-113-464,1 0 0,2 0 0,20 26 0,157 219 836,-143-198-699,-16-23 38,-22-33-107,0 0 0,22 22 0,-33-38-80,-3-20-10021,1 10 6987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2:35.6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11 659 2560,'-10'0'8128,"11"0"-6848,5-2-890,0 1 1,0-1-1,0-1 1,-1 1-1,1-1 1,-1 0-1,1 0 1,6-6-1,77-68 733,-47 38-891,2-2-38,-2-3 1,-1-1 0,46-69-1,-68 81-251,-18 31 41,0 1 1,0-1-1,-1 1 1,1-1-1,-1 0 1,1 1-1,-1-1 1,1 0-1,-1 1 1,0-1-1,0 0 1,0 1-1,0-1 1,0 0-1,0 1 1,0-1-1,0 0 1,-1-1-1,0 3 6,1 0-1,0-1 0,0 1 1,-1 0-1,1 0 0,0 0 0,-1 0 1,1 0-1,0 0 0,0 0 0,-1 0 1,1 0-1,0 0 0,-1 0 1,1 0-1,0 0 0,0 1 0,-1-1 1,1 0-1,0 0 0,0 0 0,-1 0 1,1 0-1,0 1 0,0-1 1,-1 0-1,1 0 0,0 1 0,-10 7-84,9-7 64,-6 6 3,1-1 1,1 1-1,-1 0 0,1 0 1,0 1-1,-5 11 0,-21 53 47,30-70-20,-6 18 7,0 0 0,1 0 0,-3 24 0,8-31-11,-1 0 0,2 1 0,-1-1 0,2 1 0,0-1 0,3 14 0,-3-19 76,1-1-1,0 0 1,0 0-1,1 0 0,0-1 1,0 1-1,1-1 1,0 1-1,0-1 0,0 0 1,1-1-1,0 1 1,0-1-1,11 9 0,-11-11 36,1 0 0,0-1 0,0 0-1,0 0 1,10 2 0,16 5 177,-17-5-149,0 0-1,0-1 1,20 2 0,-2-1-8,-23-3-60,0 0 0,0-1 0,0 0-1,0-1 1,0 0 0,0-1 0,-1 0 0,1 0-1,0-1 1,-1 0 0,15-7 0,-14 5 9,-1-1 1,1 1 0,-1-1-1,0-1 1,0 0-1,-1 0 1,1-1 0,-2 0-1,1 0 1,6-11-1,-9 10-40,1 0-1,-2 0 0,1-1 1,-2 0-1,1 0 0,-1 0 1,3-19-1,-5 23-42,0-1 0,-1 0 0,1 1-1,-1-1 1,-1 0 0,1 0 0,-1 1 0,-1-1-1,1 0 1,-1 1 0,0 0 0,-1-1 0,-3-6-1,5 11-5,1 1-1,-1-1 0,0 1 1,0-1-1,-1 1 0,1-1 0,0 1 1,0 0-1,-1 0 0,1 0 1,0 0-1,-1 0 0,1 0 1,-1 0-1,0 0 0,1 1 1,-1-1-1,0 0 0,1 1 0,-1-1 1,0 1-1,1 0 0,-1 0 1,0 0-1,0 0 0,0 0 1,1 0-1,-1 0 0,0 0 1,0 1-1,1-1 0,-1 1 0,0-1 1,1 1-1,-1-1 0,1 1 1,-1 0-1,1 0 0,-1 0 1,1 0-1,-1 0 0,1 0 0,0 1 1,-2 1-1,-8 10-35,1 0 0,0 1 0,1 0 0,1 0 0,0 1 0,1 0 0,0 1 1,1 0-1,1 0 0,-3 17 0,7-26 76,0-1 1,1 1 0,-1-1-1,1 1 1,0-1 0,1 1-1,0 0 1,0-1 0,0 1-1,1-1 1,0 0 0,0 0-1,1 1 1,0-1 0,0-1-1,4 8 1,-5-11 7,0 1 0,1-1 1,-1 1-1,0-1 0,1 0 0,0 0 0,-1 0 0,1-1 1,0 1-1,0-1 0,0 1 0,0-1 0,0 0 0,1 0 1,-1 0-1,0 0 0,0-1 0,5 1 0,6 0 87,0-1 1,25-2-1,-35 1-89,2 1-10,208-24 435,-160 16-160,99-30-1,-137 32-281,-1 0 0,0-1-1,0-1 1,-1-1 0,0 0-1,-1 0 1,23-22 0,-26 22-16,-8 7-9,0-1 1,0 1-1,0 0 0,0 1 0,0-1 0,1 0 0,-1 1 0,1-1 0,-1 1 1,1-1-1,-1 1 0,1 0 0,4-1 0,-5 3-6,-1 1 1,1-1-1,0 0 1,-1 1-1,1-1 0,-1 1 1,0-1-1,1 1 1,-1 0-1,0-1 0,0 1 1,0 0-1,1 3 1,0-2 4,4 9 4,-1 1 0,7 21 1,1 3 132,-11-31 286,-5-9-8,-10-13 54,10 10-601,-5-2 147,1 0 0,-1 1 0,0 0 0,-13-9 0,17 14-25,1 0 1,0 0-1,0 1 0,0 0 1,-1-1-1,1 1 0,-1 1 1,1-1-1,-1 0 0,1 1 1,-1 0-1,1 0 0,-1 0 1,0 0-1,1 0 0,-1 1 1,-6 1-1,3 1-17,1-1 0,-1 1 0,1 0-1,0 1 1,0 0 0,0 0 0,0 0 0,1 0 0,-8 8 0,11-9 34,-1-1 1,1 0-1,0 0 1,0 1 0,1-1-1,-1 1 1,0 0-1,1 0 1,0-1-1,0 1 1,-1 0-1,2 0 1,-1 0-1,0 0 1,1 0 0,-1 0-1,1 0 1,0 1-1,0-1 1,0 0-1,0 0 1,1 0-1,0 5 1,1-4 22,0 0-1,-1 0 1,1 0-1,1 0 1,-1-1-1,0 1 1,1-1-1,5 5 1,-7-6 5,1 0 1,0-1-1,0 0 1,0 1-1,0-1 1,0 0-1,0 0 1,0 0-1,1 0 1,-1 0-1,0-1 1,0 1-1,1-1 1,-1 1-1,0-1 1,1 0-1,3 0 1,1-1 37,1 0 0,-1-1 0,0 0 0,0 0 0,0-1 0,9-4 1,42-26 64,-23 12-6,-30 18-119,10-5-68,-1 0 0,0-1 0,24-20 0,-51 56-504,10-22 565,-2 3 12,0-1-1,0 1 0,1 0 0,-4 13 1,7-19 0,0 0 1,1 0-1,-1 0 1,1 0-1,0 0 1,0 0-1,0 0 1,-1 0-1,2 0 1,-1 0-1,0 0 1,0 0-1,1 0 1,-1 0-1,1 0 1,-1-1-1,1 1 1,0 0-1,0 0 1,0 0-1,0-1 1,0 1-1,0 0 1,1-1-1,-1 1 0,3 2 1,0-2 5,-1 0 0,0 0 1,1 0-1,-1 0 0,1-1 0,0 0 0,0 0 1,-1 1-1,1-2 0,0 1 0,0-1 1,5 1-1,9-1 66,25-3 1,-27 2-38,104-20 294,-75 12-293,122-34 85,-115 26-91,129-43-351,-103 36 468,-97 29-287,1 1 0,-31 17-1,-35 23 150,79-44-10,-2 2-17,0 1 0,1 0 0,-1 0 0,-10 11 0,15-14 10,0 0 0,0 0 0,0 0 1,1 0-1,-1 1 0,1-1 0,0 0 0,0 1 1,0-1-1,0 1 0,0 0 0,0-1 0,1 1 1,-1 0-1,1-1 0,-1 1 0,1 5 0,1-6 14,-1 0 0,1 0 0,-1 0 0,1-1 0,0 1 0,-1 0 0,1 0 0,0-1 0,0 1 0,0-1 0,1 1 0,-1 0 0,0-1 0,1 0 0,-1 1 0,0-1 0,1 0 0,0 0 0,-1 0 0,1 0 0,0 0 0,-1 0 0,1 0 0,0-1 0,0 1 0,0-1 0,-1 1 0,1-1 0,4 1 0,2 0 0,1-1 0,0 0-1,0 0 1,16-2 0,147-37 216,-123 27-208,-43 10-17,21-4 20,0-1 0,-1-2 1,0 0-1,0-2 0,24-14 1,-17 3 22,-1-1-1,-2-1 1,0-2 0,34-39 0,80-96-90,34-37 81,-57 62-75,-120 134 8,0 1 1,0 0 0,0 0 0,0 0 0,0 0 0,-1-1 0,1 1 0,0 0-1,-1-1 1,1 1 0,-1 0 0,1-1 0,-1 1 0,1-1 0,-1-1-1,0 3 17,-1-1-1,1 1 1,0 0-1,0-1 1,-1 1-1,1 0 0,0-1 1,-1 1-1,1 0 1,0 0-1,-1-1 1,1 1-1,-1 0 0,1 0 1,0 0-1,-1 0 1,1 0-1,-1-1 0,1 1 1,-1 0-1,1 0 1,0 0-1,-1 0 1,1 0-1,-1 0 0,1 0 1,-1 0-1,1 1 1,0-1-1,-1 0 1,0 0-1,-7 2-71,-1 1 0,1-1-1,-13 7 1,5-1 64,1 1 0,0 1 0,-28 22 0,23-14-18,0 0-1,2 2 0,0 0 1,1 1-1,-25 40 0,8-1-85,-27 64 0,44-85 186,0 1-1,3 1 0,-13 59 1,25-95-50,2 0 0,-1 1 0,1-1 1,-1 1-1,1-1 0,1 1 1,0 6-1,0-10 7,-1-1 0,1 1 0,-1 0 1,1-1-1,0 1 0,-1-1 0,1 1 0,0-1 0,0 1 0,0-1 1,0 0-1,1 1 0,-1-1 0,0 0 0,0 0 0,1 0 1,-1 0-1,1 0 0,-1 0 0,1 0 0,-1-1 0,1 1 1,-1 0-1,1-1 0,0 0 0,-1 1 0,4-1 0,1 1 6,1-1-1,0 0 1,0 0-1,0-1 0,10-2 1,38-11 102,-29 7-49,110-35 244,-90 27-276,61-28-334,-70 28 166,-26 12-139,-13 9 160,-18 14 57,10-12-11,-22 12-1,24-16 38,-1 1-1,1 0 1,0 1-1,1 0 1,-1 0 0,-8 11-1,15-17 27,1 1 0,-1-1 0,1 1 0,-1-1 0,1 1-1,0-1 1,-1 1 0,1 0 0,0-1 0,-1 1 0,1 0 0,0-1-1,0 1 1,-1 0 0,1-1 0,0 1 0,0 0 0,0 0-1,0-1 1,0 1 0,0 0 0,0-1 0,0 1 0,1 0 0,-1-1-1,0 1 1,0 0 0,1-1 0,-1 1 0,0 0 0,1-1 0,-1 1-1,0 0 1,1-1 0,-1 1 0,1-1 0,-1 1 0,1-1 0,-1 1-1,1-1 1,-1 0 0,1 1 0,0-1 0,-1 1 0,1-1 0,0 0-1,0 1 1,4 0 24,-1 1-1,1-1 1,-1 0-1,1 0 1,0 0-1,5 0 1,9 0-4,-1 0 1,1-2 0,0 0-1,0-1 1,-1-1 0,1 0-1,33-12 1,50-31 40,-29 3-31,-71 43-286,-7 5 149,-15 13 84,7-6-125,10-9 124,1 0 1,-1 0-1,1 0 0,0 0 0,0 0 0,0 1 0,0-1 0,1 1 0,-1-1 0,1 1 1,0 0-1,0 0 0,0-1 0,1 1 0,-1 5 0,1-7 29,0 0 0,0-1 0,0 1 0,1 0 0,-1-1-1,0 1 1,1 0 0,0-1 0,-1 1 0,1 0 0,0-1 0,0 1 0,-1-1 0,1 1 0,0-1-1,1 0 1,-1 1 0,0-1 0,0 0 0,1 0 0,-1 0 0,0 0 0,1 0 0,-1 0 0,1 0-1,-1 0 1,1-1 0,0 1 0,-1 0 0,1-1 0,0 0 0,-1 1 0,1-1 0,3 0 0,8 0 47,0-1 1,-1 0 0,1-1-1,0 0 1,-1-1 0,0 0-1,20-9 1,-27 10-47,0 0 1,-1-1 0,1 1-1,-1-1 1,0 0-1,0 0 1,0 0-1,0-1 1,0 1-1,-1-1 1,1 0-1,3-5 1,-7 7-16,1 1 1,0-1-1,0 1 1,-1-1-1,1 1 1,-1-1 0,0 1-1,1-1 1,-1 1-1,0-1 1,0 0-1,0 1 1,0-1-1,0 1 1,0-1-1,-1-2 1,0 2-6,1 0 0,-1 0 0,0 0 0,0 1 0,-1-1 0,1 0 0,0 1 0,0-1 0,-1 1 0,1-1 1,-1 1-1,0 0 0,1-1 0,-1 1 0,0 0 0,-2-1 0,-17-8-80,-27-10 1,1 1 176,46 19-91,0-1 0,0 1 1,0-1-1,0 1 0,1-1 0,-1 1 0,0-1 1,0 1-1,1-1 0,-1 0 0,0 1 0,1-1 1,-1 0-1,0-1 0,1 2-2,0 0 0,0-1-1,0 1 1,0 0 0,0-1-1,0 1 1,0 0 0,0-1 0,0 1-1,0-1 1,0 1 0,0 0 0,1-1-1,-1 1 1,0 0 0,0-1 0,0 1-1,0 0 1,1 0 0,-1-1-1,0 1 1,0 0 0,0-1 0,1 1-1,-1 0 1,0 0 0,1 0 0,-1-1-1,0 1 1,0 0 0,1 0-1,-1 0 1,0 0 0,1-1 0,-1 1-1,0 0 1,1 0 0,0 0 0,18-6-15,1 2 1,-1-1 0,35-1-1,-45 5-8,27-1 13,0 2 0,-1 1 0,63 11 0,-88-10-10,-1-1 1,0 2-1,0-1 0,0 1 1,0 1-1,0 0 0,8 5 0,-14-7 15,0-1-1,0 1 0,0 0 0,-1 1 1,1-1-1,-1 0 0,0 1 0,0-1 1,1 1-1,-2 0 0,1 0 0,0 0 1,-1 0-1,1 0 0,-1 0 0,0 0 1,0 0-1,0 0 0,0 1 0,0-1 0,-1 0 1,0 5-1,0-5 18,0-1 0,-1 1 0,1 0 1,-1-1-1,0 1 0,0 0 0,0-1 0,0 1 0,-3 2 0,3-2-10,0-1-1,-1 0 1,1 1-1,0-1 1,0 0-1,1 1 1,-1 0-1,0-1 0,0 4 1,1-6 10,0 1 0,0-1 1,1 0-1,-1 1 0,0-1 0,0 0 1,0 1-1,0-1 0,0 0 0,0 0 0,0 1 1,0-1-1,1 0 0,-1 1 0,0-1 1,0 0-1,0 0 0,1 1 0,-1-1 1,0 0-1,0 0 0,1 0 0,-1 1 1,0-1-1,0 0 0,1 0 0,-1 0 0,0 0 1,0 0-1,1 0 0,0 1 0,13-2 278,14-8 41,39-23-66,-51 23-312,0 1 1,0 0 0,0 1 0,1 1-1,27-6 1,-41 12 32,-1 0 0,1 0 0,-1 0 0,1 0-1,0 0 1,-1 1 0,1-1 0,-1 1 0,1 0 0,-1-1-1,0 1 1,1 0 0,-1 1 0,0-1 0,3 2 0,3 3 48,0 0 1,11 12 0,-5-4 42,-9-10-6,0 1 0,-1 0 0,0 0 0,0 0 0,6 9 0,-10-13-173,1 0-1,0 0 1,-1 0 0,1 0 0,-1 0 0,1 0-1,-1 0 1,1 1 0,-1-1 0,0 0 0,0 0 0,0 1-1,0-1 1,0 0 0,0 0 0,0 1 0,0-1 0,0 0-1,0 0 1,-1 1 0,1-1 0,0 0 0,-1 0 0,1 0-1,-1 0 1,0 1 0,1-1 0,-1 0 0,0 0 0,0 0-1,1 0 1,-3 1 0,-7 5-1891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2:36.0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52 7232,'-23'-43'3264,"23"40"-2848,5-2 0,5 10-320,17-5-32,4 3-32,14 5 224,5 4-128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2:36.3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 52 7872,'-60'-39'3584,"88"35"-3104,17-1 864,4 5-832,58-3 288,1 3-480,55 0 32,-2 3-224,42 2 0,-18-1-64,-6 4-1248,-26 4 640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2:37.8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477 58 3392,'3'-1'3908,"-11"-6"-862,5 4-2830,1-1-1,-1 1 0,0 0 0,-1 1 0,1-1 0,0 0 1,-1 1-1,1 0 0,-1 0 0,-7-3 0,2 1 63,0 1-1,0 0 1,-14-2 0,15 4-180,0 0 1,-1 1-1,1 0 1,0 0-1,-1 1 1,1 1 0,-9 1-1,-5 4 188,-25 9 0,18-4-83,-52 28 0,67-31-145,0 0-1,0 1 1,1 1-1,1 0 1,-14 14 0,22-21-15,1 1 1,-1 0 0,1-1 0,0 1 0,0 0 0,1 1 0,-1-1 0,-2 8-1,5-11-21,-1 1-1,1-1 0,-1 1 1,1-1-1,0 1 0,0-1 1,0 1-1,0-1 0,1 1 1,-1-1-1,1 0 0,-1 1 1,1-1-1,0 1 0,0-1 1,0 0-1,0 0 0,0 1 1,0-1-1,1 0 0,-1 0 1,3 2-1,4 3 106,0 0 0,1-1-1,0 1 1,0-2 0,0 0 0,0 0 0,1 0 0,0-1 0,20 5-1,-1-1 188,2-2-1,34 3 0,-25-7-128,0-1 0,77-9 0,-79 4-122,39-4 17,-1-2 0,1-5 0,80-25 0,-142 35-50,0 0 0,-1-1 0,0-1 0,0 0 0,0-1 0,-1-1 0,17-13 0,-29 21-46,1 0 0,-1-1 0,1 1 0,-1-1 0,0 1 0,1-1 0,-1 0 0,0 0 0,0 1 0,0-1 0,0 0 0,0-2 0,-1 3 12,0 1-1,0 0 0,0 0 0,0 0 1,0-1-1,0 1 0,0 0 0,0 0 0,0 0 1,0-1-1,0 1 0,0 0 0,0 0 1,0 0-1,-1-1 0,1 1 0,0 0 0,0 0 1,0 0-1,0 0 0,0-1 0,-1 1 1,1 0-1,0 0 0,0 0 0,0 0 0,-1 0 1,1 0-1,0 0 0,0 0 0,0-1 1,-1 1-1,1 0 0,0 0 0,0 0 0,0 0 1,-1 0-1,1 0 0,0 0 0,0 0 1,-1 0-1,1 0 0,0 0 0,0 1 1,0-1-1,-1 0 0,1 0 0,0 0 0,-18 4-70,-40 20-122,-102 28 159,14 10-63,140-59 131,1-1 1,-1 1-1,1 0 1,0 0-1,0 1 0,0-1 1,0 1-1,1 0 0,-1 1 1,1-1-1,0 1 0,-4 6 1,8-11-18,0 1-1,-1-1 1,1 1 0,0-1 0,-1 1 0,1 0 0,0-1-1,0 1 1,-1-1 0,1 1 0,0 0 0,0-1 0,0 1 0,0 0-1,0-1 1,0 1 0,0 0 0,0-1 0,0 1 0,0 0-1,0-1 1,1 1 0,-1-1 0,0 1 0,0 0 0,1-1 0,-1 1-1,0-1 1,1 1 0,-1-1 0,1 2 0,0-1 16,1-1 1,-1 1-1,0 0 1,1 0-1,-1-1 1,1 1-1,-1-1 1,1 1-1,-1-1 1,1 0-1,-1 0 1,1 1-1,-1-1 1,3 0-1,17-1 123,0-1 1,0-1-1,0-1 0,32-9 0,-19 1-43,0 0 0,31-18 0,-48 19-132,0-1-1,0 0 1,-1-1 0,-1-1-1,0 0 1,-1-1 0,15-20-1,-24 30-312,-5 9 131,-7 17 49,1-1 96,4-13 71,1 1 0,0 0 0,1 0-1,0-1 1,0 1 0,0 0 0,1 0 0,0 0 0,3 8-1,-3-13 32,0-1-1,0 1 0,0 0 0,0-1 1,0 1-1,0-1 0,1 1 1,0-1-1,-1 1 0,1-1 0,0 0 1,0 0-1,0 0 0,0 0 0,1 0 1,-1-1-1,0 1 0,1-1 1,-1 1-1,1-1 0,0 0 0,-1 0 1,1 0-1,0 0 0,0-1 0,-1 1 1,5 0-1,5-1 49,0 0-1,-1-1 1,1 0-1,0-1 1,15-4-1,58-21 36,-40 11-24,150-52 5,-187 66-160,-6 1 29,1 0-1,0 0 1,0 0 0,0 1-1,0-1 1,0 1-1,-1 0 1,5 0 0,-7 0 23,0 0 1,0-1-1,1 1 1,-1 0-1,0 0 1,0 0-1,0 0 1,1 1-1,-1-1 1,0 0-1,0 0 1,1 0-1,-1 0 1,0 0-1,0 0 1,1 0-1,-1 0 1,0 0-1,0 0 1,0 1-1,1-1 1,-1 0-1,0 0 1,0 0-1,0 0 1,0 1-1,1-1 1,-1 0-1,0 0 1,0 1 0,0-1-1,0 0 1,0 0-1,0 0 1,0 1-1,0-1 1,1 0-1,-1 0 1,0 1-1,0-1 1,0 0-1,0 0 1,0 1-1,0-1 1,-1 0-1,1 0 1,0 1-1,0-1 1,0 0-1,0 0 1,0 0-1,0 1 1,0-1-1,0 0 1,0 0-1,-1 1 1,1-1-1,0 0 1,0 0-1,0 0 1,-1 1-1,-12 11-42,11-11 26,-18 15-27,-1 0 1,-33 17-1,-18 12 264,64-39 17,6-4 150,9-3-53,-1 0-269,273-63 622,-274 63-700,2-1-30,0 1 0,0-1 0,0 1 0,11 0 0,-17 1 25,1 0 1,-1 0-1,0 0 0,1 0 1,-1 1-1,0-1 0,0 0 0,1 0 1,-1 1-1,0-1 0,0 1 1,0-1-1,0 1 0,1 0 0,-1-1 1,0 1-1,0 0 0,0 0 1,0 0-1,0 0 0,-1 0 0,1 0 1,0 0-1,0 0 0,-1 0 1,1 0-1,0 0 0,-1 0 0,1 0 1,-1 1-1,0-1 0,1 1 1,2 28 93,-1-1 0,-2 43 0,-1-26 409,20-67-7465,16-23-1456,-9 20 4821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2:38.2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17 5888,'27'-16'2688,"-14"21"-2336,-8-2 1920,-2 2-1312,-3-2 672,5 5-960,-5 4 32,5 0-416,-10 8 160,5 0-224,-5 5-128,2 3-64,-7-2 223,10 8-127,-8-3-447,8-3 127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2:38.5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577 6 6144,'0'-6'3082,"-7"21"-2079,-5 8 58,-30 53 1022,-85 147 666,25-41-2023,77-128-340,-28 82 1,31-64 23,-1 7-3487,16-66 1414</inkml:trace>
  <inkml:trace contextRef="#ctx0" brushRef="#br0" timeOffset="1">0 513 8640,'0'-12'3904,"18"4"-3392,-4 5 1632,4 3-1280,14-4 159,-1 4-639,22 0-320,7 4-64,20-4 0,-7 8 0,-2-5 192,-4 6-96,-12-6-4031,-15 5 2111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2:42.1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281 28 2976,'0'0'62,"-1"-1"0,1 1 0,0-1 1,0 1-1,-1-1 0,1 0 0,0 1 0,0-1 1,0 1-1,0-1 0,0 0 0,0 1 0,0-1 0,0 1 1,0-1-1,0 0 0,0 1 0,0-1 0,0 1 0,1-1 1,-1 0-1,0 1 0,0-1 0,1 1 0,0-2 1,-1 2 74,1-1 1,0 1 0,0-1 0,-1 1 0,1-1 0,0 1 0,0 0 0,0-1 0,0 1 0,0 0 0,0 0 0,-1-1 0,1 1 0,0 0 0,2 0 0,-2 0 151,1 0 1,-1 0 0,0 0-1,1-1 1,-1 1-1,0 0 1,0-1-1,0 1 1,1-1 0,-1 0-1,4-2 2995,-5 11-2502,1-5-652,-1-1 0,0 1 0,0 0-1,-1-1 1,1 1 0,-1 4 0,-9 34 496,-21 85 283,22-94-806,-57 173 911,51-169-735,-1 0 1,-1 0 0,-34 48-1,26-46 104,17-24-188,0-1 1,-1 0 0,-1 0 0,0-1 0,-18 16-1,27-27 601,4-6-468,9-6-97,13-6 68,46-26 0,-39 25-201,29-22 1,-41 26-126,80-55-170,-62 46 172,-16 9 104,2 1 1,32-13-1,-53 25-83,0 0 0,0 0 0,0 0 0,0 1 0,0-1 0,1 1 0,-1-1 0,0 1 0,0 0 0,0 1 0,0-1 1,5 1-1,-7 0-2,1-1 1,-1 1-1,0 0 1,0-1 0,0 1-1,0 0 1,0-1-1,0 1 1,0 0 0,0 0-1,0 0 1,0 0-1,0 0 1,-1 0 0,1 0-1,0 0 1,-1 0-1,1 0 1,-1 1 0,1-1-1,-1 0 1,1 0 0,-1 1-1,0-1 1,0 0-1,0 0 1,0 1 0,0-1-1,0 0 1,0 1-1,0 1 1,-1 3 27,-1 1 0,1-1 0,-1 0 0,0 0 0,-1 0 0,1 0 0,-1 0 0,-4 5 0,-9 21 63,6-9-80,5-13 66,0 1 1,1 0-1,0-1 1,-3 15-1,7-24-47,0 0-1,0 0 0,0 0 1,0 0-1,0 0 1,0 1-1,0-1 0,0 0 1,1 0-1,-1 0 0,0 0 1,1 0-1,-1 0 1,1 0-1,-1 0 0,1 0 1,-1 0-1,1 0 0,0 0 1,0 0-1,-1 0 0,1-1 1,0 1-1,0 0 1,0 0-1,0-1 0,0 1 1,0-1-1,0 1 0,0-1 1,0 1-1,0-1 1,0 1-1,0-1 0,0 0 1,0 0-1,0 0 0,2 0 1,6 1 89,-1 0 0,0-1 0,1 0 0,8-2 0,-12 1-139,54-5 134,-1-2 0,-1-3 0,95-31 0,-120 28-112,-1-2 1,0 0-1,0-2 1,-2-2-1,43-35 1,-126 102-765,-81 76 426,128-117 363,1 1 0,0-1 0,-7 11 0,12-15 3,0-1 1,0 0-1,1 1 1,-1-1-1,0 1 1,0-1-1,1 1 1,-1-1-1,1 1 1,-1-1-1,1 1 1,0 0-1,0-1 1,0 1-1,0 0 1,0-1-1,0 1 0,0 0 1,0-1-1,1 1 1,-1-1-1,0 1 1,1 0-1,0-1 1,0 3-1,0-4-5,-1 1 0,1 0 0,0-1 0,0 1 0,-1 0 0,1-1 0,0 1 0,0-1 0,-1 1 0,1-1 0,0 0 0,0 1 0,0-1 0,0 0 1,0 0-1,0 1 0,0-1 0,0 0 0,0 0 0,0 0 0,-1 0 0,1 0 0,0 0 0,0 0 0,0-1 0,2 1 0,21-10 182,-7-1-155,-1 0 1,0 0-1,-1-2 1,-1 0-1,0-1 1,14-17-1,-3-2 7,-20 24-105,0 1 0,1 1 0,10-11 1,-19 24-121,0 0-1,0 1 1,1-1 0,-4 11 0,-2 8 110,7-22 55,-1 1-1,1 0 1,-1 0 0,1 0-1,0 0 1,1 0-1,-1 0 1,1 0 0,0 4-1,0-7 24,0 0-1,0 0 0,1 0 1,-1-1-1,0 1 0,1 0 1,-1 0-1,0-1 0,1 1 1,-1 0-1,1-1 0,-1 1 1,1 0-1,0-1 0,-1 1 1,1-1-1,-1 1 0,2 0 1,1 0 6,-1 0 1,0 0-1,0 0 1,0-1-1,0 1 1,1-1-1,-1 0 1,0 1-1,5-1 1,27-3 38,-1 0 0,54-13 0,-6 0-36,-42 10-36,50-1 0,-85 7-29,0 0-1,0 0 1,0 1-1,0-1 1,0 1-1,0 0 1,0 0-1,4 2 1,-7-3 27,0 1 0,0-1 1,0 1-1,0 0 0,-1-1 1,1 1-1,0 0 0,0 0 0,0 0 1,-1 0-1,1 0 0,0 0 1,-1 0-1,1 0 0,-1 0 0,1 0 1,-1 0-1,0 0 0,1 0 1,-1 1-1,0-1 0,0 0 0,0 0 1,0 0-1,0 0 0,0 0 1,0 1-1,0-1 0,0 0 0,-1 0 1,1 0-1,-1 2 0,-5 14-29,0 0-1,-1-1 0,-14 24 1,-177 278 239,95-162 8,76-114 230,23-34-272,5-6 9,0-2-155,1-1-1,-1 1 1,0-1-1,0 0 1,0 1-1,0-1 1,0 0-1,0 0 1,0 0-1,0 1 1,0-2-1,53-52 235,57-93 81,-76 98-435,-32 44 94,151-200-115,-120 167 51,2 0 0,61-48 0,-86 76 28,1 1 0,1 1-1,19-11 1,-27 16-2,0 1 0,0 0 1,1 0-1,-1 0 0,1 1 0,-1-1 1,1 1-1,-1 1 0,1-1 0,-1 1 0,1 0 1,9 1-1,-14-1 35,1 0 0,-1 1 0,1-1 0,-1 1 0,0-1-1,1 1 1,-1-1 0,0 1 0,1 0 0,-1 0 0,0-1 0,0 1 0,0 0 0,1 0 0,-1 0 0,0 0 0,-1 1 0,1-1 0,0 0 0,1 2-1,-1-1-5,-1 0 0,1 1 0,0-1 0,-1 0 0,0 0 0,1 1-1,-1-1 1,0 0 0,0 1 0,-1-1 0,0 4 0,-2 6-1,0 0 1,-1 0-1,-1-1 1,-5 11 0,4-9 117,-16 43 64,-7 14 239,29-70-398,0 0-1,0 0 1,0 0 0,0 0-1,0 0 1,0 0-1,0 0 1,0 0 0,0 0-1,0 0 1,0 1-1,0-1 1,0 0 0,0 0-1,0 0 1,0 0-1,0 0 1,0 0 0,0 0-1,0 0 1,0 0 0,0 0-1,0 0 1,0 0-1,0 0 1,0 1 0,0-1-1,0 0 1,0 0-1,0 0 1,0 0 0,0 0-1,0 0 1,0 0-1,0 0 1,0 0 0,-1 0-1,1 0 1,0 0-1,0 0 1,0 0 0,0 0-1,0 0 1,0 0-1,0 0 1,0 0 0,0 0-1,0 0 1,0 0-1,0 0 1,-1 0 0,1 0-1,0 0 1,0 0-1,0 0 1,0 0 0,0 0-1,0 0 1,0 0-1,0 0 1,0 0 0,0 0-1,0 0 1,0 0-1,0 0 1,-1 0 0,1 0-1,0-1 1,0-6 25,2 0-216,0-1 1,0 0 0,1 1 0,0-1 0,0 1 0,1 0 0,7-12 0,0 4-600,0 0 1,17-18-1,-13 18 230,0 1 0,1 0 0,19-12 0,-34 25 465,1 0 0,-1 1 0,1-1 0,0 0 0,-1 0 0,1 1 0,0-1 0,-1 1 0,1-1 0,0 1 0,0 0 0,-1 0 0,4 0 0,-5 0 70,1 0 0,0 0 0,-1 1 0,1-1 0,-1 0 0,1 1 0,-1-1 1,1 0-1,-1 1 0,1-1 0,-1 1 0,1-1 0,-1 1 0,1-1 0,-1 1 0,0-1 0,1 1 0,-1-1 0,0 1 1,1-1-1,-1 1 0,0 0 0,0-1 0,0 1 0,1-1 0,-1 1 0,0 0 0,0-1 0,0 1 0,0 0 1,0-1-1,0 1 0,0 0 0,-1-1 0,1 1 0,0-1 0,0 2 0,-6 27-136,-19 56 0,13-46 135,-166 420 2465,162-420-2169,8-18 82,-20 36 0,27-56-307,1 0-1,-1 0 1,0 0-1,0 0 1,1 0-1,-1 0 1,0 0-1,0 0 1,0 0-1,0 0 0,0-1 1,0 1-1,0 0 1,0-1-1,0 1 1,0-1-1,-1 1 1,1-1-1,0 0 1,0 0-1,0 1 1,-3-1-1,3 1-47,0-1-1,0 1 1,0 0-1,0 0 1,0 0-1,0-1 1,0 1-1,0 0 1,1 0-1,-1 0 1,0 1-1,0-1 1,1 0-1,-1 0 1,1 0-1,-1 0 1,1 2-1,-16 39 7,2-4 158,9-23-190,4-12 144,0 0 0,0-1 0,0 1 0,0 0 0,0-1 0,0 1 0,-1 0 0,-1 2 0,2-8 313,1-1-291,1 0 0,-1 0 1,1 0-1,0 0 0,1 0 1,-1 0-1,3-6 1,19-30 112,-14 23-146,20-30 76,53-65 0,-60 83-168,176-211 27,-140 175-61,3 3 0,70-55 0,-98 90 28,-18 14-74,-1 1 1,2 1-1,-1 0 0,32-15 0,-44 25 47,0 0 0,0 0 0,0 0 0,1 1 0,-1-1 0,0 1 0,0-1 0,0 1 0,0 0 0,0 1 0,1-1 0,4 1 0,-7 0 10,0-1 1,1 1 0,-1-1 0,0 1-1,0-1 1,0 1 0,0 0 0,0-1 0,0 1-1,0 0 1,0 0 0,0 0 0,0 0-1,0 0 1,-1 0 0,1 0 0,0 0 0,-1 0-1,1 0 1,-1 1 0,1-1 0,-1 0-1,0 0 1,1 0 0,-1 1 0,0-1 0,0 0-1,0 0 1,0 1 0,0-1 0,0 0-1,0 3 1,-4 13 17,-1-1 0,0 1-1,-1-1 1,0 0 0,-17 28-1,15-30 85,0-1 0,0-1 1,-14 17-1,17-24-51,0 0 0,0 0 0,0 0 0,-1-1 0,0 0 0,0 0 0,0 0 0,0-1 0,-8 3 1,12-5-31,0 0 1,-1-1 0,1 1-1,-1-1 1,1 0 0,-1 0-1,1 0 1,-1 0 0,1 0-1,-1 0 1,1-1 0,0 1-1,-1-1 1,1 0 0,0 0-1,-1 1 1,1-2 0,0 1-1,-3-2 1,3 2-8,1 0 0,0 1 1,0-1-1,0 0 0,0 0 0,0 0 1,1-1-1,-1 1 0,0 0 0,0 0 1,1 0-1,-1 0 0,0-1 1,1 1-1,-1 0 0,1-1 0,0 1 1,-1 0-1,1-1 0,0 1 0,0-1 1,0 1-1,0 0 0,0-1 0,0 1 1,1 0-1,-1-1 0,0 1 0,1-1 1,-1 1-1,1 0 0,-1 0 0,1-1 1,-1 1-1,2-1 0,-1 0-12,1 0-1,-1 0 1,0 1-1,1-1 1,0 0-1,-1 1 1,1 0-1,0-1 1,0 1-1,0 0 1,0 0-1,0 0 1,2-1-1,33-8-122,-26 8 104,95-11-63,-7 2 217,74-23 28,-6-14-215,-140 38 39,49-25 1,-69 31 25,0 0 0,0 0-1,0-1 1,-1 0 0,0-1 0,0 1 0,0-1-1,-1 0 1,0-1 0,0 1 0,6-11 0,-10 15-25,-1 1 1,1-1-1,0 0 1,-1 1-1,1-1 1,-1 0-1,1 0 1,-1 1-1,0-1 1,0 0-1,0 0 1,0 0 0,0 1-1,0-1 1,0 0-1,-1 0 1,1 1-1,-1-1 1,0-2-1,0 3 10,0 0 0,1 0-1,-1 0 1,0 0 0,0 0-1,0 1 1,0-1 0,-1 0-1,1 0 1,0 1 0,0-1-1,0 1 1,-1-1 0,1 1-1,0-1 1,0 1 0,-1 0-1,1 0 1,0-1 0,-1 1-1,1 0 1,0 0 0,-1 0-1,1 1 1,0-1 0,-1 0-1,1 0 1,0 1 0,-2 0-1,-99 35-351,96-34 345,-5 3-27,1-1 0,0 2 0,0 0 0,0 0 0,0 1 0,1 0 0,0 0 0,1 1 0,-15 17 0,20-21 61,-1 0 1,1 0 0,1 1-1,-1-1 1,1 1 0,-1 0-1,2-1 1,-1 1 0,0 0-1,1 0 1,0 0-1,0 1 1,0-1 0,1 0-1,0 0 1,0 0 0,0 0-1,0 1 1,1-1 0,0 0-1,0 0 1,0 0 0,4 8-1,-3-8 20,0-1 0,1 1-1,-1-1 1,1 0 0,0 0 0,0 0-1,0 0 1,0 0 0,1-1-1,-1 0 1,1 0 0,0 0 0,0 0-1,0 0 1,7 2 0,-6-3-1,1 0 1,0 0 0,0-1 0,0 0-1,0 0 1,0-1 0,0 1 0,0-1-1,0 0 1,-1-1 0,1 0-1,9-2 1,1-1 10,-1 0 0,0-2 0,26-12 0,42-29 38,-15 7-232,-44 27 55,-4 2 14,0 1 0,32-12 0,-35 20-151,-11 6 36,-6-3 185,0-1 0,0 1 0,0 0 0,0-1 0,0 1 0,0 0 0,0-1 0,0 1 0,-1 0 0,1-1 0,0 1 0,0 0 0,0-1 0,-1 1 0,0 0 0,-53 85 383,50-77-378,-19 33 59,-26 74 0,44-99 211,5-17-261,0 0-1,0 0 1,0 1-1,0-1 1,0 0-1,0 0 1,0 0-1,0 0 1,0 1 0,0-1-1,0 0 1,0 0-1,0 0 1,0 0-1,0 1 1,0-1-1,0 0 1,0 0-1,1 0 1,-1 0-1,0 1 1,0-1-1,0 0 1,0 0-1,0 0 1,0 0-1,0 0 1,1 0-1,-1 1 1,0-1 0,0 0-1,0 0 1,0 0-1,0 0 1,1 0-1,-1 0 1,0 0-1,0 0 1,3-1 54,0 0 1,0 0 0,-1 0 0,1 0-1,-1-1 1,1 0 0,3-2 0,4-3-31,17-11 13,50-33-66,97-48 0,-142 84-77,-12 4 57,1 2-1,36-12 0,-54 20 6,1 0 0,-1 1 1,0-1-1,0 1 0,0 0 1,0-1-1,0 1 0,0 1 1,1-1-1,-1 0 0,0 1 1,5 1-1,-5-1 32,-1 1 0,0-1 0,0 0 1,1 1-1,-1 0 0,0-1 0,-1 1 0,1 0 1,0 0-1,0 0 0,-1 0 0,1 0 0,-1 0 1,0 1-1,2 4 0,6 14 38,9 41 0,-12-39 135,0-1 1,11 23-1,-14-38-122,0-1-1,0 0 1,1 0-1,0-1 1,0 1-1,0-1 1,1 0 0,-1 0-1,1 0 1,1-1-1,7 6 1,-8-7-111,-1-1 0,1 0-1,0 0 1,0 0 0,0 0 0,0-1 0,8 1 0,20 2-3126,4-1-4567,-10 4 3804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2:42.4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1 11296,'-5'8'5120,"-14"-1"-4449,11-2 961,3-2-1024,-3-3-96,3 5-320,-3-5-2688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3:08.4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484 42 2144,'3'-3'637,"0"1"0,0 0 0,0-1 1,0 0-1,0 1 0,0-1 0,-1-1 0,3-3 0,11-5 8143,-16 12-8696,-1 12 1308,-2 17-1111,-13 38 650,-21 97 69,-43 192 122,44-201-1017,-53 304 935,78-389-919,-15 70 334,24-132-363,2-8-86,0 1 0,0 0 0,0 0 0,-1-1-1,1 1 1,0 0 0,0-1 0,-1 1 0,1 0 0,0-1 0,-1 1 0,1-1 0,0 1 0,-2 0 0,2 0 84,-1 0-73,1-1 1,-1 0-1,1 1 1,-1-1-1,1 0 0,-1 1 1,0-1-1,1 0 1,-1 1-1,1-1 0,-1 0 1,0 0-1,1 0 1,-1 0-1,0 0 0,1 0 1,-1 0-1,1 0 1,-1 0-1,0 0 0,1 0 1,-1 0-1,0 0 1,1 0-1,-1-1 1,0 1-1,-5-1-31,1 0-1,0 0 1,0 0 0,0 0 0,0-1 0,0 0-1,0 0 1,0-1 0,0 1 0,1-1-1,0 0 1,-1 0 0,1 0 0,-4-5 0,-3-3-38,1-1 0,1 0 1,-1 0-1,2-1 0,0 0 0,-8-17 1,8 10 51,1 0-1,0 0 1,2-1 0,-4-23 0,-2-64 94,4 33-97,6 68 27,0 5-8,1 0-1,0-1 1,0 1 0,0 0-1,0-1 1,0 1 0,0 0-1,2-5 1,-2 1-37,2-1 256,1 16 47,33 198 737,-24-151-735,3-1 0,38 95 1,-16-62-50,-37-86-231,1-1 0,-1 0 1,0 0-1,1 0 0,-1 1 0,1-1 1,-1 0-1,1 0 0,0 0 1,-1 0-1,1 0 0,0 0 1,0 0-1,0 0 0,0-1 1,0 1-1,0 0 0,0 0 1,0-1-1,0 1 0,0-1 1,0 1-1,0-1 0,0 1 1,1-1-1,-1 1 0,0-1 1,0 0-1,0 0 0,1 0 1,-1 0-1,0 0 0,0 0 1,1 0-1,-1 0 0,2-1 1,40-6-353,-1-2 0,66-23 0,-86 25 218,8-1 26,-16 4 54,1 0 0,-1-1 0,16-9 0,-29 14 47,0-1 0,0 1 0,0-1 0,1 1 0,-1-1 0,0 0 0,0 0-1,0 1 1,0-1 0,-1 0 0,1 0 0,0 0 0,0 0 0,0 0 0,-1 0 0,1 0-1,0-1 1,-1 1 0,1 0 0,-1 0 0,0 0 0,1-1 0,-1 1 0,0 0 0,0 0-1,0-1 1,0 1 0,0 0 0,0-1 0,0 1 0,0 0 0,0 0 0,0-1 0,-1 1 0,1 0-1,-1 0 1,1 0 0,-1-1 0,1 1 0,-1 0 0,0 0 0,0-1 0,-3-2 9,1 0 1,-1 0 0,1 0 0,-1 1 0,0-1 0,-1 1-1,1 0 1,-1 0 0,1 1 0,-7-4 0,-19-5-113,0 1 0,-43-8 0,-69-6-2803,107 18 248,11 4 831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3:11.2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461 311 2976,'36'-11'4928,"-36"11"-4769,1 0 1,-1 0-1,0 0 1,1 0 0,-1 0-1,0 0 1,1-1-1,-1 1 1,0 0-1,1 0 1,-1-1 0,0 1-1,1 0 1,-1 0-1,0-1 1,0 1-1,1 0 1,-1-1-1,0 1 1,0 0 0,0-1-1,1 1 1,-1 0-1,0-1 1,0 1-1,0-1 1,0 1 0,0 0-1,0-1 1,0 1-1,0-1 1,0 1-1,0 0 1,0-1-1,0 1 1,0-1 0,0 1-1,0 0 1,0-1-1,0 1 1,-1 0-1,1-1 1,0 1 0,0 0-1,0-1 1,-1 1-1,1 0 1,0-1-1,0 1 1,-1-1-1,-1 0 79,1-1-1,0 1 1,-1 0-1,0 0 0,1 0 1,-1 0-1,0 0 1,1 0-1,-1 0 0,0 0 1,-3 0-1,-1 0 25,-1 0 0,1 0-1,-1 1 1,0 0 0,1 0 0,-1 1-1,-6 1 1,-50 14 575,62-16-819,-1 1 12,-50 14 699,-97 41 0,138-50-646,0 0-1,0 1 1,1 0-1,0 1 1,1 0-1,-1 0 1,2 1-1,-1 1 1,1-1-1,1 1 1,-1 0-1,2 1 1,0 0-1,0 0 1,1 0-1,-8 23 1,12-27-42,0 0-1,0 0 1,0 1 0,1-1 0,0 0-1,1 1 1,-1-1 0,2 0 0,-1 0 0,1 0-1,0 0 1,0 0 0,1 0 0,-1 0-1,2-1 1,-1 1 0,7 7 0,0 1 98,1-1 0,0 0 0,1-1 0,1 0 0,26 20 0,-11-13-7,1-1 0,0-2 0,1 0 0,54 19 0,-57-26-46,-1-2-1,2-1 1,-1-1-1,1-1 1,-1-2-1,32 1 0,-12-4 131,-1-2 0,1-2 0,86-18 0,-120 18-170,1 1-1,-1-2 0,-1 0 1,1 0-1,-1-1 0,0-1 1,0 0-1,0 0 0,-1-1 1,-1-1-1,14-13 0,-11 7 1,-2 0-1,0-1 0,0-1 0,-2 0 1,0 0-1,11-31 0,-2-5-22,11-58 0,-24 87-9,-1 0-1,0 0 1,-2-1 0,-1 1-1,-1 0 1,-2-1 0,0 1-1,-1 0 1,-1 0 0,-2 0-1,0 1 1,-1 0 0,-2 0-1,0 0 1,-16-27 0,21 44-13,0 0 0,-1 0 1,1 1-1,-1 0 0,0 0 1,0 0-1,-1 0 0,1 1 1,-1 0-1,0 0 0,-10-4 1,6 3 1,1 1 1,-1 0 0,0 1-1,-1 0 1,1 0 0,0 1-1,-1 1 1,1 0 0,-19 0-1,5 3-34,0 0-1,-46 11 0,42-5-144,0 1 0,1 1 0,0 1 0,1 1 0,0 2 0,1 1 0,1 0 0,-44 38 0,62-48-442,0 0 0,0 1 0,1 0 0,0 0 0,0 1 0,1-1 0,-8 14 0,11-16-135,-1 0 1,0 0-1,1 0 0,0 1 1,0-1-1,0 1 0,0-1 1,1 1-1,0-1 1,0 1-1,0-1 0,1 1 1,-1-1-1,1 1 1,1 4-1,10 19-2372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5:41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888 9 1984,'13'-8'8698,"-13"11"-8333,-1 1-1,0 0 0,0 0 1,0-1-1,0 1 0,-1-1 0,-2 6 1,-16 25 614,15-28-738,0 1 0,-11 9 0,2-1 28,2-1-18,-1 0 1,0-1 0,-1 0-1,-24 17 1,-41 22 361,-55 42 570,109-75-1014,1 2-1,1 0 0,-24 30 0,13-6 72,1 1 0,-47 91 0,61-102-58,-34 49-1,14-38 220,26-32-215,1 0 151,9-10-258,0 0 0,0-1-1,0 1 1,-5 4-1,5-7 132,4-2 138,1-5 182,-2 6-531,0 0-1,0 0 1,0 1-1,0-1 1,0 0-1,0 0 0,-1 0 1,1 1-1,0-1 1,0 0-1,0 0 1,-1 0-1,1 0 1,0 0-1,0 1 1,0-1-1,-1 0 0,1 0 1,0 0-1,0 0 1,0 0-1,-1 0 1,1 0-1,0 0 1,0 0-1,-1 0 0,1 0 1,0 0-1,0 0 1,-1 0-1,1 0 1,0 0-1,0 0 1,0 0-1,-1 0 1,1 0-1,-16 0-63,12 0 48,0 0 0,0 1 0,0-1 1,0 1-1,0 0 0,0 0 0,0 0 1,-5 3-1,4-2 45,-9 0-1241,-2 0-4304,11-2 2925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3:11.6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48 4736,'-1'-2'142,"1"1"0,0 0 1,-1 0-1,1 0 0,0 0 0,0-1 0,0 1 1,0 0-1,0 0 0,0-1 0,0 1 0,0 0 1,0 0-1,1 0 0,-1-1 0,0 1 1,1 0-1,-1 0 0,1 0 0,-1 0 0,1 0 1,0 0-1,-1 0 0,1 0 0,0 0 1,0 0-1,0 0 0,0 0 0,0 1 0,0-1 1,0 0-1,1 0 0,2-1 367,-1 0 0,1 1 0,0-1 0,0 1 0,0 0 1,0 0-1,1 0 0,-1 1 0,0-1 0,0 1 0,0 0 0,0 0 0,1 1 0,-1-1 0,0 1 1,0 0-1,0 0 0,0 0 0,6 3 0,3 2 291,-1 0 0,0 1-1,0 0 1,18 14 0,-9-4-204,0 2 0,-2 0 0,0 1 1,23 34-1,-21-24-553,-2 1-1,29 61 1,-30-45-232,-11-26-1458,10 19 1,0-8-248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3:12.2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1 4992,'-1'16'9679,"-1"3"-3521,-1 6-2373,-5 17-2814,-4 35-306,-23 315 700,26-249-1237,11-127-393,-1-14-112,-1 0 0,0 0 0,1 0 0,-1 1 1,0-1-1,0 0 0,0 0 0,-1 0 0,1 0 0,0 0 1,-1 0-1,1 0 0,-2 4 0,-5-16-7493,4-8 3735,2 2 1682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3:12.6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86 9984,'-26'-10'3205,"26"10"-3142,0 0-1,-1 0 1,1 0 0,0 0-1,0 0 1,0 0 0,-1 0-1,1 0 1,0 0 0,0 0 0,0 0-1,-1-1 1,1 1 0,0 0-1,0 0 1,0 0 0,0 0-1,0 0 1,-1-1 0,1 1 0,0 0-1,0 0 1,0 0 0,0-1-1,0 1 1,0 0 0,0 0-1,0 0 1,0-1 0,0 1-1,0 0 1,0 0 0,-1 0 0,2-1-1,-1 1 1,0 0 0,0 0-1,0-1 1,0 1 0,0 0-1,0 0 1,0 0 0,0-1-1,0 1 1,0 0 0,0 0 0,0 0-1,1-1 1,-1 1 0,0 0-1,0 0 1,0 0 0,0 0-1,0 0 1,1-1 0,-1 1 0,0 0-1,0 0 1,0 0 0,1 0-1,-1 0 1,0 0 0,0 0-1,0 0 1,1 0 0,-1 0-1,0-1 100,6-1 405,-1-1 0,1 1-1,0 0 1,-1 0 0,1 1-1,12-2 1,9-3 346,24-7 222,1 2 0,0 2-1,73-2 1,-108 11-1053,0 2-1,1 0 1,-1 0 0,0 2 0,18 5 0,-1 4-1981,44 21 0,-51-18 123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3:14.3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106 20 3328,'0'0'58,"0"0"0,0-1 1,0 1-1,-1 0 0,1-1 1,0 1-1,0 0 0,0 0 0,0-1 1,0 1-1,0 0 0,0-1 1,-1 1-1,1 0 0,0-1 0,0 1 1,0 0-1,0-1 0,0 1 1,0 0-1,1-1 0,-1 1 0,0 0 1,0-1-1,0 1 0,0 0 1,0 0-1,0-1 0,1 1 0,-1 0 1,0-1-1,0 1 0,0 0 1,0 0-1,1 0 0,-1-1 0,0 1 1,0 0-1,1 0 0,-1 0 1,0-1-1,1 1 0,-1 0 0,0 0 1,0 0-1,1 0 0,-1 0 1,0 0-1,14-7 11272,-17 17-7523,-9 24-1156,10-29-2341,-11 31 270,3 1 1,-7 40-1,-6 78-103,20-138-428,-19 256 259,19-215-286,2-51-249,0 0-1,0 0 0,-5 10 1,5-12-123,-1 1-1,1-1 1,0 0 0,-1 9 0,20-25-14967,-9 2 12976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3:14.7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53 5728,'-22'0'15478,"36"-2"-11368,14-1-3256,100-15 1967,173-5-1882,-259 20-886,-20 1-117,0 1 0,0 0 0,0 2 0,1 0 0,25 6 0,-36-4 167,-7-3-568,-1 1 0,0 0 1,1 1-1,-1-1 0,0 1 0,0 0 1,0 0-1,4 3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3:16.2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237 33 2144,'0'-3'5370,"1"3"-5119,0 0 0,-1 0-1,1 0 1,0 0 0,-1-1-1,1 1 1,0 0 0,0 0-1,-1 0 1,1-1 0,-1 1-1,1 0 1,1-1 0,-2 0-17,0 1 0,1 0 0,-1-1 1,0 1-1,1-1 0,-1 1 0,0-1 0,0 1 1,0 0-1,0-1 0,1 1 0,-1-1 1,0 1-1,0-1 0,0 1 0,0-1 0,0 1 1,0-1-1,0 1 0,0-1 0,0 1 1,0-1-1,-1 1 0,1-1 0,0 0 0,-1 0-26,1 0 0,-1 0 0,1 1 1,-1-1-1,0 0 0,1 0 0,-1 1 0,0-1 0,0 0 0,1 1 0,-1-1 0,0 1 0,0-1 0,0 1 0,0-1 0,0 1 0,0 0 0,-1-1 0,-9 0 245,1 0-1,0 1 0,0 0 1,0 1-1,-1 0 1,-14 4-1,22-5-392,-1 1 26,0 0 0,1 1 1,-1-1-1,0 1 1,1-1-1,-1 1 1,-5 4-1,4-2 7,-3 1-7,1 1 0,-1 1 0,1 0 0,0 0 0,1 0 0,0 1 0,0-1 0,1 2 0,-1-1 0,2 1 0,-7 15 0,6-13-72,1 1 1,1-1 0,0 1-1,0 0 1,1-1 0,1 1-1,0 0 1,0 0 0,2 13-1,0-17 11,1 0 1,-1-1-1,1 1 0,1-1 1,0 1-1,0-1 0,4 8 0,-5-11-20,0-1-1,0 0 0,0 0 0,0 0 0,1 0 0,-1-1 1,1 1-1,-1-1 0,1 1 0,0-1 0,0 0 0,0 0 1,1 0-1,-1 0 0,0-1 0,1 1 0,4 0 1,-6-1-26,0-1 0,0 0 1,0 0-1,-1 0 0,1 0 1,0 0-1,0 0 0,0 0 1,0-1-1,0 1 1,0-1-1,0 0 0,0 1 1,0-1-1,-1 0 0,1 0 1,0 0-1,0 0 0,-1 0 1,1 0-1,-1-1 1,1 1-1,-1-1 0,2-1 1,1-4-94,1 1 1,-1-1 0,0 0-1,4-12 1,5-18-10,-1-1 1,-2 1-1,8-63 0,-16 75 574,1-33 0,-3 63-294,1 0 0,1 0 0,-1 0 0,1-1 0,-1 1 0,4 6 0,2 3 146,-1 0-254,1 0 0,1-1 0,0 0-1,1 0 1,0-1 0,1-1 0,0 1 0,1-1 0,0-1-1,1 0 1,0-1 0,21 13 0,-25-17-597,0-1 1,0-1-1,0 1 1,1-1-1,14 3 1,-18-5-143,0 0 0,0-1 0,0 1 0,0-1 0,0 0 0,0-1 0,-1 1 0,1-1-1,0 0 1,0 0 0,0-1 0,4-1 0,14-11-5107,7 2 1904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3:17.3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215 8 4736,'-5'-6'2104,"4"6"-1225,0 0 0,0-1 0,0 1 0,0 0 0,0-1 0,0 1 0,0 0 0,0 0-1,-1 0 1,1 0 0,0 0 0,-1 1 0,-9-1 6897,10 0-7136,13 16 1253,2 2-1630,1-1-1,0-1 1,34 28-1,61 35-197,-81-59-1,71 48-77,47 33 250,-130-89-188,9 7 30,37 33 1,-62-51-6,0-1-76,-1 0-1,1 0 1,0 0-1,-1 0 1,1 0-1,-1 0 1,1 1-1,0-1 1,-1 0-1,1 0 1,-1 0-1,1 0 0,-1 1 1,1-1-1,-1 0 1,1 1-1,-1-1 1,1 0-1,0 1 1,-1 0 6,0-1 1,0 0-1,0 1 0,1-1 1,-1 0-1,0 1 0,0-1 1,0 1-1,0-1 1,0 0-1,0 1 0,0-1 1,0 1-1,0-1 1,0 0-1,0 1 0,-1-1 1,1 0-1,0 1 0,0-1 1,0 0-1,-1 1 1,0 1-11,0 0 0,0 0 0,0-1 0,-1 1 0,1 0 0,-1-1-1,0 1 1,1-1 0,-1 1 0,-2 0 0,-19 10-5,0 0 0,-45 14 0,-55 8 180,65-19-49,-215 78 212,232-78-221,-31 9-650,60-20-346,0-1 0,0-1-1,0 0 1,-13 0 0,24-2 529,0 1 0,0-1 0,0 0 1,0 0-1,0-1 0,0 1 0,0 0 0,0 0 0,0 0 0,0 0 1,0-1-1,0 1 0,0-1 0,1 1 0,-1 0 0,0-1 1,-1 0-1,0-3-2450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3:18.6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222 507 1472,'-5'-1'266,"3"0"-140,1 1-1,-1-1 1,0 1-1,1-1 1,-1 1-1,0 0 1,1-1-1,-1 1 1,0 0-1,0 0 1,1 0-1,-1 1 1,0-1-1,0 0 1,1 1-1,-1-1 1,0 1-1,-2 1 1,-13-1 2655,9-1-1179,-4 2-267,0-1-1,1 0 1,-1 0-1,-17-2 1,2 0 685,7-2-1332,19 2-519,-1 1 1,1 0-1,-1-1 0,1 1 0,-1 0 1,1 0-1,-1 0 0,1 0 0,-1 0 1,-2 1-1,3-1-86,1 0 1,-1 0-1,1 0 1,-1 0-1,0 0 1,1 0 0,-1 0-1,0-1 1,1 1-1,-1 0 1,1 0-1,-1 0 1,0-1-1,1 1 1,-1 0-1,0-1 1,1 1-66,0 0 0,-1 0 0,1 0 0,0 0 0,0 0-1,0 0 1,0 0 0,0-1 0,-1 1 0,1 0 0,0 0 0,0 0 0,0 0 0,0 0 0,0 0 0,0 0-1,-1-1 1,1 1 0,0 0 0,0 0 0,0 0 0,0 0 0,0 0 0,0-1 0,0 1 0,0 0 0,0 0 0,0 0-1,0 0 1,0-1 0,0 1 0,0 0 0,0 0 0,0 0 0,0 0 0,0-1 0,0 1 0,0 0 0,0 0 0,0 0-1,0 0 1,0-1 0,0 1 0,0 0 0,0 0 0,1 0 0,-1 0 0,0 0 0,0-1 0,0 1 0,0 0-1,0 0 1,0 0 0,1 0 0,-1 0 0,0 0 0,0 0 0,0 0 0,0 0 0,0-1 0,1 1 0,-1 0 0,0 0-1,0 0 1,1 0 0,216-88 2078,8-25 18,-28 12-724,-76 50-859,226-61-1,-341 111-669,1-1 0,-1-1 0,1 1-1,6-5 1,7-9-4354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3:19.3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413 8 8480,'-11'-7'2730,"10"7"-2544,0 0 0,0 0-1,1 0 1,-1 0-1,0 1 1,1-1-1,-1 0 1,0 0 0,1 1-1,-1-1 1,1 0-1,-1 1 1,0-1 0,1 0-1,-1 1 1,1-1-1,-1 1 1,1-1 0,-1 1-1,1 0 1,0-1-1,-1 1 1,-2 2 703,-8 7-83,0 0 0,0 1 0,1 0 0,0 1 0,1 0 0,-8 13 0,-28 72 963,10-21-759,-73 118 1224,87-159-1832,1 1-1,-23 56 1,36-71-274,0-1 0,2 1 0,0 0 0,1 0 0,2 0 0,-1 31 0,3-37-83,1 0 0,0 1 0,2-1 0,0 0 0,0 0 0,2-1 0,-1 1 0,9 15 0,-8-19-41,1 0-1,1 0 1,0-1-1,0 0 1,1 0-1,0-1 0,0 0 1,1-1-1,1 1 1,16 10-1,-21-15-3,1-1 0,0 0 0,-1-1 0,1 1 0,1-1-1,-1 0 1,0-1 0,0 0 0,1 0 0,9 1 0,-6-2-18,1-1 0,-1 0 0,1 0 0,-1-1 0,18-5 0,3-5 11,-2 0 1,1-2 0,28-19 0,-58 33 7,72-43 77,-2-3 0,76-67 0,-119 91-69,23-28 0,-38 37-7,-2 0 0,0-1-1,0 0 1,9-20 0,-8 11-16,-1-1 0,-1 0-1,-2 0 1,0-1 0,4-38 0,-8 36-42,-2 1 0,-3-39 0,1 50 35,-1 1 0,-1-1 0,-1 1 0,0-1 0,-9-21 0,9 29-12,0 0-1,0 0 0,0 0 0,-1 1 0,0 0 0,0 0 1,-1 0-1,0 0 0,0 1 0,0 0 0,-1 0 1,1 1-1,-1 0 0,-15-7 0,2 3-114,-1 1 0,-1 1 0,1 1 0,-26-3-1,26 5-238,-1 1 0,1 1 0,-1 1 0,1 1-1,-28 4 1,33-2-894,0 1-1,1 0 1,-1 1 0,-21 10-1,4 5-1161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3:38.9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17 865 4160,'-4'0'333,"4"0"-287,-1 0 0,1 0 0,0-1-1,-1 1 1,1 0 0,0 0 0,-1 0-1,1 0 1,0 0 0,-1 0 0,1 0-1,-1 0 1,1 0 0,0 0 0,-1 0-1,1 0 1,0 1 0,-1-1 0,1 0-1,-1 0 1,1 0 0,0 0 0,-1 1-1,1-1 1,0 0 0,0 0 0,-1 0-1,1 1 1,0-1 0,-1 0 0,1 1-1,0-1 1,0 0 0,0 1 0,-1-1-1,1 0 1,0 1 0,0-1 0,0 0-1,0 3 2485,34 1 3022,-27-4-5173,0 0-1,0-1 1,-1 0 0,1 0 0,0 0-1,-1-1 1,1 0 0,-1 0 0,0-1-1,0 0 1,10-6 0,-6 2-260,-1 0-1,-1-1 1,1 0 0,-1 0-1,-1-1 1,8-10 0,71-121 499,-59 91-426,35-46 0,-54 83-138,68-84 714,-33 39 170,-30 39-570,-13 18-370,0 0 0,0 0 0,0 0 0,0 0 0,0 0 0,0 0 0,0 1-1,0-1 1,0 0 0,0 0 0,0 0 0,0 0 0,0 0 0,0 0 0,0 0 0,0 0-1,1 0 1,-1 0 0,0 0 0,0 0 0,0 0 0,0 0 0,0 1 0,0-1 0,0 0-1,0 0 1,0 0 0,1 0 0,-1 0 0,0 0 0,0 0 0,0 0 0,0 0 0,0 0-1,0 0 1,0 0 0,0 0 0,1 0 0,-1 0 0,0 0 0,0-1 0,-4 16-96,-3 3 92,1 1 0,1-1 0,1 1 0,0 0 0,-1 36 0,4-6-75,6 56 0,-3-79 262,8 36-1,-8-55-128,0 0 0,0 0 0,0 0 0,1 0 0,0-1 0,0 1 0,0-1 0,1 0 0,0 0 1,6 7-1,-7-11-15,0 1 1,1-1-1,-1 0 1,0 0-1,1 0 1,-1 0-1,1-1 1,0 1-1,-1-1 1,1 0-1,0 0 1,0-1-1,0 1 1,-1-1-1,1 1 1,0-1-1,6-1 1,-1 0 24,1 0 1,0-1-1,-1 0 1,1-1 0,16-7-1,-15 5-17,0-2 0,0 0 0,-1 0 0,0-1 0,0 0 0,0 0-1,-1-1 1,-1-1 0,1 1 0,-2-2 0,1 1 0,8-17 0,4-11 95,-2-1-1,18-54 1,-33 84-141,3-9 107,6-25 0,-11 39-184,0 0 0,0-1 0,-1 1 0,0-1 0,0 1 0,0 0 0,0-1 0,-1 1 0,1 0 0,-1-1 0,-2-6 0,2 11 58,1 0 0,-1-1 0,1 1 1,0-1-1,-1 1 0,1 0 1,-1-1-1,1 1 0,-1 0 1,1-1-1,-1 1 0,1 0 0,-1 0 1,1-1-1,-1 1 0,1 0 1,-1 0-1,1 0 0,-1 0 0,0 0 1,1 0-1,-1 0 0,1 0 1,-1 0-1,1 0 0,-1 0 1,1 0-1,-1 0 0,0 1 0,1-1 1,-1 0-1,1 0 0,-1 1 1,1-1-1,-1 0 0,1 0 1,-1 1-1,-1 1 0,-1-1 0,1 0 1,0 1-1,0-1 0,0 1 0,0 0 1,-3 2-1,-1 6 20,0 0 0,1 1 1,0-1-1,0 1 0,1 0 0,-5 22 0,4-9 16,1 1-1,-1 28 1,5-33-4,0-1 0,5 37 0,-3-45 44,0-1-1,1 0 1,0 1 0,1-1 0,0 0 0,9 16 0,-11-23-31,-1 0 0,1-1 0,0 1 0,0-1 0,0 0 0,0 0 0,0 0 0,1 0-1,-1 0 1,0 0 0,1 0 0,0-1 0,-1 1 0,1-1 0,0 0 0,0 0 0,0 0 0,-1 0 0,1 0 0,0-1 0,0 1 0,0-1 0,1 0 0,-1 0 0,0 0 0,0 0 0,0-1 0,0 1 0,0-1 0,0 1 0,-1-1 0,1 0 0,0-1 0,4-1 0,7-5 36,0-1 1,0-1-1,-1 0 0,-1 0 0,0-1 0,11-14 0,26-21-83,40-22-203,-76 59 197,1 0 1,1 2-1,-1 0 0,30-10 1,-39 16 26,0 0-1,1 0 1,-1 1 0,1-1 0,-1 1-1,1 1 1,-1-1 0,1 1 0,-1 0 0,0 0-1,1 0 1,-1 1 0,6 2 0,-1 0-5,-1 1 0,0 0 0,0 0 0,-1 0 0,0 2 0,9 6 0,-11-8 133,-9-6 162,-13-11 245,10 9-559,0 0 1,-1 1 0,0 0 0,1 1-1,-1-1 1,0 1 0,0 1 0,0-1-1,0 1 1,0 0 0,0 1-1,0 0 1,1 0 0,-1 0 0,0 1-1,0 0 1,1 0 0,-1 1 0,1 0-1,-7 4 1,1-1-1,1 1 1,0 1-1,1 0 0,0 0 0,0 1 0,1 0 1,0 1-1,0 0 0,-13 20 0,12-13 83,-16 33 1,24-44-30,-1 0 0,1 0 0,1 0 0,-1 0 0,1 0 1,1 0-1,-1 0 0,1 1 0,0-1 0,1 8 1,-1-13-24,0 0 0,0 0 0,1 0 0,-1 0 0,1 0 0,-1 0 0,1 0 0,0 0 0,-1 0 0,1 0 0,0 0 0,-1 0 0,1-1 0,0 1 0,0 0 0,0 0 0,0-1 0,0 1 0,0 0 0,0-1 0,0 1 0,0-1 0,0 0 0,0 1 0,0-1 0,0 0 0,0 0 1,1 1-1,-1-1 0,0 0 0,1 0 0,4 0 82,0 0 0,-1-1 1,1 1-1,10-3 0,-2-2-86,-1-1-1,0 0 1,0 0-1,0-1 1,-1-1-1,14-10 0,-10 6 139,8-6-124,-2-1 0,22-23 0,-34 50-251,-5-2 190,-1 1 0,1-1 0,-1 1 0,-1 0 1,3 7-1,-2-7 56,-1 1 0,1-1 1,8 11-1,-7-12 19,0 1-1,1-1 1,0-1-1,0 1 1,0-1 0,11 6-1,-13-8-14,0-1-1,0 0 1,1-1-1,-1 1 0,1-1 1,-1 0-1,1 0 1,0 0-1,-1-1 0,1 1 1,0-1-1,7-1 1,8-2 20,-1 0 0,1-2 0,0 0 0,-1-1 0,0-1 0,22-11 0,83-33-131,-66 27 132,29-14 163,-156 95-663,50-43 477,2 0 1,-1 2 0,2 0-1,0 1 1,1 0 0,-17 27 0,30-42-15,1 1 1,-1-1-1,1 1 1,0 0-1,0-1 1,0 1-1,0 0 1,0 0-1,1 0 1,-1 0-1,1-1 1,-1 5-1,2-6 1,-1 0-1,1 1 1,-1-1 0,1 1-1,-1-1 1,1 0-1,0 1 1,-1-1 0,1 0-1,0 0 1,0 0 0,0 0-1,0 0 1,0 0 0,0 0-1,0 0 1,0 0-1,1 0 1,-1 0 0,0-1-1,0 1 1,1 0 0,-1-1-1,1 1 1,1-1 0,7 3 26,-1 0 0,1-2 0,0 1 0,0-1 0,0 0 1,12-2-1,62-6-17,-41 1 164,66-19 0,-92 20-196,0-1 1,-1 0-1,0-2 0,0 0 0,-1 0 0,28-22 0,-23 13 10,-1-1 0,-1-2-1,30-39 1,39-75 13,-33 47-53,-49 80 49,87-140 55,-77 120 26,-2 0 1,-1-1-1,14-49 1,-17 41-178,-2 0 0,-2-1 0,2-69 0,-7 105 81,0 1 0,0-1 0,0 0 0,0 0 0,0 0 0,0 0 0,0 0 0,0 0 0,-1 0 0,1 0 0,0 0 0,0 0 0,-1 0 0,1 0 0,-1 0 0,1 0 0,-1 0 0,0-1 0,0 2 5,1 0 0,-1 0 0,1 0-1,-1 0 1,1 0 0,0 0 0,-1 0 0,1 0-1,-1 0 1,1 1 0,-1-1 0,1 0 0,-1 0-1,1 0 1,0 0 0,-1 1 0,1-1 0,-1 0-1,1 0 1,0 1 0,-1-1 0,1 0 0,0 1-1,-1-1 1,0 1 0,-4 5-117,0 1 0,-9 13 0,13-19 134,-110 204-264,94-166 342,1 0-1,-11 46 1,-12 84 137,36-153-198,-15 81 310,-6 107 1,24-199-323,-1 1 49,0-1 1,1 0 0,0 1 0,0-1 0,0 0 0,1 1 0,0-1 0,0 0 0,3 9 0,-4-13-40,1-1 1,-1 1-1,1 0 1,-1-1-1,1 1 1,-1 0-1,1-1 1,0 1-1,-1-1 1,1 1-1,0-1 1,-1 1-1,1-1 1,0 0-1,0 1 1,-1-1-1,1 0 1,0 1-1,0-1 1,0 0-1,-1 0 1,1 0-1,0 0 1,0 0-1,0 0 1,0 0-1,-1 0 1,1 0-1,0 0 1,1-1-1,3 0 18,-1-1-1,1 0 1,-1 0-1,5-3 0,-5 3 4,25-14 0,0-2 1,26-22-1,50-49-312,-56 47 310,-23 17 3,-20 19-70,0 0-1,0 1 1,0-1 0,0 1 0,1 0-1,0 1 1,9-5 0,-15 9 27,-1-1 0,0 1 0,0 0 0,1 0 0,-1 0 0,0 0 0,0 0 0,1 0 0,-1 0 0,0 0 0,0 0 0,1 0 0,-1 0-1,0 0 1,1 0 0,-1 0 0,0 0 0,0 0 0,1 0 0,-1 0 0,0 0 0,0 1 0,1-1 0,-1 0 0,0 0 0,0 0 0,0 0 0,1 0 0,-1 1 0,0-1 0,0 0 0,0 0 0,1 1 0,1 10-132,-7 17-56,4-26 188,-22 63-167,18-53 215,0 1 1,0 1 0,1-1-1,1 0 1,0 1 0,-1 20-1,4-32-36,0 0 0,0 0-1,0 0 1,0 0 0,1 0-1,-1 0 1,1-1 0,-1 1-1,1 0 1,0 0 0,0 0 0,0-1-1,0 1 1,0 0 0,0-1-1,0 1 1,3 2 0,-2-2-3,1 0 0,-1-1-1,1 1 1,-1-1 0,1 0 0,0 1 0,0-1 0,-1-1 0,1 1 0,5 1 0,0-1 15,0-1 0,0 1 0,0-2 0,0 1 0,0-1 0,0 0 0,12-4-1,-10 2-52,1-1-1,-1-1 1,0 0-1,0 0 1,-1-1-1,0 0 1,0 0-1,8-8 1,6-9-9,29-34 0,-14 13 159,-30 36-115,-8 8-7,0 0-1,0 0 1,0 0-1,0 0 1,0 0-1,0 0 1,0 0-1,0 0 1,0 0-1,0 0 1,0 0-1,0 0 1,0 0 0,0 0-1,0 0 1,0 0-1,0 0 1,0 0-1,0 0 1,0 1-1,0-1 1,0 0-1,0 0 1,0 0-1,0 0 1,0 0-1,0 0 1,0 0 0,1 0-1,-1 0 1,0 0-1,0 0 1,0 0-1,0 0 1,0 0-1,0 0 1,0 0-1,0 0 1,0 0-1,0 0 1,0 0-1,0 0 1,0 0 0,0 0-1,0 0 1,0 0-1,0 0 1,0 0-1,0 0 1,0 0-1,0 0 1,0 0-1,0 0 1,1 0-1,-1 0 1,-11 19-303,-45 86 409,40-72 121,15-30-216,-1 0-1,1 1 0,0-1 1,0 0-1,0 1 1,1-1-1,-1 1 0,1-1 1,-1 7-1,1-9 1,1 0 1,-1 0-1,0 0 0,0-1 1,0 1-1,0 0 0,1 0 0,-1 0 1,0 0-1,1 0 0,-1-1 1,1 1-1,-1 0 0,1 0 0,-1-1 1,1 1-1,0 0 0,-1-1 1,1 1-1,0-1 0,-1 1 0,1-1 1,0 1-1,0-1 0,-1 1 1,1-1-1,0 0 0,0 1 0,0-1 1,0 0-1,0 0 0,0 1 1,-1-1-1,1 0 0,0 0 0,0 0 1,0 0-1,0 0 0,0-1 1,1 1-1,6-2 19,1 0-1,-1 0 1,0-1 0,-1 0 0,1 0 0,0-1 0,-1 0-1,0-1 1,0 1 0,0-1 0,-1-1 0,1 1-1,-1-1 1,-1 0 0,1 0 0,-1-1 0,0 0-1,0 0 1,-1 0 0,0 0 0,0-1 0,-1 1 0,0-1-1,2-10 1,-4 15-27,2-5-31,-2 0 0,1 0-1,-1-1 1,0-10-1,-1 17 23,0-1-1,0 1 1,0 0-1,-1-1 1,1 1-1,-1 0 1,0-1-1,0 1 1,0 0-1,0 0 1,0 0-1,0 0 1,-1 0-1,1 0 0,-1 0 1,1 0-1,-1 0 1,0 1-1,-2-3 1,3 3 5,0 0 1,-1 1-1,1-1 0,0 0 1,0 1-1,-1-1 0,1 1 1,0 0-1,-1-1 0,1 1 1,-1 0-1,1 0 0,0 0 1,-1 0-1,1 0 1,-1 0-1,-1 0 0,0 1-11,-1 0-1,1 0 0,0 0 1,0 0-1,0 1 1,0-1-1,-3 3 0,-1 0-8,1 1 0,1-1 0,-1 1-1,1 1 1,-10 10 0,15-16 28,0 0-1,0 0 1,0 0 0,0 0 0,0 0 0,0 0-1,0 0 1,0 0 0,0 0 0,0 1 0,0-1-1,0 0 1,0 0 0,0 0 0,0 0 0,0 0-1,0 0 1,0 0 0,0 0 0,0 0 0,0 0-1,0 0 1,0 0 0,0 0 0,0 0 0,0 0-1,-1 0 1,1 0 0,0 1 0,0-1 0,1 0-1,-1 0 1,0 0 0,0 0 0,0 0 0,0 0-1,0 0 1,0 0 0,0 0 0,0 0 0,0 0-1,0 0 1,0 0 0,0 0 0,0 0 0,0 0-1,0 0 1,0 1 0,0-1 0,0 0 0,0 0-1,0 0 1,0 0 0,0 0 0,0 0 0,0 0-1,0 0 1,0 0 0,1 0 0,-1 0 0,0 0-1,0 0 1,0 0 0,0 0 0,0 0 0,0 0-1,0 0 1,0 0 0,0 0 0,8-2 75,12-8 53,22-12-69,1 1-1,55-17 1,-72 29-60,1 2 0,-1 0 0,2 2 0,-1 2 0,36-2 0,-57 5 14,1 1 0,-1-1-1,1 1 1,-1 0-1,0 1 1,1 0 0,-1 0-1,0 0 1,0 0-1,0 1 1,0 0 0,-1 0-1,1 1 1,8 7-1,-10-7 22,0 0-1,-1 0 1,1 0-1,-1 1 1,0-1-1,0 1 1,0 0-1,0 0 1,-1 0-1,0 0 1,0 0-1,0 1 1,-1-1-1,0 1 1,0-1-1,0 1 1,-1 8-1,-1-2 38,0-1 0,-1 1 1,0-1-1,-1 1 0,0-1 0,-1 0 0,0 0 1,0 0-1,-2-1 0,-7 13 0,16-26-14,0 0 1,0 0-1,1 0 0,-1 1 0,4-3 1,6-4-12,-6 3-39,0-1 0,0-1 0,-1 1 0,0-1 1,0 0-1,6-11 0,-7 9-11,2 0 1,-1 1 0,1 0-1,11-11 1,-17 19-7,-1 1 0,1 0 1,-1-1-1,1 1 0,-1 0 0,0 0 0,1-1 1,-1 1-1,1 0 0,-1 0 0,1 0 0,-1 0 1,1 0-1,0-1 0,-1 1 0,1 0 0,-1 0 1,1 0-1,-1 0 0,1 0 0,-1 1 0,1-1 0,-1 0 1,1 0-1,-1 0 0,1 0 0,-1 1 0,1-1 1,-1 0-1,1 0 0,-1 1 0,1-1 0,-1 0 1,0 1-1,1-1 0,-1 0 0,0 1 0,1-1 1,-1 1-1,0-1 0,1 1 0,12 23 117,-10-18-89,39 90 378,-24-50-211,-16-43-203,0 1-1,0-1 1,1 1-1,0-1 1,-1 0-1,1 0 1,4 3-1,7 9-388,-12-12-1728,2-1 4063,-2-2-2233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5:5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25 3072,'-1'-3'190,"1"3"-144,0-1-1,0 1 1,0 0 0,0-1 0,0 1 0,0 0 0,0-1 0,0 1 0,0-1-1,0 1 1,-1 0 0,1-1 0,0 1 0,0 0 0,0 0 0,-1-1-1,1 1 1,0 0 0,0-1 0,-1 1 0,1 0 0,0 0 0,0 0 0,-1-1-1,1 1 1,0 0 0,-1 0 0,1 0 0,0 0 0,-1-1 0,1 1-1,-1 0 1,-1-1 2042,2 1-1999,0-1-1,0 1 1,0 0 0,0 0 0,0 0 0,0 0-1,0 0 1,0 0 0,0-2 1242,0 2-1242,6-8 2503,-6 20-1577,-1 0 0,-1 13 1,-6 22-364,-4 60 18,9-58-420,-3 246 647,7-176-578,-1-70 124,0-45-296,0 0-1,0-1 0,0 1 0,-1 0 0,0 0 0,1 0 0,-1-1 0,-1 1 1,-2 6-1,4-10-146,0 0 0,0 0 0,0 0 0,0 0 0,0 0 1,0 0-1,0 0 0,0 0 0,0 0 0,0 0 0,0 0 0,0 0 0,0 0 1,-1 0-1,1 0 0,0 0 0,0 0 0,0 0 0,0 0 0,0 0 0,0 0 1,0 0-1,0 0 0,0 0 0,0 0 0,0 0 0,0 0 0,0 0 0,0 0 1,0 0-1,0 0 0,0 0 0,-1 0 0,1 0 0,0 0 0,0 0 1,0 0-1,0 0 0,0 0 0,0 0 0,0 0 0,0 0 0,0 0 0,0 0 1,0 0-1,0 0 0,0 0 0,0 0 0,0 0 0,0 0 0,0 0 0,0 0 1,0 0-1,0 0 0,0 1 0,0-1 0,0 0 0,0 0 0,0 0 0,0 0 1,0 0-1,0 0 0,0 0 0,0 0 0,0 0 0,0 0 0,0 0 1,0 0-1,0 0 0,-1-5-1225,0-2-1324,1 2 629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7:28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302 100 2720,'0'0'1925,"18"-5"1974,-18 5-3805,1-1 0,-1 1 0,0-1 0,1 1 1,-1-1-1,0 1 0,0-1 0,1 0 0,-1 1 0,0-1 0,0 1 1,0-1-1,0 1 0,0-1 0,0 0 0,0 1 0,0-1 1,0 1-1,0-1 0,0 0 0,0 1 0,0-1 0,0 1 1,0-1-1,-1 1 0,1-1 0,0 1 0,0-1 0,-1 1 0,1-1 1,0 1-1,-1-1 0,1 1 0,-1-1 0,1 1 0,0-1 1,-1 1-1,1 0 0,-1-1 0,1 1 0,-1 0 0,1-1 1,-1 1-1,1 0 0,-1 0 0,0 0 0,0-1 0,-2 1 19,1-1 1,-1 1-1,0-1 0,0 1 0,1 0 0,-1 0 0,0 0 0,0 1 0,0-1 1,1 1-1,-4 0 0,-11 5 166,1 1 0,0 1 0,0 0 0,0 1 0,1 1 1,1 0-1,-1 1 0,2 1 0,0 0 0,0 1 0,1 0 0,0 1 0,2 0 0,-17 27 0,24-35-228,-1 1-1,1 0 1,1 0-1,-1 0 0,1 0 1,0 0-1,-1 15 1,2-19-22,1 0 1,0 0 0,0 0-1,0-1 1,1 1-1,-1 0 1,1 0 0,-1 0-1,1 0 1,0-1 0,0 1-1,0 0 1,1-1 0,-1 1-1,1-1 1,-1 1 0,1-1-1,0 0 1,0 0 0,0 1-1,0-1 1,0-1-1,3 3 1,2 0 48,0 0 0,1 0-1,-1-1 1,1 0 0,0-1 0,0 0 0,0 0-1,0-1 1,0 1 0,16-1 0,-3-2 109,-1 0 1,0-1-1,27-7 0,-32 6 16,29-11-1,-38 12-159,0-1 0,-1 0 0,1 0-1,-1 0 1,0-1 0,0 0-1,9-8 1,-9 6-18,0 1 1,-1-1-1,0 0 0,0 0 1,0 0-1,-1-1 0,0 1 1,0-1-1,-1 0 0,1 0 1,-1 0-1,-1 0 0,0 0 1,0 0-1,0-1 0,-1 1 1,0 0-1,0 0 0,-2-12 1,0 12-61,0 1 0,0 0 1,0 0-1,-1 0 1,1 0-1,-1 1 1,-1-1-1,1 1 0,-8-9 1,7 10-7,1 1-1,-1-1 1,1 1 0,-1 0-1,0 1 1,-1-1 0,1 1-1,0 0 1,-1 0 0,1 0 0,-1 0-1,1 1 1,-1 0 0,-6-1-1,2 1 15,0 1-1,-1 0 1,1 0-1,0 1 0,0 0 1,-1 1-1,1 0 1,0 0-1,0 1 0,1 0 1,-1 0-1,1 1 1,-1 1-1,1-1 0,0 1 1,-12 11-1,7-5 61,1 0-1,1 1 1,0 0 0,0 1-1,1 0 1,1 0-1,0 1 1,-11 27-1,18-37-45,0 1 1,0 0-1,1 0 0,-1 0 0,1 0 0,1 0 0,-1 1 0,1-1 0,0 6 1,0-7 43,0-1 1,1 0 0,0 0 0,-1 0-1,1 1 1,1-1 0,-1 0-1,0 0 1,1 0 0,-1-1 0,1 1-1,0 0 1,0-1 0,0 1 0,0-1-1,3 3 1,-2-3 6,0 0-1,0 0 1,0 0 0,0-1-1,1 1 1,-1-1 0,0 0-1,1 0 1,-1 0-1,1 0 1,0-1 0,-1 1-1,1-1 1,-1 0 0,1 0-1,0-1 1,6 0 0,2-1-17,0-1 0,-1 0 0,1-1 1,12-6-1,-15 6-62,-1-1 0,0 0 0,1 0 0,-2-1 1,1 0-1,-1-1 0,0 1 0,0-1 0,-1-1 0,0 1 0,6-11 0,-4 7-29,-1-1 0,-1-1-1,0 1 1,0-1-1,-2 0 1,1 0 0,-2-1-1,0 1 1,2-15-1,-4 18 31,0 0-1,0 0 1,-1 0-1,0 0 1,-1 0-1,0 0 1,-1 0-1,-4-17 1,4 24 6,1-1 0,0 0 1,-1 0-1,0 1 0,0-1 0,0 1 0,0-1 1,-1 1-1,0 0 0,1 0 0,-1 0 1,0 0-1,0 1 0,0-1 0,-1 1 1,1 0-1,-1 0 0,1 0 0,-1 0 0,0 0 1,1 1-1,-1 0 0,0 0 0,0 0 1,-4-1-1,1 2-13,1 0 0,-1 0 0,1 0 0,-1 1 0,1 0 0,0 0 0,-1 0 0,1 1 0,0 0 0,0 1 0,0-1 0,0 1 0,0 0 0,1 0 0,-1 1 0,1 0 0,0 0 0,0 0 0,-6 7 0,-2 3-59,0 2 1,2-1-1,0 1 1,0 1-1,-10 23 0,10-20 97,2 0 0,1 1 0,0-1 0,1 2 0,2-1 0,-5 30-1,9-46 53,1 0 0,0 0 0,1 0 0,-1 0 0,1 0 0,0-1 0,0 1 0,0 0 0,1 0 0,-1-1 0,1 1 0,0-1 0,4 6 0,-4-7 2,0-1-1,0 0 1,0 1-1,0-1 1,0 0 0,1 0-1,-1 0 1,1 0-1,-1-1 1,1 1-1,0-1 1,0 1-1,0-1 1,-1 0 0,1 0-1,0 0 1,0-1-1,1 1 1,-1-1-1,0 1 1,0-1-1,5-1 1,5 0 16,1 0 1,-1-1-1,0-1 0,0 0 1,0-1-1,0-1 0,-1 0 1,1 0-1,15-10 0,-18 8 9,0 0 0,-1-1 0,0 0 0,0-1 0,0 0 0,-1 0 0,-1 0 0,9-14 0,-14 19-76,0 0 1,0 0 0,0 0-1,0-1 1,0 1 0,-1-1-1,0 1 1,0-1 0,0 1-1,-1-1 1,1 0 0,-1 0-1,0 1 1,-1-1 0,1 0-1,-1 1 1,0-1 0,0 0-1,0 1 1,-1-1 0,1 1-1,-1 0 1,-5-8 0,6 10-26,-1-1 1,1 1-1,-1 0 1,0 0 0,0 0-1,0 0 1,0 1-1,0-1 1,0 0-1,-1 1 1,1 0-1,0-1 1,-1 1 0,1 0-1,-1 0 1,0 0-1,1 1 1,-1-1-1,0 1 1,1-1 0,-1 1-1,-5 0 1,2 1-7,0-1 0,0 1 1,0 0-1,0 1 1,0-1-1,0 1 1,0 1-1,-9 4 0,2 1 116,1 1 0,0 0-1,1 1 1,0 0 0,1 1-1,0 0 1,-16 23 0,17-23-56,1 1 0,1 0-1,-1 1 1,-9 24 0,16-33 1,-1 0 1,1 0-1,-1 1 0,1-1 0,0 1 0,1-1 0,-1 1 0,1-1 1,0 1-1,0-1 0,0 1 0,1-1 0,0 1 0,0-1 0,0 0 0,0 1 1,1-1-1,-1 0 0,4 7 0,-2-8-6,-1-1 1,1 1-1,-1-1 0,1 1 1,0-1-1,0 0 0,0 0 1,0 0-1,0 0 0,0-1 1,1 1-1,-1-1 0,6 2 1,6 0 210,28 4 0,-24-6-90,0 0 0,-1-1 0,1-1 1,0-1-1,0-1 0,-1 0 0,1-2 1,26-9-1,-36 10-101,-1 0 0,0 0 1,0-1-1,-1 1 0,1-2 0,-1 1 1,12-13-1,-15 14-22,-1 0 0,0 0 1,0 0-1,0 0 0,0 0 0,0-1 0,-1 1 1,0-1-1,0 1 0,-1-1 0,1 0 0,-1 0 1,0 0-1,0 0 0,0-6 0,-1 9-32,0 0 0,-1-1 0,1 1 0,-1 0 1,1-1-1,-1 1 0,0 0 0,0 0 0,0 0 0,0 0 0,0 0 0,-1 0 0,1 0 0,-1 0 0,1 0 0,-1 1 0,0-1 0,1 1 0,-1-1 0,0 1 0,0-1 0,0 1 0,0 0 0,0 0 0,0 0 0,-1 0 0,1 1 1,-4-2-1,-2 0-21,0 0 1,0 1 0,0 0 0,0 0 0,0 1 0,0 0-1,-9 1 1,3 2 34,0 0-1,0 1 0,0 0 1,0 1-1,1 1 0,0 0 1,0 1-1,0 0 0,-18 15 1,26-19-32,1 1 1,-1 0 0,1-1-1,0 2 1,1-1 0,-1 0 0,1 1-1,-5 7 1,7-10 32,0 0 1,1-1-1,-1 1 0,0 0 0,1 0 1,-1 0-1,1 0 0,0 0 1,0 0-1,0-1 0,-1 1 1,2 0-1,-1 0 0,0 0 0,0 0 1,1 0-1,-1 0 0,1 0 1,-1-1-1,1 1 0,0 0 1,0 0-1,0-1 0,0 1 0,0 0 1,0-1-1,0 1 0,3 1 1,-2-1 18,0 0 1,0 0 0,1-1-1,-1 1 1,0-1 0,1 1-1,-1-1 1,1 0 0,0 0-1,-1 0 1,1 0 0,0-1-1,0 1 1,-1-1 0,1 0-1,0 0 1,4 0 0,3-1 106,-1 0 0,1-1 1,15-5-1,-16 4-68,1 0 0,-1 0 1,0-1-1,0 0 0,-1 0 0,1-1 0,-1-1 1,0 1-1,-1-1 0,9-8 0,-8 5-21,-1 0-1,1-1 1,-1 0-1,-1-1 1,0 1-1,0-1 1,-1 0-1,5-17 0,-5 11-50,-1 0-1,0-1 0,-2 1 0,0-1 0,0-19 0,-2 29-31,0 0-1,-1-1 1,0 1 0,0 0-1,-1 0 1,0 0-1,0 1 1,-7-14 0,8 18 21,0 0-1,-1 0 1,0 0 0,0 1 0,0-1 0,0 1 0,0-1 0,0 1 0,-1 0 0,1 0 0,-1 0 0,0 0 0,1 0 0,-1 1 0,0-1-1,0 1 1,0-1 0,0 1 0,0 0 0,0 1 0,-1-1 0,-4 0 0,1 0-20,1 1 0,-1 0-1,0 1 1,0-1 0,0 2 0,0-1 0,0 1 0,1-1-1,-9 5 1,1 1 52,0 0 0,0 0 0,1 2 0,1 0 0,-1 0 0,1 1 0,1 1 0,-14 15 0,10-9 9,0 1 0,-21 37 0,29-43-10,1 0 0,0 0 0,0 1 0,2 0 0,0 0 0,-4 17 0,8-26-5,-1 0 1,1 0-1,0 0 1,0 0-1,0 0 1,0 0-1,1 0 1,-1 0-1,1 0 1,0 0-1,1 0 1,-1 0-1,0-1 1,1 1-1,0 0 1,0-1-1,0 0 1,0 1-1,6 4 1,-4-3 18,1-2 1,-1 1 0,1-1 0,0 1-1,0-1 1,1-1 0,-1 1 0,0-1-1,1 0 1,0 0 0,0 0 0,11 1-1,1-2 67,0 0 0,0-2 0,0 0 0,0-1 0,-1 0 0,1-2 0,23-7 0,-31 8-37,-1 0-1,0 0 0,-1-1 1,1 0-1,-1-1 1,1 0-1,-1 0 1,-1-1-1,1 0 0,-1 0 1,0-1-1,10-12 1,-14 16-35,-1-1 1,0 0-1,0 0 1,3-7-1,-5 10-14,1-1-1,-1 1 1,0 0 0,1 0-1,-1 0 1,0-1-1,0 1 1,0 0 0,0 0-1,0 0 1,0-1 0,0 1-1,0 0 1,-1 0 0,1 0-1,0-1 1,-1 1-1,1 0 1,-1 0 0,0 0-1,1 0 1,-2-2 0,-1 1-16,0 0 1,1 0 0,-1 0-1,0 1 1,0-1 0,0 1 0,0 0-1,-1 0 1,1 0 0,0 0 0,0 0-1,-1 1 1,1 0 0,0-1-1,-1 1 1,1 0 0,-4 1 0,-12 1-113,-34 7 0,48-8 125,-20 5 22,1 0 0,0 2 0,0 1 0,0 1 0,2 0 0,-1 2 0,1 1 0,-26 20 0,44-30-7,0 0 0,1 1 0,-1-1 1,1 1-1,0-1 0,0 1 0,0 0 0,-2 5 0,5-8-21,0-1 0,-1 1-1,1 0 1,0-1-1,0 1 1,0 0 0,0-1-1,0 1 1,-1 0 0,1-1-1,0 1 1,0 0-1,1-1 1,-1 1 0,0 0-1,0-1 1,0 1 0,0 0-1,1-1 1,-1 1-1,0-1 1,0 1 0,1 0-1,-1-1 1,1 1-1,1 0-47,-1 1-1,1-2 1,-1 1-1,1 0 1,-1 0-1,1 0 1,0-1-1,0 1 1,-1-1-1,1 1 1,0-1-1,0 0 1,0 0-1,2 0 1,13 1-2191,-1-2 1,27-3 0,7-6-5747,-3 2 2565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3:39.2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111 185 9216,'-71'-45'3424,"53"34"-2656,4-6-224,9 9 672,2 1-768,3-6 895,3 1-767,7-3-640,7-1 0,1 4-2239,6-1 1279,-3 6-3840,2-1 2688,-9 8-1952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3:39.6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95 9568,'-40'-31'3520,"26"19"-2720,1 4-256,13 4 1152,3-1-1057,7 2 1409,7-2-1152,11 2 640,17-6-896,27 1-160,31 5-288,5-1-352,-5 4 96,-17 0-1408,-5 0 832,-1 4-4319,15-1 2751,4-3-5248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3:42.3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344 580 1984,'23'-28'2336,"-9"11"1717,-12 14-3546,0 1 0,0-1 0,-1 0 0,0 0 0,1 0 0,-1 0 0,0 0 0,0 0-1,-1 0 1,1 0 0,-1 0 0,1 0 0,-1-1 0,0 1 0,0 0 0,-1 0 0,1 0 0,-2-6 0,2 7-431,0 0 0,-1 1 0,1-1 0,0 1 0,-1-1 1,0 1-1,1-1 0,-1 1 0,0-1 0,0 1 0,0 0 0,0-1 0,0 1 1,0 0-1,0 0 0,0 0 0,0 0 0,-1 0 0,1 0 0,0 0 1,-1 0-1,1 0 0,-1 0 0,1 1 0,-1-1 0,1 1 0,-1-1 0,1 1 1,-1 0-1,1-1 0,-1 1 0,0 0 0,1 0 0,-1 0 0,0 0 0,1 1 1,-1-1-1,1 0 0,-4 1 0,-24 13 149,1 1 0,-37 25 0,-5 3 263,53-34-317,0 1 1,1 1-1,0 1 0,1 0 1,1 1-1,-26 28 1,38-39-150,1 0 1,-1 0-1,1 0 1,0 0 0,-1 0-1,1 0 1,0 1 0,0-1-1,0 0 1,1 1-1,-1-1 1,1 1 0,-1-1-1,1 1 1,0-1 0,0 1-1,0-1 1,0 6-1,1-6-3,0 1-1,0-1 0,0 0 0,1 1 0,-1-1 1,0 0-1,1 0 0,-1 1 0,1-1 0,0 0 1,0-1-1,0 1 0,0 0 0,0-1 0,0 1 1,0-1-1,5 3 0,5 2 88,1-1 1,0 0-1,0-1 0,19 4 0,55 3 366,-66-10-300,1-1 0,0-1 0,0-1 0,0-1 1,22-6-1,104-35 165,-124 35-259,0 0-1,0-2 0,-1-1 1,0 0-1,-1-2 0,0 0 1,27-26-1,76-88-13,-113 116-392,16-15 0,-27 27 324,-1 0 0,0 0 1,0 0-1,0 0 0,0 0 0,0 0 1,0 0-1,0 0 0,0 0 0,0 0 1,0 0-1,0-1 0,0 1 0,0 0 1,0 0-1,0 0 0,0 0 1,1 0-1,-1 0 0,0 0 0,0 0 1,0 0-1,0 0 0,0 0 0,0 0 1,0 0-1,0 0 0,0 0 0,0 0 1,0 0-1,0 0 0,1 0 0,-1 0 1,0 0-1,0 0 0,0 0 0,0 1 1,0-1-1,0 0 0,0 0 0,0 0 1,0 0-1,0 0 0,0 0 0,0 0 1,0 0-1,0 0 0,0 0 0,0 0 1,0 0-1,1 0 0,-1 0 1,0 0-1,0 1 0,0-1 0,0 0 1,0 0-1,0 0 0,0 0 0,0 0 1,0 0-1,0 0 0,0 0 0,0 0 1,0 0-1,0 1 0,4 10-69,0 2 0,0-1 0,-1 0 0,-1 1 0,1 16-1,0-10 43,6 29 0,-2-25 89,-6-16 42,1 0 0,0 0-1,0 0 1,1-1-1,3 8 1,-5-13 145,-1-10 118,-1-2-366,0 0-1,-1-1 1,0 1 0,-1 0-1,-1 0 1,1 0 0,-8-13-1,9 19-46,0 0 1,-1 1-1,1-1 0,-1 1 1,0 0-1,0 0 0,-1 0 0,1 0 1,-1 1-1,0-1 0,0 1 0,0 0 1,0 0-1,0 0 0,-1 1 1,1-1-1,-1 1 0,0 0 0,0 0 1,0 1-1,0 0 0,0 0 0,0 0 1,0 0-1,0 1 0,0 0 0,0 0 1,0 0-1,-1 0 0,1 1 1,0 0-1,0 0 0,0 1 0,0-1 1,1 1-1,-10 4 0,1 2 64,-1 0-1,1 1 0,1 1 1,-1-1-1,2 2 0,-1 0 1,2 0-1,-1 1 0,2 1 1,-1 0-1,2 0 0,0 0 1,-8 17-1,14-25 9,1-1 0,-1 0 1,1 0-1,-1 1 0,1-1 0,0 1 1,1 0-1,-1-1 0,1 1 0,0-1 0,0 1 1,2 8-1,-2-11 7,1 1 0,0-1 1,0 0-1,0 1 0,0-1 1,0 0-1,0 0 0,1 0 1,-1 0-1,1 0 0,-1 0 0,1 0 1,0 0-1,0-1 0,0 1 1,0-1-1,0 1 0,0-1 0,0 0 1,0 1-1,1-1 0,-1-1 1,0 1-1,1 0 0,2 0 1,7 2 51,1-2 1,-1 1 0,1-1 0,0-1 0,-1 0 0,1-1 0,-1-1 0,23-5 0,-15 2 1,-1-1 0,0-1 0,-1-1 0,33-18 0,-40 18-78,1 0 0,-1 0 1,-1-1-1,0-1 1,0 0-1,11-15 1,2-6-161,18-35-1,-28 40 100,-11 21 27,0 0 0,1 0 0,-1 0 1,1 0-1,6-8 0,-7 30-253,3 47 163,0-13 67,-3-38 78,-1 0 0,1 0 0,1-1 0,1 1 0,0 0 0,0-1 0,11 20 0,-13-29 3,-1-1 0,1 0 0,0 0 0,0 0 0,0 0 0,0 0 0,0-1 0,0 1 0,0 0 0,1-1 0,-1 0 1,0 1-1,1-1 0,0 0 0,-1 0 0,1-1 0,-1 1 0,1-1 0,0 1 0,0-1 0,-1 0 0,1 0 0,0 0 0,-1 0 0,1 0 0,3-1 0,9-2 64,-1 0-1,0-1 0,23-10 0,-21 8-99,5-2 42,45-15 7,-1-3 0,61-35-1,-117 55-34,1 1-1,0 0 0,0 0 0,0 1 0,0 0 0,21-4 0,-31 8-18,1 0 0,0-1 0,0 1 1,0 0-1,0 0 0,0 1 0,0-1 0,0 0 0,0 0 0,-1 0 0,1 1 0,0-1 1,0 0-1,0 1 0,0-1 0,0 0 0,-1 1 0,1-1 0,0 1 0,-1 0 0,1-1 1,1 2-1,-1 0 10,0-1 0,-1 1 0,1-1 0,0 1 0,-1 0 0,1-1 0,-1 1 0,1 0 0,-1-1 0,0 1 0,0 2 0,0 6 60,-1-1 0,0 1 0,-3 14-1,2-19-34,-8 27 256,8-26-226,-1 0-1,1 0 0,0 0 0,1 1 0,-2 10 0,17-26 178,-1-3-238,0 0 0,-1-1 0,-1 0 0,13-18 1,-16 20-88,0-1 37,1 1-1,1 0 0,0 1 1,0 0-1,1 0 0,12-9 1,-22 19 54,-1 0-1,1 0 1,0 0 0,-1-1 0,1 1 0,0 0 0,-1 0-1,1 0 1,0 0 0,-1 0 0,1 0 0,0 0 0,-1 0-1,1 0 1,0 0 0,-1 1 0,1-1 0,-1 0 0,1 0-1,0 1 1,-1-1 0,1 0 0,-1 0 0,1 1 0,-1-1-1,1 1 1,-1-1 0,1 1 0,-1-1 0,1 1 0,-1-1-1,1 1 1,-1-1 0,0 1 0,1 0 0,0 2 0,1-1 0,-1 1 0,0-1 0,1 1 0,-1-1 0,-1 1 0,2 4 0,-1 7-36,0 0-1,-2 18 0,0-22 82,0 1 1,1-1 0,0 1 0,1-1 0,4 17-1,-5-25-38,1 1 0,0 0 0,0 0-1,0-1 1,0 1 0,1-1 0,-1 1-1,1-1 1,-1 0 0,1 1 0,0-1-1,0 0 1,2 2 0,-2-3 27,0 0 1,0 0-1,0 0 1,0-1 0,0 1-1,0 0 1,0-1-1,0 0 1,0 1-1,0-1 1,0 0-1,0 0 1,0 0-1,0 0 1,1 0-1,-1-1 1,0 1 0,3-2-1,21-4 66,-14 4-110,-1-1 0,17-6-1,225-87 186,-231 88-99,-13 5-173,1-1 1,0 1-1,12-2 0,-20 5 94,0 0 0,0-1-1,-1 1 1,1 0 0,0 0 0,-1 0-1,1 0 1,0 1 0,0-1 0,-1 0 0,1 1-1,0-1 1,-1 1 0,1-1 0,-1 1-1,1 0 1,0 0 0,-1 0 0,0 0-1,1 0 1,-1 0 0,0 0 0,1 0-1,1 3 1,-1-1-3,-1 0-1,1 1 0,0-1 1,-1 0-1,0 1 1,0-1-1,0 1 1,0-1-1,-1 1 0,1 0 1,-1-1-1,0 8 1,-1 1 174,-1-1 0,-5 20 1,5-22-169,1-8 7,1-1-1,0 0 0,0 0 1,0 1-1,0-1 1,0 0-1,0 0 1,0 1-1,0-1 1,0 0-1,0 0 1,0 1-1,0-1 0,0 0 1,0 0-1,0 1 1,0-1-1,0 0 1,0 0-1,0 1 1,0-1-1,0 0 0,0 0 1,0 1-1,1-1 1,-1 0-1,0 0 1,0 1-1,0-1 1,0 0-1,1 0 1,-1 0-1,0 1 0,10-3 130,11-13 42,28-35-408,-35 33 106,2 2 0,20-17 0,-15 20 37,-20 12 84,-1 0-1,0 0 0,1 0 1,-1 0-1,0 0 1,1 1-1,-1-1 0,0 0 1,1 0-1,-1 0 1,0 1-1,0-1 1,1 0-1,-1 1 0,0-1 1,0 0-1,0 0 1,1 1-1,-1-1 0,0 0 1,0 1-1,0-1 1,0 0-1,0 1 0,1-1 1,-1 1-1,0-1 1,0 1-1,3 11-140,-3 0 233,0 0 0,0 0 0,-4 20 1,0 18 133,4-49-215,0 0 0,0 0 0,0 0-1,0 0 1,0 0 0,0 0 0,0 1 0,0-1-1,1 0 1,-1 0 0,0 0 0,1 0 0,-1 0-1,1 0 1,-1 0 0,1 0 0,0-1 0,-1 1-1,1 0 1,0 0 0,0 0 0,-1-1 0,1 1-1,0 0 1,0-1 0,0 1 0,0 0 0,0-1 0,0 0-1,0 1 1,0-1 0,0 1 0,0-1 0,0 0-1,0 0 1,0 0 0,1 0 0,0 0 0,5 0 7,0 0 1,0-1 0,0 0-1,-1-1 1,8-2 0,-3 1-18,261-76-548,-209 56 266,-73 27 261,0 1 0,0 1 1,0 0-1,0 0 0,1 1 1,0 0-1,-10 10 0,18-15 41,-1-1 0,1 1-1,0 0 1,0-1 0,0 1-1,0 0 1,0-1-1,1 1 1,-1 0 0,0 0-1,1 0 1,-1 0 0,1 0-1,0 0 1,0 0 0,0 3-1,0-4-8,0 0 1,0 0-1,1 0 0,-1 0 0,1 0 1,-1 0-1,1 0 0,-1 0 0,1 0 1,-1 0-1,1 0 0,0 0 0,-1-1 1,1 1-1,0 0 0,0 0 1,0-1-1,0 1 0,0-1 0,-1 1 1,1 0-1,0-1 0,0 0 0,0 1 1,0-1-1,1 0 0,-1 1 0,0-1 1,0 0-1,1 0 0,4 1-7,0-1 0,0 0-1,0 0 1,0 0 0,0-1-1,0 0 1,0 0 0,0 0-1,0-1 1,-1 0 0,1 0 0,-1 0-1,1-1 1,8-6 0,-10 6-19,0 1 1,-1-1-1,0 0 1,0 0-1,0-1 1,0 1-1,-1-1 1,1 1 0,-1-1-1,0 0 1,0 0-1,0 0 1,0 0-1,-1 0 1,0 0-1,0 0 1,0-1 0,0 1-1,0 0 1,-1-7-1,0 10 21,0-1-33,1 0 1,-1 0-1,0 0 1,0-1-1,0 1 1,-1 0-1,1 0 1,0 0-1,-1 0 1,0 0-1,1 0 1,-1 0-1,0 0 1,0 0-1,0 0 1,0 0-1,0 0 1,-1 0-1,-1-2 0,-3 0 5,9 6 20,8 9 188,-6-6-159,0-1-1,-1 0 1,2-1-1,-1 1 1,0-1-1,1 0 0,-1 0 1,1 0-1,0-1 1,0 0-1,0 0 0,0-1 1,0 0-1,0 0 1,1 0-1,-1 0 1,12-2-1,3 0 103,-1-2 0,0 0-1,1-1 1,23-9 0,-25 6-101,0 0 0,-1-2 1,0 0-1,0-1 0,-1-1 0,0-1 1,24-22-1,-8 3 68,-2-1 0,37-49 0,-12 5 102,63-110 0,-109 164-147,14-35 0,-8 16-34,-15 38-11,8-22-24,-8 24 16,-1-1-1,0 1 1,1 0-1,-1-1 1,0 1-1,0 0 1,0-1-1,0 1 1,0-1-1,0 1 1,0 0-1,-1-1 1,1 1-1,0 0 1,-2-2-1,2 2 4,0 1 0,0 0-1,0 0 1,0 0 0,0 0-1,-1 0 1,1 0 0,0 0 0,0 0-1,0 0 1,0 0 0,0 0 0,-1 0-1,1-1 1,0 1 0,0 0 0,0 0-1,0 0 1,-1 0 0,1 0-1,0 1 1,0-1 0,0 0 0,0 0-1,-1 0 1,1 0 0,0 0 0,0 0-1,0 0 1,0 0 0,0 0-1,-1 0 1,1 0 0,0 0 0,0 1-1,0-1 1,0 0 0,0 0 0,-7 7-67,6-6 56,-23 23-60,1 2 0,1 1 1,2 0-1,-30 53 0,-58 175 627,18 9-3496,89-258 2354,-3 6-2251,-11 25 0,14-35 2139,-1 1-1,1-1 1,0 0-1,-1 1 1,0-1-1,1 0 1,-1 0-1,0 0 1,0 0-1,0 0 1,0-1-1,-1 1 1,1 0-1,0-1 1,-5 2-1,6-3 435,0 1 0,0-1 0,0 0 0,0 0 0,0 0 0,0 0 0,0 0-1,0 0 1,0 0 0,1 0 0,-1 0 0,-1-1 0,-12-6-2867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3:42.6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28 165 11392,'-28'-40'4224,"38"32"-3297,17-12-255,-4 12 1184,7-4-1152,11 0 928,23-1-960,39 2-288,18 2-224,-5 1-352,-8 5 96,-3-6-3488,11 1 1984,0 5-4927,-3 3 3679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3:45.6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405 129 3904,'1'0'75,"0"0"0,-1-1-1,1 1 1,0 0 0,-1-1 0,1 1 0,0 0 0,-1-1-1,1 1 1,-1-1 0,1 1 0,0-1 0,-1 1 0,1-1-1,-1 1 1,0-1 0,1 0 0,-1 1 0,1-1 0,-1 0-1,0 1 1,1-1 0,-1 0 0,0 0 0,0 1 0,0-1-1,0 0 1,0 0 0,0 1 0,0-2 0,3-4 3357,-3 5-3363,0 1-1,1 0 0,-1 0 1,0-1-1,0 1 1,0 0-1,0 0 0,1-1 1,-1 1-1,0 0 1,0 0-1,0-1 0,0 1 1,0 0-1,0-1 0,0 1 1,0 0-1,0 0 1,0-1-1,0 1 0,0 0 1,0-1-1,0 1 1,0 0-1,0-1 0,-1-2 300,0 1 0,0-1 0,0 1 1,0-1-1,-1 1 0,1-1 0,0 1 0,-1 0 0,0-1 0,0 1 0,1 0 0,-1 0 0,0 0 0,-1 1 0,-2-4 0,0 3-96,0-1 1,0 1-1,0 0 0,-1 0 1,1 0-1,0 1 0,-8-2 0,-2 1-68,0 1 1,0 1-1,1 0 0,-30 4 0,28-1-17,0 1 1,0 0-1,1 1 1,-1 1-1,1 1 1,-27 15-1,33-17-107,0 1-1,0 1 1,1-1-1,0 1 1,0 1-1,1 0 1,0 0-1,0 0 1,1 1 0,0-1-1,-7 15 1,12-20-64,-1 0 1,1 0-1,0-1 0,0 1 1,0 0-1,0 0 1,1 0-1,-1 0 1,1 0-1,0 0 1,0 0-1,0 0 0,0 0 1,0 0-1,1 0 1,-1 0-1,1 0 1,0 0-1,0 0 1,0 0-1,0-1 0,0 1 1,1 0-1,-1-1 1,1 1-1,0-1 1,0 1-1,0-1 1,0 0-1,0 0 0,0 0 1,1 0-1,-1 0 1,1 0-1,3 2 1,5 1 23,0 1 1,1-1-1,0-1 1,0 0-1,0-1 1,0 0-1,0-1 1,1 0-1,20 0 1,8-2-404,66-8 1,-80 4 307,1 0 0,-2-2 0,1-1 0,-1-1 0,0-1 0,48-25 1,-53 24 118,-16 8 21,0 0 1,0-1 0,0 1 0,0-1 0,0 0-1,-1 0 1,0-1 0,1 0 0,-1 1 0,4-7 0,-12 11 127,-2 2-232,1 0 0,0 1 0,0 0 0,0 0 0,0 0 0,1 1 0,0-1 0,0 1 0,0 0 0,0 0 0,1 0 0,0 1 0,-4 7 1,5-9 63,1 0 0,-1 0 0,1 0 0,0 0 0,0 0 0,0 0 1,1 0-1,-1 1 0,1-1 0,0 0 0,0 0 0,0 1 0,1-1 1,0 0-1,0 0 0,0 0 0,0 1 0,0-1 0,1 0 0,3 5 1,-4-6-18,1-1 1,-1 0 0,1 0 0,0 0 0,0 0 0,0 0-1,0 0 1,0 0 0,0-1 0,0 1 0,0-1-1,1 0 1,-1 1 0,1-1 0,-1 0 0,1 0 0,-1-1-1,1 1 1,0 0 0,-1-1 0,1 0 0,0 0 0,-1 1-1,6-2 1,3-1-32,-1 0-1,1-1 1,-1 0-1,0-1 1,10-4-1,-10 4-71,18-8-126,35-21 1,-53 27 158,0 0 0,0-1 1,0-1-1,-1 0 0,0 0 0,10-13 0,-17 18 50,0 0 0,0 1-1,0-1 1,0-1 0,0 1-1,-1 0 1,0 0 0,0-1 0,1 1-1,-2 0 1,1-1 0,0 1-1,-1-1 1,0 1 0,0-1 0,0 1-1,0-1 1,0 0 0,-1 1-1,1-1 1,-1 1 0,0 0-1,0-1 1,-1 1 0,1 0 0,-2-4-1,0 2-12,0 1-1,0 0 0,-1 0 1,1 0-1,-1 0 0,0 1 1,0-1-1,0 1 0,0 0 1,0 0-1,-1 0 0,0 1 1,1 0-1,-1 0 1,0 0-1,-10-2 0,7 2-15,-1 1 1,0 0-1,1 1 0,-1 0 0,1 0 1,-1 1-1,0 0 0,1 0 0,-12 4 0,14-3 46,-1 0-1,1 1 0,0 0 0,0 0 0,0 0 1,0 1-1,0-1 0,1 1 0,0 1 0,0-1 1,0 1-1,-7 8 0,10-11 11,1 0 0,0 0 0,-1 1-1,1-1 1,0 0 0,0 0 0,0 1 0,0-1 0,1 1 0,-1-1-1,1 1 1,-1-1 0,1 1 0,0 4 0,0-6-10,1 0 0,-1 1 1,0-1-1,1 0 0,-1 1 0,1-1 1,-1 0-1,1 1 0,0-1 1,0 0-1,0 0 0,-1 0 0,1 0 1,0 0-1,0 0 0,0 0 0,1 0 1,-1 0-1,0 0 0,0-1 1,0 1-1,1 0 0,-1-1 0,0 1 1,1-1-1,1 1 0,6 1 54,-1-1-1,1 0 1,0 0-1,0-1 1,-1-1-1,1 1 1,14-4 0,3 1-4,68-11 119,99-28 0,14-2-214,-204 43 16,-1 1 1,1-1-1,0 1 0,-1 0 0,1 0 1,0 0-1,-1 0 0,1 1 0,0-1 0,-1 1 1,1-1-1,4 3 0,-6-2 5,0-1 1,0 1-1,0 0 1,0 0-1,0 0 0,0 0 1,0 0-1,-1 0 0,1 0 1,0 0-1,-1 0 1,1 1-1,-1-1 0,1 0 1,-1 0-1,1 1 0,-1-1 1,0 0-1,0 0 1,0 1-1,0-1 0,0 0 1,0 1-1,0-1 0,0 0 1,0 1-1,-1 1 1,-1 6 59,-1 1 0,-1-1 0,1 0 0,-2 0 0,1-1 1,-10 15-1,-8 14-159,20-31 70,-9 12 296,10-17-108,4-2-179,-1 0 0,0 0 0,0 0 0,0-1 0,0 1 0,0 0 0,0-1 0,-1 1 0,1-1 0,0 1 0,-1-1 0,3-4 0,6-5-251,0 2 197,0 1 1,1 0-1,0 0 1,0 1-1,1 1 1,0 0-1,17-6 1,0 2-26,0 1-1,34-6 1,-59 14 71,1 1 0,-1 0-1,0-1 1,0 1 0,1 1-1,-1-1 1,0 1 0,0-1-1,0 1 1,0 1 0,1-1-1,-1 0 1,-1 1 0,8 3-1,1 3 175,0 1 0,-1 0-1,12 11 1,-15-12-62,1 0 0,0-1 1,1 1-1,0-2 0,16 10 0,-19-14-18,-1 0 0,1 0 0,-1 0 0,1-1 0,0 0-1,-1 0 1,1 0 0,0-1 0,0 0 0,0-1 0,-1 1 0,1-1 0,0-1 0,-1 1-1,1-1 1,-1 0 0,9-4 0,-2-1-8,0 0 0,0-1 0,-1-1 0,0 0-1,-1 0 1,21-22 0,0-3-39,-6 8 78,-2-1 1,27-38-1,-9 13-34,-39 51-267,-3 7 118,-3 10 37,-10 26-25,8-21 128,-13 30 0,2-14 102,-2-1 1,-2-1-1,-35 48 0,55-81-178,-1-1 0,0 0 0,0 0-1,0 0 1,-1 1 0,1-1 0,0 0-1,0 0 1,0 0 0,-1-1 0,1 1-1,0 0 1,-1 0 0,1-1 0,-1 1-1,1-1 1,-1 1 0,1-1 0,-1 0-1,0 1 1,1-1 0,-3 0 0,2-1-56,-1 1 1,0-1-1,1 0 0,-1 0 1,0 0-1,1-1 1,-1 1-1,1 0 0,0-1 1,-1 0-1,-3-3 0,0-1-88,1 0-1,0 0 1,-6-8-1,-3-4 98,14 18 58,-1-1 0,1 1 0,0 0 0,-1-1 0,1 1 0,0 0 0,-1-1 0,1 1 0,0 0-1,0-1 1,-1 1 0,1 0 0,0-1 0,0 1 0,0-1 0,-1 1 0,1-1 0,0 1 0,0 0 0,0-1 0,0 1 0,0-1 0,0 1 0,0-1 0,0 1 0,0-1 0,0 1 0,0-1 0,0 1 0,0 0 0,1-1 0,-1 1 0,0-1 0,0 1 0,1-1 0,-1 1 11,1-1 0,0 1 0,0 0 0,-1 0 0,1 0 0,0 0 0,0 0 0,-1 0 0,1 0 1,0 0-1,0 0 0,0 0 0,-1 0 0,1 0 0,0 1 0,-1-1 0,1 0 0,0 1 0,-1-1 1,1 0-1,0 1 0,0 0 0,10 6 66,-1-1 0,1 0 0,0-1 0,0 0 0,1 0 1,-1-1-1,1-1 0,0 0 0,0-1 0,0 0 0,21 0 0,157-19 643,-156 11-681,0-2 1,0-1-1,46-19 0,-61 20-55,-1-1 0,0-1 0,-1-1 0,0 0 0,0-1 0,-1-1 0,15-16 0,-17 5 111,-11 23-154,-5 6 46,-4 8 3,-6 6 33,-2 0 0,-17 17 0,16-18 170,-25 36 0,41-53-169,-1-1-1,1 1 0,-1 0 0,1-1 0,0 1 0,-1-1 0,1 1 0,0-1 0,-1 1 0,1-1 0,0 1 0,0-1 0,-1 0 0,1 1 0,0-1 0,0 0 0,1 1 0,2-1-14,-1 0 1,0 0-1,1 0 0,-1-1 1,1 1-1,-1-1 0,0 0 1,0 0-1,1 0 0,-1 0 1,0-1-1,0 1 0,5-5 1,7-3-175,17-16 1,-27 21 137,34-33-57,-27 25-13,0 1 0,19-14-1,-35 40 50,-1-3 102,2-4 0,-1-1 1,1 1 0,1 0-1,-1 0 1,1 0 0,1 0-1,-1 0 1,2 0 0,-1 12-1,1-18-40,0-1 0,0 0 0,1 0-1,-1 0 1,0 0 0,0 1-1,1-1 1,-1 0 0,1 0-1,-1 0 1,1 0 0,0 0-1,-1 0 1,1 0 0,0 0-1,0 0 1,0 0 0,0-1-1,-1 1 1,1 0 0,0 0 0,0-1-1,0 1 1,1-1 0,-1 1-1,0-1 1,0 1 0,0-1-1,0 0 1,0 1 0,1-1-1,-1 0 1,0 0 0,2 0-1,3 0 27,1-1 0,-1 0-1,1 0 1,-1 0-1,8-3 1,-3 1-43,12-3 13,17-5 99,75-28-1,-53 9-85,103-66 1,-137 79 23,-28 17-37,0 0 0,0-1 0,1 1-1,-1 0 1,0 0 0,0 0 0,1 0 0,-1-1-1,0 1 1,1 0 0,-1 0 0,0 0 0,0 0 0,1 0-1,-1 0 1,0 0 0,1 0 0,-1 0 0,0 0-1,1 0 1,-1 0 0,0 0 0,0 0 0,1 0 0,-1 0-1,0 0 1,1 0 0,-1 0 0,0 1 0,0-1-1,1 0 1,-1 0 0,0 0 0,0 0 0,1 1 0,-1-1-1,0 0 1,0 0 0,0 1 0,1-1 0,-1 0-1,0 0 1,0 1 0,0-1 0,0 0 0,0 0 0,0 1-1,1-1 1,-1 0 0,0 1 0,0-1 0,0 0-1,0 0 1,0 1 0,0-1 0,0 0 0,0 1 0,0-1-1,0 0 1,0 0 0,-1 1 0,1-1 0,0 0-1,0 1 1,0-1 0,0 0 0,-1 1 0,1-1 1,-1 11 51,0 1 0,-1-1 0,-1 1 0,0-1-1,-6 16 1,3-11 158,-6 30 0,12-45-211,0 1 0,-1-1 0,1 0 0,0 1 0,0-1 0,0 1 0,0-1 0,1 1 0,-1 1 0,0-3 4,1 1 1,-1-1-1,0 0 0,1 1 0,-1-1 0,0 0 0,0 1 1,1-1-1,-1 0 0,1 0 0,-1 1 0,0-1 1,1 0-1,-1 0 0,1 0 0,-1 1 0,0-1 0,1 0 1,-1 0-1,1 0 0,-1 0 0,1 0 0,-1 0 0,0 0 1,1 0-1,-1 0 0,1 0 0,-1 0 0,1 0 1,-1 0-1,0-1 0,1 1 0,-1 0 0,1-1 0,12-2-40,-2-1 0,1 0-1,0-1 1,-1-1 0,0 0-1,14-9 1,-4 2-2,37-18 0,-35 20 21,-22 11 14,-1-1 1,1 1-1,0-1 0,0 1 0,0-1 1,0 1-1,0 0 0,0-1 0,0 1 1,0 0-1,0 0 0,0 0 0,0 0 1,0 0-1,0 0 0,0 0 0,0 0 1,0 0-1,0 0 0,-1 0 0,1 1 1,0-1-1,0 0 0,2 2 0,-2-1 3,0 0 0,-1 0 0,1 0 0,0 0 0,-1 0 0,1 0-1,-1 0 1,1 0 0,-1 1 0,1-1 0,-1 0 0,0 0 0,1 1-1,-1-1 1,0 0 0,0 2 0,0 4 78,-1 1-1,1-1 1,-1 0 0,-1 0-1,-3 12 1,5-18-66,-8 23 124,8-23-131,-1 0 0,1 0 0,0 0 0,-1 0 0,1 1 0,0-1 0,0 0 0,0 0 0,0 0 0,0 1 0,0-1 0,0 0 0,1 2 0,-1-2-2,1-1 0,-1 0-1,0 0 1,1 0-1,-1 1 1,1-1 0,-1 0-1,0 0 1,1 0 0,-1 0-1,1 0 1,-1 0-1,1 0 1,-1 0 0,0 0-1,1 0 1,-1 0-1,1 0 1,-1 0 0,1 0-1,-1-1 1,0 1 0,1 0-1,-1 0 1,1 0-1,-1-1 1,14-7-294,-10 5 220,24-14-160,0 2-1,1 2 1,1 0-1,59-16 1,-87 28 228,1 1 0,-1-1 0,0 1 0,1 0 0,-1 0 0,1-1 0,-1 2 0,1-1 0,-1 0 0,1 0-1,-1 1 1,1-1 0,-1 1 0,0 0 0,5 2 0,-6-3 17,0 1 0,0 0 0,1 0 1,-1 1-1,0-1 0,0 0 0,0 0 0,0 0 0,0 1 0,-1-1 0,1 0 0,0 1 0,-1-1 0,1 1 0,-1-1 0,1 1 0,-1-1 0,1 1 0,-1-1 0,0 1 0,0-1 1,0 1-1,0 0 0,0-1 0,0 1 0,-1 2 0,0 3 71,-2 17 199,3-23-274,-1 0 0,1 0 0,1 0 0,-1 1 0,0-1 0,0 0 0,0 0 0,0 0 0,1 0 0,-1 0 0,1 0 0,-1 0 0,1 0 0,-1 0 0,1 0 0,-1 0 0,1 0 0,0 1 0,2 0 0,0 0 0,1-1 0,-1 1 0,0-1 0,0 1 0,1-1-1,-1 0 1,1 0 0,-1 0 0,8 0 0,39 0 9,-32-1-11,2 0 16,-1-2 0,0 0 1,0 0-1,29-9 0,-38 8-18,0-1 0,0 1 0,-1-2 0,1 1 0,-1-1 0,0-1 0,0 0 0,-1 0-1,15-14 1,-16 13-26,9-10-17,-16 17 33,1-1 0,-1 1 0,1-1 0,-1 0 0,1 1 0,-1-1 0,0 0 0,1 1 0,-1-1 0,0 0 0,0 1 0,1-1-1,-1 0 1,0 0 0,0 1 0,0-1 0,0 0 0,0 0 0,0 1 0,0-1 0,-1-1 0,1 2 0,-1-1 0,0 1-1,1-1 1,-1 1 0,0-1 0,0 1 0,0 0 0,0-1 0,1 1 0,-1 0 0,0 0-1,0 0 1,0-1 0,0 1 0,0 0 0,0 0 0,1 1 0,-1-1 0,0 0 0,0 0-1,0 0 1,0 0 0,-1 1 0,-1 0 23,1 0 0,-1 1-1,0-1 1,0 1 0,1-1-1,-1 1 1,1 0 0,-1 0 0,1 0-1,0 0 1,-1 0 0,1 1 0,0-1-1,1 1 1,-1-1 0,0 1-1,1 0 1,-3 6 0,2-5 43,1 0-1,-1 0 1,1 1 0,0-1-1,0 1 1,1-1-1,-1 1 1,1-1 0,0 1-1,0-1 1,0 1 0,2 7-1,1-4-31,-1 0-1,2 0 1,-1 0-1,1-1 0,0 1 1,1-1-1,-1 0 1,2-1-1,-1 1 1,1-1-1,0 0 0,0 0 1,0 0-1,14 8 1,-9-8-420,0 0 1,0-1 0,0 0-1,1 0 1,0-1 0,0-1-1,0 0 1,0-1 0,19 2-1,-1-3-2222,0-1 0,40-6-1,-2-4-953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3:47.7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85 699 3328,'-5'1'311,"-1"-1"1,1 1-1,0 1 1,0-1-1,-1 1 1,1 0-1,0 0 1,0 0-1,-6 5 0,-15 10 6127,27-18-6087,0 0 0,0 0 0,0 0 1,0 0-1,0 0 0,0 0 1,-1 0-1,1 0 0,0 0 0,0 0 1,0-2-1,2-2 329,40-50 1040,2 3-1,73-67 0,26-31-29,4-3-655,-134 140-997,22-21 258,2 1-1,1 2 1,49-29 0,-85 57-267,23-9-2,-26 12-18,1 0 0,-1-1 0,1 1 0,0 0 0,-1 0 0,1 0 0,-1 0-1,1-1 1,-1 1 0,1 0 0,0 0 0,-1 0 0,1 0 0,-1 1 0,1-1 0,0 0 0,-1 0 0,1 0-1,-1 0 1,1 1 0,-1-1 0,1 0 0,-1 0 0,1 1 0,-1-1 0,1 0 0,-1 1 0,1-1 0,-1 1-1,1-1 1,-1 0 0,0 1 0,1-1 0,-1 1 0,0-1 0,1 1 0,-1-1 0,0 1 0,0 0 0,1 0 0,-1 5 32,1 0 1,-1 0-1,0 0 1,-1 0-1,1 0 1,-1 0-1,0 0 1,-1 0-1,1 0 1,-1-1-1,0 1 1,-4 5-1,-4 11 36,-24 34 0,10-23 39,-3 0 0,-33 32 0,-29 35 400,80-90-484,8-9-24,0 0 0,0 0 0,0 0 0,0 1 0,0-1 0,0 0 0,0 1 0,0-1 0,0 0 0,0 1 0,0 2 0,1-4-7,0 0 0,0 0 0,0 1 0,0-1 0,0 0 0,0 0 1,0 0-1,0 0 0,0 0 0,0 0 0,0 0 0,0 0 0,1 0 0,-1 0 0,0 0 1,0 0-1,0 0 0,0 0 0,0 0 0,0 0 0,0 0 0,0 0 0,0 0 0,0 0 0,1 0 1,-1 0-1,0 0 0,0 0 0,0 0 0,0 0 0,0 0 0,0 0 0,0 0 0,0 0 1,0 0-1,1 0 0,-1 0 0,0 0 0,0 0 0,0 0 0,0 0 0,0 0 0,0 0 1,0 0-1,0 0 0,0 0 0,0 0 0,0 0 0,0 0 0,0-1 0,1 1 0,-1 0 0,31-15 143,277-155-208,-289 157 25,1 2 0,0 0-1,0 1 1,40-14-1,-58 23 31,1 1 1,-1-1-1,1 0 0,-1 1 0,1-1 1,-1 1-1,1 0 0,0 0 0,-1 0 1,1 0-1,0 1 0,-1-1 0,1 1 1,-1-1-1,1 1 0,4 2 0,-5-2-1,0 1 0,0 0-1,0-1 1,-1 1-1,1 0 1,-1 0-1,1 0 1,-1 0 0,0 0-1,1 0 1,-1 0-1,0 0 1,-1 0 0,1 1-1,0-1 1,0 0-1,-1 1 1,1 3-1,0 3 10,0-1 0,-1 1 0,0 0 0,-1 0 0,1 0 0,-2-1 0,-3 17 0,-3 0 138,-15 31 0,9-21 163,16-39-291,0 0-1,1 1 1,0-1 0,0 1 0,0 0 0,0 0 0,7-5-1,8-8-62,18-25-117,-21 22 38,33-31-1,-39 42 128,-3 3 6,0 0 1,13-9-1,-18 14-9,-1-1 0,1 1-1,-1 0 1,1-1 0,-1 1 0,1 0 0,0 0-1,-1-1 1,1 1 0,-1 0 0,1 0-1,0 0 1,-1 0 0,1 0 0,0 0-1,-1 0 1,1 0 0,-1 0 0,1 0 0,0 0-1,-1 0 1,1 1 0,-1-1 0,1 0-1,1 1 1,-2-1 0,1 1-1,-1 0 0,1 0 1,0-1-1,-1 1 1,0 0-1,1 0 0,-1 0 1,1 0-1,-1-1 1,0 1-1,0 0 0,0 0 1,1 0-1,-1 2 1,0 2-17,0 0 0,0 1 0,-1-1 0,0 1 0,-2 6 0,-26 89 122,27-96-64,1 0 0,0-1 1,0 1-1,1 0 0,-1 0 0,1 5 1,0-9-17,0 0 0,0 1 0,0-1 0,1 0 0,-1 0 0,0 1 0,1-1 1,-1 0-1,0 0 0,1 1 0,0-1 0,-1 0 0,1 0 0,0 0 0,-1 0 1,1 0-1,0 0 0,0 0 0,0 0 0,0 0 0,0 0 0,0 0 0,0-1 1,0 1-1,1 0 0,-1-1 0,1 1 0,8 1-6,1 0 0,-1-1 0,0 0-1,1-1 1,-1 0 0,1-1 0,-1 0 0,13-3 0,-3 2-8,156-30-163,-136 22 163,0-2 0,51-22 0,14-11 73,-95 42-140,-6 2-31,-5 3-138,-75 53 271,47-36 104,0 2-1,-34 30 1,59-46-137,-1 0 0,1 0 0,0 0 0,0 1 1,1 0-1,0 0 0,0 0 0,0 0 0,-3 10 0,5-14 1,1 1 0,-1 0 0,1-1-1,0 1 1,-1 0 0,1-1 0,0 1-1,1 0 1,-1-1 0,0 1 0,2 4 0,-2-6 4,1 1 0,0 0 1,0-1-1,0 1 1,0-1-1,0 1 0,0-1 1,0 0-1,0 1 1,1-1-1,-1 0 0,0 0 1,1 0-1,-1 0 1,1 0-1,-1 0 0,1 0 1,3 1-1,-2-1 0,0 0 0,1-1 0,-1 1 0,0-1-1,0 1 1,1-1 0,-1 0 0,0 0 0,1-1 0,-1 1 0,0-1 0,1 1-1,-1-1 1,0 0 0,0 0 0,0 0 0,0-1 0,0 1 0,0-1-1,0 0 1,3-2 0,5-5 12,0-1-1,0 0 0,14-19 0,-17 20-51,2-3-1,0 0-1,-1-1 1,0 0-1,-1-1 0,-1 0 1,0 0-1,-1-1 1,7-24-1,-12 34 20,0 1 0,0-1 1,-1 1-1,0-1 0,0-8 0,0 12-2,0 0 0,0 0 0,0 1 0,-1-1-1,1 0 1,0 0 0,0 0 0,0 0 0,-1 1 0,1-1 0,0 0-1,-1 0 1,1 0 0,-1 1 0,1-1 0,-1 0 0,1 1-1,-1-1 1,0 0 0,1 1 0,-1-1 0,0 1 0,1-1 0,-1 1-1,0-1 1,0 1 0,1 0 0,-1-1 0,0 1 0,0 0 0,0-1-1,0 1 1,-1 0 0,2 0-38,1 1 59,1 0 1,0 0 0,0 0 0,0 0-1,-1 0 1,1 1 0,-1-1-1,3 3 1,10 7 2,10-1 119,-8-4-149,-1 1 0,0 0-1,0 1 1,0 1 0,16 12-1,-28-17 47,0-1-1,1 1 1,-1 0 0,-1 0 0,1 0-1,0 0 1,-1 1 0,0-1-1,0 1 1,-1-1 0,1 1-1,1 8 1,0 5 22,-1-1-1,0 22 1,-1-4-108,-1-32 65,2 21 75,1 0-1,7 31 1,-8-49-59,0 1-1,0-1 1,1 1 0,0-1 0,0 0-1,0 1 1,1-2 0,0 1-1,0 0 1,0-1 0,1 0-1,9 8 1,-7-7 18,0-2 0,1 1-1,0-1 1,-1 0 0,2-1 0,-1 0-1,0 0 1,0-1 0,1 0 0,16 2-1,-2-3-4,0-1-1,0 0 0,23-4 0,-39 3-21,0 0-1,0 0 1,0-1 0,-1 0-1,1 0 1,-1-1 0,1 0-1,-1 0 1,0 0 0,0-1-1,0 0 1,-1 0 0,1 0-1,-1-1 1,0 1 0,0-2-1,6-8 1,4-9-30,-1-1 0,-1-1-1,-2 0 1,9-28 0,-19 52 22,11-39-96,-12 38 81,1-1 0,-1 0-1,0 1 1,0-1-1,0 0 1,0 1 0,0-1-1,0 0 1,-1 1 0,1-1-1,-1 0 1,-2-3-1,3 5 11,0 0-1,-1 0 0,1 0 1,-1 1-1,1-1 0,-1 0 0,1 0 1,-1 1-1,0-1 0,1 0 0,-1 1 1,0-1-1,0 1 0,1-1 1,-1 1-1,0-1 0,0 1 0,0 0 1,0-1-1,1 1 0,-1 0 0,0 0 1,0 0-1,0 0 0,0-1 1,0 1-1,0 0 0,0 0 0,0 1 1,0-1-1,1 0 0,-1 0 0,0 0 1,0 1-1,0-1 0,-1 1 1,-1 1 11,0-1 0,0 1 1,0 0-1,0 0 1,0 0-1,1 0 1,-1 1-1,-4 4 0,1 2 33,0 1-1,1-1 1,0 1-1,0 0 1,1 0-1,0 1 0,-3 13 1,3-5 47,0-1 0,2 1 0,-1 30 0,3-38-45,0 0-1,1 1 1,1-1-1,0 0 0,1 0 1,0 0-1,0 0 0,1 0 1,8 15-1,-8-19-20,1 0 0,-1 0 0,2 0 1,-1-1-1,0 0 0,1 0 0,0 0 0,1-1 0,-1 0 0,1 0 0,0 0 0,1-1 1,13 6-1,2-1-157,1-2 1,0-1-1,1 0 1,27 1 0,102 1-3168,-139-8 2354,1 0 1,-1-1-1,0-1 0,0-1 1,0 0-1,-1 0 0,1-2 1,-1 0-1,0 0 0,0-1 1,0-1-1,-1 0 1,16-12-1,46-42-6850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3:51.1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10 388 3072,'-1'1'107,"0"-1"-1,1 0 1,-1 0 0,1 1-1,-1-1 1,1 1 0,-1-1-1,1 0 1,-1 1 0,1-1-1,-1 1 1,1-1 0,-1 1-1,1-1 1,0 1 0,-1 0-1,1 0 1,7 10 1952,-6-10-1958,4 4 420,-1-1 0,1 1 0,0-1 1,1 0-1,-1 0 0,1-1 0,0 1 1,-1-1-1,1-1 0,1 1 0,-1-1 1,0 0-1,0 0 0,13 1 0,8 1-111,0-2 0,0-1-1,0-1 1,-1-2 0,1 0-1,0-2 1,-1 0 0,0-2-1,0-1 1,28-12 0,-35 11-338,0-1 1,-1-1-1,0-1 1,-1 0-1,0-1 1,-1-1-1,-1 0 0,0-2 1,0 1-1,-1-2 1,-1 0-1,-1 0 1,0-2-1,-2 1 1,1-1-1,13-36 1,-20 44-25,3-9 143,5-22 1,-10 36-151,-1 1 1,-1-1 0,1 0 0,-1 0 0,0 0-1,0 1 1,0-1 0,0 0 0,-1 0 0,-1-6-1,1 10-43,1 0-1,-1 0 1,1-1-1,-1 1 0,0 0 1,1 0-1,-1 0 1,0 0-1,0 0 0,1 0 1,-1 0-1,0 0 1,0 0-1,0 1 0,0-1 1,-1 0-1,1 0 1,0 1-1,-2-2 0,0 2 0,1-1-1,0 1 1,-1-1-1,1 1 1,-1 0-1,1 0 1,-1 0-1,1 0 1,-5 2-1,0-1 43,1 1 0,0 0 0,0 0 0,0 1 0,0 0 0,0 0-1,-8 5 1,2 3 54,0 0-1,0 0 0,1 1 0,1 0 0,0 1 1,-10 16-1,4-2 132,1 1 0,-13 35 0,22-50-136,2 0 0,-1 1 1,1-1-1,1 1 0,1 0 1,0 0-1,0 27 0,2-34-29,1-1 0,0 0 0,0 1-1,0-1 1,1 0 0,0 0 0,0 0 0,1 0-1,0-1 1,0 1 0,0-1 0,0 1 0,1-1-1,0 0 1,0 0 0,0-1 0,1 1 0,0-1-1,8 6 1,-7-6 21,-1 0-1,1-1 1,0 0 0,0 0-1,0 0 1,0-1 0,0 0-1,1 0 1,-1-1-1,0 0 1,1 0 0,0 0-1,-1-1 1,9 0-1,-4-2 3,1 0 1,-1 0-1,0-1 0,0-1 0,0 0 0,0 0 0,14-9 0,44-29 145,111-87 1,-119 82-256,-36 27 0,-15 12-4,0 1 0,0 0 1,18-10-1,-28 16 31,1 1 1,-1 0-1,0-1 1,1 1-1,-1 0 1,1 0-1,-1 0 1,0-1-1,1 1 1,-1 0-1,1 0 1,-1 0-1,1 0 1,-1 0-1,1 0 1,-1 0-1,0 0 1,1 0-1,-1 0 1,1 0 0,-1 0-1,1 0 1,-1 0-1,1 0 1,-1 1-1,0-1 1,1 0-1,-1 0 1,1 0-1,-1 1 1,0-1-1,1 0 1,-1 1-1,0-1 1,1 0-1,-1 0 1,0 1-1,1-1 1,-1 1-1,0-1 1,0 0-1,0 1 1,1-1-1,-1 1 1,0-1-1,0 0 1,0 1-1,0-1 1,0 1-1,0-1 1,0 1-1,0-1 1,0 1-1,0-1 1,0 1-1,0 5-15,0-1-1,-1 0 0,-2 9 1,3-13 14,-7 24 13,-1 0 0,-2-1 0,0 0 0,-16 25 0,-14 33 137,36-65-7,4-17-134,0 1-1,0-1 1,0 0 0,0 1 0,0-1 0,0 1 0,1-1 0,-1 1-1,0-1 1,0 0 0,0 1 0,1-1 0,-1 1 0,0-1 0,1 0-1,-1 1 1,0-1 0,1 0 0,-1 1 0,1-1 0,1 1 9,0 0 0,0-1 0,1 1 1,-1-1-1,0 0 0,0 0 0,1 0 1,-1 0-1,0 0 0,0 0 0,4-1 0,4-1 13,1 0-1,-1-1 0,0 0 0,0-1 0,0 0 1,18-11-1,55-41-191,-51 33 112,-11 8 8,-11 7 45,0 1-1,1 0 0,0 1 0,17-8 0,-27 14-20,0-1 0,0 1 0,1 0 0,-1-1 0,0 1-1,0 0 1,1 0 0,-1 0 0,0 0 0,1 0 0,-1 0 0,0 0 0,1 0-1,-1 0 1,0 1 0,0-1 0,1 0 0,-1 1 0,0-1 0,0 1 0,0-1-1,2 2 1,-1 0 5,-1-1 0,1 1 0,-1 0 0,1 0 0,-1 0 0,0-1 0,1 2 0,-1-1 0,0 0 0,0 0 0,0 3 0,2 5 41,-1-1 0,0 1-1,-1-1 1,0 19 0,-2-8 64,1-10-31,-1 0 0,2-1 1,1 18-1,-1-25-46,-1 0 0,0 0 0,1 0 0,-1 0 0,1 0 0,0 0 0,0-1 0,0 1 0,0 0 0,0-1 0,0 1 0,0-1 0,0 1 0,0-1 0,1 1 0,-1-1 0,1 0 0,-1 0 0,1 1 0,0-1 0,-1 0 0,1-1 0,0 1 0,2 1 0,1-2 16,0 1-1,0-1 0,-1 0 1,1-1-1,0 1 1,-1-1-1,1 0 0,0 0 1,-1 0-1,9-4 1,-5 2-23,59-21-71,74-39 0,-122 53 83,-1 0 0,-1-2 0,0 0 1,0-1-1,-1 0 0,-1-1 0,0-1 0,-1 0 1,19-29-1,-17 24-16,14-23 1,-28 39-6,1 0-1,-1-1 1,0 1 0,-1-1 0,1 1 0,-1-1-1,2-9 1,-3 13-2,1 0-1,-1 0 1,0 0-1,0 0 1,0 1-1,0-1 1,0 0-1,0 0 1,0 0-1,-1 0 1,1 0-1,0 1 1,0-1-1,-1 0 1,1 0 0,0 0-1,-1 1 1,1-1-1,-1 0 1,1 0-1,-1 1 1,0-1-1,0-1 1,0 2-1,0-1-1,-1 1 1,1 0 0,0-1 0,0 1 0,0 0 0,0 0 0,-1 0 0,1-1-1,0 1 1,0 1 0,0-1 0,0 0 0,-1 0 0,0 1 0,-6 1-8,0 1 0,0 0 1,-14 8-1,-15 12 57,0 2 0,1 2 0,-42 40 0,59-50-28,-32 40 0,43-46-5,0-1-1,1 2 1,0-1 0,1 1-1,-8 22 1,13-32 4,0 1-1,0-1 1,1 1-1,-1 0 0,1-1 1,0 1-1,-1 0 1,1-1-1,0 1 1,1 0-1,-1-1 1,0 1-1,1-1 1,0 1-1,-1 0 1,1-1-1,0 0 1,0 1-1,1-1 1,-1 1-1,0-1 1,1 0-1,-1 0 0,1 0 1,0 0-1,0 0 1,0 0-1,0 0 1,0-1-1,0 1 1,0-1-1,3 2 1,4 2 33,0-1 0,0-1 1,0 1-1,1-1 0,-1-1 1,1 0-1,13 1 0,9 0 52,0-2 0,48-5 0,62-16-101,-111 14 48,0-3 0,-1 0 0,0-2 1,0-1-1,-1-1 0,47-30 0,-35 24-68,-46 23-24,1 0-1,1 0 1,-1 1-1,1 0 1,-1-1-1,-2 7 1,-19 39 27,23-45 17,0 0 1,1 0-1,0 0 1,-1 0-1,2 0 0,-1 1 1,0 4-1,1-8 4,0 0 0,0 0 0,1 1 0,-1-1 0,0 0 0,1 0-1,-1-1 1,1 1 0,0 0 0,-1 0 0,1 0 0,0 0 0,0 0 0,0-1 0,0 1-1,1 0 1,-1-1 0,0 1 0,1-1 0,-1 1 0,3 1 0,1-1 10,0 0-1,-1 0 1,1 0 0,0 0 0,0-1 0,0 1-1,0-2 1,0 1 0,8 0 0,8-1 34,22-2 1,-25 1-21,32-3-43,1-2 0,-1-3 0,-1-1 0,1-3 0,-2-2 0,0-1 0,67-35 0,-104 45 43,-2 2-45,-1 0-1,0-1 0,11-8 0,-19 13 18,1 0-1,-1-1 0,0 1 0,1 0 0,-1-1 0,1 1 0,-1 0 1,0-1-1,1 1 0,-1 0 0,0-1 0,1 1 0,-1-1 0,0 1 1,0-1-1,1 1 0,-1-1 0,0 1 0,0-1 0,0 1 1,0-1-1,0 1 0,0-2 0,0 2-8,0 0 0,-1 0 0,1-1 0,0 1 0,-1 0 1,1-1-1,0 1 0,-1 0 0,1 0 0,0 0 0,-1-1 0,1 1 0,-1 0 0,1 0 0,0 0 1,-1 0-1,1 0 0,-1 0 0,1 0 0,-1 0 0,0 0 0,-3 0-38,0 0 1,0 0-1,-1 0 0,-7 3 0,3 1-2,-1 0 1,1 0-1,0 1 0,1 0 0,-11 8 0,-10 7 98,15-12-64,2 1 0,-17 13 0,24-18 9,0 1 0,1 0 0,-1 0 0,1 0 0,0 0 0,1 1 0,-1-1 0,-2 8-1,5-12 9,1 1-1,0-1 1,0 0-1,-1 1 0,1-1 1,0 1-1,0-1 1,0 0-1,0 1 0,1-1 1,-1 1-1,0-1 1,1 0-1,-1 1 0,1-1 1,-1 0-1,1 1 1,-1-1-1,1 0 0,1 2 1,-2-3 7,1 1 0,-1-1 0,1 1 1,-1-1-1,1 1 0,-1-1 0,1 1 0,-1-1 0,1 0 1,-1 1-1,1-1 0,0 0 0,-1 1 0,1-1 0,-1 0 1,1 0-1,0 1 0,0-1 0,-1 0 0,1 0 0,0 0 1,-1 0-1,1 0 0,0 0 0,-1 0 0,1 0 0,0 0 1,-1 0-1,1-1 0,0 1 0,-1 0 0,1 0 1,0-1-1,-1 1 0,1 0 0,-1-1 0,1 1 0,0-1 1,-1 1-1,1-1 0,-1 1 0,1-1 0,-1 0 0,63-66-402,-57 56 235,0 2-173,-5 9 114,0 6-28,-2 8 206,-1-1 0,0 1-1,-6 20 1,-2 12-7,5-13 60,-4 22 169,-1-1-1,-23 68 1,27-107-144,0 1 0,0-2 0,-1 1 0,-1-1-1,-1 0 1,0 0 0,0-1 0,-1-1 0,-1 0 0,0 0 0,-1-1 0,-20 16 0,21-20-3,0-1 1,0 1-1,0-2 0,-1 0 1,0 0-1,0-1 1,0 0-1,-18 2 0,23-5-57,0 0-1,-1-1 0,1 1 0,0-2 0,0 1 1,-1-1-1,1 0 0,0-1 0,0 1 0,0-2 0,0 1 1,1-1-1,-1 0 0,0 0 0,1 0 0,-7-6 0,11 8 1,0-1-1,-1 0 0,1 1 0,0-1 0,0 0 0,0 0 1,1 0-1,-1-1 0,1 1 0,-1 0 0,1-1 0,-1 1 1,1-1-1,0 1 0,0-1 0,1 1 0,-1-1 0,0 0 1,0-4-1,2 3 20,-1 1 0,1 0 0,-1-1 0,1 1 0,0 0 0,0 0 0,0 0 0,1 0 0,-1 0 0,1 0 0,0 0 1,0 0-1,0 0 0,0 1 0,0-1 0,4-2 0,4-5-2,1 1 1,1 0-1,23-13 1,43-18-136,-55 28 116,46-22-2,87-59-1,-95 54 30,2 2-1,1 4 1,111-41 0,-118 52 159,-1-2-1,80-46 1,-110 54 153,-26 15-251,-6 10-27,1-3 16,-45 52 156,44-50-190,0 1-1,1 0 1,0-1-1,0 2 1,-5 14-1,10-23-11,0 0 0,-1 0 0,1-1 0,0 1 0,0 0 0,-1 0 0,1 0 0,0 0 0,0-1 0,0 1 0,0 0 0,0 0 0,0 0 0,0 0 0,0 0 0,1-1 0,-1 1-1,0 0 1,1 0 0,-1 0 0,0 0 0,1-1 0,-1 1 0,1 0 0,-1-1 0,1 1 0,-1 0 0,1-1 0,-1 1 0,1 0 0,1 0 0,-1 0 3,1-1 1,0 1-1,-1-1 1,1 0-1,-1 1 1,1-1-1,-1 0 0,1 0 1,0 0-1,-1 0 1,1 0-1,-1 0 1,1-1-1,-1 1 1,1 0-1,0-1 1,1 0-1,21-10 197,0-1-1,39-26 1,-15 9-219,-28 15-68,-18 11 66,1 1 1,0 0-1,0 0 1,1 0-1,-1 0 1,0 0-1,1 0 1,-1 1-1,1 0 1,-1 0-1,1 0 1,4-1-1,-7 3 9,-1-1-1,1 1 0,-1-1 1,1 1-1,-1 0 1,0-1-1,1 1 1,-1 0-1,0 0 1,1-1-1,-1 1 1,0 0-1,0 0 1,0-1-1,0 1 1,1 0-1,-1 1 0,0-2-1,0 7 17,0 0 0,0 0-1,0 0 1,-1 0-1,0 0 1,-3 11-1,-2 11 36,6-28-44,-8 54 67,-2 0 0,-18 57-1,22-95-52,0 0-1,-1-1 1,-1 0-1,0 0 1,-1-1-1,-1 0 0,-1 0 1,0-1-1,0-1 1,-25 22-1,19-21-20,-1-2-1,0 0 1,-1-1-1,0-1 1,0 0-1,-1-2 1,-1 0-1,0-1 1,1-1-1,-2-1 1,1-1-1,-1-1 1,-26 0-1,38-3 19,-1-1 0,1 0-1,0 0 1,-1-1-1,1 0 1,0-1 0,-16-7-1,23 9-4,0 0 0,1-1 0,-1 1-1,1 0 1,-1-1 0,1 0 0,-1 0-1,1 0 1,0 0 0,0 0 0,0 0-1,0 0 1,0-1 0,0 1 0,1-1 0,-1 1-1,1-1 1,0 0 0,0 0 0,0 1-1,0-1 1,0 0 0,1 0 0,-1 0-1,1 0 1,0 0 0,-1 0 0,2 0-1,-1 0 1,0 0 0,1-4 0,0 4-9,0 0 1,1 0-1,-1-1 0,1 1 1,-1 0-1,1 0 1,0 0-1,0 1 0,0-1 1,1 0-1,-1 1 0,1 0 1,-1-1-1,1 1 1,0 0-1,0 0 0,6-3 1,5-2 7,1 1 0,25-8 0,-35 13 5,53-15 126,96-15 1,-43 17-1970,1 3-5928,-91 9 3349,1-2 1,28-7-1,-4-5-458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3:53.6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38 686 2976,'-13'-2'-981,"-11"1"10510,44 0-5949,23 1-877,46-6 1,-74 4-2446,0-1 1,0 0-1,-1-1 0,1-1 1,-1 0-1,25-13 0,-20 6-136,-1-1 1,0 0-1,-2-1 0,28-29 0,52-72-52,-78 91 17,30-38 423,44-75-1,-83 121-146,-8 11-217,-3 5-145,-7 7-148,-1 8 127,1-1 0,1 1 0,0 1 0,-8 23 0,2-6 13,-93 232 199,103-254-128,1 0 0,1 0 0,-1 1 0,2-1 0,0 1 0,0-1 0,2 21 0,-1-31-36,0 1 0,1 0-1,-1-1 1,0 1 0,1-1 0,0 1 0,-1-1 0,1 1-1,0-1 1,-1 0 0,1 1 0,0-1 0,0 0 0,0 1-1,0-1 1,0 0 0,1 0 0,-1 0 0,0 0 0,0 0-1,1 0 1,-1 0 0,1-1 0,-1 1 0,0 0 0,1-1-1,-1 1 1,1-1 0,0 0 0,-1 1 0,1-1 0,2 0-1,3 0 68,1 0 0,-1 0 0,1-1 0,-1 1 0,15-5 0,31-8 194,99-39-1,-131 43-268,-1-1 0,1-2 0,-2 1 0,1-2-1,-2-1 1,0 0 0,22-23 0,1-12 152,64-97 0,-48 61-58,82-120 281,-135 199-330,0 0 0,-1-1 0,1 1 0,-1-1 0,2-8-1,-5 14-67,0 1 0,0 0-1,0 0 1,0 0-1,0 0 1,1-1-1,-1 1 1,0 0 0,0 0-1,0-1 1,0 1-1,0 0 1,0 0-1,0 0 1,0-1 0,0 1-1,0 0 1,0 0-1,0 0 1,0-1-1,-1 1 1,1 0 0,0 0-1,0 0 1,0-1-1,0 1 1,0 0-1,0 0 1,0 0 0,-1 0-1,1-1 1,0 1-1,0 0 1,0 0-1,0 0 1,-1 0 0,1 0-1,0 0 1,0-1-1,0 1 1,-1 0 0,1 0-1,0 0 1,0 0-1,0 0 1,-1 0-1,1 0 1,0 0 0,0 0-1,0 0 1,-1 0-1,1 0 1,0 0-1,0 0 1,0 0 0,-1 0-1,1 0 1,0 0-1,0 0 1,-1 1-1,-10 5-144,1 2 132,1 0 0,0 1 0,0 0 0,1 1 0,0 0 0,1 0 0,0 1 0,-6 12 0,-39 91 110,29-62 31,-1 0 0,-39 58 0,27-59 7,-2-2 0,-2-2 0,-83 75 0,118-119-120,-2 3 97,1 0 0,-1 1 0,-8 10 0,29-22 131,32-17-233,103-46-51,-134 61-5,-11 5 31,0 0 0,0 1 0,0-1 0,0 1 0,5-1 0,-8 2 11,1-1-1,-1 1 1,1 0 0,-1 0-1,0 1 1,1-1 0,-1 0-1,1 0 1,-1 1 0,0-1-1,1 1 1,-1-1 0,0 1-1,1 0 1,-1-1-1,0 1 1,0 0 0,0 0-1,2 1 1,0 1 9,-1 1 1,1-1-1,0 1 0,-1-1 0,0 1 0,0 0 1,0 0-1,-1 0 0,1 0 0,-1 0 0,0 0 1,0 0-1,0 1 0,0 3 0,0-1-18,0 0 0,1-1 0,0 1-1,3 7 1,-4-11 26,0-1 0,0 0 0,1 0 0,-1 0 0,1 0 1,0 0-1,-1 0 0,1-1 0,0 1 0,0-1 0,0 1 0,0-1 0,0 0 0,1 1 0,-1-1 0,0 0 0,1 0 0,-1-1 1,0 1-1,1 0 0,-1-1 0,1 0 0,-1 1 0,5-1 0,5-1-11,-1 0-1,1 0 1,-1-1 0,13-4 0,-17 5-5,77-18 64,153-42 183,-157 29-220,-61 22 29,-16 4-37,-4 6-14,1 0 0,0-1 0,0 1-1,-1 0 1,1 0 0,0-1 0,0 1 0,-1 0 0,1 0-1,0-1 1,-1 1 0,1 0 0,0 0 0,-1 0 0,1 0-1,-1-1 1,1 1 0,0 0 0,-1 0 0,1 0 0,-1 0-1,-5 0-35,-1 0-1,1 0 1,0 0-1,0 1 1,0 0-1,-1 0 1,-8 3-1,-7 1-88,-6 2 124,-1 2 1,1 0 0,-43 22-1,63-27 0,0 0 0,0 0 0,0 1 0,-13 12 0,18-14-16,0 0 1,0-1 0,0 2 0,1-1 0,-1 0 0,1 1 0,0-1 0,0 1-1,0-1 1,1 1 0,-1 0 0,1 0 0,-2 6 0,3-9 25,0 0 0,0 0 0,-1 1 0,1-1 0,0 0 0,0 0 0,1 1 0,-1-1 0,0 0 0,0 0 0,0 1 0,1-1 0,-1 0 0,1 0 0,-1 0 0,1 0 0,-1 0 0,1 1 0,0-1 0,-1 0 0,1 0 0,0-1 0,1 3 0,0-2 6,0 0-1,0 0 0,1 0 0,-1 0 0,0 0 1,0 0-1,1 0 0,-1-1 0,0 1 0,1-1 1,3 0-1,5 0 3,0 0 0,1-1 0,-1-1 1,14-3-1,57-17-134,138-57 1,-200 71 118,9-4-39,-29 12 34,0 0 1,1 0-1,-1-1 1,1 1 0,-1 0-1,0 0 1,1 0-1,-1 0 1,1-1-1,-1 1 1,1 0-1,-1 0 1,1 0-1,-1 0 1,0 0 0,1 0-1,-1 0 1,1 0-1,-1 0 1,1 0-1,-1 0 1,0 1-1,1-1 1,-1 0-1,1 0 1,-1 0 0,1 1-1,-1-1 1,0 0-1,1 0 1,-1 1-1,0-1 1,1 0-1,-1 1 1,0-1 0,1 0-1,-1 1 1,0-1-1,0 1 1,6 14 141,-6-13-128,1 1 0,0-1 1,0 1-1,0-1 0,0 0 1,0 1-1,2 1 1,4 11 50,-6-13-44,-1 0 1,1 0-1,-1 0 1,1-1-1,0 1 1,0 0-1,0-1 1,0 1-1,0-1 0,0 1 1,1-1-1,-1 1 1,0-1-1,1 0 1,-1 1-1,1-1 1,2 1-1,-2-1 0,1 0 0,-1-1 0,0 0 0,0 1 0,0-1 0,1 0 0,-1 0 0,0 0 0,0-1 0,1 1 0,-1 0 0,0-1 0,0 1 0,0-1 0,3-1 0,94-41 341,-41 23-308,85-17 1,-143 37-51,0 0 0,0 0 0,1-1 0,-1 1 0,0 0 0,0 0 0,0 0 0,0 0 0,0 0 0,0 0 0,1 0 0,-1 0 0,0 0 0,0 0 0,0 0 0,0 0 0,1 0 0,-1 0 0,0 0 0,0 0 0,0 0 0,0 0 0,0 0 0,1 0 0,-1 0 0,0 0 0,0 0 0,0 0 0,0 0 0,1 0 0,-1 0 0,0 0 0,0 0 0,0 0 0,0 0 0,0 0 0,0 1 0,1-1 0,-1 0 0,0 0 0,0 0 0,0 0 0,0 0 0,0 0 0,0 1 0,0-1 0,0 0 0,0 0 0,0 0 0,0 0 0,0 0 0,1 1 0,-1-1 0,0 0 0,0 0 0,0 0 0,0 0 0,0 1 0,0-1 0,0 0 0,-1 0 0,1 0 0,0 0 0,0 0 0,0 1 0,0-1 0,0 0 0,-7 9 0,7-9 0,-31 26 71,9-8 34,-27 25-52,35-35 70,10-5-140,0 0 0,1 0 0,-1 1 0,1-1 0,-4 6 0,-4 4 23,-23 27-60,31-36 68,0 1 0,0 0 0,0 0 0,1 0 0,-1 0 1,1 0-1,-2 8 0,4-11 4,0-2-15,0 1 0,0-1 1,0 0-1,0 1 0,0-1 1,0 1-1,0-1 0,0 0 1,0 1-1,0-1 0,-1 0 1,1 1-1,0-1 0,0 0 1,0 1-1,0-1 0,-1 0 1,1 1-1,0-1 0,0 0 1,0 0-1,-1 1 0,1-1 1,0 0-1,-1 0 0,1 1 1,0-1-1,0 0 0,-1 0 1,1 0-1,0 0 0,-1 1 1,15-14 65,8-7-10,0 2 0,2 0 1,0 2-1,36-18 0,110-39-286,-160 69 210,0 1 0,0 0-1,14-2 1,-23 4 15,-1 1-1,1 0 1,0 0-1,-1 0 0,1 0 1,-1 1-1,1-1 1,0 0-1,-1 0 1,1 0-1,-1 0 1,1 1-1,-1-1 1,1 0-1,-1 0 1,1 1-1,-1-1 1,1 0-1,-1 1 1,1-1-1,-1 1 1,1-1-1,-1 0 1,0 1-1,1-1 1,-1 1-1,0-1 1,1 1-1,-1-1 1,0 1-1,0 0 1,0-1-1,1 2 1,2 24 16,-2-15 36,0-3-36,1-1-1,0 1 1,1-1 0,0 1 0,0-1 0,0 0 0,1 0 0,0 0 0,1 0-1,-1-1 1,1 0 0,1 0 0,-1 0 0,8 6 0,-11-10-42,1 0 0,-1-1 0,1 1 0,0-1 0,-1 0 0,1 0 0,0 0 0,0 0 0,0 0 0,0-1 0,0 1 0,0-1 0,0 0 0,0 0 0,-1 0 0,1 0 0,0 0 0,0-1 0,0 1 0,0-1 0,0 0 0,0 0 0,0 0 0,-1 0 0,1 0 0,4-3 0,-2 0-669,1 1 1,-1-1-1,0-1 0,0 1 0,0-1 0,0 0 0,-1 0 0,0 0 0,0 0 1,6-12-1,-8 13 132,0-1 0,-1 0 0,0 0 1,0 1-1,0-1 0,0 0 0,-1 0 0,1 0 1,-1 0-1,-1 0 0,1 0 0,-1 0 0,0 0 1,0 0-1,0 1 0,0-1 0,-1 0 1,0 1-1,0-1 0,0 1 0,-1 0 0,1-1 1,-1 1-1,0 0 0,0 1 0,-1-1 0,1 0 1,-1 1-1,-6-5 0,2 2 13,-1 1 0,0 0 0,-15-6 0,-47-13-1629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3:54.0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28 7456,'-29'-25'2784,"29"22"-2176,5 3-160,9 0 1376,9 0-1088,8 3 1600,9 6-1313,15-1 481,35 0-896,44 1-256,1-1-224,-14-1-1376,-4 1 672,14 0-4831,13-4 2975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4:00.9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10 836 2304,'0'0'62,"0"1"1,0-1-1,0 1 1,0 0-1,0-1 1,0 1-1,-1-1 1,1 1-1,0-1 1,0 1-1,-1-1 1,1 1-1,0-1 1,-1 1-1,1-1 1,-1 2-1,0-2 55,1 1 1,-1-1-1,1 1 0,-1 0 1,1-1-1,0 1 0,-1 0 0,1-1 1,0 1-1,-1 0 0,1 0 0,0-1 1,0 1-1,0 0 0,-1 0 1,1-1-1,0 2 0,0 66 11003,2-69-10251,4-2-679,-1 0 1,1 0-1,-1-1 0,0 0 1,0 0-1,-1 0 0,1-1 1,-1 0-1,0 0 0,5-6 1,4-6 67,43-42 444,83-67 0,-65 62-154,-52 46-154,-16 14-268,-1 0 1,0 0-1,0 0 1,-1-1 0,1 0-1,6-8 1,-11 12-303,-4 3 37,-6 6 17,-8 14 150,1 1 0,1 0 0,2 1 0,0 1 0,1 0 0,1 1 0,-13 44 0,22-63 24,1 0-1,0 1 1,1-1 0,0 1 0,0 0 0,0-1 0,1 15 0,1-20-19,-1 1 0,1-1 0,-1 1 0,1-1 0,0 0 0,-1 0 1,1 1-1,1-1 0,-1 0 0,0 0 0,0 0 0,1 0 0,-1 0 1,1 0-1,0-1 0,-1 1 0,1 0 0,0-1 0,0 0 0,0 1 1,0-1-1,0 0 0,0 0 0,1 0 0,-1 0 0,0 0 0,0 0 0,5 0 1,0 0 9,0-1 1,-1 1 0,1-1-1,0 0 1,0-1 0,0 0 0,-1 0-1,1 0 1,0-1 0,-1 0-1,1 0 1,-1-1 0,0 1 0,8-6-1,4-3 1,0-1 0,-1-1 1,20-18-1,48-59-1,-60 61-8,0 2 0,32-26 1,31-16 52,-32 26-53,-1-2-1,65-70 1,-100 92-60,-1-2 0,-1 0 0,-1-1 0,-1-1 0,15-34 1,-15 27 40,-7 17-16,-1-1 0,-1 1 0,0-2 0,-1 1 0,4-27 0,-11 36-320,-3 9-121,-9 15 71,-30 68 186,5-8 181,-73 93 3,59-93 0,39-57 49,2 2-1,0-1 1,2 1-1,0 1 1,1 0-1,-10 40 1,15-46-24,1 0 0,0 1-1,1-1 1,0 0 0,1 1 0,1-1 0,1 0 0,0 1 0,1-1 0,8 25 0,-9-34-35,1-1 1,-1 0 0,1 0-1,0 0 1,0 0 0,1-1-1,0 1 1,0-1 0,0 0-1,0 0 1,8 6 0,-9-8-249,1 1 1,0-1 0,0 0-1,0 0 1,0 0 0,0 0-1,1-1 1,-1 0 0,0 0-1,1 0 1,-1 0 0,1-1-1,-1 0 1,1 0 0,5 0-1,1-2-785,0 0 0,-1-1 0,0 0 0,1-1-1,13-7 1,-19 8-56,1 0-1,-1-1 0,1 1 1,-1-1-1,0-1 0,5-4 0,-9 7 745,1 0 0,-1 1 0,0-1 0,0 0 0,1 0-1,-1 0 1,0-1 0,-1 1 0,2-4 0,-1 3 67,-1 0 1,0 0 0,0 0 0,0 0-1,0 1 1,-1-4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7:3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157 288 832,'4'-5'86,"-4"4"-69,1 0-1,0 0 1,0 0-1,-1 0 1,1 0 0,0 1-1,0-1 1,0 0 0,0 0-1,0 1 1,0-1-1,0 0 1,0 1 0,0-1-1,3 0 1,11-3 309,-6 1 705,-1 1 1,0-1 0,15-8 0,-23 11-1022,10-6 841,-1 0 0,0-1 0,0 0 0,12-13 0,-19 18-685,0 0-1,0 0 0,-1 0 1,1-1-1,-1 1 1,0 0-1,0-1 0,1 1 1,-2-1-1,1 1 0,0-1 1,0 1-1,-1-1 1,1 0-1,-1 1 0,0-1 1,0 1-1,0-1 1,0 0-1,-1 1 0,1-1 1,0 0-1,-1 1 0,0-1 1,0 1-1,-1-4 1,0 4-96,1-1 0,-1 1 1,0-1-1,0 1 0,0 0 1,-1 0-1,1 0 1,-1 0-1,1 0 0,-1 0 1,1 1-1,-1-1 1,0 1-1,0 0 0,0 0 1,0 0-1,0 0 1,-3-1-1,-2 1-25,0-1 1,0 1 0,0 1-1,0 0 1,-15 1-1,15 0-10,0 1-1,0-1 1,-1 2 0,2 0-1,-1 0 1,0 0-1,0 1 1,1 0 0,0 0-1,0 1 1,0 0-1,-7 6 1,5-1 74,-1-1 1,2 1-1,-1 0 1,2 1-1,-1 0 1,-10 21-1,16-27-39,0 0-1,0-1 1,0 1-1,1 0 1,0 0-1,0 0 1,0 0-1,0 0 1,1 0-1,0 1 1,0-1 0,0 0-1,2 7 1,-1-9-10,0 1 0,0-1 1,0 0-1,1 1 1,-1-1-1,1 0 0,0 0 1,0 0-1,0 0 1,0 0-1,1-1 0,-1 1 1,1-1-1,0 1 0,0-1 1,-1 0-1,2 0 1,-1 0-1,5 2 0,6 2 72,-1-2 0,1 0 0,-1 0 0,1-1 0,0-1 0,0 0 0,0-1 0,16 0 1,-4-2 37,-1-2 1,1 0 0,40-11 0,-51 10-105,0-1 1,0 0-1,-1-2 0,0 1 0,0-2 0,19-13 0,-24 15-34,-1-1 1,0 0 0,-1 0-1,0-1 1,0 0 0,0-1-1,-1 1 1,0-1-1,-1 0 1,7-16 0,-5 8-40,-1-1 0,-1 0 0,5-25 0,-9 36-51,0 1 0,0-1-1,-1 1 1,0-1 0,0 1 0,0-1 0,-1 1-1,0-1 1,0 1 0,-1 0 0,0-1-1,0 1 1,-4-9 0,5 14 37,0-1 0,0 1 0,-1-1 0,1 1 0,0 0 0,-1-1 0,1 1 0,-1 0 0,1 0 0,-1 0 0,1 0 0,-1 0 0,0 0 0,1 0 0,-1 1 0,-2-1 0,0 0 2,1 0 0,-1 1 0,0 0-1,1 0 1,-1 0 0,1 0 0,-1 1 0,-3 0-1,-4 2 15,0 0 0,1 1 0,-1 0 0,-11 7 0,-3 4 59,1 0-1,1 1 0,0 1 1,2 2-1,0 0 0,1 1 1,1 1-1,-26 37 0,40-52 37,1 1 1,-1 0-1,2 0 0,-1 1 0,1-1 0,0 1 0,-4 14 0,7-19-41,-1 0 0,1 0 0,0 1-1,0-1 1,0 0 0,0 0 0,0 0 0,1 0 0,-1 0 0,1 0-1,0 0 1,0 0 0,0-1 0,0 1 0,0 0 0,1 0 0,-1-1-1,1 1 1,0-1 0,0 1 0,0-1 0,0 0 0,4 4 0,0-2 31,0 0 1,0-1 0,0 0-1,0 0 1,0 0 0,1-1-1,0 0 1,-1 0 0,1 0-1,0-1 1,0 0 0,0 0-1,-1-1 1,1 0 0,10-1-1,-10 0-45,0 0-1,0 0 0,0 0 1,0-1-1,-1 0 0,1-1 1,-1 1-1,1-1 0,-1-1 1,0 1-1,0-1 0,-1 0 1,1 0-1,-1-1 0,9-8 1,-8 4-28,1 0 1,-1-1 0,-1 0 0,0 0-1,0 0 1,-1-1 0,0 1 0,-1-1 0,3-21-1,-4 19-58,0 1-1,-1 0 1,-1-1-1,0 1 1,-1 0-1,-1-1 1,1 1-1,-2 0 1,-4-14-1,6 23 0,0-1 0,-1 1-1,0-1 1,0 1 0,0-1-1,0 1 1,0 0 0,-1 0-1,0 0 1,1 0 0,-1 0 0,0 1-1,0-1 1,0 1 0,-1 0-1,1 0 1,-1 0 0,-4-2-1,2 2 15,0 1 0,-1-1 0,1 1 0,0 0 0,0 1 0,0-1 0,-1 1 0,1 1 0,0-1 0,0 1 0,-1 0 0,-5 2 0,-5 2-3,1 1-1,0 1 0,1 0 1,0 1-1,0 1 0,0 0 1,1 1-1,0 0 0,-14 16 1,7-6 65,1 1 1,1 2 0,1 0-1,-27 44 1,39-56 88,0 0 0,0 0 0,1 1 0,1 0 0,-6 23-1,9-32-67,0 0-1,1 0 1,0 0-1,-1 0 0,1 0 1,1 0-1,-1 0 1,0 0-1,1-1 0,-1 1 1,1 0-1,0 0 0,0 0 1,0 0-1,0 0 1,0-1-1,1 1 0,-1-1 1,1 1-1,0-1 0,0 1 1,0-1-1,0 0 1,0 0-1,0 0 0,1 0 1,-1 0-1,1-1 1,-1 1-1,5 1 0,1 0 43,0 0-1,0-1 1,0 0 0,0 0-1,1-1 1,-1 0-1,1 0 1,14-2-1,70-9 127,-76 8-159,0-2 0,0 0 0,0-1 0,0 0 0,21-12 0,-31 14-39,-1-1 1,0 1-1,0-1 0,0-1 0,-1 1 0,1-1 0,-1 0 0,0 0 1,-1 0-1,1-1 0,-1 0 0,0 0 0,0 0 0,-1 0 0,0 0 0,4-10 1,-5 8-63,0 1 1,-1-1-1,1 0 1,-1 0 0,-1 0-1,0-13 1,0 17 4,-1-1 0,1 1 0,-1-1 0,0 1 0,0 0 0,-1-1 0,0 1 0,1 0 0,-1 0 0,-1 0 0,1 0 0,0 0 0,-1 1 0,-3-4 0,3 4 17,-1-1 1,1 2-1,-1-1 0,1 0 1,-1 1-1,0 0 0,0-1 1,0 2-1,0-1 0,0 0 1,-1 1-1,1 0 1,-8-2-1,4 3-9,0 0 0,1 0 0,-1 0 0,1 1 0,-1 0 0,1 0 0,-12 4 0,-2 3-57,0 0 0,1 1 0,0 2 0,-31 20 0,38-21 71,-1 0 0,-19 19 1,29-25 34,1 0 0,0-1-1,-1 1 1,1 0 0,1 1 0,-1-1 0,0 0 0,1 1 0,0-1 0,0 1 0,1 0-1,-1 0 1,0 5 0,2-8 6,0 1 1,0-1-1,0 1 0,1-1 0,-1 1 0,1-1 0,-1 0 1,1 1-1,0-1 0,0 0 0,0 1 0,0-1 0,0 0 1,1 0-1,-1 0 0,1 0 0,-1 0 0,1 0 0,0-1 0,0 1 1,-1 0-1,1-1 0,0 0 0,1 1 0,1 0 0,5 3 94,1 0 0,0-1 1,-1-1-1,20 5 0,-7-3-15,1-2 1,0 0 0,0-2 0,0-1-1,0 0 1,1-2 0,-1 0-1,41-11 1,-58 12-98,-1 0 0,0-1 0,1 0 0,-1 0 0,0 0 0,0 0 0,-1-1 0,1 0 0,0 0 0,-1 0 0,0 0 0,0-1 0,0 0 0,0 0 0,0 0 0,-1 0 0,4-6 0,-4 4-7,0 0 1,0-1 0,-1 1 0,0-1-1,0 0 1,0 0 0,0-7 0,-1-2-58,0 0 0,-2-16 1,1 19 1,-1-1 1,-1 1 0,0 0 0,-1 0 0,-1 0-1,-8-21 1,11 30 32,-1 0 0,-1 0 0,1-1 0,-1 1 0,0 0 0,0 1-1,0-1 1,0 1 0,0-1 0,-1 1 0,0 0 0,0 0 0,1 1 0,-2-1-1,1 1 1,0 0 0,0 0 0,-1 0 0,1 0 0,-1 1 0,0 0 0,-5-1 0,0 1-7,0 1 1,1 0-1,-1 1 1,0 0-1,1 1 1,-1 0-1,1 1 1,-1-1-1,1 2 1,0-1-1,0 1 1,-13 8-1,6-2 14,0 1 0,1 0-1,0 1 1,1 1-1,-20 21 1,20-18 16,1 0 0,-13 22 0,23-32 21,-1 1 1,1-1 0,0 0 0,1 1-1,0 0 1,0-1 0,0 1 0,1 0 0,0 0-1,-1 8 1,2-12 4,0 0 0,1-1 0,-1 1 0,0 0 0,1-1-1,-1 1 1,1-1 0,0 1 0,0 0 0,0-1 0,0 0 0,1 1 0,-1-1-1,1 0 1,-1 1 0,1-1 0,2 2 0,-1-1 19,0-1-1,1 0 1,-1 1 0,1-1-1,-1 0 1,1-1 0,0 1 0,0-1-1,-1 1 1,7 0 0,4 0 72,0-1 1,0 0-1,0 0 1,0-2-1,21-2 1,-22 1-58,0 0 0,0-1 1,0 0-1,-1-1 1,1 0-1,15-9 1,-21 9-37,0 0 1,0-1-1,0 0 1,-1 0 0,0-1-1,0 0 1,0 0-1,0 0 1,-1-1 0,0 1-1,5-11 1,-3 2-70,-1 0 0,0 0 0,-1-1 0,-1 0 0,0 0 0,2-26 0,-5 35-3,-1 1 0,1-1 0,-1 0 0,0 1 0,-1-1 0,1 0 0,-1 1 0,-4-13 0,5 18 31,-1-1 0,0 1 0,1 0 0,-1-1 0,0 1 0,1 0 0,-1-1 0,0 1 0,0 0 0,0 0 0,0 0 0,-1 0 1,1 0-1,0 0 0,0 0 0,0 0 0,-1 0 0,1 1 0,0-1 0,-1 1 0,1-1 0,-1 1 0,1-1 0,-1 1 0,1 0 0,-1-1 0,1 1 0,-1 0 0,1 0 0,-1 0 0,1 0 0,-1 1 0,1-1 0,-1 0 0,1 1 0,-1-1 0,-1 1 0,-5 2-17,0 1 0,0-1 0,1 1 0,-1 0 0,-8 7 0,-7 6-7,0 1 0,0 1 0,-22 25 0,21-21-330,12-12 172,1 0-1,-19 25 0,28-32-341,-1 0 1,1 0-1,0 0 1,0 0-1,1 0 1,-2 5-1,2-6-233,1 0 0,-1-1 0,1 1 1,0 0-1,0 0 0,0-1 0,0 1 0,1 0 0,-1 0 0,2 4 0,10 21-4860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4:01.2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 9984,'0'-11'5088,"8"15"-4448,10 0-480,17-1 1823,25-3-1087,20 5-320,10 3-352,-4-1-288,-10 1 32,-12 1-1952,-16-1 1088,-7 0-3359,-9-1 2367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4:01.5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66 7872,'-37'-37'2944,"29"34"-2304,8-2-160,13 2-1600,14-6 512,9 1 32,14 8 352,13 8-2784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4:03.7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1110 6720,'-12'2'1899,"5"0"446,13-2 40,9 0-768,-1-1 0,18-3 0,57-19 307,-76 19-1638,10-3-45,0 0 0,0-2-1,0-1 1,-2-1 0,1 0 0,-1-2 0,-1 0 0,0-2-1,-1 0 1,-1-1 0,0-1 0,22-27 0,132-206 842,-146 210-897,-13 23-453,-13 17 244,1 1 0,-1-1-1,0 1 1,1-1 0,-1 1-1,0-1 1,1 1 0,-1-1-1,0 1 1,1-1 0,-1 1-1,0 0 1,0-1 0,0 1-1,1 0 1,0 14-3,-1-1 0,0 0 0,0 1 0,-6 25 0,1-2-36,-13 98 199,13-110-47,-2 0 0,-1 0-1,-12 28 1,17-48-49,0 1 0,-1-1 0,0 0 0,0 0 0,0-1 0,-1 1 0,0-1 0,0 0 0,-1 0 0,1 0 0,-1-1 0,0 0-1,0 0 1,0-1 0,-11 5 0,11-6-44,1 0 1,-1 0-1,0-1 0,0 1 0,1-1 0,-1-1 0,0 1 0,0-1 0,0 0 0,0-1 0,0 1 0,0-1 1,0 0-1,1-1 0,-1 1 0,0-1 0,1 0 0,-1-1 0,-4-2 0,8 4-33,0 0-1,1 0 0,-1 0 1,0 0-1,1 0 0,-1 0 1,1-1-1,0 1 1,-1-1-1,1 1 0,0-1 1,0 1-1,-2-4 0,3 4 25,0 1-1,0 0 0,0-1 1,0 1-1,0 0 0,0-1 0,0 1 1,0 0-1,0-1 0,0 1 1,0 0-1,0 0 0,0-1 1,0 1-1,1 0 0,-1-1 1,0 1-1,0 0 0,0-1 0,0 1 1,1 0-1,-1 0 0,0 0 1,0-1-1,1 1 0,-1 0 1,0 0-1,1-1 0,1 1-6,-1-1-1,1 0 1,0 1-1,0-1 1,-1 1 0,1-1-1,0 1 1,3 0-1,123-8-233,-54 5 575,130-23 0,-180 21-259,0-1 1,-1-1-1,0-1 0,-1-1 1,0-1-1,0-1 0,-1-1 1,0-1-1,28-24 0,-27 18 17,-2-2 1,33-41-1,27-55 95,-59 80-96,-1-1 1,-2 0-1,-2-1 0,-1-1 0,-2-1 1,10-60-1,-15 64-112,3-19-73,-1-1-1,2-84 1,-9 100-390,-4 37 212,-3 11 141,-6 19 36,8-20 70,-49 177-34,8-26 132,13-50 65,4 0 0,-21 205 0,45-295-112,1 27-1,2-39 64,-1 0 1,1 0-1,0 0 0,0 0 1,0 0-1,1 0 0,-1-1 1,1 1-1,5 7 0,-6-10-42,-1-1-1,1 0 1,0 0-1,0 0 0,0 0 1,0 0-1,0 0 1,1 0-1,-1 0 1,0 0-1,0-1 1,1 1-1,-1 0 0,0-1 1,1 1-1,-1-1 1,1 1-1,1-1 1,0 1 2,0-1 0,-1 0 0,1-1 1,0 1-1,-1 0 0,1-1 1,0 1-1,-1-1 0,5-2 1,-1 1 0,0-2 0,0 1 0,0-1 1,0 0-1,0 0 0,-1 0 0,7-7 1,33-43 52,-25 30-126,37-36 0,-32 39-5,0 2 0,1 0 0,1 2 0,0 1 0,2 1 0,-1 2 0,45-15 0,-65 25 37,1 1 1,0 0-1,-1 0 0,1 1 1,0 0-1,0 0 0,0 1 1,0 1-1,0-1 0,0 1 1,0 1-1,0-1 0,0 2 1,-1-1-1,16 7 0,-23-8 89,-1 0-49,-4 4-39,0 0-1,-1-1 1,1 0 0,-1 0 0,0 0 0,0 0-1,0-1 1,0 0 0,-1 0 0,-10 4-1,-12 7-52,-24 14-33,-54 34-144,87-49 259,-87 64 225,92-65-253,0 1-1,0 0 1,1 1-1,-19 28 1,27-35-25,1 1-1,-6 12 1,9-18 44,0 0 0,1 0 0,-1 0 0,0 0 0,1 0 0,0 0-1,-1 0 1,1 0 0,0 1 0,0-1 0,0 0 0,1 0 0,-1 0 0,0 0 0,2 4 0,-2-6-4,0 1 0,1 0 0,-1-1 0,1 1 0,-1-1 1,1 1-1,-1-1 0,1 1 0,-1-1 0,1 1 0,0-1 0,-1 1 1,1-1-1,0 0 0,-1 1 0,1-1 0,0 0 0,-1 0 0,1 1 0,0-1 1,0 0-1,-1 0 0,1 0 0,0 0 0,0 0 0,-1 0 0,1 0 0,1 0 1,24-7 105,-18 5-69,17-4-37,-1-2 0,-1 0 0,1-1 0,-1-2-1,-1 0 1,0-2 0,0 0 0,-2-2 0,29-24 0,0-11-46,-1-2 0,40-59 0,-62 80-368,-24 44-101,-9 70 413,-1 6 298,8-75-175,0-2-76,0 0 0,0 1 0,4 13 0,-4-23 69,1 1 0,0-1 0,0 0 0,0 0 0,1 0 0,-1 0 0,1 0 0,-1-1 0,1 1 0,0 0 0,0-1 0,0 1 0,0-1 0,1 1 0,-1-1 0,6 3 0,-6-4-2,0 0 1,1 0-1,-1 0 0,1 0 1,-1-1-1,1 1 0,0-1 1,-1 1-1,1-1 1,-1 0-1,1 0 0,0-1 1,-1 1-1,1 0 0,-1-1 1,4-1-1,-1 1 3,-1 0 0,0-1-1,0 0 1,0 0 0,0 0 0,0 0 0,-1 0-1,1-1 1,3-3 0,4-6-5,-1 1-1,0-2 1,-1 0 0,9-16-1,25-60 96,-9 18-79,-12 23 3,-21 53-665,-2 12 577,-9 56-78,-3 35-9,12-90 129,1-1-1,0 1 1,2-1 0,3 20-1,-5-33 20,1 0-1,0-1 1,0 1-1,0 0 1,0-1-1,1 1 1,0-1 0,-1 1-1,1-1 1,0 0-1,1 0 1,-1 0-1,0 0 1,1 0-1,0 0 1,0-1-1,0 1 1,0-1-1,0 0 1,0 0 0,0 0-1,1 0 1,-1 0-1,1-1 1,-1 0-1,1 1 1,0-1-1,0-1 1,-1 1-1,1-1 1,0 1 0,0-1-1,0 0 1,7-1-1,11-1 30,0-1 0,-1-1 0,1-1 0,-1-1 1,26-11-1,-33 12-46,-1-2 0,-1 1 0,1-2 0,-1 0 0,0 0 0,-1-1 0,0 0 0,-1-1 0,12-14 0,6-14-46,-2-2-1,38-77 0,-10 16-38,32-32-44,-20 35 68,-51 73 71,-1 0 1,-2-1-1,14-37 0,-23 47-103,-3 16 81,0 0 1,0-1-1,0 1 1,0 0-1,0 0 1,0 0 0,0-1-1,0 1 1,0 0-1,-1 0 1,1-1-1,0 1 1,0 0-1,0 0 1,0 0-1,0-1 1,0 1-1,0 0 1,-1 0-1,1 0 1,0-1 0,0 1-1,0 0 1,-1 0-1,1 0 1,0 0-1,0 0 1,0 0-1,-1-1 1,0 2-20,-1-1 0,1 0 1,0 1-1,-1-1 0,1 1 1,0-1-1,0 1 0,-1 0 0,1 0 1,0-1-1,0 1 0,0 0 0,0 0 1,0 0-1,0 0 0,-1 2 1,-14 16 22,1 1 0,1 1 0,1 0 0,0 0 0,2 1 0,0 1 0,-11 37 0,1 16 105,-13 80 1,10-39 150,18-89-169,-16 81-47,20-96 34,1 1 0,1 0 1,0 1-1,1-1 0,4 24 1,-5-36-98,1-1 0,-1 1 0,1 0 0,0 0 0,0-1 0,0 1 0,0 0 0,0-1 0,0 1 0,0-1 0,0 1 0,1-1 0,-1 0 0,0 1 0,1-1 0,-1 0 0,1 0 0,0 0 0,-1 0 0,1 0 0,0-1 0,0 1 0,-1 0 0,1-1 0,0 0 0,0 1 0,0-1 0,0 0 0,0 0 0,-1 0 0,1 0 0,0 0 0,0 0 0,0 0 0,0-1 0,0 1 0,0-1 0,-1 1 0,4-3 0,6-3-3301,-10 6 2643,1-1-1,0 0 0,0 0 1,0-1-1,-1 1 0,1 0 0,-1-1 1,1 1-1,-1-1 0,0 1 1,2-4-1,2-3-5122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4:04.0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17 9984,'-15'-7'1317,"12"5"-1001,0 1-1,0 0 0,0-1 0,-1 1 0,1 0 0,0 1 0,-1-1 1,1 1-1,-7-1 3477,25 1-325,80 6-880,6 1-1574,82-7-749,-62 0-4742,-119 0 4216,0 0-234,0 0 0,-1 0 0,1 0 0,0 0 0,0 0 1,0 0-1,0 1 0,0-1 0,0 0 0,-1 1 0,3 1 0,-10 1-2106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4:04.3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21 8128,'-34'-17'3008,"34"22"-2336,3-5-160,12 0 1376,15 0-1120,20 0 1311,26-5-1183,5 5-224,1 0-448,11 0-288,33-3 0,5 3-2559,-14 8 1407,-14 0-5344,1 7 3680,-6 2-480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4:05.4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6 741 5824,'-5'-9'2870,"9"13"217,-3-3-2808,0 0-1,1 0 1,-1 0 0,0 0 0,1 0-1,-1 0 1,1 0 0,-1 0-1,1-1 1,-1 1 0,3 0 0,1 1 360,-1 0-386,-1-1 0,1 0 0,-1 1-1,1-2 1,-1 1 0,1 0 0,0-1 0,-1 1 0,1-1 0,5 0 0,39-8 1424,-26 4-1454,0-1-85,117-22 219,-102 18-125,60-24 1,-84 28-125,0-2-1,0 1 0,-1-2 0,0 1 1,11-11-1,-18 14-54,0-1 1,0 1-1,0-2 1,-1 1-1,1 0 1,-1-1-1,-1 0 1,1 0-1,-1 0 1,0 0-1,0 0 1,2-8-1,-5 12-58,1-1 1,-1 1-1,1-1 1,-1 1-1,0-1 0,0 1 1,0-1-1,0 1 0,-1-1 1,1 1-1,-1-1 1,1 1-1,-1 0 0,0-1 1,-1-2-1,1 4 0,1 0-1,-1-1 0,0 1 1,0 0-1,0 0 1,0 0-1,-1 0 1,1 0-1,0 0 0,0 0 1,0 1-1,-1-1 1,1 0-1,0 1 1,-1-1-1,1 1 0,-1-1 1,1 1-1,-1 0 1,1-1-1,-1 1 1,1 0-1,-1 0 0,1 0 1,-4 1-1,-5 0-4,0 1-1,0 1 1,0 0 0,1 0-1,-1 1 1,-17 9-1,-53 37 174,78-48-157,-24 15 150,1 2 0,0 0 0,-39 42 0,61-57-124,-1 0 0,1 0-1,0 1 1,1-1-1,-1 1 1,1-1 0,0 1-1,0 0 1,-2 7-1,4-10-11,-1-1 0,1 1 0,0 0 0,0-1-1,0 1 1,0-1 0,1 1 0,-1-1 0,0 1 0,1 0-1,-1-1 1,1 1 0,-1-1 0,1 0 0,0 1-1,-1-1 1,1 1 0,0-1 0,0 0 0,0 0-1,0 1 1,0-1 0,0 0 0,1 0 0,-1 0-1,0 0 1,0 0 0,1-1 0,-1 1 0,1 0 0,-1-1-1,1 1 1,-1 0 0,1-1 0,2 1 0,8 2 63,-1-1 0,1 0 0,0 0 0,20-1 0,50-6 102,-62 3-151,226-37 182,-5-20-258,-221 54 55,72-23 54,116-50-1,-169 63 20,-23 9 106,-1 0 0,28-16 0,-44 23-406,-15 10-55,-21 9 0,-189 80 135,197-86 124,0 2-1,1 0 0,-44 36 1,65-46 9,0 0 0,1 0 0,0 0 0,0 1 0,-7 10 0,13-17 8,0 0-1,-1 1 1,1-1 0,0 0-1,0 0 1,-1 1 0,1-1-1,0 0 1,0 1-1,0-1 1,0 0 0,-1 0-1,1 1 1,0-1-1,0 0 1,0 1 0,0-1-1,0 0 1,0 1 0,0-1-1,0 0 1,0 1-1,0-1 1,0 0 0,0 1-1,0-1 1,0 0-1,0 1 1,0-1 0,0 0-1,0 1 1,1-1 0,-1 0-1,0 0 1,0 1-1,0-1 1,1 0 0,-1 1-1,0-1 1,0 0-1,0 0 1,1 0 0,-1 1-1,0-1 1,1 0 0,-1 0-1,0 0 1,0 0-1,1 1 1,-1-1 0,0 0-1,1 0 1,-1 0-1,0 0 1,1 0 0,-1 0-1,0 0 1,1 0 0,-1 0-1,0 0 1,1 0-1,-1 0 1,0 0 0,1-1-1,29-3 305,-25 3-278,51-9 99,55-19 1,-92 23-175,0-2-1,0 0 1,-1 0-1,0-2 1,-1 0-1,26-20 1,-24 13 17,-1 0 0,-1-2 0,22-29 0,38-67-67,-57 84 38,17-27 0,67-111 87,-92 148-31,-2-1-1,9-25 1,-17 41-16,0 0-1,0-1 1,0 1 0,-1-1-1,-1 0 1,1 1 0,-1-1-1,0 0 1,0 1 0,-1-1-1,0 1 1,-2-10 0,3 14 11,-1 1-1,1-1 1,-1 0 0,0 0 0,0 1 0,0-1 0,1 1 0,-1-1 0,-1 1 0,1-1 0,0 1 0,0 0 0,-1-1 0,1 1 0,0 0 0,-1 0 0,1 0-1,-3-1 1,2 1-6,1 1-1,-1-1 0,0 1 0,1 0 1,-1 0-1,0 0 0,0 0 0,1 0 0,-1 0 1,0 0-1,1 1 0,-1-1 0,0 0 1,1 1-1,-1 0 0,-1 0 0,-3 3-4,0-1 0,0 1 0,1 0-1,-1 0 1,1 1 0,0 0 0,0 0 0,-5 7 0,-8 12 47,2 1 1,1 1 0,1 0 0,1 1 0,1 0 0,2 1 0,0 0 0,2 1 0,2 0-1,0 0 1,2 0 0,1 1 0,1 0 0,2-1 0,1 1 0,5 37 0,-3-52-26,0 1 0,1 0 0,1-1 0,0 0 0,1 0 0,13 23 0,-15-31-266,1 0 0,0 0 1,1 0-1,-1-1 1,1 0-1,1 0 0,-1 0 1,1-1-1,0 0 1,0 0-1,1-1 0,-1 0 1,1 0-1,11 3 1,21 4-2570,0-2 1,43 5-1,-79-14 2512,94 15-3727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4:07.5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474 422 6304,'-2'-10'11557,"-15"25"-10355,-1-1 1,-1-1 0,-27 16-1,-45 22-332,-32 19-8,96-53-710,1 2-1,-34 30 1,53-43-139,-19 21 197,24-25-184,1-1 1,0 0 0,0 1 0,0-1-1,0 1 1,1-1 0,-1 1 0,0 0-1,1-1 1,-1 1 0,1 0-1,-1-1 1,1 1 0,0 0 0,0-1-1,0 4 1,0-4-7,0 0 0,0-1 0,0 1 0,0-1 0,1 1 0,-1-1 1,0 1-1,1-1 0,-1 1 0,0-1 0,1 1 0,-1-1 0,0 1 0,1-1 0,-1 0 0,1 1 0,-1-1 0,1 0 0,-1 1 0,1-1 0,-1 0 0,1 0 0,0 1 0,-1-1 0,1 0 0,0 0 0,20 1 213,16-5-252,1-2 0,-1-2 1,0-1-1,-1-1 0,0-3 1,0-1-1,-2-1 0,0-2 1,0-1-1,-2-2 0,0-1 1,-2-2-1,30-27 0,-59 49-22,0 0 19,-1 1-1,1 0 1,-1-1-1,0 1 1,1 0-1,-1-1 1,1 1-1,-1 0 1,0-1-1,1 1 1,-1-1 0,0 1-1,1-1 1,-1 1-1,0-1 1,0 1-1,1-1 1,-1 1-1,0-1 1,0 1-1,0-1 1,0 1-1,0-1 1,0 0 0,0 1 2,0 0 0,-1 0 1,1 0-1,0 0 0,-1 0 1,1 0-1,0 0 0,-1 0 1,1 1-1,0-1 0,-1 0 1,1 0-1,0 0 0,0 1 1,-1-1-1,1 0 0,0 0 1,0 1-1,0-1 0,-1 0 1,1 1-1,0-1 0,0 0 1,0 1-1,-1-1 0,-7 14-71,5-9 32,-1 2 50,-9 14 19,-18 35 1,28-48-5,0-1 1,0 1-1,1 0 0,0-1 1,1 1-1,-1 1 1,1-1-1,1 16 1,1-16 36,-1-1 0,2 1 1,-1 0-1,1-1 0,0 1 1,1-1-1,5 12 1,-7-16-14,1-1 1,-1 0-1,0 0 1,1 0-1,-1 0 1,1 0-1,-1 0 1,1 0-1,0 0 1,0-1-1,0 1 1,0-1-1,0 0 1,0 1-1,1-1 1,-1 0-1,0 0 1,0 0-1,1 0 1,-1-1-1,1 1 1,-1-1-1,1 1 1,-1-1-1,1 0 1,-1 0 0,1 0-1,2-1 1,21-5-7,0-1 0,0-2 1,-1-1-1,35-18 0,4-1 31,16-9-45,-68 31 7,0 0 0,-1 0 0,0-2 0,14-12 1,-22 19-3,-1 0 0,0-1 1,0 1-1,0-1 1,0 0-1,0 0 0,0 0 1,0 0-1,-1 0 1,0 0-1,0 0 1,0 0-1,0-1 0,0 1 1,0 0-1,-1-5 1,0 4-31,0 1-1,-1 0 1,1-1 0,-1 1 0,0 0 0,0 0 0,-1-1 0,1 1 0,0 0 0,-1 0 0,0 0 0,0 1 0,0-1 0,0 0 0,-4-3 0,4 4-17,-1-1 1,0 1 0,0 0-1,0 0 1,0 0-1,0 0 1,-5-1 0,4 1-61,0 0 0,0 0 1,0 0-1,-5-5 1,2 0-20,15 6 156,0 1-11,189 4 46,-187-4-22,-1 1 1,0 0 0,0 0-1,0 1 1,17 6 0,-24-8-59,-1 1 0,1-1 0,-1 1 0,1 0 0,-1-1 0,0 1 0,1 0 0,-1 0 0,0 0 0,1 0 0,-1 0 0,0 0 0,0 1 0,0-1 0,0 0 0,0 0 0,-1 1 0,1-1 0,0 1 0,0-1 0,-1 0 0,1 1 0,-1-1 0,0 1 0,1 0 0,-1-1 0,0 1 0,0-1 0,0 1 0,0-1 0,0 3 0,-7 25-173,3-18 225,2 1 0,-3 15-1,5-23-64,0-1-1,0 1 0,0 0 1,1-1-1,-1 1 0,1 0 1,0-1-1,0 1 0,0-1 1,0 1-1,3 5 0,-3-8 24,0 0 1,-1 1-1,1-1 0,0 0 0,0 1 0,0-1 0,0 0 1,1 0-1,-1 0 0,0 0 0,0 0 0,0 0 0,1 0 1,-1-1-1,3 2 0,-1-1 2,0-1 0,0 1 0,0-1 1,-1 0-1,1 0 0,0 0 0,0 0 0,3-1 0,10-2 193,25-7 0,-14 2-76,144-45 146,-149 44-254,0 0 0,-1-2-1,0 0 1,-1-2 0,31-24 0,-31 19-15,-1-2 0,0 0-1,25-39 1,40-75 10,-8 12-18,-37 68-18,21-33-349,-54 69-3,-6 18 358,0 0-1,0-1 0,0 1 0,0 0 0,0 0 1,0 0-1,0 0 0,0-1 0,0 1 1,0 0-1,0 0 0,0 0 0,0-1 0,0 1 1,0 0-1,0 0 0,0 0 0,0 0 1,0-1-1,-1 1 0,1 0 0,0 0 0,0 0 1,0 0-1,0-1 0,0 1 0,0 0 0,-1 0 1,1 0-1,0 0 0,-10 4-435,2 3 386,0 0-1,1 0 1,0 1 0,0 0 0,1 0 0,0 1-1,-5 10 1,-33 70 94,36-71-53,-137 290 7,142-302-8,-6 14 37,0-1 0,-8 34-1,16-48 38,0-1-1,0 1 1,0 0 0,0-1-1,1 1 1,0 0-1,0 0 1,0 0 0,1-1-1,0 1 1,0 0-1,0-1 1,0 1 0,1 0-1,-1-1 1,1 0-1,4 7 1,-4-8-15,0 0 1,1-1-1,-1 1 1,1-1-1,0 0 0,0 0 1,0 0-1,0 0 1,0 0-1,0-1 0,0 1 1,0-1-1,1 0 1,-1 0-1,0 0 0,1 0 1,-1-1-1,1 0 1,-1 1-1,1-1 0,4-1 1,3 1 14,-1-2 1,0 0 0,0 0-1,1 0 1,17-8 0,10-7-73,-1-1 0,0-2 0,-1-1 0,44-35 0,-39 22-41,-1-1 0,66-79 0,107-141 170,-205 245-88,9-10 99,-1-2 0,19-30 0,-32 45-378,-5 6 17,-9 9 106,3 1 105,0 1 0,1 0 0,-11 21 0,18-31 32,-59 99 88,-113 148 0,125-190 16,-71 114 0,5 42 845,116-217-829,1-1 0,0 1 0,0-1 0,1 1 0,7-5 0,1-2-77,13-11-121,1 2 1,49-29-1,67-24-72,-139 71 154,5-2 47,-1 0 0,0 0-1,13-2 1,-19 5-55,1 1 1,-1-1-1,1 1 0,0 0 1,0 0-1,-1 0 0,1 0 1,0 1-1,-1-1 0,1 1 1,-1-1-1,1 1 0,0 0 0,-1 0 1,4 2-1,8 6 19,0 1 0,-1 0 1,18 18-1,-18-15 30,2 0 1,22 15-1,13 1-1465,-44-26 675,-1-1 0,1 0-1,-1 0 1,1 0 0,0-1 0,-1 0 0,12 1 0,-16-1 493,0-1-1,0 0 0,-1 0 0,1 0 0,0 0 0,0 0 1,0-1-1,-1 1 0,1 0 0,0 0 0,0 0 1,-1-1-1,1 1 0,0 0 0,-1-1 0,1 1 0,0-1 1,-1 1-1,1-1 0,0 1 0,-1-1 0,1 1 1,-1-1-1,1 0 0,-1 1 0,1-1 0,-1 0 0,0 1 1,1-1-1,-1 0 0,0 1 0,0-1 0,1 0 1,-1 0-1,0 0 0,0 1 0,0-1 0,0 0 0,0 0 1,0 1-1,0-2 0,-3-14-2632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4:07.8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107 33 10976,'-76'-28'4064,"59"23"-3168,4 5 607,34 5-1247,24 3 1664,23 4-1056,17 3 160,1 5-608,12 5-480,24-2 32,-1 2-2624,-8-2 1440,-18 2-3711,-16-5 2783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4:08.2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28 10880,'-10'-16'4032,"15"12"-3136,22-4-257,1 8-2942,12 0 1119,0 0-1152,5 3 1376,0 9-4416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4:08.7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687 33 5472,'-3'-9'1087,"3"8"-897,0 0-1,0 0 1,0 0 0,0 0 0,0 0-1,0 0 1,0 0 0,-1 0-1,1 0 1,0 1 0,-1-1-1,1 0 1,-1 0 0,1 0 0,-1 1-1,1-1 1,-1 0 0,1 0-1,-1 1 1,0-1 0,0 1 0,1-1-1,-1 1 1,0-1 0,0 1-1,1-1 1,-1 1 0,0-1 0,0 1-1,0 0 1,0 0 0,0-1-1,0 1 1,1 0 0,-1 0 0,-2 0-1,-14 1 754,1 0-1,-1 2 0,1 0 0,-1 1 1,1 0-1,-25 11 0,10-1-545,2 0 0,-38 26 0,26-13-67,0 3 1,3 2 0,0 1-1,2 1 1,2 3 0,1 0-1,-42 65 1,66-87-292,1 0 1,1 1-1,0 0 1,1 0-1,1 1 0,0 0 1,1 0-1,1 0 0,-1 25 1,3-3 45,2 0 1,11 78 0,-9-94-139,1 0 1,2 0 0,0-1 0,1 0 0,1 0 0,2-1 0,0 0-1,13 21 1,-17-35-436,1 1-1,-1-1 1,1 0-1,1-1 1,-1 1-1,1-2 1,0 1-1,1-1 1,-1 0-1,11 4 1,-4-3-1324,1 0 0,1 0 1,-1-2-1,33 5 1,-41-8 944,0-1 0,-1 1 1,16-3-1,10-7-2782,-32 8 3597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7:4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2656,'5'-5'16746,"-2"6"-16528,0 0 0,0 0-1,0 1 1,0-1 0,5 4 0,1 0-7,0 0 1,0-1 0,13 4-1,9 4 164,-20-7-216,0 0 1,0-1-1,0 0 1,1 0-1,-1-1 0,1-1 1,0 0-1,18 0 1,158-11 437,-153 7-359,-25 2-179,1-1 1,19 2-1,-23 0-44,0 1 1,0-1 0,0 1-1,0 0 1,0 1-1,0-1 1,-1 1-1,1 1 1,-1-1-1,0 1 1,10 9 0,1 1 126,-8-6-88,0 0 0,11 13 0,-5-3 9,-5-7 56,-1 1 1,9 15-1,-12-18-84,0-1-1,0 1 1,1-2 0,0 1-1,0-1 1,0 0 0,1 0-1,10 6 1,2 0 96,1-1-1,29 12 1,-29-15-79,0 0-1,1-2 1,-1-1 0,1-1 0,1 0 0,27 1 0,189 14 465,-213-17-458,-1 2-1,41 12 1,11-1 85,-6-4-144,19 0 229,62 16-261,-32-8 197,-106-18-261,23 6-1,-25-4 122,0-1 1,14 1-1,38 7 220,-41-7-260,25 7-1,16 2 10,164 16 118,-83-2-121,-52-8 146,1-7-189,-43-7 232,79 10-49,216 54-1,-317-60-51,-1 0 0,0 3 0,0 0 0,48 30 0,-57-30-61,1-1-1,0-1 1,1-1-1,0-1 1,0-1-1,31 7 1,47 5 238,-83-16-312,23 7 0,-26-6 37,28 5 0,-33-7 35,0 0-1,0 0 0,12 6 0,7 1-140,-18-6 126,0 1-1,0 0 0,0 0 0,9 6 0,10 5-59,-6 1 59,-5-5 245,-16-10-234,6 2-8,-6-3-408,0-8 161,-1 5 260,0-17-21,-7-3-107,6 15 112,-1 0-1,1 0 1,-1 0 0,-1 0-1,0 0 1,-3-8 0,-10-29 13,14 39 46,-1 0 0,1 0 0,-6-8 1,-2-4 44,-18-42-35,23 44-175,5 15 109,0 0 0,-1 0 0,1 0 0,0-1 0,-1 1 0,1 0 0,-1 0 0,1 0 0,-1 0 0,1 0 0,-1 0 0,0 0 0,0 0 0,1 0 0,-3-1 0,-30-37 55,26 28-88,7 10 33,-1 0 0,1 1 0,0-1 0,-1 0 0,1 0 0,0 1 1,-1-1-1,1 1 0,-1-1 0,1 0 0,-1 1 0,1-1 0,-1 1 0,0-1 0,1 1 0,-2-1 0,-12-14-126,13 14 145,1 1-44,0 0 0,-1 1 0,1-1-1,-1 0 1,1 0 0,-1 1 0,1-1 0,0 0 0,-1 0 0,1 0 0,-1 0 0,1 1 0,-1-1 0,1 0 0,-1 0 0,1 0 0,-1 0-1,1 0 1,-1 0 0,1-1 0,-1 1 0,8 1 3,0 0 1,-1 0-1,1 0 0,0 1 1,-1 0-1,1 0 0,-1 1 1,9 4-1,49 32 116,-59-35-133,13 9 90,28 27 0,-10-8 142,-15-10-25,-21-21-167,1 0 1,0 0-1,-1 0 0,1 0 0,0 0 0,-1 0 0,1 0 1,-1 0-1,0 0 0,1 0 0,-1 0 0,0 0 1,0 0-1,0 0 0,1 1 0,-1-1 0,0 0 1,-1 0-1,1 0 0,0 0 0,0 0 0,0 1 1,-1-1-1,1 0 0,0 0 0,-2 1 0,0 3 55,-1 0 0,1 0-1,-8 8 1,8-10 46,-9 12 73,-1 2-97,0-1-1,-1 0 1,-1-1 0,-17 14 0,1-5-34,-1-2-1,-1-1 1,-48 23 0,-1-8-2645,74-33 1718,-27 12-3285,14-3-2059,10-1 2454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4:09.0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139 33 7968,'3'-4'776,"13"-17"1728,-15 20-2395,-1 1 1,1-1-1,0 0 1,0 1-1,0-1 1,-1 0-1,1 1 0,0-1 1,0 1-1,0 0 1,0-1-1,0 1 1,0 0-1,0-1 0,0 1 1,0 0-1,0 0 1,0 0-1,0 0 1,0 0-1,0 0 0,2 1 1,-2-1 254,1 0 0,0 1 0,0-1-1,-1 1 1,1 0 0,-1-1 0,1 1 0,0 0 0,-1 0 0,1 0 0,-1 0 0,2 2-1,-2-2-178,-1 0 0,1 1 0,-1-1 0,1 0-1,-1 1 1,1-1 0,-1 0 0,0 1-1,0-1 1,1 1 0,-1-1 0,0 1 0,0-1-1,-1 1 1,1-1 0,0 2 0,-4 14 354,0-1 0,-1 0 0,0-1-1,-1 1 1,-13 22 0,-5 13 169,-60 202 363,57-158-878,17-49-141,9-38-521,0 0 0,-1 0-1,0 0 1,0 0 0,0-1 0,-6 12 0,16-22-3899,-6 0 3706,-1 0 1,1 0-1,-1 0 1,1 0-1,-1 0 1,0 0-1,1-6 0,0 1-402,6-26-1581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4:09.4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15 158 10208,'-1'-2'237,"-1"-1"311,0 0 0,0 0 0,1-1-1,-1 1 1,1 0 0,0-1-1,-1-4 1,2 6-405,0 1 0,0-1 1,0 0-1,1 1 0,-1-1 0,0 1 0,1-1 1,-1 1-1,1 0 0,0-1 0,-1 1 0,1-1 1,0 1-1,0 0 0,0 0 0,0-1 0,0 1 1,0 0-1,0 0 0,3-2 0,3-2 582,1 0 0,1 0 0,-1 1 1,1 0-1,-1 0 0,1 1 0,16-4 0,-15 5-350,28-8 660,66-9 0,42 6 45,-117 10-902,3 1-63,91-5 350,-99 6-699,0 2 0,48 8-1,-69-9-36,0 1 0,0 0 0,0 0 0,-1 0 0,1 0 0,0 0 0,-1 0 0,1 1 0,0-1 0,-1 1 0,4 3 0,-5-4-106,0 0 0,0 0 0,0 1 0,-1-1-1,1 0 1,0 1 0,-1-1 0,1 1 0,-1-1 0,1 0 0,-1 1-1,0 0 1,0-1 0,1 1 0,-1-1 0,0 1 0,0-1-1,-1 1 1,1-1 0,0 1 0,0-1 0,-1 1 0,0 1 0,-16 58-10439,11-31 8256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4:10.2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518 12 7648,'-1'-12'2346,"6"16"-1058,10 24-336,5 33 1022,-3 2 1,13 86-1,-8-36-750,-3-4-87,-5 1 1,1 201 0,-15-262-818,-3-1 1,-1 0-1,-3-1 0,-19 73 0,18-94-334,-1 0 0,-1 0 0,-2-1 0,0 0 0,-2-1 0,0-1 0,-2 0 0,0-1 0,-23 23 0,13-20-404,0-1-1,-2-1 1,-1-2-1,-34 20 1,31-23-1816,-66 27 0,89-41 1447,0-1 0,-1 0-1,1 0 1,-1-1 0,0 0-1,1-1 1,-1 0 0,0 0-1,0-1 1,-13-1-1,-39-13-4310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4:40.1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454 36 4224,'3'-1'1155,"-4"0"-633,-1-4 3123,2 5-3452,0-1-1,0 1 0,0-1 1,0 1-1,0-1 0,-1 1 0,1-1 1,0 1-1,0-1 0,0 1 1,-1-1-1,1 1 0,0 0 0,0-1 1,-1 1-1,1-1 0,-1 1 1,-18-5 905,16 4-924,-1 1 0,0-1 0,0 0-1,0 0 1,-6-2 0,6 1-98,0 1 1,0-1 0,0 1-1,-1 0 1,1 1-1,-5-1 1,-19 1 139,1 2 1,-1 1-1,0 1 1,-50 15-1,53-12-202,4-1 88,-34 14 1,48-17-84,0 1 0,1 0 0,0 0 0,0 0 0,0 1 0,0 0 0,0 0 0,-8 11 0,12-14-1,1 0 0,-1 0 0,1 1 0,0-1 1,0 0-1,0 1 0,0-1 0,0 0 0,0 1 0,1-1 0,-1 1 0,1 0 1,-1-1-1,1 5 0,0-5 16,1-1-1,-1 1 1,0-1 0,1 1-1,-1-1 1,1 1 0,-1-1 0,1 1-1,0-1 1,0 1 0,-1-1-1,1 0 1,0 0 0,0 1-1,0-1 1,1 0 0,-1 0 0,0 0-1,0 0 1,1 0 0,-1 0-1,0-1 1,1 1 0,2 1-1,5 1 60,0 0 0,1-1 0,-1 0 0,1-1 0,-1 0 0,1 0 0,-1-1-1,1 0 1,0-1 0,-1 0 0,13-3 0,7-3 87,-1-1-1,38-16 1,-63 23-185,15-7 83,29-14-1,-43 19-64,1 0 0,-1 0 1,1 0-1,-1-1 0,0 1 0,0-1 1,-1 0-1,1 0 0,-1 0 0,0 0 1,3-6-1,-2 3 27,-3 6-16,-1 0 0,1 0 0,0 0 0,-1 0 0,1 0 0,-1 0 0,0 0 0,1 0 0,-1 0 0,0 0 0,0 0 0,1-2 0,-1 2 221,-6-4 6,5 5-250,0 0 1,0 1-1,0-1 0,-1 0 1,1 1-1,0-1 0,0 1 1,0-1-1,0 1 0,0-1 1,1 1-1,-1 0 0,0-1 1,0 1-1,-1 1 0,1 1 55,1 0 0,-1 0 0,1-1 0,0 1-1,-1 0 1,2 3 0,-2 11 156,0-12-206,1-1 0,0 1 0,0 0 0,1 0 0,0 0 0,-1 0 0,2-1 0,-1 1 0,4 8 0,22 42 360,-23-47-307,2 1 35,0 1 0,0-1-1,1-1 1,1 1-1,16 14 1,-18-17-15,1-1 0,1 0 0,-1 0 1,1 0-1,-1-1 0,1 0 0,17 5 0,-22-8-328,1 0 0,0-1-1,-1 0 1,1 0 0,5 0 0,1 0-3285,-2 0 921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4:26.2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254 182 5632,'2'-14'1352,"-1"-1"-1,0 1 1,0 0 0,-1 0-1,-1 0 1,-1 0 0,0 0 0,0 0-1,-2 0 1,-5-16 0,9 29-1308,-1 1 1,1-1 0,0 0-1,0 1 1,-1-1 0,1 1-1,0-1 1,-1 0 0,1 1 0,-1-1-1,1 1 1,-1-1 0,1 1-1,-1 0 1,1-1 0,-1 1-1,1-1 1,-2 1 0,2 0-30,0 0 0,-1 0 1,1 0-1,-1 0 0,1 0 1,0 0-1,-1 0 1,1 0-1,-1 0 0,1 0 1,0 0-1,-1 0 0,1 1 1,0-1-1,-1 0 0,1 0 1,0 0-1,-1 1 0,1-1 1,0 0-1,-1 1 0,1-1 1,-3 4 18,1-1 0,-1 1 0,1 0 0,-3 5 0,4-5 23,-11 24 195,1 0 0,2 1 0,-10 44 0,-7 91 699,24-154-905,-92 506 1394,91-500-1468,2-10 47,-1 0 1,1 0-1,-1 1 1,-3 5 0,5-12-77,0 1 0,0-1 1,0 0-1,0 0 1,0 0-1,0 1 1,0-1-1,0 0 0,0 0 1,0 1-1,-1-1 1,1 0-1,0 0 0,0 0 1,0 1-1,0-1 1,-1 0-1,1 0 1,0 0-1,0 0 0,0 1 1,-1-1-1,1 0 1,0 0-1,0 0 1,0 0-1,-1 0 0,1 0 1,0 0-1,0 0 1,-1 0-1,1 0 0,0 0 1,0 0-1,-1 0 1,1 0-1,0 0 1,0 0-1,-1 0 0,1 0 1,-6-10-2634,1-17-2156,5 20 3598,0 0 1,1 0-1,0 0 0,0 0 1,0 0-1,1 1 0,3-9 1,-2 9 343,0-1 1,1 1 0,8-12 0,13-13-420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4:26.7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277 170 6240,'15'-14'974,"-10"10"-123,-1-1-1,0 1 1,1-1 0,-2 0 0,6-7 0,-8 10-502,0 0-1,-1 0 0,1-1 1,0 1-1,-1 0 0,1 0 1,-1-1-1,0 1 1,1 0-1,-1-1 0,0 1 1,0 0-1,-1-1 0,1 1 1,-1 0-1,1 0 0,-1-1 1,-1-3-1,0 2-134,0 1 1,-1-1-1,1 1 0,-1-1 0,1 1 1,-1 0-1,0 0 0,0 0 1,-1 1-1,1-1 0,0 1 0,-1-1 1,0 1-1,1 0 0,-5-1 1,-9-4 148,0 1 0,-19-4 0,33 9-348,-1 0 3,-1 1-1,0-1 1,0 1-1,0 0 1,1 0-1,-1 1 1,0-1-1,0 1 1,1 0-1,-1 0 1,1 1-1,-1-1 1,1 1-1,-1 0 1,-7 5 0,6-3 53,-1 0 1,1 1 0,0 0-1,0 0 1,1 1 0,-1-1-1,1 1 1,0 0 0,-5 9 0,4-4 0,1 0 0,1 0 1,-1 0-1,-3 22 0,-6 50 112,11-65-148,-4 52 183,6 135-1,3-178-169,6 33 1,2 12-335,-4-37 28,-1-2-3977,-20-49-6075,1-3 7360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4:27.1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89 8640,'-22'-21'2784,"21"21"-2695,1-1 0,-1 1 1,1-1-1,-1 0 1,1 1-1,0-1 0,-1 1 1,1-1-1,0 0 1,-1 0-1,1 1 0,0-1 1,0 0-1,-1 1 0,1-1 1,0 0-1,0 0 1,0 1-1,0-1 0,0 0 1,0 0-1,0 0 1,0 1-1,1-1 0,-1 0 1,0 1-1,0-1 1,1 0-1,-1 0 0,0 1 1,1-1-1,-1 0 0,1 1 1,-1-1-1,0 1 1,1-1-1,0 1 0,-1-1 1,1 1-1,-1-1 1,1 1-1,0-1 0,-1 1 1,1 0-1,0-1 1,0 1-1,5-3 541,-1 1 0,1-1-1,0 2 1,8-3 0,-14 4-610,46-9 1434,0 2 0,0 1 1,92 3-1,-65 7-1931,131 26 1,-149-16-1777,-2 6-4230,-34-12-503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4:27.4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126 55 8640,'-2'-3'4655,"2"4"-4576,-6 4 2587,-4 9-851,10-14-1767,-11 20 615,0 0-1,1 0 0,1 1 1,-10 36-1,-14 89 531,32-141-1127,-4 21 109,1-1-1,1 1 1,1 33 0,2-50-92,1 1-1,0-1 1,1 0 0,-1 0 0,2 0 0,-1 0 0,1 0 0,1 0-1,0-1 1,0 0 0,0 1 0,9 9 0,-9-13-39,0-1-1,0-1 1,0 1 0,0 0-1,1-1 1,0 0 0,-1 0-1,1-1 1,0 1 0,1-1-1,-1 0 1,0 0 0,1-1-1,-1 0 1,1 0 0,-1 0-1,12 0 1,3-1 93,0-1 0,1 0-1,30-8 1,-25 4-37,0-1-1,-1-2 1,0 0-1,27-13 1,-38 14-49,0-1-1,-1 0 1,0-1 0,0-1 0,-1 0 0,0 0-1,-1-1 1,13-16 0,-5 2 1,-2 0 1,-1 0-1,-1-2 0,-1 0 1,-2 0-1,-1-1 0,0-1 1,-3 0-1,0 0 0,6-51 1,-13 73-89,-1 0-1,0 0 1,0-1 0,-1 1 0,0 0 0,-3-13-1,3 16 8,-1 0-1,0 1 1,1-1-1,-1 0 1,0 1-1,0 0 1,-1-1-1,1 1 1,-1 0-1,0 0 1,0 0-1,0 1 1,-4-4-1,-2 0-54,0 1 0,-1 0-1,1 1 1,-1 0 0,0 1-1,0 0 1,-16-3 0,2 2-81,0 2 1,-30-1-1,38 3-143,0 1-1,0 0 0,0 1 0,0 1 1,-27 9-1,37-11-96,0 2 0,1-1-1,-1 1 1,1-1 0,0 2 0,0-1-1,0 0 1,0 1 0,1 0 0,-1 0-1,1 1 1,0-1 0,0 1 0,1 0-1,-1 0 1,1 0 0,0 0 0,-3 9 0,3-6-393,1 1 0,0 0 0,1-1 0,0 1 0,0 0 0,1 0 0,1 17 0,6 27-4258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4:27.8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35 8384,'-48'-35'9909,"115"113"-4676,-6-6-3997,-47-57-1153,15 14-24,-1 1 0,-2 2 1,34 53-1,-8 5-1155,-19-33-8298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4:28.4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540 15 4992,'-5'-15'11551,"5"17"-11267,-1 0 0,1 0 0,-1 0 0,0 0 0,0 0 0,0 0 0,0-1 0,0 1 0,-1 0 0,1-1 0,0 1 0,-4 2-1,1 0 160,-24 26 337,-1-2 0,-45 33 1,-71 42 766,3-4-913,114-79-510,19-15-73,1 1-1,0 0 0,-13 13 1,21-18-20,-1-1 0,0 1 1,0 0-1,0 0 1,0-1-1,0 1 1,0-1-1,-1 1 1,1-1-1,-2 1 1,-6 3 342,8-3-209,3 0 0,16 8-91,0-1 1,1-1-1,-1-1 0,39 8 0,5 2 83,-29-7-21,75 25 222,-86-26-302,-1 1 0,38 22-1,-51-25-53,1 0 0,10 9 0,-19-14-285,0-1 1,1 0-1,-1 1 1,1-1-1,-1 0 1,1 1-1,-1-1 1,1 0 0,-1 1-1,1-1 1,-1 0-1,1 0 1,-1 0-1,1 0 1,-1 0-1,1 1 1,-1-1-1,1 0 1,-1 0-1,1 0 1,0-1-1,-1 1 1,1 0-1,-1 0 1,1 0-1,12-9-5907,-2 1 1443,10 1 662,2-4 698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7:5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284 201 5056,'-3'-8'11295,"2"8"-11020,-9 7 2505,-9 19-2853,-30 58 979,-72 165 1,97-189-678,-21 80 1,43-122-210,2-15-7,0-1 0,-1 1 1,1 0-1,0 0 0,-1-1 0,0 1 0,1 0 0,-1-1 1,0 1-1,-3 4 0,3-4 246,3-6 218,-1-4-507,0 0 0,0 1 1,1-1-1,0 1 0,0-1 0,6-9 1,2-7 61,23-57 208,-8 25-128,23-86 183,-31 87-63,3-1 1,48-95-1,-56 130-54,0 1-1,2 0 1,0 0 0,1 1 0,25-23 0,-24 24 194,-14 14-276,0 0 0,1 1 0,-1-1 1,1 1-1,6-5 0,-9 6-77,1 1 0,-1 0 1,1 0-1,-1 0 0,1-1 1,-1 1-1,1 0 0,0 0 1,-1 0-1,1 0 0,-1 0 0,1 0 1,-1 0-1,1 0 0,-1 0 1,1 0-1,0 0 0,-1 1 0,1-1 1,-1 0-1,1 0 0,-1 0 1,1 1-1,-1-1 0,1 0 0,0 1 1,1 1 11,-1-1 1,1 1-1,0 0 1,-1 0 0,1-1-1,1 5 1,2 2 8,-1 0 1,4 14 0,3 16 15,-3 1 0,-1-1-1,4 65 1,5 39 46,-14-131-96,-2-8 15,1 1-1,-1 0 1,1-1-1,0 1 1,0-1-1,2 4 1,-3-6-9,1-1 1,-1 0 0,0 0 0,0 0-1,0 0 1,0 1 0,1-1 0,-1 0-1,0 0 1,0 0 0,0 0 0,1 0-1,-1 0 1,0 0 0,0 0 0,1 0 0,-1 0-1,0 0 1,0 0 0,1 0 0,-1 0-1,0 0 1,0 0 0,0 0 0,1 0-1,-1 0 1,0 0 0,0 0 0,1 0 0,-1 0-1,0 0 1,0 0 0,0 0 0,1-1-1,-1 1 1,0 0 0,0 0 0,0 0-1,1-1 1,7-7 9,-6 7 21,1-3-38,1 0-1,-1 1 0,0-1 0,0 0 0,0-1 0,0 1 1,3-9-1,12-37 5,-10 25-9,7-16-32,11-33-272,55-110 0,-61 158 344,-18 24-110,1 0-1,-2 0 0,1 0 1,0-1-1,0 1 0,-1 0 1,1-1-1,-1 1 0,2-5 1,-2 9 85,-1 0 1,1 0-1,-1 0 1,0 0-1,0 0 1,0 0-1,0 0 1,0 1-1,0-1 1,-1 2-1,-1 12 55,-16 148 362,2-36-406,-2 51 6,-6 86 251,24-233-256,0-24-126,0 1 1,0-1-1,-3 16 0,1-18-628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4:28.8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346 139 9056,'-24'-45'2922,"10"27"-846,14 18-1928,-1 0 0,1-1 1,-1 1-1,1 0 0,-1 0 1,1-1-1,-1 1 0,1 0 1,-1 0-1,1 0 0,-1 0 1,1-1-1,-1 1 0,1 0 1,-1 0-1,1 0 0,-1 0 1,1 0-1,-1 0 0,0 1 1,-1 0 168,0 0 0,0 0 0,1 1 1,-1-1-1,1 1 0,-1-1 0,1 1 1,0-1-1,-1 1 0,1 0 0,-1 3 1,-3 2-793,-7 12 923,2 1 1,0 0-1,-14 41 1,-13 71 846,29-100-1035,3-11-120,0 0-1,2 0 1,0 1 0,2 0 0,0-1 0,1 1-1,4 24 1,-2-35-68,0 0 0,0 0-1,1-1 1,0 1 0,1-1 0,1 1-1,-1-1 1,2-1 0,-1 1 0,1-1 0,1 0-1,0 0 1,0 0 0,0-1 0,14 11 0,-13-14-1,-1 0 0,0-1 1,1 0-1,0 0 0,0-1 1,0 0-1,0-1 1,1 1-1,-1-2 0,0 1 1,1-1-1,15 0 0,-13-1 8,0 0 0,0-1 0,0-1 0,-1 0 0,1 0 0,-1-1 0,1 0 0,-1-1 0,18-9 0,-15 5-29,0 0 0,-1-1 1,-1 0-1,0-1 0,0-1 1,-1 0-1,0 0 0,-1 0 1,0-2-1,-1 1 0,0-1 1,-1 0-1,7-17 0,-4 2-52,0-1-1,-3 0 0,0 0 0,-2 0 1,3-46-1,-6 50-133,-2 1 1,0-1-1,-8-46 1,6 61 66,0 0 0,0 1 0,-1-1 0,-1 1 0,0-1-1,0 1 1,0 0 0,-1 1 0,-1-1 0,0 1 0,0 0 0,-10-10 0,6 9 1,-1 2 0,1-1 0,-1 1 0,0 1 0,-1 0 0,0 0 0,-19-5 0,2 2-239,0 1-1,-35-3 0,39 7-636,-1 1 0,-47 2 0,63 1 342,0 1 0,0 1 1,0 0-1,1 0 1,-1 1-1,0 0 0,1 1 1,0 0-1,0 0 0,-13 9 1,4 0-820,1 2 1,-20 22 0,-34 38-5172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5:22.8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253 88 1152,'-2'-2'607,"6"2"276,11-2 875,3-5 10023,-29 13-11015,9-5-709,1 0 0,-1 0 0,1 0 0,-1 0 1,0 0-1,1-1 0,-1 1 0,0-1 0,1 1 1,-1-1-1,0 0 0,-2 0 0,2 0 68,0 0 0,0 0-1,1 0 1,-1 0 0,0 0 0,0-1 0,0 1-1,1-1 1,-1 0 0,0 1 0,0-1-1,1 0 1,-1 0 0,-2-2 0,3 2-116,0 0 0,0 0 1,1 0-1,-1 0 1,0 0-1,1 0 0,-1-1 1,1 1-1,-1 0 0,1 0 1,-1-1-1,1 1 0,0 0 1,0 0-1,0-1 0,0 1 1,0 0-1,0-1 0,0 1 1,0 0-1,0 0 0,0-1 1,1-1-1,0 0 7,0-1-1,1 1 1,-1 0 0,0 0-1,1 0 1,0 0 0,0 0 0,0 0-1,0 0 1,0 0 0,0 1-1,1-1 1,-1 1 0,1 0-1,0 0 1,4-3 0,-6 4-176,0 1 166,-1 0 0,1 0 0,-1 1 0,1-1 0,-1 0 0,1 0 0,-1 0 0,1 1 0,-1-1 1,1 0-1,-1 0 0,1 1 0,-1-1 0,0 1 0,1-1 0,-1 0 0,0 1 0,1-1 0,-1 1 0,0-1 0,0 0 1,1 1-1,-1-1 0,0 1 0,0-1 0,0 1 0,0-1 0,1 1 0,-1-1 0,0 1 0,0-1 0,0 1 0,0-1 1,0 1-1,0 0 0,-1-1 0,1 1 0,0 0 0,-5 20 322,3-16-122,0 0 0,-1 0 1,1 0-1,-2 0 0,-6 8 0,10-13-173,0 0-1,0 0 1,-1 0-1,1 0 0,0 0 1,-1 0-1,1 0 1,0 0-1,-1 0 1,1 0-1,0 0 0,-1 0 1,1 0-1,0 0 1,0-1-1,-1 1 1,1 0-1,0 0 0,0 0 1,-1 0-1,1-1 1,0 1-1,0 0 1,-1 0-1,1-1 0,0 1 1,0 0-1,0 0 1,0-1-1,-1 1 1,1 0-1,0-1 0,0 1 1,0-1-1,-1 1-16,1-1-1,-1 0 0,1 0 0,0 0 1,-1 0-1,1 0 0,0 0 0,-1 0 1,1 1-1,0-1 0,0 0 0,0-1 1,1-1-35,0 0-1,0 1 1,1 0 0,-1-1 0,1 1 0,0 0 0,0 0 0,0 0 0,0 0 0,0 0 0,0 0 0,0 1 0,4-3 0,-3 2-37,0 1 0,0-1 0,0 0 0,0 1 0,1 0 0,-1 0 0,0 0 0,1 0 0,5 0 0,-7 1 37,-1 0-1,1 0 1,-1 0-1,1 0 1,-1 0-1,0 1 1,1-1 0,-1 0-1,1 1 1,-1 0-1,0-1 1,1 1-1,-1 0 1,0-1 0,0 1-1,1 0 1,1 2-1,-3-2 23,1 0 1,-1-1-1,1 1 0,-1 0 0,1 0 0,-1 0 1,0 0-1,1 0 0,-1 0 0,0 0 0,0 0 1,0 0-1,0 0 0,0 0 0,0 0 0,0 0 1,0 0-1,0 0 0,0 0 0,-1 0 0,1 0 1,0 0-1,-1 0 0,1 0 0,-1 2 0,-2 1 58,1 0-1,0 0 1,-1-1-1,0 1 1,0 0-1,0-1 1,-5 5-1,7-7-37,0 0-1,0-1 0,0 1 1,0-1-1,0 1 0,0 0 1,0-1-1,0 0 0,0 1 1,0-1-1,0 1 0,0-1 1,0 0-1,0 0 0,0 0 1,0 0-1,0 0 0,0 0 1,0 0-1,0 0 0,-1 0 1,1 0-1,0-1 0,0 1 0,0 0 1,0-1-1,0 1 0,0-1 1,0 1-1,0-1 0,0 1 1,0-1-1,1 0 0,-1 1 1,0-1-1,0 0 0,1 0 1,-2-1-1,0-1-17,1 1 1,0-1-1,-1 1 0,1-1 1,0 0-1,1 1 0,-1-1 1,0 0-1,1 1 0,-1-6 1,1 8-150,11 5-950,-11-5 1126,0 1 0,1-1 0,-1 1 0,0-1 0,1 1-1,-1-1 1,0 1 0,1-1 0,-1 0 0,1 1 0,-1-1 0,1 0-1,-1 1 1,1-1 0,-1 0 0,1 1 0,-1-1 0,1 0 0,-1 0-1,1 0 1,0 0 0,-1 0 0,1 1 0,-1-1 0,1 0-1,0 0 1,-1 0 0,1 0 0,-1-1 0,2 1 0,22-6 134,-6 0-221,-14 6-11,1-1-1,-1 1 1,0 0-1,1 0 1,-1 1 0,0-1-1,1 1 1,6 2 0,-11-3 71,0 0-1,1 0 1,-1 1 0,1-1 0,-1 0 0,1 0 0,-1 1 0,1-1 0,-1 0-1,0 1 1,1-1 0,-1 0 0,0 1 0,1-1 0,-1 1 0,0-1 0,0 1-1,1-1 1,-1 1 0,0-1 0,0 0 0,0 1 0,0-1 0,1 1 0,-1-1-1,0 1 1,0-1 0,0 1 0,0 0 0,0-1 0,0 1 0,-1-1 0,1 1-1,0-1 1,0 1 0,0-1 0,0 0 0,0 1 0,-1-1 0,1 1 0,0-1-1,0 1 1,-1 0 0,0 0 10,0 0 0,0 1 0,0-1 0,0 0-1,0 0 1,0 0 0,-1 0 0,1 0 0,0 0 0,-1 0 0,1 0-1,0 0 1,-1 0 0,-1 0 0,-19-1 584,11-3-244,11 3-347,0 0-1,0 0 1,-1 0-1,1 0 1,0 0-1,0 0 1,0 0-1,0 0 1,-1 0-1,1-1 1,0 1-1,0 0 1,0 0-1,0 0 1,0 0-1,0 0 1,-1-1-1,1 1 1,0 0-1,0 0 1,0 0-1,0 0 1,0-1-1,0 1 1,0 0-1,0 0 1,0 0-1,0-1 1,0 1-1,0 0 1,0 0-1,0 0 1,0 0-1,0-1 1,0 1-1,0 0 1,2-3-53,0 0 1,-1 0-1,1 0 0,1 1 1,-1-1-1,0 1 0,1-1 1,-1 1-1,1 0 1,0 0-1,-1 0 0,7-2 1,-7 3-16,-1 1 42,0 0 1,0 0-1,0 0 0,0 1 1,0-1-1,0 1 0,0-1 0,0 0 1,0 1-1,0-1 0,0 1 1,-1 0-1,1-1 0,0 1 1,0 0-1,0 0 0,-1-1 1,2 3-1,-1-2 18,-1 1 0,1-1 0,-1 0 0,0 1 0,1-1 0,-1 1 0,0-1 0,0 1-1,0-1 1,0 1 0,0-1 0,0 1 0,0-1 0,-1 0 0,1 1 0,0-1 0,-1 1 0,1-1 0,-1 0 0,0 1 0,1-1 0,-1 0 0,0 1 0,0-1 0,0 0-1,0 0 1,-1 1 0,-1 1 11,1 0 0,-1-1 0,0 1 0,0-1-1,0 0 1,0 0 0,-1 0 0,1 0 0,-5 2 0,-4-1 29,3 1 116,0-2 0,-1 1 0,-9 0 1,16-2-117,1-1 0,-1 0 0,1 0-1,-1 0 1,1 0 0,-1 0 0,1-1 0,-1 1 0,1-1 0,0 0 0,-1 0 0,1 0 0,0 0 0,0 0 0,-1 0 0,-2-3 0,4 4-39,1 0 1,0 0 0,0-1 0,0 1-1,0 0 1,0 0 0,-1 0 0,1 0-1,0-1 1,0 1 0,0 0 0,0 0-1,0 0 1,0-1 0,0 1 0,0 0-1,0 0 1,0 0 0,0-1 0,0 1-1,0 0 1,0 0 0,0 0 0,0-1-1,0 1 1,0 0 0,0 0 0,0 0-1,0-1 1,0 1 0,0 0 0,0 0-1,0 0 1,0-1 0,1 1 0,7-8 27,16-4-24,-20 10-6,6-3-35,-8 4 5,0 0 0,0-1 0,0 1-1,1 0 1,-1 0 0,0 1-1,1-1 1,-1 1 0,1-1 0,-1 1-1,3-1 1,-4 1-220,12-16 865,-12 15-622,0 1 0,0-1 0,0 0 1,1 1-1,-1-1 0,0 1 0,0-1 0,0 1 1,0 0-1,1 0 0,-1-1 0,0 1 1,0 0-1,1 0 0,-1 0 0,0 0 1,0 0-1,1 0 0,-1 1 0,0-1 1,0 0-1,0 1 0,0-1 0,1 1 1,0 0-1,0 0 7,-1-1 1,1 1 0,0 0-1,-1 1 1,1-1-1,-1 0 1,0 0-1,1 1 1,-1-1 0,0 1-1,0-1 1,0 1-1,0-1 1,1 3 0,0 2 63,0 0 1,-1 0-1,0 0 1,0 0-1,-1 0 1,0 0-1,0 0 1,0 0-1,-1 0 0,0 0 1,0 0-1,0 0 1,-1 0-1,0 0 1,0-1-1,-1 1 1,1-1-1,-1 1 1,0-1-1,-6 7 1,2-5-40,0 0 0,-1 0 1,0-1-1,0 0 0,0 0 0,-1-1 1,-17 8-1,-68 22-1494,83-31 1007,-96 28-6262,65-12 3435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8:54.2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257 742 3552,'-10'-5'1571,"-1"2"0,-21-5 0,28 7-1340,-1 1-1,1 0 1,0 0 0,0 0 0,0 0 0,0 1-1,0-1 1,0 1 0,0 0 0,0 0 0,-7 4-1,4-1-107,1 0 0,-1 0 0,1 1 0,0 0 0,0 0 0,1 1 0,-1 0 0,1 0 0,0 0 0,1 1 0,-1-1 1,-5 15-1,-2 5 286,1 0 0,-7 32 0,11-35-247,1 0 1,0 0-1,2 1 0,1-1 1,1 1-1,1 0 0,2 0 1,4 38-1,-5-57-99,1-1-1,0 1 1,1 0-1,-1-1 1,1 1-1,0-1 1,0 0-1,0 0 1,1 0-1,-1 0 1,1 0-1,0 0 1,0 0-1,1-1 0,6 6 1,-6-6 4,1 0-1,0 0 1,0-1 0,1 1-1,-1-1 1,0 0 0,1-1-1,0 1 1,-1-1 0,1 0-1,0-1 1,11 1 0,1-2 23,0-1 0,0 0-1,0-1 1,-1-1 0,1-1 0,26-10 0,-14 2 42,-1-1-1,51-34 1,-58 32-90,-1-1 0,0 0-1,-1-2 1,-1 0 0,-1-1 0,26-38 0,-33 38-462,-8 14-79,-7 16 181,-46 84-56,16-34 374,31-54 16,0 0 0,0 0 0,1 1 0,0 0 0,0-1 0,1 1-1,-1 7 1,2-11 3,-1 0 0,1 0 1,0 1-1,1-1 0,-1 0 0,0 0 0,1 0 0,0 0 1,0 0-1,0 0 0,0 0 0,0-1 0,0 1 0,1 0 1,-1-1-1,1 1 0,0-1 0,2 3 0,0-1 69,1 0-1,-1 0 0,1-1 1,0 0-1,0 0 1,0 0-1,1 0 1,-1-1-1,1 0 0,-1 0 1,1 0-1,0-1 1,0 0-1,-1 0 1,1-1-1,9 1 0,-10-2-37,0 1 0,0-1-1,0 1 1,0-1-1,-1-1 1,1 1 0,0-1-1,-1 0 1,1 0-1,-1 0 1,1 0 0,-1-1-1,0 0 1,0 0-1,0 0 1,0 0 0,-1-1-1,0 1 1,1-1-1,3-5 1,-2 0-41,-1 0-1,1 0 0,-1 0 1,-1 0-1,1-1 1,-2 1-1,1-1 1,-1 0-1,1-14 1,-3 10-48,0 0 0,0 1 0,-1-1 1,-1 1-1,0-1 0,-7-19 0,9 30 7,-1 1 0,0-1 0,0 1 0,0-1 0,-1 1 0,1-1 0,-1 1 0,1 0 0,-1-1 0,0 1 0,0 0 0,0 0 0,0 0 0,0 1 0,0-1 0,0 0 0,-1 1 0,1-1 0,-1 1 0,-4-2 0,4 2 10,0 1 1,0-1-1,0 1 1,0 0-1,0 0 1,0 0-1,0 0 0,0 1 1,0-1-1,0 1 1,0-1-1,0 1 0,1 0 1,-1 0-1,0 1 1,0-1-1,1 0 1,-1 1-1,-3 3 0,-3 1 57,-13 10 61,21-16-87,1 1 1,-1 0-1,0-1 1,1 1 0,-1 0-1,0 0 1,1 0-1,-1-1 1,1 1 0,-1 0-1,1 0 1,0 0-1,-1 0 1,1 0 0,0 0-1,0 0 1,0 0-1,0 0 1,0 0 0,-1 0-1,2 1 1,-1-1 10,0-1 1,1 1 0,-1 0 0,0-1-1,1 1 1,-1-1 0,1 1-1,-1-1 1,1 1 0,-1-1 0,1 1-1,-1-1 1,1 0 0,-1 1-1,1-1 1,0 0 0,-1 1 0,1-1-1,0 0 1,-1 0 0,1 1 0,0-1-1,-1 0 1,1 0 0,0 0-1,-1 0 1,1 0 0,0 0 0,-1 0-1,1 0 1,0-1 0,3 1 49,1-1 0,-1 1 0,0-1 0,6-2 0,8-5 54,0-1 1,20-14-1,18-9-12,-14 13-50,0 2-1,48-14 0,-65 25-38,0 0 0,1 1-1,0 2 1,0 1 0,29 0-1,-49 2-29,0 1-1,0 0 1,1-1-1,-1 2 1,0-1-1,0 1 0,0 0 1,0 0-1,-1 1 1,9 4-1,-11-5 9,-1 0 1,1 0-1,0 0 0,-1 1 0,0-1 0,1 1 1,-1 0-1,0 0 0,0 0 0,-1 0 1,1 0-1,-1 0 0,1 0 0,-1 1 1,0-1-1,0 0 0,0 1 0,-1-1 0,1 6 1,-1 0 18,0-1 0,-1 0 1,0 1-1,-1-1 0,0 0 0,0 0 1,0 0-1,-1 0 0,-1 0 1,1-1-1,-1 0 0,-8 12 1,-2 1 70,-1-1 0,-1 0 1,-20 19-1,18-21 140,0 0 0,-24 16 0,42-33-224,0 0 1,0 0-1,0-1 0,0 1 0,0 0 0,0 0 1,0 0-1,0 0 0,0 0 0,0 0 0,0 0 0,0 0 1,-1 0-1,1 0 0,0 0 0,0 0 0,0 0 0,0 0 1,0 0-1,0 0 0,0 0 0,0 0 0,0 0 0,0 0 1,0 0-1,0 0 0,0 0 0,0 0 0,0 0 0,0 0 1,0 0-1,0 0 0,0 0 0,0 0 0,0 0 0,0 0 1,-1 0-1,1 0 0,0 0 0,0 0 0,0 0 0,0 0 1,0 0-1,0 0 0,0 0 0,0 0 0,0 0 0,0 0 1,0 0-1,5-7 157,9-10-36,89-78 88,30-30-267,-126 118 39,45-42-36,-45 43 35,0 1 0,1-1 0,-1 1 0,1 1 0,14-6 0,-21 9-5,0 1 0,1-1 0,-1 1 0,1-1 1,-1 1-1,0 0 0,1 0 0,-1-1 0,1 1 1,-1 0-1,1 0 0,-1 1 0,1-1 0,-1 0 1,0 0-1,1 1 0,-1-1 0,0 1 0,1-1 1,-1 1-1,3 1 0,-3 0 2,1-1-1,0 1 1,-1 0-1,1-1 1,-1 1-1,0 0 1,0 0-1,0 0 1,0 0 0,0 1-1,0-1 1,1 3-1,0 4-23,-1-1 0,0 1 0,0-1 0,0 1 0,-1-1 0,-2 14 0,-1 16 168,1 40 0,2-59-53,0-18-64,0 1 0,0-1 1,0 0-1,0 0 0,0 1 1,0-1-1,0 0 0,0 0 0,0 0 1,1 1-1,-1-1 0,1 0 0,-1 0 1,1 0-1,-1 0 0,1 0 0,-1 1 1,1-1-1,0 0 0,0 0 0,-1-1 1,1 1-1,0 0 0,0 0 0,0 0 1,0 0-1,0-1 0,0 1 0,0-1 1,1 1-1,-1-1 0,0 1 0,0-1 1,0 1-1,0-1 0,1 0 0,-1 0 1,0 0-1,0 0 0,1 0 0,-1 0 1,0 0-1,0 0 0,2 0 0,7-2 63,-1-1 0,0 1 0,0-2-1,16-7 1,-12 5-64,50-22 22,114-71 0,43-63 171,-121 78-448,-96 80 225,-4 3-29,-9 4-181,7-1 198,-1 0 0,1 1 0,1-1 1,-1 1-1,-2 2 0,-8 8-12,-272 242-222,281-252 265,-66 66-4,62-61 5,1 0 0,1 1 0,0 0 0,0 0 0,0 1 0,-6 17 0,11-25 7,0 0 0,0 0-1,1 0 1,-1 0 0,1 0 0,0 0-1,-1 0 1,1 0 0,0 0-1,0 0 1,0 1 0,0-1 0,1 0-1,-1 0 1,1 0 0,-1 0-1,1 0 1,0 0 0,-1 0-1,1-1 1,2 4 0,-1-3 5,0 0 1,0 0 0,1 0-1,-1 0 1,0 0-1,1-1 1,-1 1 0,1-1-1,0 1 1,0-1-1,-1 0 1,1 0 0,4 0-1,5 1 19,0 0 0,0-1-1,-1-1 1,1 0 0,0 0-1,17-4 1,-12 1-2,0-2 1,-1 0 0,0-1-1,0 0 1,-1-1-1,0-1 1,0 0-1,0-1 1,-1-1-1,17-15 1,-1-4 38,-1 0 0,-1-2 0,26-38 0,-2 0 6,-3-3-1,59-115 1,-94 157-96,-1-1 0,-1-1 0,-1 0 0,-2-1 0,-1 0 0,-2 0 0,-1 0-1,-2-1 1,-1-48 0,-3 69-68,0 0 0,0 0 0,-2 0-1,-4-18 1,6 28 49,-1-1-1,1 1 1,-1-1-1,0 1 1,0 0-1,0 0 1,0 0-1,-5-5 1,5 7 27,1-1-1,-1 1 1,0 0 0,0-1 0,0 1 0,0 0 0,0 0 0,0 0 0,0 1-1,0-1 1,0 1 0,-1-1 0,1 1 0,0-1 0,-4 1 0,3 0-13,0 1 0,0-1 1,0 1-1,0 0 0,1 0 0,-1 0 1,0 0-1,1 0 0,-1 1 1,1-1-1,-1 1 0,1-1 1,-1 1-1,1 0 0,0 0 0,-2 3 1,-4 4-47,0 1 1,-9 14-1,15-20 46,-19 31-20,2 1 1,2 1-1,-23 72 0,37-100 69,-9 28-54,3 0 0,-7 49 0,-2 78-65,15-129 135,-3 119 1,8-127 21,0 0-1,2-1 1,12 47-1,-14-66-21,0-1 0,1 0 0,-1-1 0,1 1 0,1 0 0,-1-1 0,5 6 0,-6-8-1,0-1 0,0 0 0,1 0 0,-1 0 0,0 0 0,1 0 0,-1 0 0,1-1 0,0 1 0,-1-1 0,1 0 0,0 0 1,0 0-1,0 0 0,0 0 0,5 0 0,-1-1 22,0 0-1,-1 0 1,1-1 0,0 0 0,-1-1 0,1 1 0,6-4 0,6-2 73,20-12 1,-16 6-127,1-2 1,-2 0 0,0-2 0,34-32 0,69-88-184,-103 111 202,18-18-467,-40 45 438,0-1 0,0 0 0,0 0 1,0 0-1,0 0 0,0 0 0,0 0 0,0 0 1,0 0-1,0 0 0,0 0 0,0 0 0,0 0 1,0 0-1,0 0 0,0 0 0,0 0 1,0 0-1,0 1 0,0-1 0,0 0 0,0 0 1,0 0-1,0 0 0,0 0 0,0 0 0,0 0 1,0 0-1,0 0 0,0 0 0,0 0 1,0 0-1,0 0 0,1 0 0,-1 0 0,0 0 1,0 0-1,0 0 0,0 0 0,0 0 0,0 0 1,0 0-1,0 0 0,0 0 0,0 0 1,0 0-1,0 0 0,0 0 0,0 0 0,0 0 1,0 0-1,1 0 0,-1 0 0,0 0 0,0 0 1,0 0-1,0 0 0,0 0 0,0 0 1,0 0-1,0 0 0,2 9-36,-1 0 1,0 0-1,-1 0 0,0 1 1,-1-1-1,1 0 0,-4 14 1,1 1 68,1-6-11,-6 76-92,8-79 103,0 0 0,1-1 1,1 1-1,5 19 1,-7-33-12,0 1 1,0-1-1,1 0 1,-1 0 0,1 0-1,-1 0 1,1 0-1,-1 0 1,1 0 0,0 0-1,-1 0 1,1 0 0,0 0-1,0 0 1,-1-1-1,1 1 1,0 0 0,0 0-1,0-1 1,0 1-1,0-1 1,0 1 0,1-1-1,-1 1 1,0-1-1,0 0 1,0 1 0,0-1-1,0 0 1,1 0-1,-1 0 1,0 0 0,0 0-1,0 0 1,0 0-1,1 0 1,-1-1 0,0 1-1,0 0 1,0-1-1,0 1 1,2-2 0,3 0-9,-1-1 1,1 0 0,-1 0 0,1-1 0,-1 0 0,0 0 0,0 0-1,6-7 1,33-44 70,-38 47-67,58-76 207,105-105 0,-137 156-239,0-2-1,-3 0 0,-1-2 1,-2-1-1,24-44 0,6-36-26,62-190 0,-107 276-44,-2 0 0,8-40 0,-17 71 73,0 0 0,1 0 0,-1 0 0,0 0 1,0 1-1,0-1 0,0 0 0,0 0 0,0 0 0,0 0 0,0 0 0,0 1 0,0-1 1,-1 0-1,1 0 0,0 0 0,0 0 0,-1 1 0,1-1 0,-1 0 0,1 0 1,-1 1-1,1-1 0,-1 0 0,0 0 0,0 1-5,0 0-1,1 0 1,-1 0-1,0 1 1,0-1-1,0 0 1,1 0-1,-1 1 1,0-1 0,0 1-1,1-1 1,-1 1-1,0-1 1,1 1-1,-1-1 1,0 1-1,1-1 1,-1 1 0,1 0-1,-1-1 1,1 1-1,0 0 1,-1 0-1,1-1 1,0 1-1,-1 1 1,-17 32-148,2 1 0,-18 59 0,8-19 105,-57 115 134,42-102-92,-37 118 1,60-142 112,2 1-1,-13 130 1,29-189-43,-1-1 1,1 0-1,1 0 0,-1 1 1,1-1-1,-1 0 0,4 10 1,-4-14-31,1 0 0,0 0 0,0 1 0,-1-1 0,1 0 0,0 0 0,0 0 1,0 0-1,0 0 0,0 0 0,0 0 0,1 0 0,-1-1 0,0 1 0,0 0 1,0-1-1,1 1 0,-1 0 0,0-1 0,1 0 0,-1 1 0,1-1 0,-1 0 0,0 0 1,1 0-1,-1 0 0,1 0 0,-1 0 0,1 0 0,-1 0 0,0-1 0,1 1 1,1-1-1,5-1 22,1-1 1,-1 0 0,0-1-1,0 0 1,-1 0-1,1 0 1,-1-1 0,0 0-1,11-10 1,1-3-43,-1-1 0,16-21 0,24-39-85,23-28 46,-51 79-210,-30 28 244,0-1-1,1 1 1,-1 0 0,0 0-1,0 0 1,0 0 0,0 0-1,0 0 1,1-1 0,-1 1-1,0 0 1,0 0-1,0 0 1,0 0 0,0 0-1,1 0 1,-1 0 0,0 0-1,0 0 1,0 0 0,0 0-1,1 0 1,-1 0 0,0 0-1,0 0 1,0 0 0,1 0-1,-1 0 1,0 0 0,0 0-1,0 0 1,0 0 0,0 0-1,1 0 1,-1 1 0,0-1-1,0 0 1,0 0-1,0 0 1,0 0 0,1 0-1,-1 0 1,0 0 0,0 1-1,0-1 1,0 0 0,0 0-1,0 0 1,0 0 0,0 1-1,0-1 1,0 0 0,1 0-1,-1 0 1,0 0 0,0 1-1,0-1 1,0 0 0,0 0-1,0 0 1,0 0 0,0 1-1,-1-1 1,1 0 0,0 0-1,0 0 1,0 0-1,0 1 1,-1 17-114,1-15 88,-9 66-58,3-30 99,0 50 0,5-68 19,2 26 46,-1-44-61,0 0 0,1 0 0,-1 0 0,1 1 1,0-1-1,0 0 0,0 0 0,1 0 0,-1-1 0,1 1 0,2 3 0,-3-4 6,0-1 0,1 0 0,-1 0 0,0 0 0,1 0 0,-1 0 0,1 0 0,0 0 1,-1-1-1,1 1 0,-1 0 0,1-1 0,0 0 0,-1 1 0,1-1 0,0 0 0,0 0 0,-1 0 0,1 0 0,0 0 0,0 0 0,2-1 0,5-1 45,-1 0-1,0-1 1,11-4 0,-17 6-62,35-16 14,-1-2 0,0-1 1,-2-2-1,0-1 0,-2-2 0,54-52 1,-82 73-32,0-1 0,0 1 0,6-10 0,-36 34-608,7-2 577,1 1 1,1 0 0,1 1 0,1 1 0,-20 36-1,33-54 63,1 1 0,-1-1 0,1 1-1,-1-1 1,1 1 0,0 0 0,1-1 0,-1 1-1,1 0 1,0 0 0,-1-1 0,2 1 0,-1 5-1,1-7 0,0 0-1,0 1 1,-1-1-1,2 0 0,-1 0 1,0 0-1,0 0 1,1 0-1,-1 0 1,1 0-1,-1 0 1,1-1-1,0 1 0,0 0 1,-1-1-1,1 0 1,1 1-1,-1-1 1,0 0-1,0 0 1,4 1-1,0 0 4,1 0 0,0-1-1,-1 1 1,1-2 0,0 1 0,0-1 0,0 0-1,0 0 1,0-1 0,-1 0 0,1 0 0,0-1-1,0 0 1,-1 0 0,9-4 0,-7 3 3,0-1 0,1 0 0,-2-1 0,1 0 1,0 0-1,-1-1 0,0 0 0,0 0 0,-1 0 0,0-1 0,6-8 1,-6 5-37,0 0 1,-1 0 0,0 0 0,0-1-1,-1 1 1,-1-1 0,0 0 0,0 0-1,0-16 1,-2 22-1,-1 0-1,1-1 1,-2 1 0,1 0-1,-1-1 1,1 1 0,-1 0-1,-1 0 1,1-1-1,-1 1 1,0 0 0,0 1-1,0-1 1,-1 0 0,0 0-1,0 1 1,0 0-1,0 0 1,-1 0 0,1 0-1,-1 0 1,-5-3 0,-1 0 0,-1 1 1,-1 1 0,1-1 0,-1 2 0,0 0-1,0 0 1,0 1 0,0 1 0,0 0-1,-1 0 1,-18 1 0,7 0-173,17 0 180,16 0 169,263 4 46,-247-3-161,44 6 1,-60-4-61,1 0 1,0 1-1,-1-1 1,1 2-1,-1-1 1,0 2-1,11 5 1,-16-6 11,0-1 0,-1 0 0,1 1 0,-1-1 0,0 1 1,0 0-1,0 0 0,0 1 0,-1-1 0,1 0 0,-1 1 1,0-1-1,-1 1 0,1 0 0,-1 0 0,0 0 0,0 0 0,0 0 1,-1 5-1,1 1 38,-1 0-1,-1 0 1,1 0 0,-2 0 0,1 0-1,-2 0 1,-5 16 0,6-21 40,1 0 0,-1-1 0,1 1 0,0 0 0,0 0 0,1 10 0,0-18-8,1 1 0,0-1 0,-1 0 0,1 1 0,0-1 0,0 1 0,0-1 0,2-2 1,2-2-20,8-12-51,1 2 1,0 0-1,1 1 1,1 0-1,0 1 1,1 1-1,0 0 1,1 2 0,1 0-1,0 1 1,30-12-1,-46 21-33,1-1 0,-1 1-1,1 0 1,0 0 0,-1 1-1,1-1 1,0 1 0,-1 0-1,1 0 1,7 1 0,-9-1 18,0 1-1,0 0 1,0 0 0,0-1 0,0 2 0,0-1 0,0 0 0,-1 0 0,1 0 0,0 1 0,-1-1 0,1 1 0,-1-1 0,0 1 0,1 0 0,-1 0 0,0-1 0,0 1 0,2 4 0,1 5-35,0 0 0,-1 1 0,-1 0 1,1 0-1,-2 0 0,1 22 0,-1-17 74,0-1-1,7 28 1,-7-40 7,0-1 0,0 0 0,0 0 1,0 0-1,1 0 0,-1 0 1,1 0-1,0 0 0,-1-1 0,2 1 1,-1-1-1,0 1 0,0-1 0,1 0 1,-1 0-1,1 0 0,0 0 1,3 2-1,-2-2 1,0-1 0,0 0 0,0 0-1,0 0 1,0 0 0,1-1 0,-1 1 0,0-1 0,0 0 0,1-1 0,-1 1 0,0-1 0,5-1 0,-1 0-4,-1 0 0,0-1 0,1 0 0,-1 0 1,-1-1-1,1 0 0,0 0 0,-1-1 0,0 0 1,0 0-1,7-8 0,6-9 81,28-41 0,-29 38-117,8-8-47,3 0 1,0 1 0,2 2-1,45-33 1,-68 56-22,4-4-6,-10 11-51,-6 7-127,-39 62 75,-55 79 303,39-71 176,57-76-273,1 1 0,0 0 1,-1 0-1,1-1 0,0 1 0,0 0 0,0 0 1,1 0-1,-1 1 0,0-1 0,0 3 0,1-4-23,1 0-1,-1 0 0,0 0 0,0 0 1,0 0-1,1-1 0,-1 1 0,1 0 1,-1 0-1,0 0 0,1-1 0,-1 1 1,1 0-1,0 0 0,-1-1 0,1 1 0,0 0 1,-1-1-1,1 1 0,0-1 0,0 1 1,-1-1-1,1 0 0,0 1 0,0-1 1,0 1-1,0-1 0,1 0 0,24 8 89,1-1-1,0-1 1,1-1-1,0-2 0,40 0 1,0 1-27,-6-1-2260,-22-2-3153,-40-1 5235,0 0-1,1 0 0,-1 0 0,0 0 0,0 0 0,0 1 0,1-1 0,-1 0 0,0 0 0,0 0 0,0 0 0,1 0 0,-1 0 0,0 0 0,0 0 0,0 0 0,1 0 0,-1 0 1,0 0-1,0 0 0,0-1 0,1 1 0,-1 0 0,0 0 0,0 0 0,0 0 0,1 0 0,-1 0 0,0 0 0,0-1 0,0 1 0,0 0 0,1 0 0,-1 0 0,0 0 0,0-1 0,0 1 1,0 0-1,0 0 0,0 0 0,0 0 0,0-1 0,1 1 0,-1 0 0,0 0 0,0-1 0,-10-10-5665,1 2 4068,-23-24-1045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8:54.5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29 7296,'-16'-20'2720,"24"15"-2112,23 10-192,-7-5-64,6-5-288,6 1-160,1 8 32,-6 4-1152,-4 0 640,-6 1-4672,3 11 2912,-19-5 992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8:54.9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414 268 7712,'8'-20'2880,"19"17"-2240,41-6-192,-13 1-96,21 0-288,1-1 192,3 6-160,-4-5-32,10 8-32,-1 3-32,1 5 0,-9 6-3680,-16-3 2016,-11 18-2496</inkml:trace>
  <inkml:trace contextRef="#ctx0" brushRef="#br0" timeOffset="1">50 69 6880,'-50'-45'2560,"55"41"-1984,17-4-160,10 5-1440,12-2 480,6 1-1760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9:01.8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556 639 2304,'8'0'1879,"-13"2"1320,-15-1-747,0 1-1758,0 0-1,0 1 0,-29 9 1,39-9-566,-17 4 67,1 2 0,-1 1 0,2 0 0,-1 2 0,2 2 0,0 0 0,0 1 0,1 1 0,1 1 0,1 1 0,0 1 0,2 1 0,-29 37 0,42-48-151,-7 8-60,-12 22 0,22-34 73,1 1 0,-1-1 0,1 0 0,0 1 0,1 0 0,-1-1 0,1 1 0,0 0 0,0 7 0,1-12-28,0 0 1,0 0 0,0 0 0,0 0 0,0-1-1,0 1 1,0 0 0,0 0 0,1 0 0,-1 0-1,0 0 1,1-1 0,-1 1 0,0 0 0,1 0-1,-1-1 1,1 1 0,-1 0 0,1-1 0,0 1-1,-1 0 1,1-1 0,0 1 0,-1-1 0,1 1-1,0-1 1,-1 1 0,1-1 0,0 1 0,0-1-1,0 0 1,0 0 0,-1 1 0,1-1 0,0 0-1,0 0 1,0 0 0,0 0 0,0 0 0,0 0-1,-1 0 1,1 0 0,0 0 0,2-1 0,2 0 104,0 0 1,0-1 0,0 0-1,0 0 1,9-5 0,4-4-30,0-1 0,-1-1 0,-1 0 0,23-25 0,50-68 164,-17 1-445,-63 93 109,-7 9-6,-5 8-59,-3 7 106,0 0-1,1 0 1,1 1-1,0 0 1,0 0 0,-3 27-1,-1-1 90,5-24-1,0 0 0,0 1 0,2-1 0,0 0 0,1 27 1,1-38-30,0 1 1,0-1 0,0 1 0,0-1 0,0 0-1,1 1 1,0-1 0,0 0 0,0 0-1,4 4 1,-4-5 18,0 0 0,1-1 0,-1 0 0,1 1 1,0-1-1,0 0 0,0 0 0,0 0 0,0-1 0,0 1 0,0-1 0,1 0 0,-1 0 0,7 2 0,-2-2 15,0 0-1,1-1 1,-1 1 0,0-2 0,0 1-1,0-1 1,0 0 0,0-1 0,0 0-1,0 0 1,0-1 0,0 0-1,-1 0 1,0-1 0,1 0 0,-1 0-1,0 0 1,8-9 0,1-1-20,0-1 0,-2 0 1,1-1-1,-2-1 1,21-34-1,70-127-42,-93 161-302,-14 27-260,-5 14 505,-2 16-65,-1 10 85,-3-1 0,-2-1-1,-23 50 1,-33 33-56,35-67 97,-32 80 1,66-137-2,-7 17 276,0 1-1,-22 34 1,32-59-272,0 0 1,0 0 0,0 0-1,0 0 1,0 0-1,0 0 1,0 0 0,0 0-1,0 0 1,0 0 0,0 0-1,0 0 1,0 0-1,0 0 1,-1 0 0,1 0-1,0 0 1,0 0 0,0 0-1,0 0 1,0 0-1,0 0 1,0 0 0,0 0-1,0 0 1,0 0 0,0 0-1,0 0 1,0 0-1,0 0 1,0 0 0,0 0-1,0 0 1,0 0 0,0 0-1,0 0 1,0 0-1,2-9 292,7-13-31,2-6-122,2-3-68,1 0 0,19-30 0,124-242-275,-91 178 187,-54 105 1,2 1 0,0 0 0,33-32-1,-23 29-78,27-20-1,-43 36 21,0 1 0,1-1 0,0 1 0,0 1 0,1 0-1,-1 0 1,15-3 0,-23 6 52,0 1 0,0-1 0,1 1-1,-1 0 1,0 0 0,0 0-1,1 0 1,-1 0 0,0 0 0,1 0-1,-1 0 1,0 0 0,0 0 0,0 1-1,1-1 1,-1 0 0,0 1 0,0-1-1,0 1 1,0 0 0,0-1-1,1 1 1,-1 0 0,0 0 0,-1 0-1,1-1 1,0 1 0,0 0 0,0 0-1,0 0 1,-1 0 0,1 1 0,-1-1-1,1 0 1,-1 0 0,1 0-1,-1 0 1,1 1 0,-1-1 0,0 0-1,0 0 1,0 3 0,1 1-1,-1 1 0,0-1 0,-1 1 0,1-1 0,-1 1 0,0-1 0,-1 1 0,-2 7 0,-7 13 48,-1 0-1,-2-2 1,-25 39 0,28-49 7,1-1 1,-1 0-1,-1 0 1,-1-1-1,1-1 1,-2 0-1,-18 12 1,26-20-16,1 0 23,0 1-1,0-2 1,0 1-1,-1 0 1,1-1-1,-1 0 1,-9 2-1,6-6 16,9-3-159,1 4 72,-1 0 1,1 0 0,0 0-1,0 1 1,0-1-1,0 0 1,-1 0 0,1 1-1,0-1 1,0 1-1,2-2 1,8-1-15,0 0-1,0 0 1,0 1 0,0 0-1,1 1 1,-1 1 0,0-1-1,1 2 1,11 1 0,-14-1-8,0 1 1,0 0 0,-1 0 0,1 0 0,-1 1 0,0 1 0,0-1-1,0 1 1,0 1 0,-1-1 0,0 1 0,8 7 0,-11-7 17,1-1 0,-2 1 0,1 0 0,-1 0 0,1 0 0,-1 1 0,-1-1 0,1 1 0,-1 0 0,0 0 0,0 0 0,-1 0 0,0 0 0,0 0 0,0 0 0,-1 0 1,0 0-1,0 0 0,-1 9 0,-3 9 21,-1 0 0,-1-1 0,-13 36 0,14-45 1,-125 293-82,117-282 386,-28 43 1,40-66-270,0 0 0,-1-1 0,1 1 0,-1-1 1,1 1-1,-1-1 0,-2 2 0,4-3-21,0 0 0,-1 1 0,1-1 0,0 0 0,-1 0-1,1 0 1,0 0 0,-1 0 0,1 0 0,-1 0 0,1 0 0,0 0-1,-1 0 1,1 0 0,0 0 0,-1 0 0,1 0 0,0 0 0,-1 0-1,1 0 1,0 0 0,-1 0 0,1 0 0,0-1 0,-1 1 0,1 0-1,0 0 1,-1 0 0,1-1 0,0 1 0,0 0 0,-1 0 0,1-1-1,0 1 1,0 0 0,0 0 0,-1-1 0,1 1 0,0 0-1,0-1 1,0 1 0,0 0 0,0-1 0,0 1 0,-1 0 0,1-1-1,0 0 1,-2-8 51,1 0-1,0 0 1,0-1-1,0 1 1,1-1-1,1 1 1,1-12-1,16-66 29,-10 61-84,1 0 1,1 1-1,1 0 0,2 1 1,29-45-1,95-102-94,-37 49 111,-48 53 27,-10 10-74,4 2 0,52-51 1,-97 106 16,5-3-60,0-1-1,0 1 1,0 0 0,11-5 0,-16 9 51,0 0 1,0 1 0,0-1-1,0 1 1,0-1-1,0 1 1,0 0 0,1-1-1,-1 1 1,0 0 0,0 0-1,0 0 1,1 0-1,-1 0 1,0 0 0,0 0-1,0 0 1,1 0 0,-1 1-1,0-1 1,0 0-1,0 1 1,0-1 0,0 1-1,0-1 1,0 1-1,0 0 1,0-1 0,0 1-1,0 0 1,0 0 0,0 0-1,0 0 1,-1 0-1,1 0 1,1 1 0,-1 1 10,1 0 0,-1 0 1,1 0-1,-1 1 0,0-1 0,0 0 1,-1 1-1,1-1 0,-1 1 1,1-1-1,-1 7 0,-1 2 8,-1 0 0,-2 12 0,0-8-3,-2 20 29,-19 56 0,19-76 3,-1-1 0,0 0 0,0 0 0,-2 0 0,-18 24 0,19-29-33,-1 2 279,-19 18 0,28-30-269,0 1 1,-1-1-1,1 1 0,0-1 1,-1 0-1,1 1 0,-1-1 1,1 0-1,-1 1 0,1-1 1,-1 0-1,1 0 0,-1 1 1,1-1-1,-1 0 0,0 0 1,1 0-1,-1 0 0,1 0 1,-1 1-1,1-1 0,-1 0 1,0 0-1,1-1 0,-1 1 0,1 0 1,-1 0-1,1 0 0,-1 0 1,0 0-1,1-1 0,-1 1 1,1 0-1,-1 0 0,1-1 1,-1 1-1,1 0 0,0-1 1,-1 1-1,1-1 0,-1 1 1,1-1-1,0 1 0,-1 0 1,0-2-1,1 1 3,-1-1 0,0 1-1,1-1 1,-1 1 0,1-1 0,-1 0-1,1 1 1,0-1 0,0 1 0,0-1 0,0 0-1,0 1 1,0-1 0,0 1 0,0-1 0,1-2-1,2-1-39,-1 0-1,1 1 0,0-1 1,0 1-1,0-1 0,0 1 1,1 0-1,-1 1 0,1-1 1,0 1-1,1-1 0,-1 1 0,0 0 1,1 1-1,0-1 0,-1 1 1,10-3-1,7-2-23,1 1 0,38-7 0,-25 7 76,-1-1 0,0-2-1,-1-2 1,0-1 0,-1-1 0,0-2-1,-1-1 1,41-29 0,-21 7 71,-1-3 0,-2-2-1,-2-2 1,66-84 0,-86 93-123,-2 0 0,-1-1 0,34-78 0,-36 60 44,-1 0 0,16-80 0,-35 130-22,8-48-61,-9 50 41,0-1-1,1 0 0,-2 0 0,1 0 0,0 0 0,-1 0 1,1 1-1,-1-1 0,0 0 0,-3-6 0,3 9 9,1 1-1,-1-1 1,1 0-1,-1 0 1,1 1-1,-1-1 1,0 0 0,0 1-1,1-1 1,-1 0-1,0 1 1,0-1-1,0 1 1,1 0-1,-1-1 1,0 1-1,0-1 1,0 1-1,0 0 1,0 0-1,0 0 1,0 0-1,0 0 1,0-1-1,0 2 1,0-1-1,0 0 1,0 0-1,1 0 1,-1 0 0,0 1-1,0-1 1,0 0-1,0 1 1,-1 0-1,-3 1 6,1 0-1,-1 1 0,1 0 1,-1 0-1,-4 5 1,0 0-12,1 1 1,0-1-1,0 2 0,1-1 1,1 1-1,-8 13 1,-27 69-135,13-27 122,-98 195 138,103-207-76,3 0-1,2 1 1,3 1-1,-16 104 1,28-142 8,2 0 0,0 0 1,0-1-1,4 20 0,-3-31 3,1 0 0,-1 0 0,2 0 0,-1 0 0,0 0-1,1-1 1,0 1 0,0-1 0,0 1 0,1-1 0,-1 0 0,1 0-1,0 0 1,0 0 0,1 0 0,-1-1 0,1 1 0,5 3 0,-7-6 0,1 0 1,-1 0-1,0 0 1,0 0-1,1 0 1,-1 0-1,1-1 1,-1 1 0,1-1-1,-1 0 1,1 0-1,-1 0 1,1 0-1,-1 0 1,1-1-1,-1 1 1,1-1 0,-1 1-1,0-1 1,4-1-1,4-3 42,-1 0 1,0 0-1,14-11 0,-11 7-38,10-8 33,-1 0 0,-1-2 1,23-28-1,-14 16-100,-13 14 36,196-192 180,-191 190-429,-21 43-310,-31 107 531,11-53-26,14-52 78,2-11-14,0 1 1,1 0-1,0 0 1,1 0-1,1 27 1,1-41 7,0 1 0,1-1 0,-1 0 1,0 0-1,1 0 0,0 1 0,-1-1 0,1 0 1,0 0-1,0 0 0,0 0 0,0 0 1,1 0-1,-1-1 0,0 1 0,1 0 0,-1-1 1,1 1-1,0-1 0,-1 1 0,1-1 1,0 0-1,0 1 0,0-1 0,0 0 0,0 0 1,0-1-1,0 1 0,1 0 0,-1-1 1,0 1-1,0-1 0,5 0 0,-1 0 21,1 0 0,-1 0-1,1-1 1,-1 0 0,1-1 0,-1 0-1,0 1 1,0-2 0,0 1 0,10-6-1,-1-1 1,0-1-1,-1-1 0,0 0 0,-1-1 1,0-1-1,17-21 0,57-91-56,-24 29-281,-59 91 262,5-7-149,-5 11 60,-3 8 2,-3 16 22,-1 1 0,-1-1 0,-1 0 0,-14 37 1,12-35 55,-3 4 43,0-1 0,-2 0 0,-1-1 0,-2 0 0,0-1 0,-2-1 0,-27 34 0,-90 97 203,-13-12-34,139-136-127,-1 0 0,-1-1 0,1 0 0,-1-1 0,0 0 0,0-1 0,-1 0 0,0 0 0,1-1 0,-13 3 0,20-7-35,0 1 0,0-1 0,0 0 0,0 0 0,0 0 0,0-1 0,0 1 1,1-1-1,-1 0 0,0 1 0,0-1 0,0 0 0,1-1 0,-1 1 0,1 0 0,-1-1 1,1 0-1,-1 1 0,1-1 0,0 0 0,0 0 0,0 0 0,0-1 0,0 1 0,0 0 1,1-1-1,-1 1 0,-1-6 0,-1 0 2,1 0-1,0 0 1,0 0-1,0 0 1,1-1 0,1 1-1,0-1 1,-1-14 0,2 16 0,0 0 1,1 0 0,0 0 0,0 0-1,1 0 1,0 0 0,0 0 0,0 1-1,1-1 1,0 1 0,0-1 0,7-9-1,-4 10 11,-1 0-1,1 0 1,0 0-1,0 1 1,0-1-1,1 2 1,0-1-1,0 1 1,0 0-1,15-6 1,20-5 4,2 1 0,70-12 0,99 2 285,196 24-272,-272 13-1637,-113-9-1060,39 12 1,-47-10 996,25 14 0,-41-20 1654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1:25.8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9118 1 1152,'0'0'18,"0"1"1,1-1-1,-1 0 1,0 0-1,1 1 0,-1-1 1,1 0-1,-1 1 0,0-1 1,1 0-1,-1 0 1,1 0-1,-1 0 0,1 1 1,-1-1-1,0 0 1,1 0-1,-1 0 0,1 0 1,-1 0-1,1 0 0,-1 0 1,1 0-1,-1 0 1,1 0-1,-1-1 0,1 1 1,-1 0-1,0 0 1,1 0-1,-1 0 0,1-1 1,-1 1-1,0 0 0,1 0 1,-1-1-1,1 1 1,12 4 4060,-16-3-2686,-10 3-623,-19 2-815,-101-4 1214,-15 0-120,-43 7-317,75-5-413,-228 16 801,-9-6-313,161-8-291,-34-2-155,-62 4-178,-432 23 259,429-20-311,-195 11 304,-527 50 167,604-34-242,142-13 37,-733 80 238,741-72-399,-237 33 323,173-25-488,95-14-57,-268 33 542,251-31-483,105-8-15,-5 1 295,129-20-294,0 2-1,-15 5 0,17-5 133,0 0-1,-17 1 1,26-4-98,1 0 0,-1 0 1,1 1-1,-9 3 0,11-5-94,0 1-1,0 0 0,1 0 0,-1 0 1,0 0-1,1 0 0,-1 1 1,1-1-1,-1 0 0,1 1 1,-1-1-1,1 1 0,-1 2 0,-2 7-2,1 0-1,0 0 0,1 1 1,1-1-1,0 1 0,0 0 1,2 20-1,0-3-107,7 307-27,-13-88 639,2 108-66,16-201-248,-6-110 5,-5-33-168,0 0 1,0 16 0,1 100 1032,-2-128-1037,-1 0 0,0 1 0,0-1 0,0 0-1,0 1 1,0-1 0,0 0 0,0 1 0,0-1 0,0 0 0,0 1 0,0-1 0,0 1 0,0-1 0,0 0 0,-1 1 0,1-1 0,0 0 0,0 1 0,0-1 0,0 0 0,-1 0 0,1 1 0,0-1 0,0 0 0,-1 1 0,1-1 0,0 0 0,0 0 0,-1 0 0,1 1 0,0-1 0,-1 0 0,1 0 0,0 0 0,-1 0-1,1 1 1,0-1 0,-1 0 0,1 0 0,0 0 0,-1 0 0,1 0 0,-1 0 0,1 0 0,-1 0 0,-16-8 538,12 5-501,-165-98 185,146 84-214,0-1 1,0-1-1,2-1 1,-31-36-1,43 42-58,1 0 0,0-1 0,1 0 0,1-1 0,-11-31 0,1 1 36,13 34 139,14 24-333,-5-4 10,16 22-46,-4-4 145,29 32 1,-9-18 111,1-2 0,44 32 0,14 18 277,-67-60-133,-7-3 24,4 4 179,-24-27-356,0 0 1,0 0 0,1-1 0,-1 1-1,1 0 1,-1-1 0,1 0 0,0 1-1,4 0 1,-7-2-8,1 0 0,0 1 0,0-2 0,0 1-1,0 0 1,0 0 0,0 0 0,-1 0 0,1 0 0,0-1-1,0 1 1,0 0 0,-1-1 0,1 1 0,0-1 0,0 1 0,-1-1-1,1 1 1,0-1 0,0 0 0,13-16 446,-10 12-403,6-8 19,16-28 1,3-5 52,-23 38-131,12-18-71,1 2 0,36-37-1,-42 50 82,0-2-1,-1 0 0,12-17 1,-23 29 2,0 0 1,-1 0 0,1-1 0,-1 1 0,0 0 0,1 0 0,-1 0-1,0 0 1,0-1 0,0 1 0,0 0 0,0 0 0,0-1 0,0 1 0,0 0-1,0 0 1,0 0 0,-1-1 0,1 1 0,-1 0 0,1 0 0,-1 0-1,1 0 1,-1 0 0,1 0 0,-1 0 0,0 0 0,0 0 0,1 0 0,-1 0-1,0 0 1,0 1 0,0-1 0,-2-1 0,-1-1 44,-1-1 1,0 1-1,0 0 0,0 1 1,-10-5-1,-6 1 32,1 1 0,-1 0-1,-1 2 1,-25-2 0,-88 5-1563,64 1-1437,-13 0-6513,60 1 2246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1:30.0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41 1824,'0'-2'437,"0"1"0,0-1 1,1 1-1,-1-1 0,0 1 0,1 0 0,-1-1 1,1 1-1,0-3 0,0 3-113,0 0 0,-1-1-1,1 1 1,-1 0 0,1-1 0,-1 1 0,0 0 0,0-1 0,1-2-1,8-4 4691,-9 34-1336,0 9-3298,4 237 900,3-95-1176,-1-19 2603,-6-160-2677,0 0 0,0 0 0,-1 1 0,1-1 0,0 0 0,-1 0 0,0 0 1,1 1-1,-1-1 0,-1-2 0,1 2-19,0 0 0,0-1 1,0 1-1,0-1 0,0 1 0,0-1 0,1 1 0,-1-4 1,-5-54 255,2 25-189,1 0 0,3-45 0,1 38-137,-1 22-31,1 1-1,0 0 0,5-20 1,-1 20 23,0 0-1,9-18 1,-11 30 57,1 0-1,0 0 0,0 0 0,0 0 0,1 1 0,0 0 0,11-11 1,-5 6 38,1 1 1,0 0-1,1 1 0,0 0 1,15-6-1,-26 14-43,-1 0-1,1 1 0,0-1 0,-1 1 0,1-1 1,0 1-1,0-1 0,-1 1 0,1 0 1,0 0-1,0 0 0,0 0 0,-1 0 0,1 1 1,0-1-1,0 1 0,0-1 0,-1 1 1,1-1-1,0 1 0,1 1 0,3 2 49,-1 0-1,0 0 1,-1 0-1,9 10 1,-10-11-30,4 5 65,-1 1 0,0-1 0,-1 1 0,0 0 0,0 1 1,-1-1-1,0 1 0,0-1 0,-1 1 0,2 16 0,1 11 22,1 59 0,-5-50 85,5 166 374,-5-184-423,-2-13-86,1 0 0,6 24 0,-6-35-17,0 1 0,0-1 0,-1 1 0,1-1 0,-1 9 0,0-12 244,-5-2-608,-1-1-657,1-1 0,0 0 1,0 0-1,0 0 1,0-1-1,1 1 0,-1-1 1,1 0-1,0 0 0,0-1 1,1 1-1,-1-1 1,1 0-1,0 0 0,0 0 1,-3-7-1,0-10-2047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8:49.6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644 124 2720,'0'-3'189,"0"1"0,-1-1 1,2 0-1,-1 0 0,0 1 0,1-1 0,-1 0 1,1 0-1,0 1 0,2-6 0,-2 6 42,0 0-1,0 0 1,-1-1-1,1 1 1,0 0-1,-1-1 1,1 1-1,-1 0 1,0-1-1,0 1 0,0 0 1,0-1-1,0 1 1,-1-1-1,1 1 1,-1 0-1,1 0 1,-1-1-1,0 1 1,0 0-1,-1-3 1,0 3-158,0-1 0,1 1 1,-1 0-1,0 0 0,-1 0 0,1 0 1,0 0-1,0 1 0,-1-1 1,1 1-1,-1-1 0,0 1 1,1 0-1,-1 0 0,0 0 0,0 0 1,0 1-1,1-1 0,-1 1 1,0 0-1,0-1 0,0 1 0,-4 1 1,-7 0 74,0 1 0,0 1 1,-20 6-1,33-9-127,-19 5 147,-1 1 0,2 1 0,-1 0 0,1 2 0,0 0 0,1 2 0,-33 22 0,32-15 33,-1 0 0,2 1 0,1 1 1,0 0-1,-13 24 0,-61 120 453,66-112-347,-25 76-1,42-102-235,1 0 0,1 1 1,1 0-1,2 1 0,-1 29 0,4-50-9,0 0 0,1 0 0,0 0-1,0 0 1,1 0 0,0 0 0,0 0 0,4 8-1,-5-13-26,0-1 0,-1 1 0,1-1 0,0 0 0,0 1-1,0-1 1,0 0 0,0 1 0,0-1 0,1 0-1,-1 0 1,0 0 0,0 0 0,1 0 0,-1-1 0,1 1-1,-1 0 1,1 0 0,-1-1 0,1 1 0,0-1 0,-1 0-1,1 1 1,-1-1 0,1 0 0,0 0 0,-1 0-1,1 0 1,0 0 0,-1 0 0,1-1 0,-1 1 0,1-1-1,0 1 1,-1-1 0,1 1 0,-1-1 0,1 0-1,-1 0 1,3-1 0,8-6 134,0-1 0,-1 0 1,16-14-1,4-6 45,-24 24-156,73-65 376,-65 55-405,0-1 0,-1 0 0,12-20 0,0-6 10,-2-1 1,-2-1 0,19-57 0,35-145-333,-73 234 315,-1-1-1,0 1 0,-1 0 1,0-20-1,-1 31-25,0 1 0,0-1 0,0 1-1,0 0 1,0-1 0,0 1 0,0-1 0,0 1-1,0 0 1,0-1 0,0 1 0,0-1 0,0 1 0,0 0-1,0-1 1,-1 1 0,1-1 0,0 1 0,0 0 0,0-1-1,-1 1 1,1 0 0,0-1 0,0 1 0,-1 0 0,1 0-1,0-1 1,-1 1 0,0-1 0,1 1-2,-1 1 0,1-1 0,-1 0 0,0 0 0,1 1 0,-1-1 0,1 0 0,-1 1 0,0-1 0,1 0 0,-1 1 0,1-1 0,-1 1 0,1-1 0,-1 2 0,-17 24-152,-3 13 103,-21 61 0,20-45 53,-35 74-67,-29 73 170,80-186-90,1 0 0,1 1 0,1-1-1,0 1 1,1-1 0,0 22 0,3-32 13,-1 0 1,1 0-1,0 0 1,0 0-1,1 0 1,0-1-1,0 1 1,0 0-1,4 5 1,-4-7-3,0-1 0,1 1 0,0-1 0,0 0 0,0 0 0,0 0 0,0 0 0,0 0 0,1-1 0,0 0 0,-1 1 0,1-1 0,0-1 0,4 3 0,2-2 43,-1 1 1,1-2-1,-1 1 1,1-1-1,-1-1 0,1 0 1,0 0-1,-1-1 0,1 0 1,-1 0-1,1-1 1,15-6-1,8-3 5,-1-2 1,37-21-1,195-103 208,-258 134-293,0-1 1,-1 0 0,1 0 0,-1 0 0,7-8-1,-12 12 13,0 0 0,0 0 0,0-1 0,0 1 0,0 0 0,0 0 0,0-1 0,0 1 0,0 0 0,0 0 0,0-1 0,0 1 0,0 0 0,0-1 0,0 1 0,0 0-1,0 0 1,0-1 0,0 1 0,-1 0 0,1 0 0,0-1 0,0 1 0,0 0 0,0 0 0,-1 0 0,1-1 0,0 1 0,0 0 0,0 0 0,-1 0 0,1 0 0,0 0 0,0-1 0,-1 1 0,1 0-1,0 0 1,0 0 0,-1 0 0,1 0 0,0 0 0,-1 0 0,1 0 0,0 0 0,0 0 0,-1 0 0,1 0 0,0 0 0,0 0 0,-1 0 0,1 0 0,-12 6-31,0 0 1,0 0-1,1 1 0,0 0 1,0 1-1,-18 17 1,13-9-1,0 1 1,2 0 0,-17 25-1,17-17 23,1 1-1,0 1 0,2 0 1,1 1-1,-8 41 0,15-60 28,2 1 0,-1 0 0,1-1-1,1 1 1,0 0 0,1 15 0,-1-24-7,0 0-1,0 0 1,0 1 0,1-1 0,-1 0 0,0 0 0,0 0-1,1 0 1,-1 0 0,1 0 0,-1 0 0,1 0 0,-1 0-1,1 0 1,0 0 0,-1-1 0,1 1 0,0 0 0,0 0-1,-1 0 1,1-1 0,2 2 0,-2-2 1,0 0 0,0 0 0,0 1 0,0-1 0,0 0 0,1 0 0,-1 0 0,0 0 0,0 0 0,0-1 0,1 1 0,-1 0 0,0-1 0,0 1 0,0 0 0,0-1 0,1 0 0,4-3 18,-1 1-1,1-1 1,-1 0-1,-1 0 1,1 0-1,7-9 1,32-47 91,12-14 144,48-31 27,-76 81-291,-1-1-1,-2-2 0,-1-1 0,26-38 1,-30 32 6,-1-2 1,-2 1 0,15-49-1,-14 27 29,15-88 0,-27 109-61,0 0 1,-3 0 0,0-44-1,-4 74-9,1 1 1,-1-1-1,0 1 0,-1 0 0,1-1 0,-1 1 0,-3-6 0,4 10 13,1 0-1,0 0 0,-1 0 0,1 0 1,-1 1-1,1-1 0,-1 0 0,1 0 1,-1 0-1,0 1 0,0-1 0,1 0 1,-1 1-1,0-1 0,0 1 0,1-1 1,-1 1-1,0-1 0,0 1 1,0-1-1,0 1 0,0 0 0,0 0 1,0-1-1,0 1 0,0 0 0,0 0 1,0 0-1,0 0 0,0 0 0,0 0 1,0 0-1,0 0 0,0 1 0,0-1 1,0 0-1,1 1 0,-1-1 0,0 0 1,0 1-1,0-1 0,0 1 0,0 0 1,1-1-1,-1 1 0,0 0 0,-1 1 1,-5 5-13,0 1 1,1 1 0,0-1-1,0 1 1,1 0-1,0 0 1,1 1 0,-4 11-1,-13 34-23,-21 88-1,-1 64-21,38-182 53,-2 11 48,2 0-1,-1 71 0,6-92-10,1 0 0,1-1 0,0 1 0,0 0 0,2-1 0,0 0 0,1 0 0,0 0-1,14 26 1,-17-37 19,1 1-1,-1 0 0,1-1 0,0 0 0,0 1 0,0-1 0,0-1 1,0 1-1,0 0 0,1-1 0,0 1 0,-1-1 0,1 0 1,8 3-1,-7-4 3,0 0 0,1 0 0,-1-1 0,1 1 0,-1-1 0,0 0 0,1-1 0,-1 1 0,0-1 0,1 0 0,6-3 0,7-2 16,0-1-1,0-1 1,-1-1 0,18-11-1,66-50-66,-6 4 95,-4 19 10,-66 36-60,-1-2 1,-1 0-1,29-22 1,-30 22-154,-68 37-470,10-4 469,-39 25-19,62-37 152,1 1 0,0 1 1,1-1-1,-12 15 0,1 4-16,0 1-1,2 1 1,1 1 0,2 1-1,-23 59 1,36-83 12,1 1 1,-4 15-1,6-21 13,-1-1 0,1 0 0,0 0 0,0 1 0,0-1 0,0 0-1,0 1 1,0-1 0,1 0 0,-1 0 0,1 0 0,0 1 0,-1-1 0,1 0 0,2 4 0,-2-6-5,-1 1 0,1-1 0,0 0 0,-1 1 0,1-1 0,0 1 0,-1-1 0,1 0 0,0 1 1,-1-1-1,1 0 0,0 0 0,0 0 0,-1 1 0,1-1 0,0 0 0,0 0 0,-1 0 0,1 0 0,0 0 1,0-1-1,-1 1 0,1 0 0,0 0 0,-1 0 0,1-1 0,0 1 0,0 0 0,-1-1 0,1 1 0,-1 0 1,2-2-1,1 0 31,1 0 0,-1 0 1,0-1-1,5-5 1,24-35 305,1-3-120,181-176-235,-192 200 29,-1-1 0,-1-1 0,-1 0 0,-1-1 0,-1-2 0,-2 1 0,0-2 1,-2 0-1,-1 0 0,-1-2 0,7-31 0,-8 18-20,9-72 1,-17 91-75,-1 0 1,-1 0 0,-1-1-1,-7-36 1,8 58 49,-1 0 1,0 0 0,0 1 0,0-1 0,0 0 0,0 1-1,-1-1 1,1 1 0,-1-1 0,0 1 0,1 0-1,-1 0 1,-3-3 0,4 5 0,0-1-1,1 0 0,-1 1 1,0-1-1,0 1 1,0-1-1,0 1 1,0 0-1,0-1 1,0 1-1,0 0 1,-1 0-1,1 0 0,0 0 1,0 0-1,0 0 1,0 0-1,0 0 1,0 0-1,0 0 1,0 0-1,0 1 0,0-1 1,0 0-1,0 1 1,0-1-1,0 1 1,0-1-1,0 1 1,0 0-1,0-1 1,1 1-1,-1 0 0,0 0 1,0-1-1,1 1 1,-1 0-1,0 1 1,-5 7-10,1 0-1,0 0 1,0 0 0,1 0 0,0 1 0,1 0-1,-5 18 1,3-8-18,-47 183-188,15-54 486,26-103-264,-11 92 1,19-107 52,3 0 0,0 0 1,9 60-1,-8-85-9,1 1-1,-1-1 0,1 0 0,0 0 1,0-1-1,1 1 0,0 0 0,0-1 0,5 8 1,-7-12-7,1 1 1,0 0-1,-1-1 0,1 1 1,0-1-1,0 1 1,0-1-1,0 0 1,0 0-1,0 0 1,0 0-1,0 0 0,0 0 1,1 0-1,-1-1 1,0 1-1,0-1 1,1 0-1,-1 0 0,0 0 1,1 0-1,-1 0 1,0 0-1,1 0 1,-1-1-1,0 1 0,1-1 1,1-1-1,4-1 37,0 0 0,0-1-1,-1 0 1,0 0-1,0-1 1,12-10-1,34-38 363,-35 33-386,22-18-1,65-62-639,-103 99 336,-1 3 138,1 7 124,-1-1-1,0 1 0,0 0 0,-1-1 1,0 1-1,0 0 0,-3 14 0,0 20-25,3 14-2,10 76 1,-9-127 66,0 0 0,0 0 0,1-1-1,0 1 1,4 7 0,-6-12-14,0 0-1,1 0 1,-1 0-1,1-1 1,-1 1-1,1 0 1,-1 0-1,1 0 1,-1 0 0,1-1-1,0 1 1,0 0-1,-1 0 1,1-1-1,0 1 1,0-1-1,0 1 1,0-1-1,0 1 1,0-1-1,0 1 1,0-1-1,0 0 1,0 0-1,0 0 1,0 1-1,0-1 1,0 0 0,0 0-1,0 0 1,0 0-1,0 0 1,0-1-1,0 1 1,0 0-1,0 0 1,2-2-1,3-1 47,0-1-1,-1 0 0,1-1 0,-1 1 1,1-1-1,4-6 0,28-38 207,-22 26-246,156-167 244,-157 174-264,10-11-3,-2 0 0,-1-2 0,-1 0-1,29-56 1,-30 44-4,-2-1-1,-2-1 1,14-56-1,-10 22 15,-2 16-164,15-113 0,-33 158-305,0 16 452,0 0 1,0 0 0,0 0-1,0 0 1,0 0-1,0 0 1,0-1-1,0 1 1,0 0-1,0 0 1,0 0-1,0 0 1,0 0 0,0 0-1,0 0 1,0 0-1,0 0 1,0 0-1,-1 0 1,1 0-1,0 0 1,0 0 0,0 0-1,0 0 1,0 0-1,0 0 1,0 0-1,0 0 1,0 0-1,0 0 1,0 0 0,-1 0-1,1 0 1,0 0-1,0 0 1,0 0-1,0 0 1,0 0-1,0 0 1,0 0-1,0 0 1,0 0 0,0 0-1,-1 0 1,1 0-1,0 0 1,0 0-1,0 0 1,0 0-1,0 0 1,0 0 0,0 0-1,0 0 1,0 0-1,0 0 1,0 1-1,0-1 1,0 0-1,0 0 1,0 0-1,0 0 1,0 0 0,0 0-1,-14 25-365,-2 16 296,-12 47 0,-4 13 63,-69 110 127,13-33-101,76-149 31,0 1 0,2-1-1,1 2 1,1-1 0,-3 34 0,11-61-25,0 0 0,0 1 0,0-1 0,0 0 0,0 0 0,1 1 0,0 2 0,0-5-5,-1 0 0,0-1 1,0 1-1,1 0 0,-1-1 1,0 1-1,1 0 0,-1 0 1,1-1-1,-1 1 0,1-1 0,-1 1 1,1-1-1,0 1 0,-1-1 1,1 1-1,0-1 0,-1 1 1,1-1-1,0 0 0,-1 1 1,1-1-1,0 0 0,0 1 1,-1-1-1,1 0 0,0 0 0,0 0 1,0 0-1,-1 0 0,1 0 1,0 0-1,1 0 0,8-3 69,1 0-1,-1-1 1,0 0-1,0-1 0,-1 0 1,1-1-1,13-10 1,8-4-26,-15 11-45,64-35 13,-70 39-77,1 0-1,0 1 1,0 0-1,0 1 1,18-3 0,-27 6 43,-1 0 0,1 0 0,-1 0 1,0 0-1,1 0 0,-1 1 0,1-1 0,-1 0 1,0 1-1,1-1 0,-1 1 0,0-1 0,0 1 1,1 0-1,-1-1 0,0 1 0,0 0 1,0 0-1,0 0 0,0 0 0,0 0 0,0 0 1,0 0-1,0 0 0,0 0 0,-1 0 1,1 1-1,0-1 0,-1 0 0,1 2 0,2 4-24,-1 1-1,-1-1 0,1 1 0,0 10 0,-1-9 11,3 89-93,-5-72 167,2 0 1,1 0-1,6 28 1,-3-36 139,12 28 1,-17-45-169,1 0 1,-1 0-1,0 0 1,1 0-1,-1 0 1,1 0 0,-1-1-1,1 1 1,-1 0-1,1 0 1,0 0-1,0-1 1,-1 1 0,1 0-1,0-1 1,0 1-1,0 0 1,-1-1-1,1 1 1,0-1 0,0 1-1,0-1 1,0 0-1,2 1 1,-2-1-13,1 0 1,-1-1-1,1 1 1,-1 0-1,0-1 1,1 1-1,-1-1 0,0 0 1,1 1-1,-1-1 1,0 0-1,0 0 1,0 0-1,1 0 1,0-1-1,4-5-14,0 1 1,-1-1-1,1-1 0,5-11 0,2-5-12,6-8 151,-2 0 0,20-58-1,-34 71-306,-5 15-77,-3 11 92,2 1 96,1-1 0,1 1-1,-1 0 1,1 0 0,1 0 0,-1 0-1,1 0 1,2 14 0,-2-17 84,1 1 0,0 0 0,0-1 0,1 1 1,-1-1-1,1 0 0,0 1 0,1-1 0,-1 0 0,1 0 0,0 0 0,0-1 0,1 1 1,4 4-1,-3-4 4,0 0 0,1-1 0,0 0 0,0 1 0,1-2 0,-1 1 0,1-1 0,-1 0 0,1 0 1,12 2-1,-14-4-4,-1 0 1,1 0 0,-1-1 0,1 0 0,-1 0-1,1 0 1,-1 0 0,1-1 0,-1 1 0,1-1-1,-1 0 1,1-1 0,-1 1 0,0-1-1,0 0 1,1 0 0,-2 0 0,1-1 0,0 1-1,0-1 1,-1 0 0,1 0 0,2-4 0,-1 2-16,-1 0 0,0 0 0,0-1 0,0 1 0,-1-1 0,0 0 1,0 0-1,-1 0 0,1-1 0,-1 1 0,-1-1 0,1 1 1,-1-1-1,0 0 0,0-6 0,-2 5-19,0 0 0,0-1 0,0 1 1,-1 0-1,0 1 0,-1-1 0,1 0 0,-2 1 0,1-1 0,-1 1 1,0 0-1,0 0 0,-1 1 0,0-1 0,0 1 0,-1 0 1,0 0-1,0 1 0,0 0 0,0 0 0,-1 0 0,0 1 0,0 0 1,0 0-1,-1 1 0,-8-4 0,8 5-2,0-1-1,0 1 1,0 1 0,0 0-1,-13-1 1,18 2-11,-1 0 0,0 1 0,1-1 1,-1 1-1,1 0 0,-1-1 0,1 2 0,-1-1 0,1 0 1,-1 1-1,1-1 0,0 1 0,0 0 0,-5 4 0,4 2 25,5 0 0,0-7 6,0 0 0,0 0 0,-1 0 0,1 0 0,0-1 0,0 1 0,0 0 0,0 0 0,0-1 0,0 1 0,1-1 0,-1 1 0,0-1 0,0 1 0,0-1 0,0 0 0,1 1 0,-1-1 0,0 0 0,2 0 0,30-1 94,-28 1-102,159-24 135,-20 1-132,-139 23-6,1-1 1,-1 1 0,1 0 0,-1 1-1,1 0 1,-1-1 0,1 2 0,-1-1 0,6 3-1,-8-3 2,-1 0-1,0 0 0,0 0 1,0 0-1,0 1 0,0-1 1,0 1-1,0 0 0,0 0 1,0-1-1,-1 1 0,1 0 1,-1 0-1,0 0 1,1 1-1,-1-1 0,0 0 1,0 0-1,0 1 0,-1-1 1,2 5-1,-1 3 12,-1-1 0,1 0-1,-2 1 1,1-1 0,-1 1 0,-1-1-1,-4 18 1,-27 63 165,25-73-90,-1 1 0,-1-2 0,-1 1 0,0-1 0,-1-1 0,-25 25 0,81-111 685,-33 54-792,16-24-36,53-63 0,-77 100 26,0 1-1,0-1 1,1 1-1,-1 0 1,1 0-1,0 1 1,0-1 0,0 1-1,0 0 1,4-2-1,-7 4 29,0 0 0,0 0 0,0 0 0,0 0 0,0 0 0,0 0 0,0 0 0,-1 1 0,1-1-1,0 0 1,0 0 0,0 1 0,0-1 0,-1 1 0,1-1 0,0 1 0,0-1 0,-1 1 0,1-1 0,0 1 0,-1-1-1,1 1 1,-1 0 0,1 0 0,-1-1 0,1 1 0,-1 0 0,1 0 0,-1-1 0,0 1 0,1 1 0,1 2-6,-1 0 0,1 0 0,-1 0 0,0 1 0,0 3 0,3 21 10,-2-1 0,-3 56 0,-7 15 109,10-77-27,0-6 160,-1-16-228,-1 0 0,0 0 1,1 1-1,-1-1 0,0 0 0,1 0 1,-1 0-1,0 0 0,1 0 0,-1 0 0,1 0 1,-1 0-1,0 0 0,1 0 0,-1 0 1,0 0-1,1 0 0,-1 0 0,1 0 0,-1 0 1,0 0-1,1-1 0,-1 1 0,6-3 34,-1 1-1,0-1 1,-1-1-1,1 1 1,-1-1 0,7-5-1,5-6-1,47-35-64,3 3 1,139-74-1,-194 115-36,0 1 0,0 0 0,0 1-1,0 0 1,21-3 0,-28 6 41,0 1 0,0 0 0,-1 0 0,1 0 0,0 0 0,0 1 0,0 0 0,0-1 0,-1 1 0,1 1 0,0-1 0,-1 0 0,1 1 0,-1 0 0,1 0 0,-1 0 0,0 0 1,0 1-1,0-1 0,0 1 0,3 3 0,-5-5 16,0 1 1,0-1 0,0 1-1,0-1 1,0 1-1,-1 0 1,1-1 0,0 1-1,-1 0 1,1 0 0,-1-1-1,0 1 1,1 0-1,-1 0 1,0 0 0,0-1-1,0 1 1,-1 0 0,1 0-1,-1 2 1,1-3 14,0 1 0,-1-1 0,1 1-1,-1-1 1,0 0 0,1 1 0,-1-1 0,0 0 0,0 0 0,0 1 0,0-1 0,0 0 0,0 0 0,0 0 0,0 0-1,0 0 1,0-1 0,-1 1 0,1 0 0,0 0 0,0-1 0,-1 1 0,1-1 0,-1 1 0,-1-1 0,-13 2 66,-23-1 0,29-1-112,0 0 1,0 1 0,0-1 0,0 2 0,0 0 0,0 0-1,-13 5 1,10-1 11,-1 1 0,1 1-1,1 1 1,0-1 0,0 2-1,0 0 1,1 0 0,1 1-1,0 1 1,0-1 0,1 1-1,0 1 1,2 0 0,-1 0-1,-5 15 1,12-26 27,1-1-1,-1 1 1,1 0 0,-1 0 0,1-1-1,0 1 1,-1 0 0,1 0-1,0 0 1,0 0 0,1 2 0,-1-4-3,0 1 0,0 0 0,0-1 0,1 1 1,-1-1-1,0 1 0,1 0 0,-1-1 0,0 1 1,1-1-1,-1 1 0,1-1 0,-1 1 0,0-1 1,1 1-1,0-1 0,-1 1 0,1-1 0,-1 0 1,1 1-1,-1-1 0,1 0 0,0 0 0,-1 1 1,1-1-1,0 0 0,-1 0 0,1 0 0,0 0 1,-1 0-1,1 0 0,1 0 0,6-1 39,0 0-1,1 0 0,-1-1 0,0 0 1,0 0-1,0-1 0,-1-1 0,1 1 0,-1-1 1,13-8-1,-2-1-30,0 0-1,28-29 1,-34 29-30,-9 10-12,-1 0 1,1 0-1,0 0 0,0 1 1,0-1-1,0 1 1,1-1-1,-1 1 0,0 0 1,5-1-1,-7 3 4,0 0-1,-1 1 0,0-1 1,1 1-1,-1-1 0,1 1 1,-1-1-1,1 1 0,-1 0 1,0-1-1,0 1 0,1-1 1,-1 1-1,0 0 0,0-1 1,0 1-1,1 1 0,-1-2-11,1 6-2,0 0 0,0-1 0,1 12-1,-2-13 31,0 0 1,0 0-1,1 1 0,0-1 0,-1 0 0,2 0 0,-1 0 0,2 4 0,2 2 10,-3-5 7,0 0 0,1-1 0,-1 1 0,1-1 0,0 1 0,0-1 0,1 0 0,-1 0 0,1 0 0,0 0 0,0-1 0,0 1 0,8 3 0,-7-4 54,0 0-1,0-1 0,0 0 0,6 2 1,-9-4-44,1 1 1,0-1 0,-1 0-1,1 0 1,0 0 0,0-1 0,-1 1-1,1 0 1,0-1 0,4-1-1,4-2 70,-1-1 0,1 0 0,-1-1 0,-1 0 0,12-9 0,47-42-31,-55 45-58,61-55-32,-3-4 0,67-88 0,-113 126 82,-1-2 1,-2-1-1,-2-1 0,-1 0 0,13-42 0,-12 23-72,-3-2 0,17-111 0,-32 157 1,-1 6-55,0 1 1,0-1 0,0 1-1,-1-1 1,0 0 0,0 1-1,-2-8 1,2 12 67,0 1 0,0 0-1,0-1 1,0 1 0,0 0 0,0-1 0,0 1 0,0 0 0,-1-1-1,1 1 1,0 0 0,0 0 0,0-1 0,0 1 0,-1 0 0,1-1-1,0 1 1,0 0 0,-1 0 0,1 0 0,0-1 0,0 1 0,-1 0-1,1 0 1,0 0 0,-1 0 0,1-1 0,0 1 0,-1 0-1,1 0 1,0 0 0,-1 0 0,1 0 0,0 0 0,-1 0 0,1 0-1,0 0 1,-1 0 0,1 0 0,0 0 0,-1 0 0,1 0 0,0 0-1,-1 1 1,1-1 0,-16 13-193,-32 40 21,-54 78 1,52-65 106,39-52 74,1 0 0,0 1 0,1 1 0,1-1 0,1 1 0,0 1 0,0 0 0,2 0 1,-6 31-1,10-41 40,1 0 0,0-1 1,0 1-1,1 0 1,0 0-1,0 0 0,0 0 1,1-1-1,0 1 0,1-1 1,-1 1-1,1-1 1,0 0-1,1 0 0,0 0 1,5 6-1,-3-4-237,1-1 1,0 1-1,0-2 0,11 9 0,-8-8-1029,0-1-1,0 0 0,14 6 0,23 9-8187,-39-20 5573,-18-7 779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8:50.0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22 5984,'-51'-17'1920,"49"16"-1767,0 0 0,0 1 0,-1-1 0,1 1 0,0-1 0,-1 1 0,1 0 0,0 0 0,0 0 0,-4 0 0,6 0-124,0 0-1,-1 0 1,1 0-1,0 0 1,0 0-1,0 0 1,0 0-1,0 0 0,0 1 1,0-1-1,0 0 1,0 0-1,0 0 1,0 0-1,0 0 1,0 0-1,0 0 1,0 0-1,0 0 1,0 0-1,0 0 1,0 1-1,0-1 0,0 0 1,0 0-1,0 0 1,0 0-1,0 0 1,0 0-1,0 0 1,0 0-1,0 0 1,1 0-1,-1 0 1,0 0-1,0 0 0,0 0 1,0 0-1,0 1 1,0-1-1,0 0 1,0 0-1,0 0 1,0 0-1,0 0 1,0 0-1,0 0 1,0 0-1,1 0 1,-1 0-1,0 0 0,0 0 1,0 0-1,0 0 1,0 0-1,0 0 1,0 0-1,0 0 1,0 0-1,0 0 1,14 2 1217,153 8 1982,-112-7-2861,379 1-135,-265-5-7259,-143 0 3902,-25 1 3030,-1 0 0,0 0-1,0 0 1,0 0 0,1 0-1,-1 0 1,0 0 0,0 0-1,0 0 1,1 0 0,-1 0 0,0-1-1,0 1 1,0 0 0,1 0-1,-1 0 1,0 0 0,0 0 0,0-1-1,0 1 1,0 0 0,0 0-1,1 0 1,-1 0 0,0-1-1,0 1 1,0 0 0,0 0 0,0 0-1,0-1 1,0 1 0,0 0-1,0 0 1,0 0 0,0-1 0,0 1-1,0 0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7:53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16 5312,'0'-1'147,"-1"0"-1,1 0 1,0 1 0,0-1 0,1-10 9631,0 32-6067,-38 126-761,8-40-2438,22-75-394,-38 183 1054,45-194-853,0-21-309,0 1 0,0-1 0,0 1 1,0-1-1,0 1 0,1-1 0,-1 0 0,0 1 0,0-1 1,0 1-1,1-1 0,-1 1 0,0-1 0,1 0 1,-1 1-1,0-1 0,1 0 0,-1 1 0,1-1 0,-1 0 1,0 1-1,1-1 0,-1 0 0,1 0 0,-1 0 1,1 1-1,-1-1 0,1 0 0,-1 0 0,1 0 0,-1 0 1,1 0-1,-1 0 0,1 0 0,-1 0 0,1 0 1,-1 0-1,1 0 0,-1 0 0,1 0 0,21-7 64,0-1-1,0-1 0,-1 0 1,25-16-1,-26 13-109,1 1 0,1 1 0,0 0 0,28-6 0,-46 15 36,0 0 0,1 0 1,-1 1-1,1-1 0,-1 1 0,1 0 0,-1 1 1,1-1-1,-1 1 0,0-1 0,1 2 0,-1-1 1,5 2-1,-6-1 66,0-1 0,-1 1 0,1-1 0,-1 1 0,1 0 0,-1 0 0,0 0 0,0 1 0,0-1 0,0 0 0,0 1 0,-1-1 0,1 1 0,-1 0 0,1-1 0,-1 1 0,0 0 0,0 0 0,1 5 0,-2-4 19,1 0 1,0-1-1,-1 1 1,0 0-1,0-1 1,0 1-1,0 0 1,-1-1-1,1 1 1,-1-1-1,0 1 1,0-1-1,-1 1 1,1-1-1,-3 6 1,1-5-32,0 0 1,0 0-1,-1 0 1,1-1 0,-1 1-1,0-1 1,0 0-1,0 0 1,0 0-1,-6 2 1,-1 1-86,-1-2 0,0 0 0,1 0 0,-1-1 1,0 0-1,-1-1 0,1-1 0,-17 1 0,-1-3-901,1-1-1,-51-10 1,53 5-2176,-32-11 0,34 9 857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8:50.3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82 168 6976,'-49'-77'2592,"35"66"-2016,-4-4-160,18 7-160,8-4-224,6-5-640,14 1 320,12 4-2016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1:34.4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6 215 4992,'0'0'59,"0"0"1,-1 0 0,1 0-1,0 1 1,0-1 0,-1 0-1,1 0 1,0 0-1,-1 0 1,1 1 0,0-1-1,0 0 1,0 0 0,-1 0-1,1 1 1,0-1-1,0 0 1,0 1 0,-1-1-1,1 0 1,0 0 0,0 1-1,0-1 1,0 0-1,0 1 1,0-1 0,0 0-1,0 1 1,0-1-1,0 0 1,0 0 0,0 1-1,0-1 1,0 0 0,0 1-1,0-1 1,0 0-1,0 1 1,0-1 0,0 0-1,0 1 1,1-1 0,-1 0-1,0 0 1,0 1-1,0-1 1,1 0 0,-1 0-1,0 1 1,19 11 1701,-6-4-45,-6-3-1314,-1 0 0,1 0 0,0-1 0,0 0 0,1 0 0,-1-1 0,1 0 1,9 2-1,-12-3-251,0-1 0,0 0 0,0 0 1,0-1-1,0 0 0,0 0 1,1 0-1,-1 0 0,0-1 1,0 0-1,0 0 0,0 0 1,0 0-1,5-3 0,-6 2-54,0-1 1,0 1-1,0-1 0,-1 1 1,1-1-1,-1 0 0,0-1 1,0 1-1,0 0 0,0-1 1,0 0-1,-1 0 0,0 0 1,1 0-1,-2 0 0,1 0 1,0 0-1,-1-1 0,0 1 1,1-6-1,0-3 19,-1 0 1,0 1-1,-1-1 0,-1 1 1,0-1-1,-3-14 1,3 22-105,0 0 0,0 0 0,-1 1-1,0-1 1,0 0 0,0 1 0,-1 0 0,1-1 0,-1 1 0,0 0 0,-7-7 0,0-1 26,10 12-28,0-1 0,0 1 0,-1-1 0,1 1 0,0 0 0,0-1 0,-1 1-1,1-1 1,-1 1 0,1 0 0,0-1 0,-1 1 0,1 0 0,-1 0 0,1-1 0,-1 1 0,1 0 0,-1 0 0,1 0-1,-1-1 1,1 1 0,-1 0 0,1 0 0,-1 0 0,1 0 0,-1 0 0,1 0 0,-1 0 0,1 0 0,-1 0 0,1 0 0,-1 0-1,1 1 1,-1-1 0,1 0 0,-1 0 0,1 0 0,-1 1 0,1-1 0,-1 0 0,1 1 0,0-1 0,-1 0 0,1 1 0,-1-1-1,1 0 1,0 1 0,-1-1 0,1 1 0,0-1 0,0 1 0,-1-1 0,1 1 0,0 0 0,-2 3 26,0-1 0,1 1 0,-1 0 0,1 0 1,-1 8-1,0 4 90,1 1 0,0-1 0,2 1 0,2 18 0,-1-11-31,1 15 120,2 0 0,12 47 0,-14-73-129,0-1-1,2 0 0,-1 0 1,2 0-1,0 0 0,0-1 1,1 0-1,0 0 0,1-1 1,17 19-1,-20-25-1,0 0-1,0 0 1,1 0 0,0-1-1,0 0 1,0 0 0,0 0-1,0-1 1,1 1-1,-1-2 1,1 1 0,-1-1-1,1 0 1,10 0 0,-12-1-64,1 0 0,-1 0 0,1-1-1,-1 0 1,0 0 0,0 0 0,0-1 0,0 0 0,0 0 0,0 0 0,0-1 0,0 1 0,-1-1 0,1 0 0,-1 0 0,0-1-1,0 1 1,0-1 0,3-5 0,0 0-6,-1-1-1,0 0 0,0 0 0,6-18 1,14-50 13,-17 47-14,10-32-45,13-76 0,-28 114-53,0-49-1,-3 74 97,-1-1-1,1 1 0,-1 0 1,0-1-1,1 1 0,-1-1 1,0 1-1,1-1 0,-1 1 1,0-1-1,1 1 0,-1-1 1,0 0-1,0 1 1,0-1-1,0 0 0,9 4-250,-6-3 237,1 1 0,0-1 0,-1 1 0,1 0 0,-1 0 0,1 0 0,-1 0 0,6 4 0,28 17-54,-7-3-24,32 13 268,-60-31 65,-3-2-67,-6-5 25,5 5-199,-1-1 0,0 0 0,1 1 0,-1 0 1,0-1-1,-3 0 0,-2 1-64,1 0-1,0 0 1,-1 1 0,1 0 0,-1 0-1,1 0 1,-14 4 0,17-3 58,-1 0 1,1 1-1,-1 0 0,1 0 0,0 0 1,0 0-1,0 1 0,0 0 0,0-1 1,0 1-1,1 1 0,0-1 1,-6 7-1,5-4-10,1 0 0,0-1-1,0 1 1,0 0 0,1 1 0,-1-1 0,2 0-1,-1 1 1,-1 9 0,1 6-4,0 33 1,2-30 44,1-1 0,6 30 0,-5-43-1,0 0-1,1 0 1,1-1-1,0 1 0,0-1 1,1 0-1,8 12 1,-7-12 5,1 0 1,0-1 0,0 1-1,1-2 1,1 1 0,-1-1-1,16 11 1,-20-16 21,0-1 1,0 0-1,1 1 1,-1-2-1,1 1 1,5 1-1,-2-1-79,-6-2 34,0 1-1,0-1 1,-1 0 0,1 1-1,0-1 1,-1 1 0,1 0-1,-1-1 1,3 2 0,-3-1-7,1 0 1,0-1 0,-1 1 0,1-1 0,0 1 0,-1-1-1,1 0 1,0 0 0,1 1 0,-2-1-13,0 0-4,1 0 23,1 0 0,-1 0-1,0 0 1,0-1-1,1 1 1,-1 0-1,0-1 1,0 0 0,3-1-1,-4 2-24,0 0 1,0 0-1,0-1 0,0 1 0,0 0 1,0 0-1,0 0 0,0 0 0,0 0 1,1 0-1,-1 0 0,1 1 0,15-1-120,-2-3 210,-11 3-53,0-1-1,0 0 0,0 0 1,0 0-1,0-1 0,0 1 1,6-5-1,26-14-129,-33 18 120,0 1 0,0-1 0,0 1 0,0 0 1,0 0-1,4-1 0,14-6 7,-19 7-29,1 0-1,-1 0 1,1 0-1,0 0 1,-1 0 0,5 0-1,-5 0 1,-1 1 0,1 0 0,-1 0 0,1-1 0,0 1 0,-1-1-1,1 0 1,-1 1 0,1-1 0,-1 0 0,1 0 0,-1 0 0,0 0-1,1 0 1,-1 0 0,0 0 0,1-2 0,1 0 17,0 0 0,0 1 0,0-1 1,0 1-1,1 0 0,-1-1 0,4 0 0,23-16 92,-26 15-142,1 0 0,-1 0 1,0 0-1,0 0 1,0-1-1,0 1 1,-1-1-1,0 0 1,0 0-1,0 0 0,-1 0 1,1-1-1,-1 1 1,1-7-1,-1-5-28,0 0 0,-2 0 0,0 0 0,-1 0 0,0 0 0,-8-29 0,6 35 42,0 0 0,-1 1 0,0-1 0,-1 1-1,0 0 1,-1 0 0,-8-10 0,10 15-36,0 0 0,0 1-1,0-1 1,-1 1 0,0 0 0,0 0 0,0 0-1,0 1 1,-1 0 0,1 0 0,-1 0 0,0 0-1,-10-2 1,14 4 56,0 1 0,0 0 0,-1-1 0,1 1 0,0 0-1,0 0 1,0 0 0,0 0 0,0 1 0,0-1 0,0 0 0,0 1 0,0 0-1,0-1 1,0 1 0,0 0 0,0 0 0,0 0 0,-3 2 0,3 0 1,-1-1 1,1 1 0,-1 0 0,1 0 0,0 0 0,0 0-1,0 0 1,1 0 0,-1 1 0,-1 5 0,-1 6 5,1 0 1,0 0 0,1 1-1,0 16 1,2-29-6,-1 19 18,0 1-1,6 36 0,-3-47-4,0 0 1,1-1-1,0 1 0,1-1 0,1 0 0,8 18 0,-5-16 59,0-1-1,0 1 1,2-1-1,-1-1 1,1 0 0,1 0-1,16 13 1,-22-21-16,-1 0 0,1 0 0,0 0 0,0 0 0,0-1 0,0 0 0,1 0 0,-1 0 0,0-1 0,1 1 0,-1-1 0,1-1 0,0 1 0,-1-1 0,1 0 0,0 0 0,-1-1 0,1 1 0,-1-1 0,1 0 0,-1-1 0,9-3 1,-9 3-60,-1-1 0,1 0 1,0 0-1,-1-1 0,0 1 1,0-1-1,0 0 1,0 0-1,-1-1 0,0 1 1,1-1-1,-2 1 1,1-1-1,0 0 0,2-8 1,4-10-9,-2-1 0,6-27 0,-7 26-80,9-38-33,-8 30 41,2-1-1,1 1 0,22-50 1,-31 80 73,1 0 1,0 0-1,-1 1 1,1-1-1,0 1 1,0-1-1,1 1 1,-1 0-1,3-2 1,-4 3 6,-1 1 0,1-1 1,0 1-1,0-1 1,0 1-1,0 0 0,0-1 1,0 1-1,0 0 0,0 0 1,0 0-1,0-1 1,0 1-1,0 0 0,0 0 1,0 0-1,0 1 0,0-1 1,0 0-1,0 0 1,0 1-1,0-1 0,0 0 1,0 1-1,0-1 0,-1 1 1,1-1-1,0 1 1,0-1-1,0 1 0,-1 0 1,1-1-1,0 1 0,0 1 1,4 4 14,0 1 0,-1-1 0,0 1 0,0 0 0,0 0 0,-1 0 0,-1 1 0,4 10 0,10 63 269,-9-31-22,1 80 0,-9-121-213,1-1 1,-1 0-1,0 0 1,-3 8 0,3-13-36,1 0 1,-1-1-1,0 1 0,0 0 1,0-1-1,-1 1 1,1-1-1,-1 1 1,1-1-1,-1 0 0,0 0 1,0 1-1,0-1 1,0 0-1,-4 3 0,0-3-78,0 1-1,0-1 0,-1 0 0,1 0 0,0-1 1,-1 0-1,1 0 0,-8 0 0,0-1-15,0-1 1,-25-4-1,-8-9-170,37 11 57,30 11 106,-12-5 111,0-1 1,0-1-1,1 1 0,8 0 0,13 1 60,-12 1 48,1-1 1,-1-2-1,1 1 1,-1-2-1,1-1 1,31-4 0,-47 4-103,1 0 0,0-1 0,-1 1 1,1-1-1,-1 0 0,0 1 0,1-2 1,-1 1-1,0 0 0,0-1 0,-1 1 1,1-1-1,4-5 0,0-2 14,-1 1-1,0-1 1,7-15-1,-3-3-61,-1 1-1,-1-1 0,-1-1 0,3-31 0,4-20 25,-8 32 11,-5 37-71,1-1 1,4-20 0,-6 32 54,0-1 1,1 1-1,-1 0 0,0-1 0,0 1 1,0 0-1,0 0 0,1-1 0,-1 1 1,0 0-1,0-1 0,0 1 0,1 0 1,-1 0-1,0 0 0,0-1 0,1 1 1,-1 0-1,0 0 0,1 0 0,-1 0 1,0 0-1,1 0 0,-1-1 0,0 1 1,1 0-1,-1 0 0,0 0 0,1 0 1,-1 0-1,0 0 0,1 0 0,-1 0 1,0 0-1,1 1 0,-1-1 0,12 5-13,-5 1-17,-1 0 1,-1-1-1,1 2 0,-1-1 1,0 1-1,4 7 0,2 2-60,3 5 173,0 1 0,-1 1 0,-2 0 0,0 1 0,-2 0 1,0 1-1,-2-1 0,6 37 0,-12-56-36,0 0 1,-1 1-1,0-1 0,0 0 0,-1 8 0,1-11-40,0 0-1,-1 0 0,1 0 0,-1-1 0,1 1 0,-1 0 1,0 0-1,0 0 0,0-1 0,0 1 0,0 0 1,0-1-1,-1 1 0,1-1 0,0 1 0,-1-1 1,-2 2-1,-1 0-15,1-1 0,-1 0 0,0 0 0,0 0 0,1 0-1,-1-1 1,0 0 0,0 0 0,-9 0 0,-3-1-38,-28-3 0,17 1-68,17 0 97,-1 0 0,1-1 0,0 0 0,0 0 0,1-1 0,-1-1 0,-19-11 0,24 14-154,4 3-130,2 0 291,1-1 0,-1 1 0,0 0 1,1-1-1,-1 0 0,0 1 0,1-1 0,-1 1 1,1-1-1,-1 1 0,1-1 0,-1 0 0,1 1 0,-1-1 1,1 0-1,-1 0 0,2 1 0,19 6 62,0-1-1,1-1 1,-1-1 0,45 3-1,-31-7-4,1-1-1,46-7 0,-63 5-16,-1-1-1,-1 0 0,1-2 0,-1 0 0,0-1 1,0 0-1,27-17 0,-23 9 12,0 0 0,-1-1 0,-1-2 0,34-37 0,-27 25 83,22-25-267,-43 48 161,0 1 0,-1-1 0,0 0 0,0-1 0,-1 1 0,5-14 0,-8 18-10,1 0-1,-1 0 1,0 0-1,0 0 1,0 0-1,-1 0 1,0-5-1,1 8-9,0-1-1,0 1 0,0-1 1,0 1-1,0-1 1,0 1-1,0-1 0,-1 1 1,1-1-1,0 1 1,0 0-1,-1-1 1,1 1-1,0-1 0,0 1 1,-1 0-1,1-1 1,0 1-1,-1 0 1,1-1-1,-1 1 0,1 0 1,0-1-1,-1 1 1,1 0-1,-1 0 0,1 0 1,-1-1-1,1 1 1,-1 0-1,1 0 1,-1 0-1,1 0 0,-1 0 1,1 0-1,-1 0 1,1 0-1,-1 0 0,1 0 1,-1 0-1,1 0 1,-1 0-1,1 1 1,0-1-1,-1 0 0,1 0 1,-1 0-1,1 1 1,-1-1-1,1 0 1,0 1-1,-1-1 0,1 0 1,-1 1-1,1-1 1,0 0-1,-1 1 1,-3 3-1,1 0 0,-1 0 0,1 0 0,0 0 0,0 0 0,0 0 0,-2 7 0,-15 37-41,14-35 51,-10 34 80,2 0 0,2 1 0,-7 61 0,17-95-114,1 0 0,0 23 1,2-30 75,-1-1 0,1 0 0,0 0 0,1 0 0,0 0 0,0 0 0,0 0 0,4 7 0,-6-12-39,1-1-1,-1 1 1,1 0 0,-1 0-1,1 0 1,-1-1 0,1 1-1,-1 0 1,1 0 0,0-1-1,-1 1 1,1-1 0,0 1-1,-1-1 1,1 1 0,0-1-1,0 1 1,0-1 0,-1 0-1,1 1 1,0-1 0,0 0-1,0 0 1,0 1 0,0-1-1,0 0 1,0 0 0,0 0-1,-1 0 1,1 0-1,0 0 1,0-1 0,0 1-1,0 0 1,0 0 0,0-1-1,-1 1 1,1 0 0,1-2-1,1 1-8,0-1-1,-1 0 1,1-1-1,-1 1 0,1 0 1,-1-1-1,0 1 0,0-1 1,3-5-1,6-14-65,-1-1 0,-1 0 0,7-29 0,11-74 313,-23 108-37,-4 46-57,1 60-217,0-77 60,0 0 0,1-1 0,1 1 0,0 0 0,0-1 0,5 13 0,-4-18 25,-1 0 0,0 0-1,1 0 1,0 0 0,0-1 0,1 1 0,-1-1-1,1 0 1,0 0 0,0-1 0,0 1-1,0-1 1,1 0 0,0-1 0,-1 1 0,1-1-1,0 0 1,0-1 0,0 0 0,0 1-1,0-2 1,0 1 0,0-1 0,12-1-1,-6 1-13,-1-1-1,0-1 0,1 0 1,-1 0-1,0-1 0,-1 0 0,1-1 1,0-1-1,10-6 0,-10 5-2,-1 0 0,0-1 0,-1 0 0,0-1 0,0 0 0,-1-1 0,0 0 0,12-16-1,-16 19 2,-1 0-1,1 0 1,-1 0-1,0-1 1,0 1-1,-1-1 0,0 1 1,0-1-1,-1 0 1,1 0-1,-2 0 1,1 0-1,-1 0 0,0 0 1,0 0-1,-2-8 1,0 6 15,-1 1 0,0 0 0,-1 0 0,-8-15 1,8 16-36,0 0 0,0 0 0,1 0 0,0 0 0,-3-14 0,6 19 1,0 0 0,0-1 0,0 1 0,0 0-1,0 0 1,1 0 0,-1 0 0,1 0 0,-1 0 0,1 0-1,0 0 1,0 0 0,0 0 0,0 1 0,0-1 0,0 0 0,1 0-1,-1 1 1,0-1 0,1 1 0,-1-1 0,1 1 0,0 0 0,-1-1-1,1 1 1,0 0 0,0 0 0,2 0 0,3-3 3,0 1 0,1 0 0,-1 1-1,1 0 1,0 0 0,9-1 0,-11 3 17,0-1 0,0 1 1,0 0-1,1 1 0,-1-1 0,0 1 0,0 0 1,0 1-1,0-1 0,6 4 0,-9-4 10,1 1 0,-1 0 0,1 0 0,-1 1 0,0-1 0,1 1 0,-1 0 0,-1-1-1,1 1 1,0 1 0,-1-1 0,1 0 0,-1 1 0,0-1 0,0 1 0,1 3 0,3 6 41,-1 0-1,-1 0 1,0 0 0,-1 1 0,-1 0 0,2 13 0,-1 15 27,1 27 113,-4 4-254,14-77 43,-8 1 27,0-1-1,-1 1 0,1-1 0,-1 0 1,0 0-1,0 0 0,0-1 0,0 0 1,-1 0-1,4-6 0,5-8-67,16-33-1,-5 9-110,-18 34 130,1-3-18,16-20 0,-22 29 59,1 1 0,0 0 1,0 0-1,0 0 1,0 0-1,1 0 0,-1 1 1,0-1-1,1 1 0,-1-1 1,1 1-1,0 0 1,-1 0-1,1 0 0,3 0 1,-4 1 1,1 0 0,-1 0 1,0 1-1,0-1 0,0 1 1,0-1-1,0 1 1,0 0-1,0 0 0,-1 0 1,1 0-1,0 0 0,0 1 1,-1-1-1,1 0 0,-1 1 1,1-1-1,-1 1 0,0 0 1,1-1-1,-1 1 0,0 0 1,1 3-1,5 6 89,-2 1 0,7 19 0,-9-25-67,30 105 394,-18-58-74,-15-52-356,0 0-1,1 0 1,-1 1-1,0-1 1,1 0-1,-1 0 1,1 0-1,-1 0 1,1 0 0,-1 0-1,1 0 1,0 0-1,-1 0 1,1 0-1,0-1 1,0 1-1,0 0 1,0 0-1,2 1 1,-3-2 3,1 0 0,0 0 0,0 0 0,-1 0 0,1 0 0,0-1 0,0 1 0,-1 0 0,1 0 0,0 0 0,0-1 0,-1 1 0,1 0 0,0-1 0,-1 1 0,1-1 0,-1 1 0,1-1 0,-1 1 0,1-1 0,0 1 0,0-2 0,3-4 3,1 0 0,-1 0 1,0 0-1,4-10 0,5-17-20,11-38 0,2-5-134,17-21 111,-34 82 106,-1 0 1,2 0-1,0 1 1,12-13-1,-22 26-57,1 0 1,0 0-1,0 1 0,-1-1 0,1 0 1,0 1-1,0-1 0,0 0 0,0 1 1,0-1-1,0 1 0,0 0 0,0-1 1,0 1-1,1-1 0,-1 1-3,-1 0 0,1 0 1,-1 1-1,1-1 0,0 0 0,-1 0 0,1 0 1,-1 0-1,1 1 0,-1-1 0,1 0 0,-1 0 0,1 1 1,-1-1-1,1 0 0,-1 1 0,0-1 0,1 1 0,-1-1 1,0 0-1,1 1 0,1 2 15,-1 0 0,1 0 0,-1 0 0,0 0 1,0 0-1,0 1 0,0-1 0,0 6 0,8 75 179,-4 0 0,-6 105-1,-5-91-193,-5 0 0,-31 126 0,37-206 30,0 0-1,-2-1 1,0 0-1,-1 0 0,-1-1 1,0 0-1,-16 20 1,19-27-72,-1-1 0,-1 0 0,1-1 0,-1 1 0,0-2 0,-1 1 0,0-1 0,0 0 0,0-1 0,-1 0 0,1 0 0,-1-1 0,-1-1 0,-9 3 0,8-3-1,0-2 1,0 1 0,0-1 0,0-1-1,0 0 1,0-1 0,-17-3-1,22 2 53,0 0-1,0 0 0,0 0 1,0-1-1,1 0 0,-1 0 1,1-1-1,-1 0 0,1 0 0,1-1 1,-1 1-1,1-1 0,-9-10 1,6 5 4,2 0-1,-1-1 1,2 1 0,-1-1 0,1 0 0,1-1-1,0 1 1,-3-16 0,4 12 41,0-1 1,2 1-1,-1-1 1,2 0-1,0 1 0,3-20 1,-2 30-1,0-1 0,1 0 0,-1 0 1,1 1-1,1-1 0,-1 1 0,1 0 0,0 0 1,0 0-1,0 0 0,1 0 0,0 1 0,0-1 1,0 1-1,0 0 0,1 0 0,0 1 0,9-6 1,3-1 41,2 1 0,-1 1 1,1 1-1,23-6 1,290-60 204,-214 51-4198,0-4-7513,-106 24 9290,0-2 0,0 1 0,0-2 0,0 0 0,14-8 0,7-11-1070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1:36.5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6 636 4160,'-6'4'1120,"8"-4"-565,7 1 1444,-9-1-1887,0 1-1,0-1 0,0 0 0,0 0 0,-1 1 0,1-1 0,0 0 0,0 0 0,0 1 0,0-1 0,0 0 1,0 0-1,0 1 0,0-1 0,1 0 0,-1 0 0,0 1 0,0-1 0,0 0 0,0 0 0,0 1 1,0-1-1,0 0 0,0 0 0,1 0 0,-1 1 0,0-1 0,0 0 0,0 0 0,0 0 0,1 0 1,-1 1-1,0-1 0,0 0 0,0 0 0,1 0 0,-1 0 0,0 0 0,0 0 0,1 0 0,-1 1 1,0-1-1,0 0 0,1 0 0,-1 0 0,0 0 0,0 0 0,1 0 0,-1 0 0,0 0 0,0 0 0,1-1 1,-1 1-1,0 0 0,0 0 0,1 0 0,-1 0 0,0 0 0,0 0 0,13-10 1796,-12 8-1760,4-2 94,-2 0-1,1-1 1,0 0 0,-1 0-1,0 0 1,0 0-1,2-7 1,15-42 482,-12 30-438,33-90 411,31-143 0,-67 231-395,-2 1-1,2-43 1,-5 65-207,0 1 1,0-1 0,0 1-1,-1 0 1,1-1 0,-1 1-1,-1-5 1,1 7-82,1 0-1,0 0 1,-1 1 0,1-1-1,-1 0 1,1 0 0,-1 0-1,1 0 1,0 0 0,-1 1-1,1-1 1,0 0 0,-1 0-1,1 1 1,0-1 0,-1 0-1,1 1 1,0-1 0,-1 0-1,1 1 1,0-1 0,0 0-1,-1 1 1,-4 10 54,-1-1 0,2 1-1,-1 0 1,1 1 0,-2 11 0,0-1 1,-9 34 424,-16 116-1,13 58-2,4 117-185,13-332-186,1-1-1,0 1 0,1 0 1,4 18-1,-5-33-101,0 1-1,0-1 1,0 0 0,0 0-1,0 1 1,0-1 0,0 0 0,0 1-1,0-1 1,0 0 0,0 0-1,1 1 1,-1-1 0,0 0-1,0 1 1,0-1 0,0 0 0,1 0-1,-1 0 1,0 1 0,0-1-1,0 0 1,1 0 0,-1 0 0,0 1-1,1-1 1,-1 0 0,0 0-1,0 0 1,1 0 0,-1 0-1,0 0 1,0 0 0,1 1 0,-1-1-1,0 0 1,1 0 0,-1 0-1,0 0 1,1 0 0,-1 0 0,0-1-1,1 1 1,-1 0 0,0 0-1,0 0 1,1 0 0,-1 0 0,0 0-1,0 0 1,1-1 0,-1 1-1,0 0 1,0 0 0,1 0-1,-1-1 1,0 1 0,0 0 0,0 0-1,1-1 1,-1 1 0,0 0-1,0 0 1,0-1 0,0 1 0,1-1-1,13-21-22,8-18-197,2 0-1,50-62 1,-73 101 193,-1 1-1,1-1 1,-1 1 0,1-1 0,0 1 0,-1-1-1,1 1 1,0-1 0,0 1 0,-1 0 0,1-1-1,0 1 1,0 0 0,-1 0 0,1 0 0,0 0-1,0 0 1,0-1 0,0 1 0,-1 1 0,1-1-1,0 0 1,1 0 0,22 8-173,-7-2 312,13 1-19,-1-1 0,1-1 1,47 0-1,-64-5-167,4 1 119,30-5-1,-42 4-27,1-1-1,-1-1 1,0 1 0,0-1-1,0 0 1,0 0-1,0 0 1,0-1 0,8-6-1,-9 6 22,27-24 92,-28 25-121,-1-1 0,0 1 0,0-1-1,0 0 1,0 0 0,0 1 0,0-2 0,-1 1-1,2-5 1,2-5 308,-3 10-222,-2 7-363,-4 29 241,3-12 33,-1 40 42,2-59-61,-1 0 1,1 0-1,0 1 0,0-1 1,0 0-1,0 0 0,0 0 1,0 1-1,1-1 1,-1 0-1,1 0 0,-1 0 1,1 0-1,0 0 0,0 1 1,0-1-1,0-1 0,2 4 1,-2-4 1,-1 0 1,1 0-1,-1 0 1,1 0-1,0 0 1,0 0-1,-1 0 1,1 0-1,0 0 1,0-1-1,0 1 1,0 0-1,0-1 1,0 1 0,0 0-1,0-1 1,0 0-1,0 1 1,1-1-1,-1 0 1,0 1-1,1-1 1,0 0 7,-1-1 1,1 1-1,-1 0 1,1-1 0,-1 1-1,0-1 1,1 0-1,-1 1 1,0-1 0,0 0-1,2-1 1,3-2 16,2-1-11,1-1 1,-1 0 0,12-12-1,-10 9 5,20-15 1,-27 22-40,0 0 0,0 0 0,1 1 0,-1-1 0,0 1 0,1 0 0,-1 0 0,1 0 0,-1 0 0,1 1 0,5-1-1,-8 1 8,1 0 0,-1 1-1,1-1 1,-1 1-1,0-1 1,1 1 0,-1-1-1,0 1 1,1 0-1,-1-1 1,0 1-1,0 0 1,1 0 0,-1 0-1,0 0 1,0 0-1,0 0 1,0 0 0,0 1-1,0 0 1,17 32 126,-10-17-70,-6-13-30,1 0-1,-1-1 1,1 1 0,-1-1 0,1 1 0,4 3 0,-5-6-3,0 0 1,0 1 0,0-1 0,0 0 0,0 0 0,0 0 0,0-1-1,0 1 1,0 0 0,0-1 0,0 0 0,0 1 0,0-1 0,4 0-1,2 0 0,0-1-1,1 0 0,-1-1 0,0 1 0,0-2 0,0 1 0,0-1 0,0 0 0,0-1 0,10-6 0,-5 2 6,0 0-1,-1-1 0,0-1 1,0 0-1,-1-1 1,-1 0-1,1 0 1,-2-1-1,0-1 1,0 1-1,11-24 1,2-12 93,-2 0 1,15-56 0,-15 42-70,-7 22 7,-1-1 1,8-53-1,-16 62 61,0-46 0,-5 73-171,-1 7-1,-2 11-7,-2 58 118,3-1 0,4 1 0,2 0 1,14 74-1,2-35 8,-14-91-62,0 1 0,2-1 1,12 26-1,-18-42-274,1 1 0,0-1 0,1 0 1,-1 0-1,0 0 0,4 3 0,-3-4-519,-1 0 1,0 0-1,1-1 0,0 1 0,-1 0 1,1-1-1,4 2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1:36.9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14 212 12544,'-13'-12'4639,"18"4"-3583,31-16-320,-9 13 448,18-9-800,13-5 960,5 2-736,0-2-512,4 5-96,9 0-896,10 8 480,9 4-4384,-5 5 2657,-10 3-5953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2:36.5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27 977 2304,'-13'26'1301,"12"-24"-1167,1 0-1,-1 0 0,1 0 1,-1 0-1,1 0 1,0 0-1,0 0 0,0 0 1,0 0-1,0 3 1,1-4-11,-1 1 0,0 0 0,0-1 0,0 1 0,0 0 0,0-1 0,-1 1 0,1 0 0,0-1 0,-1 1 0,1-1 0,-4 6 3883,1-21-1377,2 10-2532,1 0 0,-1 0 0,1 0 0,0 0 1,0 0-1,0 0 0,1-1 0,1-6 0,2-14 122,-3 16-177,1-19 188,1 1-1,10-36 1,-9 49-213,1-9 170,2 0 1,1 1-1,0 0 1,22-38-1,-16 37-9,-11 16-24,1 0 1,0 0-1,1 0 1,-1 1-1,1 0 1,1-1-1,-1 2 1,12-10-1,-16 14-137,-1 1 0,1-1 0,-1 1 1,1 0-1,0-1 0,-1 1 0,1 0 0,0-1 0,0 1 0,-1 0 0,1 0 0,0 0 0,0-1 1,-1 1-1,1 0 0,0 0 0,0 0 0,0 0 0,1 1 0,-1-1-7,0 1-1,0 0 1,-1 0-1,1 0 1,0 0-1,0 0 1,0-1 0,-1 2-1,1-1 1,0 0-1,-1 0 1,1 0-1,-1 0 1,1 2-1,1 2 36,-1 0-1,0 0 0,0-1 0,0 1 1,0 0-1,-1 0 0,0 5 1,-4 38 118,2-28-163,-21 167 528,21-171-173,5-28 255,1-5-477,0-5-78,1 0-1,1 1 1,14-34 0,-10 38-25,0 1-1,1 0 1,0 0 0,1 1-1,1 0 1,0 1-1,1 1 1,23-17 0,-14 12-93,1 1 1,41-23 0,-63 39 51,1 0-1,0-1 1,-1 1-1,1 0 1,0 1 0,0-1-1,0 0 1,0 1-1,0-1 1,5 1 0,-7 0 11,-1 0 1,1 1-1,0-1 1,0 0-1,0 0 1,0 1-1,0-1 1,0 1-1,0-1 1,-1 1-1,1-1 1,0 1-1,0-1 1,-1 1-1,1 0 1,0-1-1,-1 1 1,1 0 0,-1 0-1,1-1 1,-1 1-1,1 0 1,-1 0-1,1 0 1,-1 0-1,0 0 1,0 0-1,1 0 1,-1-1-1,0 1 1,0 0-1,0 0 1,0 0-1,0 0 1,0 2-1,-6 88 188,1-3-209,5-73 29,1-1 0,0 1 1,1-1-1,4 16 0,-5-29-13,3 16 7,1-1 1,12 28-1,-15-41 12,0 1 0,0 0 0,0 0 0,1-1 0,-1 0 0,1 1 0,0-1 0,0 0 0,0 0 0,0 0 0,1-1 0,-1 1 0,1-1 0,-1 0 0,1 0 0,5 2 0,-7-4 17,0 1-1,0-1 0,0 0 1,0 0-1,0 0 0,1 0 1,-1 0-1,0 0 1,0 0-1,0-1 0,0 1 1,0-1-1,0 0 0,0 1 1,0-1-1,0 0 0,0 0 1,2-2-1,4-3 4,-1 1 1,13-13-1,-17 14-20,7-5-1,-2-1-1,1-1 1,-1 0 0,8-14 0,23-52 146,-17 31-121,-12 26-122,0 0 1,11-38-1,-28 86-408,-2 2 436,2 1-1,-5 43 1,11-46 40,0 1 0,7 49 0,-4-70 43,-1-1 1,1 0-1,5 12 0,-6-15 2,1-1-1,-1 0 0,1 0 1,0 0-1,0 0 0,0-1 1,0 1-1,0 0 1,0-1-1,5 4 0,-7-6-15,1 0-1,-1 1 1,1-1-1,-1 0 0,1 1 1,-1-1-1,1 0 1,0 0-1,-1 0 0,1 1 1,-1-1-1,1 0 1,0 0-1,-1 0 0,1 0 1,-1 0-1,1 0 1,0 0-1,-1 0 0,1-1 1,-1 1-1,1 0 1,-1 0-1,1 0 0,0-1 1,0 1-1,0-1 8,1-1 0,-1 1 0,0 0 0,1 0-1,-1-1 1,0 1 0,0 0 0,0-1 0,1-1-1,1-3 58,0-1-1,0 1 0,3-13 0,-2-4-46,-1 1 0,-2-1 0,0-1 1,-1 1-1,-4-29 0,3 39-13,-1 0 1,0 0-1,-7-22 0,7 30-49,1 0 0,-1 1-1,0-1 1,-1 1-1,1 0 1,-1-1 0,0 1-1,0 0 1,0 0 0,0 1-1,-1-1 1,0 1-1,-6-5 1,9 7-9,-1 0 0,1 1 0,-1-1 0,0 0 1,1 1-1,-1 0 0,0-1 0,1 1 0,-1 0 0,0 0 0,0 0 0,-2 0 0,2 0-35,13 17-47,-8-14 132,0 0 0,0 0 0,0-1 0,1 0 0,-1 1 0,1-1 0,0-1 0,0 1 0,-1 0 0,1-1 0,0 0 0,0 0 0,1 0-1,-1 0 1,0-1 0,0 1 0,0-1 0,0 0 0,1-1 0,-1 1 0,4-2 0,11-1 135,0-2 0,-1-1-1,25-10 1,-28 10-100,14-5 47,-1-2 0,0-1 1,-1 0-1,41-31 0,-56 35-77,0 0-1,0-1 1,-1-1 0,0 1 0,-1-2 0,0 0 0,-1 0 0,-1 0 0,0-1-1,12-28 1,30-142 247,-38 131-196,-7 30-31,-2 0 0,-1-1 0,-1-36 0,-1 49-101,0 11 54,0-1 0,0 1 1,0-1-1,0 1 0,0-1 0,0 1 1,0-1-1,0 1 0,0-1 0,0 1 0,0-1 1,-1 1-1,1-1 0,0 1 0,0 0 1,0-1-1,-1 1 0,1-1 0,0 1 0,-1-1 1,0 1-1,1 0 10,0 0 0,0 0 0,-1 0 0,1 0 0,0 0 0,-1 0 0,1 0 0,0 1-1,-1-1 1,1 0 0,0 0 0,0 0 0,-1 1 0,1-1 0,0 0 0,0 0 0,0 1 0,-1-1 0,1 0 0,0 0 0,0 1 0,0-1 0,0 0 0,0 1 0,0-1 0,-1 0 0,1 1 0,0-1-1,0 0 1,0 1 0,0-1 0,-15 65 26,-9 77-1,11-58-56,-18 149 387,27-172-111,6 112 0,22-28-291,-11-80 104,-13-61-20,2 0 0,-1 0 0,0 0 0,1 0 1,0 0-1,0 0 0,0 0 0,0 0 0,4 4 1,-6-9-95,1 1 0,-1 0 0,0 0 1,1 0-1,-1 0 0,0 0 0,1 0 1,-1-1-1,0 1 0,1 0 0,-1 0 1,0-1-1,0 1 0,1 0 0,-1 0 1,0-1-1,0 1 0,1 0 0,-1-1 1,0 1-1,0 0 0,0-1 0,0 1 1,1-1-1,-1 1-270,3-6-802,0-1 0,0 1-1,0 0 1,-1-1-1,0 1 1,-1-1 0,1 0-1,-1 1 1,-1-1 0,1-12-1,0 7-65,3-23-3416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2:36.9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93 7392,'-28'-8'3360,"28"0"-2944,0 4 1696,10 4-1248,3-8 928,10 5-1057,26-11 449,19 3-672,8 2-128,1 3-256,-6 1-160,-8 1 0,-5-1 32,0 5 0,6 5-5727,12-5 3135,-8-13-3520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2:41.8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1166 3072,'-3'3'400,"3"-3"-333,0 1 1,-1-1 0,1 1-1,-1-1 1,1 0-1,0 1 1,-1-1-1,1 0 1,-1 1-1,1-1 1,-1 0 0,1 0-1,-1 1 1,1-1-1,-1 0 1,1 0-1,-1 0 1,0 0-1,1 0 1,-1 0 0,3 0 559,0 0 0,0-1 1,0 1-1,1-1 0,-1 1 1,0-1-1,0 0 1,0 0-1,0 0 0,0 0 1,2-2-1,2-1 37,0-1 1,-1 0-1,7-6 0,0-3-166,-1-1 0,13-20 0,-11 12-89,-1-1 0,15-41 0,10-53 608,-22 69-530,-8 25-303,14-45 694,21-111 1,-42 178-884,0 1 1,0-1-1,1 0 0,-1 0 0,1 1 1,-1-1-1,1 1 0,0-1 1,1-1-1,-2 2-4,0 1 0,0 0 0,1-1 0,-1 1 0,0 0 0,1 0 0,-1-1 0,0 1 0,0 0 0,1 0 0,-1 0 0,1 0 0,-1-1 0,0 1 0,1 0 0,-1 0 0,0 0 0,1 0 0,-1 0 0,0 0 0,1 0 0,-1 0 0,1 0 0,-1 0 0,0 0 0,1 0 0,2 1-7,0 1 0,-1 0 1,1-1-1,-1 1 0,1 0 0,-1 0 0,0 0 1,0 0-1,3 5 0,2 1-10,-1 1-1,0 0 1,-1 0-1,0 0 1,-1 1-1,5 11 0,16 65 121,-21-71-93,28 121 119,-29-116-76,-1 0 1,0 0-1,-1 0 0,-5 38 1,4-54-23,-1 0 0,0 0 1,0 0-1,-1 0 0,1 0 1,-1 0-1,0 0 0,0 0 0,-1-1 1,-3 6-1,5-7 2,-1 0 1,1 0-1,-1 0 1,0 0-1,1-1 1,-1 1-1,0 0 0,0-1 1,0 0-1,0 1 1,-1-1-1,1 0 0,0 0 1,0 0-1,-1 0 1,1-1-1,-1 1 0,1 0 1,-1-1-1,1 0 1,0 0-1,-1 0 1,1 0-1,-1 0 0,1 0 1,-1 0-1,1-1 1,-1 0-1,1 1 0,0-1 1,-1 0-1,1 0 1,0 0-1,-4-3 1,-3-1-11,1 0 1,1-1-1,-1 0 1,1-1-1,0 0 1,0 0-1,-9-13 1,-47-79-111,53 77 35,9 16-191,8 13 5,1 5 227,1 1 0,1-2 1,0 1-1,1-1 1,0-1-1,0 0 0,1 0 1,18 10-1,-19-13 79,1-2 1,0 1-1,0-2 0,0 1 0,1-2 0,-1 0 1,1 0-1,0-1 0,0 0 0,17-1 0,-17-1-3,0-1 0,0 0-1,0-1 1,0-1-1,0 0 1,-1 0 0,0-2-1,1 1 1,-1-1-1,14-9 1,-13 6-5,0-1-1,-1-1 1,0 0-1,0 0 1,-1-1-1,-1 0 1,0-1-1,11-17 1,30-59 145,-20 33-205,9-17 153,-39 70-189,0 0 0,0 0 0,0 0 0,-1 0 1,1 0-1,-1 0 0,0-1 0,1 1 0,-1-3 1,0 4-116,1 3 74,0 5 70,1 0 0,-1 1 1,0-1-1,-1 0 0,1 0 0,-1 0 0,-2 8 0,2 7 26,-1 26 59,0-3-25,2 0 1,9 55 0,-5-86 73,-5-14-106,1 1 0,-1-1 0,0 0 0,1 0 0,-1 1 0,0-1 0,0 0 0,1 0 0,-1 0 0,0 1 0,1-1 0,-1 0 0,1 0 0,-1 0 0,0 0 0,1 0 0,-1 0 0,0 0 0,1 0 0,-1 0 0,0 0 0,1 0 0,1 0 18,-1-1 0,0 1 0,0-1 0,0 0 0,1 0-1,-1 1 1,0-1 0,0 0 0,0 0 0,0 0 0,-1 0 0,1 0 0,0 0 0,0 0 0,-1 0 0,1-1 0,0-1 0,57-126 513,-1-2-579,-25 75-396,-32 55 229,0 3 38,1 39 15,9 74 1,-6-97 158,-1 0 0,2-1 1,0 0-1,1 0 0,1 0 0,16 28 0,-21-41 5,1-1-1,-1 1 1,1 0-1,0-1 1,0 1-1,1-1 1,-1 0-1,1 0 1,0 0 0,4 2-1,-5-3 8,0-1 0,0 0 0,0 0 0,0 0 0,0 0 0,0-1 0,0 1 0,0-1 0,0 0 0,0 0 0,1 0 0,-1 0 0,0 0 1,0-1-1,0 1 0,5-3 0,0 0 30,1-1 1,-1 0 0,0 0 0,0-1 0,-1 0-1,1 0 1,-1-1 0,7-6 0,50-58 166,-62 68-214,60-77 30,54-89 1,-94 128-27,0 0 0,-3-1 0,-2-1 0,-1 0 0,-2-1 0,-2-1 0,10-73 0,-20 103-37,-1 0 0,0-1 1,-1 1-1,-3-22 0,0 29-269,-2 11 54,-1 14-83,-2 37 40,-24 115 30,-17 24 167,-37 127 270,61-252 33,-2-1-1,-3-2 0,-3-1 0,-62 90 1,95-155-198,-1 1 0,1-1 0,0 1 0,0-1 0,-1 0 0,1 1 0,0-1 0,-1 0-1,1 1 1,-1-1 0,1 0 0,0 1 0,-1-1 0,1 0 0,-1 0 0,1 1 0,-1-1 0,1 0 0,-1 0 0,1 0 0,-1 0 0,1 0 0,-1 0 0,0 0 0,1 0-14,-1 0-1,1 0 1,0 0-1,0-1 1,-1 1-1,1 0 1,0 0-1,0-1 1,0 1-1,-1 0 1,1-1-1,0 1 1,0 0-1,0 0 1,0-1-1,0 1 1,0 0 0,0-1-1,-1 1 1,1 0-1,0-1 1,0 1-1,0 0 1,0-1-1,1 1 1,-1 0-1,0-1 1,0 1-1,0 0 1,0-1-1,0 1 1,0 0-1,0-1 1,0 1-1,1 0 1,-1 0-1,0-1 1,1 1-1,2-7 3,2 0-1,-1 1 1,1 0-1,0 0 1,0 0-1,9-7 1,7-8 193,12-21-162,-1 0 1,-2-2 0,40-82-1,-45 77-15,2 2 0,1 1-1,3 1 1,2 1 0,41-41-1,-17 26-78,-3-2-1,52-75 1,-58 65 111,-4-3 1,52-115 0,-94 185-115,0-1 1,-1 1 0,1 0 0,-1 0-1,0-1 1,-1 1 0,1 0 0,-1-7 0,0 13 12,-1 0 1,1 0-1,-1 0 1,0 0-1,1 0 1,-1-1-1,0 1 1,0 0 0,-1-1-1,-1 3 1,-4 8-47,-30 61 0,15-27 29,-31 48 0,-41 32 79,56-78 25,-55 91 0,59-68-72,3 0 0,-24 85 0,14-37 65,14-39 21,8-24 291,-30 65 1,41-111 113,4-9-236,3-8-187,-4-9-91,5 11 85,1 0 0,0 0-1,0 0 1,0 0 0,1 1 0,-1-1 0,1 1 0,0-1 0,1 1 0,3-7 0,4-2-231,19-24 0,-1 9 258,2 2 0,0 1 1,49-31-1,-26 19-15,-24 16-42,184-144-10,-166 126 210,-27 23-160,-1 0 1,21-23-1,-21 21-48,-15 15-17,-1 1 1,0-1-1,0-1 0,5-5 1,-7 8-64,-1 18-288,-2 48 418,1-18-74,4 48-1,-1-82 82,0-1 1,1 1-1,0-1 0,0 0 0,11 23 1,-9-28 33,4-3-38,-7-4-25,0 0-1,0 0 1,1 0 0,-1 0-1,0-1 1,0 1 0,0-1-1,1 1 1,-1-1-1,0 0 1,0 0 0,0 0-1,0 0 1,0 0-1,0 0 1,-1 0 0,3-2-1,4-4-7,0-1-1,9-10 0,-12 12 15,33-34 20,2 1-1,84-62 1,-112 93-66,1 1-1,0 0 1,0 1 0,0 0-1,1 1 1,0 1 0,19-4-1,-6 6-111,-18 2 87,-14 2 114,-14 2-76,0 1 0,0 1 0,1 0 0,0 1 0,0 2 0,1-1 1,0 2-1,0 0 0,1 1 0,0 1 0,1 0 0,1 1 0,-23 26 0,32-32 9,0 1-1,0 0 0,0-1 0,1 1 1,1 1-1,-1-1 0,1 1 1,0-1-1,1 1 0,0 0 0,1 0 1,0 0-1,0 12 0,1-15 2,0 1-1,0-1 1,1 0 0,0 1-1,1-1 1,0 0-1,0 0 1,0 0 0,0 0-1,1 0 1,0-1-1,0 1 1,1-1 0,-1 0-1,1 0 1,0 0-1,1 0 1,-1-1 0,8 6-1,-6-6-3,-1-1-1,1 0 1,0 0 0,1 0-1,-1-1 1,1 0-1,-1-1 1,1 1-1,-1-1 1,1 0 0,0-1-1,9 1 1,8-2 254,1-1 0,24-6 1,-36 6-236,0-2 1,-1 0-1,1 0 1,-1-1 0,0-1-1,-1 0 1,1 0 0,-1-1-1,0-1 1,-1 0-1,0 0 1,14-16 0,1-3 28,-2-2-1,-1 0 1,22-40 0,-18 33-37,-19 28-15,-1 0 0,0-1 1,-1 0-1,7-13 0,-6 10-43,-4 10 15,-1 1 1,0-1-1,0 0 0,0 0 0,-1 0 0,1 0 1,0 0-1,0-3 0,-1 5 22,0 0 0,0 0 0,-1-1 0,1 1 0,0 0 1,0 0-1,0-1 0,0 1 0,0 0 0,1 0 0,-1-1 0,0 1 0,0 0 1,0 0-1,0-1 0,0 1 0,0 0 0,0 0 0,0-1 0,1 1 0,-1 0 0,0 0 1,0 0-1,0-1 0,0 1 0,1 0 0,-1 0 0,3 6-221,-11 98 225,2-49-7,5-44-17,1 1-1,2 14 1,1 8-39,-3-26 104,0 1-1,1-1 0,0-1 1,0 1-1,1 0 0,0 0 1,0 0-1,1-1 0,0 1 1,1-1-1,-1 0 1,7 9-1,-8-14-19,0 0 1,1 0-1,-1 0 0,0 0 0,1-1 1,-1 1-1,1-1 0,0 0 1,-1 0-1,1 0 0,0 0 1,0 0-1,0 0 0,0-1 1,0 1-1,0-1 0,0 0 1,-1 0-1,1 0 0,0 0 1,3-1-1,8-1 94,-1-1 0,1-1 0,16-6 0,-19 5-123,12-3 21,-1-1 0,0-1 0,0-1 1,-2-1-1,1-1 0,-2-1 1,27-23-1,-37 30 20,-1-2 0,0 1 0,-1-1 0,1-1 0,-2 1 1,1-1-1,-1 0 0,-1-1 0,0 1 0,0-1 0,-1 0 0,-1-1 1,0 1-1,0 0 0,-1-1 0,0 0 0,-1-11 0,-1 20-35,1 1 0,-2-1 1,1 1-1,0-1 0,0 1 0,-1 0 0,1-1 0,-1 1 0,0-1 0,0 1 0,0 0 1,0 0-1,0 0 0,0-1 0,-3-2 0,3 4-13,0 0-1,-1 0 1,1 1-1,0-1 1,0 0-1,-1 1 1,1-1-1,-1 1 1,1-1-1,-1 1 1,1 0 0,0 0-1,-1-1 1,1 1-1,-1 0 1,1 0-1,-1 1 1,1-1-1,-1 0 1,1 0-1,-1 1 1,1-1-1,-1 1 1,-2 0 0,-2 2 1,-1 1 1,1-1 0,-1 1 0,1 0-1,0 1 1,0 0 0,1-1 0,0 2-1,0-1 1,0 1 0,0-1 0,-6 12-1,2-2-12,1 1-1,0-1 0,1 1 1,-6 22-1,9-27 39,1 0-1,1 0 0,0 1 1,0-1-1,1 0 1,1 1-1,-1-1 1,2 0-1,0 1 0,0-1 1,1 0-1,0 1 1,1-1-1,6 15 1,-8-23 21,1-1 1,-1 1 0,1 0 0,0-1 0,0 1-1,-1-1 1,2 1 0,-1-1 0,0 0 0,0 0 0,1 0-1,-1 0 1,1-1 0,-1 1 0,1-1 0,4 2-1,-3-1-11,1-1 0,0 0 0,0 0 0,-1 0 0,1-1 0,0 1 0,0-1-1,0-1 1,7 0 0,0-1 34,0-1 0,-1 0 0,0-1 0,0 0 0,0-1-1,0 0 1,18-12 0,-7 1-22,-1-2-1,-1 0 1,0 0 0,-2-2-1,0-1 1,16-23 0,24-28-184,-57 71 152,-1 0 0,1 1 0,0-1 0,0 0 0,0 0 0,0 0 0,0 1 0,0-1 0,0 1 0,0-1 0,0 0 0,0 1 0,0 0 0,0-1 0,2 1 0,-3 0 0,1 0 1,-1 0 0,1 0-1,-1 0 1,1 0 0,-1 0-1,1 1 1,-1-1 0,0 0-1,1 0 1,-1 1 0,1-1-1,-1 0 1,0 1 0,1-1-1,-1 0 1,0 1 0,1-1-1,-1 0 1,0 1 0,1-1-1,-1 1 1,0-1 0,0 1-1,0-1 1,1 0 0,-1 1-1,0-1 1,0 1 0,0-1-1,0 1 1,0-1 0,0 1-1,0-1 1,0 1 0,0-1-1,0 1 1,0-1 0,-1 1-1,-6 170 158,6-154-241,2-14 96,-1 0 0,0 0 0,0 0-1,0 0 1,-1 0 0,1 0 0,-1 0-1,0 0 1,-1 4 0,1-6 150,2-2-137,-1-1 0,1 0 0,0 1 0,0-1 0,0 1 0,0-1 0,0 1 0,0-1 0,1 1 0,-1 0 0,3-3 0,5-5 48,34-57 235,-32 46-316,1 1-1,1 1 1,1 0 0,26-27-1,-35 36-300,-6 22 35,0 30 197,-1-21 86,3 25 0,-1-34-24,2-1-1,0 0 1,4 17-1,-4-25 52,-1 0 0,1 0 0,-1-1-1,1 1 1,0-1 0,0 1-1,1-1 1,-1 1 0,1-1 0,-1 0-1,1 0 1,0 0 0,0-1-1,5 3 1,-6-3-14,0-2-1,0 1 1,0 0-1,0 0 1,1-1-1,-1 1 0,0-1 1,1 0-1,-1 0 1,0 0-1,1 0 1,3 0-1,-1-1 7,0 0 0,0 0 0,0 0 0,9-4 1,-1-2 30,-1 1 1,1-2-1,-1 0 1,-1-1-1,1 0 1,-1 0-1,-1-1 1,0-1 0,0 0-1,8-12 1,7-15 1,38-76 1,-19 30-140,118-239 213,-140 273-85,24-56-240,-45 102 125,0 0 0,0-1 0,0 1 0,0 0 0,-1-7 0,0 11 67,0 0 0,0 0 1,0 0-1,0 0 0,0 0 1,0 0-1,0 0 0,0 1 1,0-1-1,0 0 1,0 0-1,0 0 0,0 0 1,0 0-1,0 0 0,0 0 1,0 0-1,0 0 1,0 0-1,-1 0 0,1 0 1,0 0-1,0 0 0,0 0 1,0 0-1,0 0 1,0 0-1,0 0 0,0 0 1,0 0-1,0 0 0,0 0 1,0 0-1,0 0 1,0 0-1,0 0 0,0 0 1,-1 0-1,1 0 0,0 0 1,0 0-1,0 0 0,0 0 1,0 0-1,0 0 1,0 0-1,0-1 0,0 1 1,0 0-1,0 0 0,0 0 1,0 0-1,0 0 1,0 0-1,0 0 0,0 0 1,0 0-1,0 0 0,0 0 1,0 0-1,0 0 1,0 0-1,0 0 0,0 0 1,0 0-1,0-1 0,-6 9-135,-5 10-33,-12 36-32,2 2 1,-15 63-1,24-80 314,8-27-108,0 1 0,-3 20 0,5-21-59,-1 7 158,1 0-1,0 0 1,1 0-1,1 0 0,6 38 1,-4-43-72,2 0 0,-1 0 0,2-1 0,0 1 0,13 24 0,-15-33 7,1 0 1,-1-1-1,1 1 0,0-1 1,0 1-1,0-1 0,1 0 0,0-1 1,0 1-1,-1-1 0,2 0 0,-1 0 1,0-1-1,1 1 0,-1-1 1,12 3-1,1-2-33,1 0 0,-1-1 0,1-1 0,25-2 0,-7-3 44,44-8-1,-44 2-455,-30 8-432,-1 0-1,0-1 1,0 0 0,6-4-1,-10 6 505,0 0-1,0 0 1,-1 0 0,1-1-1,-1 1 1,1 0-1,-1-1 1,1 1 0,-1-1-1,0 0 1,0 1-1,0-1 1,0 0-1,0 0 1,0 0 0,0 1-1,0-1 1,-1 0-1,1 0 1,-1 0 0,0 0-1,1 0 1,-1 0-1,0-1 1,0 1 0,0 0-1,0 0 1,-1 0-1,1 0 1,-1 0-1,1 0 1,-1 0 0,0 0-1,1 0 1,-3-2-1,-1-2-182,0-1 0,-1 1 0,0 0 0,0 0 0,0 1 0,-1-1 0,0 1 0,0 0 0,0 1 0,-1 0 0,1 0 0,-12-5 0,-26-8-1372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2:42.2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37 5216,'-18'-7'658,"-24"-7"1036,37 13-1465,-12-4 165,0 4 2668,17 1-2966,-1 0 0,1 0 0,0 0 0,0 0 0,0 0 0,0 0 0,-1 0 0,1 0 0,0 0 0,0 0 0,0 0 0,0 0 0,-1 0 0,1 0 0,0 0 0,0 0 0,0 0 0,0-1-1,-1 1 1,1 0 0,0 0 0,0 0 0,0 0 0,0 0 0,0 0 0,0-1 0,0 1 0,-1 0 0,1 0 0,0 0 0,0 0 0,0-1 0,0 1 0,0 0 0,0-1-12,0 1-1,0 0 1,1 0 0,-1-1 0,0 1-1,0 0 1,0 0 0,0 0-1,1-1 1,-1 1 0,0 0 0,0 0-1,0 0 1,1-1 0,-1 1-1,0 0 1,0 0 0,1 0-1,-1 0 1,0 0 0,1 0 0,-1 0-1,0-1 1,0 1 0,1 0-1,-1 0 1,0 0 0,1 0-1,14-1 730,0 1 0,0 0 0,25 5-1,17-1-153,121 0 184,-61 1-4012,-91-1 434,-6 3-3745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2:42.5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40 9376,'-4'-11'8031,"8"11"-6687,-4-4 1376,0 0-1600,0-5 384,0 6-1408,0 0-96,0-2-224,-22 33-14495,22-8 9247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9:02:42.9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97 10816,'-45'-29'4000,"40"18"-3136,-8 2-224,13 6 991,0 0-1023,-3-2-96,3 1-320,3-1-704,7 2 256,3 3-6175,14-5 3551,13-15-2560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7:55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5152,'-5'3'11709,"9"7"-6343,-3-2-5946,-1 27 1780,-1 50 730,0-73-1728,0-1 0,-1 1 0,-1-1 0,0 1 0,-6 13 0,7-18-242,-1 0 1,-1 0 0,1-1 0,-1 1 0,-9 11 0,12-17-32,0 0 1,-1 0-1,1 0 1,0 0 0,0 0-1,0-1 1,-1 1-1,1 0 1,0-1-1,-1 1 1,1-1-1,-1 0 1,1 1-1,-1-1 1,1 0-1,-1 0 1,1 0-1,0 0 1,-1 0-1,1 0 1,-1 0-1,1 0 1,-3-1 0,-2-1-547,-1-1 1,1 1-1,1-1 1,-8-4 0,-10-5-974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9:29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301 262 1568,'-1'0'49,"1"-1"0,0 1 0,-1-1 1,1 1-1,-1-1 0,1 1 0,0-1 0,-1 1 0,1-1 0,0 1 0,-1-1 1,1 0-1,0 1 0,0-1 0,0 1 0,0-1 0,0 0 0,0 1 1,-1-1-1,2 0 0,-1 1 0,0-1 0,0 0 0,0 1 0,0-1 1,0 0-1,0 1 0,1-1 0,-1 1 0,0-1 0,0 0 0,1 1 1,-1-1-1,1 0 0,14-18 2401,-13 26-2250,0 0-1,-1 0 1,1 0-1,0 9 1,-3-6-25,0-1 0,0 0 0,-1 0 1,0 0-1,0 0 0,-1 0 0,-7 15 0,-1-3 525,-24 37-1,29-50-524,-1 0 0,1-1 0,-2 1 1,1-1-1,-1-1 0,-15 11 0,17-14-44,0 0-1,0 0 0,0-1 0,0 0 1,-1 0-1,1-1 0,0 0 1,-1 0-1,0 0 0,1-1 0,-1 0 1,1 0-1,-1-1 0,1 1 1,-1-2-1,1 1 0,-1-1 0,1 1 1,0-2-1,-11-5 0,13 6-113,1 0-1,0-1 1,0 1 0,0-1-1,0 0 1,0 0 0,1 0-1,-1 0 1,1 0-1,0-1 1,0 1 0,0-1-1,1 1 1,-1-1 0,1 0-1,-1 0 1,1 0-1,1 0 1,-1 1 0,0-7-1,0-1-61,0 0 1,1-1-1,1 1 0,-1-1 0,6-20 0,-1 12-52,1 2 0,1-1 0,1 1 0,1 0 0,0 0 0,1 1 0,1 1 0,1-1 0,16-16 0,-21 25 62,1 0 1,0 0 0,0 0 0,1 1-1,0 1 1,0 0 0,1 0 0,11-5-1,-17 9 29,0 1-1,0-1 0,0 1 1,0 0-1,0 0 0,0 1 1,0-1-1,0 1 0,1 0 1,7 1-1,-9 0 20,0-1 1,0 1-1,0 0 0,0 1 1,0-1-1,-1 0 0,1 1 1,0 0-1,-1-1 0,1 1 1,-1 0-1,1 1 1,-1-1-1,0 0 0,0 0 1,2 4-1,1 1 36,-1 1 1,1 0-1,-2 0 1,1 0-1,-1 1 0,0-1 1,-1 1-1,2 11 0,4 72 375,-7-84-417,0 46 426,-3 1 1,-15 99 0,-38 101 361,36-184-214,-39 97 0,58-167-490,0 0-1,0 0 1,-1-1-1,1 1 1,0 0 0,-1 0-1,1 0 1,0-1-1,-1 1 1,1 0-1,-1-1 1,0 1 0,1 0-1,-1-1 1,0 1-1,1-1 1,-2 2-1,1-3-33,1 0-1,-1 0 0,1 0 1,-1 0-1,1 0 0,0 0 1,0 0-1,-1 0 1,1 1-1,0-1 0,0 0 1,0-1-1,0 1 0,0 0 1,0 0-1,0 0 0,1 1 1,-1-1-1,0-2 0,5-28 89,1 0 0,1 0 0,1 1 0,2 0 0,14-30 0,80-146-55,-48 100-42,-42 80-55,72-136-94,-59 116-149,47-59 0,-69 98 171,2-2-62,1-1-1,10-9 1,-16 17 103,1 0-1,-1 1 1,0-1 0,0 0 0,1 1-1,-1 0 1,1-1 0,-1 1 0,1 0-1,0 0 1,0 1 0,-1-1 0,1 0-1,5 1 1,-7 0 27,0 0 0,-1 0 0,1 0 0,0 0 0,0 0 0,0 0 0,0 1 0,0-1 0,0 0 0,-1 1 0,1-1 0,0 1 0,0-1 0,0 1 0,-1-1 0,1 1 0,0-1-1,-1 1 1,1 0 0,0-1 0,-1 1 0,1 0 0,-1 0 0,1 1 0,7 23-137,-7-18 108,2 11 21,-1 0 1,0 0-1,-1 0 0,-4 32 1,-16 73-124,-12-7 191,8-37 100,-38 146 645,54-210-195,6-17 87,4-11-157,5-10-335,0 1 1,2 0-1,20-34 0,47-56-215,-31 47 1,102-176 9,-117 187-10,-22 40-12,15-30-312,3 1 1,52-64-1,-79 107 330,1-1 1,-1 1-1,0 0 0,0-1 0,1 1 1,-1 0-1,0-1 0,1 1 0,-1 0 1,0 0-1,1-1 0,-1 1 0,0 0 1,1 0-1,-1-1 0,1 1 1,-1 0-1,0 0 0,1 0 0,-1 0 1,1 0-1,-1 0 0,0 0 0,1 0 1,-1 0-1,1 0 0,0 0-1,-1 1 0,1-1 0,-1 0-1,0 1 1,1-1 0,-1 1 0,0-1 0,1 1 0,-1-1-1,0 1 1,0-1 0,0 1 0,1-1 0,-1 1-1,0 0 1,0-1 0,0 2 0,0 32-253,0-33 267,-41 262-72,9-86 148,26-128-13,1 1 1,4-1-1,1 1 0,2-1 1,9 50-1,-8-84 44,7 24 1,-9-36-66,0 0 1,0 1-1,0-1 1,1 0 0,-1 0-1,1 0 1,0 0-1,0 0 1,0 0-1,0-1 1,1 1 0,-1-1-1,4 3 1,-5-4-15,0-1 1,1 1 0,-1-1-1,1 0 1,-1 1 0,0-1-1,1 0 1,-1 0-1,0 0 1,1 0 0,-1 0-1,1 0 1,-1 0 0,0-1-1,1 1 1,-1 0 0,0-1-1,1 1 1,-1-1-1,0 0 1,1 1 0,-1-1-1,0 0 1,0 0 0,0 0-1,0 1 1,2-3 0,4-4 114,0-1 0,11-14 0,-12 15-84,24-31 67,9-12-26,3 1-1,58-53 0,-18 30-161,-69 59-364,-14 11 40,-7 5 100,1 1 203,1 1 0,-1 0 0,1 0 0,0 1 0,0 0 0,1 0 0,-7 10 0,0-1 56,5-6 30,0 0 1,1 1-1,0 0 1,0 0-1,1 0 1,1 1-1,-1 0 0,2 0 1,-4 17-1,5-20 8,1-1 0,1 0 0,-1 0 0,1 0 0,0 0 0,1 0-1,0 1 1,0-1 0,0 0 0,1 0 0,0-1 0,1 1 0,-1 0 0,1-1 0,0 1-1,7 9 1,-7-12 21,0-1-1,-1 0 1,1 0-1,1 0 1,-1 0-1,0 0 1,1-1-1,-1 0 1,1 1 0,0-1-1,0 0 1,-1-1-1,1 1 1,1-1-1,-1 0 1,0 0-1,0 0 1,0 0-1,1-1 1,-1 0-1,0 1 1,0-2-1,1 1 1,5-1-1,0-2 48,0 1-1,-1-1 1,1 0 0,-1-1-1,0 0 1,0 0 0,0-1-1,-1-1 1,13-9-1,-6 3 20,-1-1 0,0 0 1,19-25-1,-28 32-65,-1 0 1,0 0-1,0 0 1,-1-1-1,0 1 1,0-1 0,0 0-1,-1 0 1,0 0-1,0 0 1,-1 0-1,1-12 1,-2 16-45,0 0 0,0 0 1,-1 0-1,1 0 0,-1 1 0,1-1 1,-1 0-1,0 0 0,0 0 0,-1 1 0,1-1 1,0 1-1,-1-1 0,1 1 0,-1-1 1,0 1-1,0 0 0,0 0 0,0 0 0,0 0 1,-1 0-1,1 0 0,-1 1 0,1-1 1,-1 1-1,-4-2 0,-5-1-59,0 0-1,0 1 1,0 0 0,-24-1-1,19 2 65,-5 1-183,16 1 203,1 0 1,-1-1-1,1 1 0,0-1 1,-11-3-1,16 4-6,0 0-1,0 0 1,0 0-1,0 0 1,0 0-1,0 0 1,0 0-1,-1 0 1,1 0-1,0-1 1,0 1-1,0 0 1,0 0-1,0 0 1,0 0-1,0 0 1,0 0-1,0 0 1,0 0-1,0-1 1,0 1-1,0 0 1,0 0-1,0 0 1,0 0-1,0 0 1,0 0-1,0 0 1,0-1-1,0 1 1,0 0-1,0 0 1,0 0-1,0 0 1,0 0-1,0 0 1,0 0-1,0-1 1,0 1-1,0 0 1,0 0-1,0 0 1,0 0-1,0 0 1,0 0-1,0 0 1,0 0-1,1 0 1,-1-1-1,0 1 1,0 0-1,0 0 1,0 0-1,0 0 1,0 0-1,0 0 1,0 0-1,1 0 1,6-4 11,-7 3-7,20-7-61,0 1-1,0 0 1,35-6-1,-44 11 55,41-8-181,57-2-1,-100 11 129,0 0-1,15 2 1,-21-1 33,0 1 0,0-1 0,0 1 0,-1 0-1,1 0 1,0 0 0,0 0 0,-1 0 0,1 0 0,-1 1 0,1-1 0,3 5 0,-3-4 11,1 1-1,-1 0 1,-1 1 0,1-1 0,0 0 0,-1 1 0,1-1 0,-1 1-1,0 0 1,0 0 0,-1 0 0,1 0 0,-1 0 0,0 0 0,0 0 0,0 1-1,-1-1 1,1 0 0,-1 7 0,-2 8 37,0 0-1,0 0 1,-2-1-1,-6 20 1,-1 3 141,11-38-102,-1 0 1,0 0-1,0 0 0,0 0 0,0-1 0,-3 6 0,12-28 1170,-2 2-1216,1 0 0,12-23 0,-12 30-71,1 0-1,0 0 1,14-14 0,-18 21-11,0 1 0,0-1 0,0 0 0,1 1 0,-1 0 0,1 0 0,0 1 0,0-1 0,0 1 0,0 0 0,8-2 0,-12 4 40,0 0 1,0 0-1,-1 0 1,1 0-1,0 0 1,0 0-1,0 1 1,0-1-1,0 0 1,0 0 0,0 1-1,0-1 1,0 1-1,-1-1 1,1 0-1,0 1 1,0 0-1,0-1 1,-1 1-1,1-1 1,0 1-1,-1 0 1,1 0-1,-1-1 1,1 1 0,0 0-1,-1 0 1,0 0-1,1-1 1,-1 1-1,0 0 1,1 0-1,-1 0 1,0 0-1,0 0 1,0 0-1,0 0 1,0 1 0,1 5 2,0 0 1,-1 0 0,0 0 0,-1 7 0,-3 21 42,-10 35 1,1-10 324,12-51 132,5-14-129,8-24 35,-7 17-316,4-10-82,2 0 0,27-40 0,-31 53-17,0 0 0,1 0 1,0 0-1,0 1 0,1 1 0,0 0 1,0 0-1,14-8 0,-11 9-35,-5 2-23,0 0 1,0 0 0,0 1-1,1 0 1,-1 1 0,9-3 0,-14 5 64,0 0 0,0 0 0,0 0 0,1 0 0,-1 0 0,0 0 0,0 1 0,0-1 0,0 1 0,0-1 0,0 1 0,0 0 0,0 0 0,0 0 0,0 0 1,-1 0-1,1 0 0,0 0 0,-1 1 0,1-1 0,-1 1 0,1-1 0,-1 1 0,0-1 0,1 1 0,-1 0 0,0 0 0,1 2 0,6 13-34,-2-1 1,1 1-1,-2 1 0,4 21 0,5 12-47,-9-33 195,1-1 0,11 20 0,-14-31-59,0 0 1,0-1 0,0 0-1,1 0 1,0 0-1,0-1 1,1 1-1,-1-1 1,1 0-1,5 4 1,-8-7-22,1 0 1,-1 0-1,0 0 1,0-1-1,1 1 0,-1-1 1,0 1-1,0-1 1,1 0-1,-1 0 0,1 0 1,-1 0-1,0 0 1,1 0-1,-1-1 0,0 1 1,3-2-1,-1 1 15,-1-1 0,1 1 1,-1-1-1,1 1 0,-1-1 0,0 0 0,1-1 0,-1 1 0,-1-1 0,5-3 1,6-10 90,0-1 0,-2 0 1,0 0-1,-1-1 1,-1-1-1,11-28 1,-15 32-81,-1 5-70,0-2 0,0 1 1,-1 0-1,0-1 0,1-18 0,-4 28-2,0 1 0,0 0 0,0 0 0,0 0 0,0 0-1,0 0 1,-1 0 0,1 0 0,0 0 0,-1 0 0,1 0 0,0 0-1,-1 0 1,0-1 0,0 2 5,1-1 1,0 1-1,-1 0 0,1 0 0,0-1 1,-1 1-1,1 0 0,-1 0 0,1 0 0,0-1 1,-1 1-1,1 0 0,-1 0 0,1 0 1,-1 0-1,1 0 0,0 0 0,-1 0 0,1 0 1,-1 0-1,1 0 0,-1 0 0,1 0 1,-1 0-1,0 1-11,-1 0 1,1 0-1,-1-1 1,1 1-1,-1 0 1,1 0-1,0 0 0,-1 1 1,1-1-1,0 0 1,0 0-1,0 1 1,0-1-1,0 0 1,0 1-1,0-1 1,0 3-1,-6 14 31,2 1-1,0 0 1,0 0-1,2 0 1,1 0 0,0 0-1,1 1 1,1-1-1,1 1 1,1-1 0,1 0-1,0 1 1,1-1-1,2-1 1,-1 1 0,11 21-1,-14-37 40,-1 0-1,1 0 0,0 0 1,0 0-1,0-1 0,0 1 0,0-1 1,0 1-1,1-1 0,4 4 1,-5-5-2,0 0 0,-1-1 0,1 1 0,0 0 0,0-1 0,0 0 0,0 1 0,0-1 0,-1 0 0,1 0 1,0 0-1,0 0 0,0 0 0,0 0 0,0 0 0,0-1 0,0 1 0,0-1 0,-1 1 0,3-2 0,3-1 53,0-1-1,-1 0 1,1 0-1,-1 0 1,10-9-1,30-33 94,-10 10-113,19-16-51,-8 6-292,92-67 0,-135 110 216,0 0 1,0 1-1,0-1 0,0 1 1,9-2-1,-12 3 51,-1 1-1,1 0 1,0 0-1,0 0 1,0 0-1,-1 0 1,1 0-1,0 0 1,0 0-1,0 0 1,-1 0-1,1 0 1,0 0-1,0 1 1,0-1-1,-1 0 1,1 0-1,0 1 1,-1-1-1,1 1 0,0-1 1,-1 1-1,1-1 1,0 1-1,-1-1 1,1 1-1,-1-1 1,1 1-1,-1 0 1,1-1-1,-1 1 1,1 0-1,-1 0 1,0-1-1,0 1 1,1 0-1,-1 0 1,0-1-1,0 1 1,1 1-1,0 6-11,0 0 0,-1 0 0,1 1 0,-2-1-1,-1 13 1,-9 43 84,8-52-60,-32 135 94,30-128 126,-2 8 772,136-252-290,-126 220-738,24-37-185,-24 38 162,0 1 0,0-1-1,0 1 1,0 0-1,1 0 1,-1 0 0,1 1-1,0-1 1,4-1-1,-8 3 45,1 1 1,-1 0-1,1 0 0,-1 0 0,1 0 1,-1-1-1,1 1 0,0 0 0,-1 0 1,1 0-1,-1 0 0,1 0 0,-1 0 0,1 1 1,-1-1-1,1 0 0,0 0 0,-1 0 1,1 0-1,-1 1 0,1-1 0,-1 0 0,1 0 1,-1 1-1,0-1 0,1 0 0,-1 1 1,1-1-1,-1 1 0,0-1 0,1 0 0,-1 1 1,0-1-1,1 1 0,-1-1 0,0 1 1,0-1-1,1 1 0,-1 0 0,6 24-228,-5 13 143,0 0-1,-7 46 1,0 25 217,6-94 12,1 0 0,0 0-1,6 26 1,-7-40-119,0-1-1,0 1 1,0-1-1,0 1 1,0-1 0,0 1-1,1-1 1,-1 1-1,0-1 1,0 1 0,1-1-1,-1 1 1,0-1-1,1 1 1,-1-1-1,0 0 1,1 1 0,-1-1-1,1 0 1,-1 1-1,0-1 1,1 0 0,-1 1-1,1-1 1,-1 0-1,1 0 1,-1 0 0,1 0-1,-1 1 1,1-1-1,-1 0 1,1 0 0,-1 0-1,1 0 1,0 0-1,-1 0 1,1 0 0,-1 0-1,1 0 1,-1-1-1,1 1 1,-1 0 0,1 0-1,-1 0 1,1-1-1,-1 1 1,1 0 0,-1 0-1,1-1 1,3-2 32,-1 0-1,0 0 1,1-1 0,3-5 0,-3 5-27,13-20 115,27-45 0,-29 43-55,195-285 249,-202 301-314,18-23-32,-2-2 0,25-45 0,-23 23 17,26-88 0,25-119-317,-72 236-421,-14 36 53,6 1 594,0-1 0,-4 16 0,1-1 29,-98 275-137,80-239 240,-32 121 1,50-149-5,0 1 0,2 0 0,1 0 1,2 0-1,5 56 0,-3-82-5,0 0-1,0 0 1,1 1 0,0-2-1,0 1 1,1 0-1,5 10 1,-7-15 2,0 1 0,0 0-1,0 0 1,1-1 0,-1 1 0,0-1 0,1 1 0,-1-1 0,1 0 0,-1 1 0,1-1-1,0 0 1,-1 0 0,1 0 0,0 0 0,0 0 0,0-1 0,0 1 0,0 0 0,0-1-1,0 0 1,0 1 0,0-1 0,0 0 0,0 0 0,0 0 0,3-1 0,0 0 16,0-1 1,0 0 0,0 0 0,-1 0 0,1-1 0,-1 0-1,1 0 1,-1 0 0,0 0 0,0-1 0,4-4 0,5-6 119,17-27 1,-23 32-139,91-149-51,-57 87 28,-39 66 148,8-11-758,-7 15 71,-5 11 66,-4 15 224,0-5 201,2 0 0,0 0 0,-1 23 0,2-4 59,1-20 51,1 0-1,1-1 0,1 1 1,0 0-1,6 28 0,-7-46-37,1 0-1,-1 1 0,1-1 1,-1 0-1,1 0 1,-1 1-1,1-1 0,0 0 1,1 2-1,-2-3-14,1 0 0,-1 1 0,1-1 0,-1 0-1,0 0 1,1 0 0,-1 1 0,1-1 0,-1 0-1,1 0 1,-1 0 0,1 0 0,-1 0 0,1 0-1,-1 0 1,0 0 0,1 0 0,-1 0 0,1 0 0,-1 0-1,1 0 1,-1 0 0,1-1 0,-1 1 0,0 0-1,1 0 1,-1 0 0,1-1 0,-1 1 0,0 0-1,1 0 1,-1-1 0,0 1 0,1 0 0,-1-1 0,0 1-1,1-1 1,-1 1 0,0 0 0,1-2 0,12-16 200,0 0 0,16-35 0,0 2-103,-26 46-102,75-109-111,-33 61-101,-40 48-207,-7 8-144,-7 12 160,2 3 375,1-1 0,1 2 0,-5 29 0,8-36 19,1 0 0,0 1 1,1-1-1,0 0 0,1 0 0,4 21 0,-5-31 24,1-1 0,-1 1 0,0-1 0,1 0 0,-1 1 0,1-1 0,-1 0 0,1 0 0,0 1 0,0-1 0,-1 0 0,1 0 0,0 0 0,0 0 0,0 0 0,0 0 0,0 0 0,0 0 0,0 0 0,1 0 0,-1-1 0,0 1 0,0-1 0,1 1 0,-1-1 0,0 1 0,1-1 0,-1 1 0,0-1 0,1 0 0,-1 0 0,1 0 0,1 0 0,2-1 47,0 1 1,0-2-1,0 1 1,-1 0-1,1-1 0,0 0 1,7-5-1,13-8 37,-1-2-1,-1-1 0,33-32 0,5-3-119,-37 34-135,1 1 0,37-19 0,-61 36 117,1 0 1,0 0-1,-1 0 0,1 1 0,0-1 0,-1 1 0,1-1 0,0 1 1,-1-1-1,5 1 0,-6 0 12,1 0 1,0 1-1,-1-1 0,1 0 1,-1 1-1,1-1 0,0 0 1,-1 1-1,1-1 0,-1 1 1,1-1-1,-1 1 1,1-1-1,-1 1 0,1-1 1,-1 1-1,1 0 0,-1-1 1,0 1-1,0-1 0,1 1 1,-1 0-1,0 0 0,0-1 1,1 1-1,-1 0 1,0-1-1,0 2 0,1 10-15,0-1 0,-1 1 0,0 0-1,-1-1 1,-3 20 0,2-18 106,0-1 0,1 0-1,1 0 1,1 24 0,0-25 182,-1-8 21,5-9 38,17-33-19,-14 25-295,12-19 1,-10 18 23,-6 8-53,0 1 0,1 0 0,0 0 0,0 0 0,1 0 0,8-7 0,-13 13 16,-1-1 0,1 1-1,0-1 1,-1 1-1,1-1 1,0 1 0,-1-1-1,1 1 1,0 0 0,0 0-1,-1-1 1,1 1-1,0 0 1,0 0 0,0 0-1,-1 0 1,1 0 0,0 0-1,0 0 1,0 0-1,-1 0 1,1 0 0,0 0-1,0 0 1,0 1 0,-1-1-1,1 0 1,0 0 0,-1 1-1,1-1 1,0 1-1,0-1 1,-1 1 0,1-1-1,-1 1 1,1-1 0,0 1-1,-1-1 1,1 1-1,-1 0 1,0-1 0,1 1-1,-1 0 1,1 0 0,-1-1-1,0 1 1,0 0 0,1 0-1,-1-1 1,0 3-1,2 4-12,-1 0-1,0 0 1,-1 1 0,0 9-1,0-15 16,-3 48 54,1-35-25,1 0 1,2 28-1,0-14 354,0-35-299,0 1 1,1-1-1,-1 1 0,1 0 0,1 0 1,-1-1-1,1 2 0,0-1 1,0 0-1,5-5 0,44-53-112,-43 55 26,0 0 1,0 0-1,1 1 1,0 0-1,0 1 1,0 0-1,1 0 1,0 1-1,1 1 1,-1 0-1,1 0 1,12-1-1,-23 4-5,1 1 0,-1 0 0,1-1 0,0 1 0,-1 0 0,1 0 0,-1 0 0,1 1 0,0-1 0,-1 0 0,1 1-1,-1-1 1,1 1 0,-1-1 0,1 1 0,-1 0 0,0-1 0,1 1 0,-1 0 0,0 0 0,1 0 0,-1 0 0,0 0 0,0 0 0,0 0 0,0 1-1,0-1 1,0 0 0,0 1 0,-1-1 0,2 3 0,1 3-1,0 1 1,-1 0-1,0 1 0,1 15 0,0-4 77,0-8-20,-1 0-1,2 0 0,0-1 1,0 1-1,1-1 1,0 0-1,12 18 0,-15-26-10,1 0 0,-1 1 0,1-1 0,0 0 0,0 0 0,0 0 0,0-1 0,1 1 0,-1-1 0,1 0 0,-1 1 0,1-2 0,0 1 0,0 0 0,0-1 0,0 0 0,0 0 0,0 0 0,0 0 0,1-1 0,-1 1 0,0-1 0,0 0 0,0-1 0,7 0 0,1-2-105,0-1 0,-1 0 0,1 0-1,-1-1 1,0-1 0,0 0 0,0 0 0,-1-1 0,0-1 0,0 0-1,-1 0 1,13-15 0,-18 19-610,-1 0 0,0 0 0,0 0 0,-1 0 0,1-1 0,-1 1 0,0-1 0,2-5 0,-3 7 13,0 1 0,-1-1 1,1 0-1,-1 1 0,1-1 0,-1 1 0,0-1 0,0 0 0,0 1 1,-1-1-1,1 0 0,-1 1 0,1-1 0,-1 0 0,-2-4 0,-2-2-2264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9:3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13 105 7712,'-13'-11'3520,"36"19"-3072,-1-8 1600,9 3-1216,46-6 1055,4-2-1055,36-10 256,-4 2-640,31-10-192,-9 6-160,-6 2-160,-11 7 32,-25 3-1888,-16 10 1057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9:3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324 709 3232,'0'0'1035,"-1"-2"-571,1 1 0,0 0-1,-1-1 1,1 1 0,-1 0 0,0 0 0,1-1 0,-1 1 0,-1-1 0,-11-3 725,7 3-1008,1 0 1,-1 0-1,1 0 1,-10 0-1,5 0-166,0 1-1,0 0 0,0 1 0,0 0 0,0 0 1,0 1-1,0 1 0,-13 3 0,22-5-18,-15 5-12,0 0 0,1 1 0,-20 11 0,30-14 32,0 0 0,0 1 0,0 0 0,0 0 0,1 0 0,0 0 0,0 1 0,0 0-1,0 0 1,1 0 0,0 0 0,0 0 0,-3 7 0,2 0 110,0-1 1,1 1-1,0 0 1,1 1-1,0-1 1,1 0-1,0 1 1,1-1-1,0 0 1,1 1-1,0-1 1,1 0-1,7 21 1,-8-28-60,1-1 1,0 1 0,0-1 0,0 1-1,1-1 1,0 0 0,-1 0-1,2 0 1,-1 0 0,0-1 0,1 1-1,-1-1 1,5 4 0,-2-4 10,0 0 0,-1 0 0,1 0 0,0 0 0,0-1 0,1 0 0,-1 0 0,13 1 0,-4-2 68,1 0 0,0-1-1,-1-1 1,1-1 0,-1 0-1,0-1 1,22-6 0,-14 1 1,-1 0 0,0-1 0,-1-1 1,0-1-1,0-1 0,-1-1 0,-1-1 1,0-1-1,-1 0 0,-1-1 1,0-1-1,21-28 0,-33 39-136,17-27 112,-21 32-149,-1 0 0,1 0 0,-1 0 1,1-1-1,-1 1 0,1 0 0,-1-1 1,0 1-1,1 0 0,-1-1 0,0 1 1,0-1-1,0 1 0,0 0 0,0-1 1,0 1-1,-1 0 0,1-1 0,0 1 1,-1 0-1,1-1 0,-1-1 0,0 3 4,1 0-1,-1-1 0,1 1 0,-1-1 0,1 1 0,-1 0 0,1 0 0,-1-1 1,1 1-1,-1 0 0,1 0 0,-1-1 0,1 1 0,-1 0 0,0 0 0,1 0 1,-1 0-1,1 0 0,-1 0 0,1 0 0,-1 0 0,0 0 0,1 0 0,-1 0 1,1 0-1,-1 1 0,1-1 0,-1 0 0,1 0 0,-1 1 0,1-1 0,-1 0 1,0 1-1,-16 12-191,14-10 205,1 1 0,0-1 0,0 1 0,0 0 0,0 0 0,0 0 0,1 0 0,-1 0 0,0 6 0,-5 37-67,7-40 123,0 1 0,0 0 0,1 0 0,0-1 0,1 1 0,-1-1 0,1 1 1,1-1-1,0 0 0,0 1 0,5 8 0,-6-12 7,1-1 0,-1 0 0,1 1-1,-1-1 1,1 0 0,0 0 0,0-1 0,0 1 0,1-1 0,3 3 0,-5-4-6,1 1 1,-1-1-1,1 0 0,0-1 1,0 1-1,-1 0 0,1-1 0,0 1 1,0-1-1,0 0 0,0 0 1,-1 0-1,1-1 0,0 1 0,5-2 1,-3 0 23,1 0 1,-1 0-1,0-1 1,1 0-1,-1 0 1,0 0 0,-1 0-1,7-6 1,0-2 224,19-22 1,-25 26-234,0 0 1,-1 0 0,0 0-1,0 0 1,0-1 0,-1 0-1,0 0 1,-1 0-1,0 0 1,0 0 0,1-16-1,-3 20-99,0 0 0,0 0 0,0 0-1,0 0 1,-1 0 0,0 0 0,1 0-1,-2 1 1,1-1 0,0 0 0,-1 0-1,1 1 1,-1-1 0,0 1 0,-1-1-1,1 1 1,0 0 0,-1 0 0,0 0-1,0 0 1,0 0 0,0 1 0,0-1 0,0 1-1,-1 0 1,-6-4 0,4 4-37,1 1 0,-1-1 0,0 1 0,0 0 0,0 0 0,0 1 1,0-1-1,0 1 0,0 1 0,0-1 0,0 1 0,1 0 0,-1 0 0,0 1 1,0 0-1,1 0 0,-1 0 0,1 1 0,-1-1 0,1 1 0,0 1 0,-7 5 0,11-8 70,0 0 0,-1 1 0,1-1 0,0 1 0,0 0 0,0-1-1,0 1 1,1 0 0,-1-1 0,0 1 0,1 0 0,-1 3 0,1-5 19,0 1 1,0 0 0,0-1 0,0 1 0,0-1 0,0 1 0,0 0 0,0-1 0,0 1-1,1-1 1,-1 1 0,0 0 0,0-1 0,1 1 0,-1-1 0,1 1 0,-1-1 0,0 1-1,1-1 1,-1 0 0,1 1 0,-1-1 0,1 1 0,-1-1 0,1 0 0,-1 0 0,1 1-1,-1-1 1,1 0 0,0 0 0,-1 1 0,1-1 0,-1 0 0,1 0 0,0 0 0,-1 0-1,1 0 1,-1 0 0,1 0 0,0 0 0,-1 0 0,2-1 0,4 1 104,-1-1 1,1 0 0,0 0-1,-1 0 1,1-1 0,0 0-1,-1 0 1,0 0 0,10-7-1,6-1 33,205-85 229,-166 70-302,-39 16-123,0 0-1,44-12 0,-63 21 18,0-1-1,1 1 0,-1 0 0,0-1 0,1 1 0,-1 0 0,0 1 0,0-1 1,1 0-1,-1 1 0,0-1 0,0 1 0,1 0 0,-1-1 0,0 1 0,4 2 1,-5-1 7,0-1 1,1 0-1,-1 0 1,0 1-1,1-1 1,-1 1 0,0-1-1,0 1 1,0 0-1,-1-1 1,1 1-1,0 0 1,0 0-1,-1-1 1,1 1 0,-1 0-1,0 0 1,0 0-1,1 0 1,-2 3-1,0 9-8,0 1-1,-1-1 1,-1 0-1,-7 22 0,-1 4 69,1 0 75,4-21 128,2 0 1,0 0-1,-2 35 1,6-54-231,0 0-1,0 0 1,0 0-1,0 0 1,0 1-1,0-1 1,0 0-1,0 0 1,0 0-1,0 0 1,0 0-1,0 0 1,0 1-1,0-1 1,1 0-1,-1 0 1,0 0-1,0 0 1,0 0-1,0 0 1,0 0-1,0 1 1,0-1 0,0 0-1,0 0 1,0 0-1,0 0 1,1 0-1,-1 0 1,0 0-1,0 0 1,0 0-1,0 0 1,0 0-1,0 0 1,1 0-1,-1 0 1,0 0-1,0 0 1,0 0-1,0 0 1,0 0-1,0 0 1,1 0-1,-1 0 1,0 0-1,0 0 1,0 0-1,0 0 1,0 0 0,0 0-1,1 0 1,-1 0-1,0 0 1,0 0-1,0 0 1,6-4 144,10-17 276,22-36 0,-24 33-349,29-35 0,29-14-207,-41 42-256,-29 29 292,0 0 1,0 0 0,1 0 0,-1 0 0,0 1 0,1-1-1,-1 1 1,0-1 0,1 1 0,4-2 0,-6 3 59,0 0 0,0 0 0,0 0-1,0 0 1,-1 0 0,1 1 0,0-1 0,0 0 0,0 0 0,0 0 0,0 1 0,-1-1 0,1 0 0,0 1 0,0-1 0,-1 1 0,1-1 0,0 1-1,-1-1 1,1 1 0,0 0 0,-1-1 0,1 1 0,-1 0 0,1-1 0,-1 1 0,1 0 0,-1 0 0,1 0 0,-1-1 0,0 1 0,0 0 0,1 0 0,-1 0-1,0 1 1,3 9-11,-1 1 0,-1-1 0,0 1 0,0-1 0,-1 16 0,-1-11 16,1-1 1,3 16-1,-3-28 51,1 4 64,1 1 1,-1-1 0,1 0-1,0 0 1,5 11 0,-6-17-72,-1 0 0,1 0 0,0 0 1,-1 0-1,1 0 0,0 0 0,0 0 0,0 0 1,-1 0-1,1-1 0,0 1 0,0 0 0,0-1 1,1 1-1,-1 0 0,0-1 0,0 1 1,0-1-1,0 0 0,0 1 0,1-1 0,-1 0 1,0 0-1,0 1 0,0-1 0,1 0 0,-1 0 1,0 0-1,0-1 0,1 1 0,-1 0 0,0 0 1,0-1-1,0 1 0,0-1 0,1 1 0,-1-1 1,0 1-1,0-1 0,0 0 0,0 1 1,1-2-1,11-8 202,0 0 1,15-18-1,2 0-40,20-12-109,16-15-193,64-67 29,-120 113-122,-1 0 0,2 1 0,18-12 0,-28 19 188,-1 1-1,1-1 0,-1 1 0,1 0 0,0-1 0,-1 1 1,1 0-1,0 0 0,-1 0 0,1 0 0,0-1 0,-1 1 1,1 0-1,0 0 0,0 0 0,-1 0 0,1 0 0,0 1 1,-1-1-1,1 0 0,0 0 0,-1 0 0,1 1 1,0-1-1,0 1 0,0 0-14,1 0 0,-1 0 0,0 0 0,0 0 0,1 1 0,-1-1 0,0 1 0,-1-1 0,1 0 0,1 3 1,1 2-25,-1-1 1,-1 1 0,1 0 0,-1 0 0,2 10 0,-6 58-165,0-30 232,-1 5 142,-1 1 0,-3-1-1,-20 66 1,28-113-112,-1-1-1,1 1 1,-1 0-1,0 0 1,0 0-1,0 0 1,0-1-1,0 1 1,0 0-1,0-1 1,0 1-1,-1-1 1,1 0-1,-3 3 1,3-4-17,0 1-1,0-1 1,1 0 0,-1 0 0,0 1-1,0-1 1,0 0 0,0 0 0,0 0 0,0 0-1,0 0 1,1 0 0,-1 0 0,0 0-1,0 0 1,0 0 0,0-1 0,0 1 0,0 0-1,1-1 1,-1 1 0,0 0 0,0-1-1,1 1 1,-1-1 0,0 1 0,0-1 0,1 0-1,-1 1 1,0-1 0,0-1 0,-4-4 54,-1 0 1,2-1-1,-1 0 1,-5-11 0,-4-6 4,4 5-47,-13-36 0,5 12-17,17 41-117,0 0 0,-1-1 1,1 1-1,0 0 0,-1 0 0,1 0 1,-1 0-1,-3-2 0,5 4 90,0 0 0,0 0-1,0 0 1,0 0 0,0-1 0,0 1 0,0 0 0,0 0-1,0 0 1,0 0 0,0 0 0,0 0 0,0 0-1,0 0 1,-1 0 0,1 0 0,0 0 0,0 0 0,0 0-1,0 0 1,0 0 0,0 0 0,0 0 0,0 0-1,0 0 1,0 0 0,0 0 0,0 0 0,0 0-1,-1 0 1,1 0 0,0 0 0,0 0 0,0 0 0,0 0-1,0 0 1,0 1 0,0-1 0,0 0 0,0 0-1,0 0 1,0 0 0,0 0 0,0 0 0,0 0 0,0 0-1,0 0 1,0 0 0,0 0 0,0 0 0,0 0-1,-1 0 1,1 1 0,0-1 0,0 0 0,0 0-1,0 0 1,0 0 0,0 0 0,0 0 0,0 0 0,1 0-1,-1 0 1,0 0 0,0 0 0,0 1 0,4 12-159,1-5 176,-1 0 1,1 0 0,1 0-1,-1-1 1,1 0 0,1 0 0,-1 0-1,1-1 1,0 0 0,1 0-1,-1-1 1,1 0 0,13 6-1,-14-8 32,-1 0-1,1-1 0,0 1 0,0-1 0,-1-1 0,1 0 0,0 0 0,1 0 1,-1 0-1,0-1 0,0-1 0,0 1 0,0-1 0,0 0 0,0-1 0,0 1 0,0-2 1,9-3-1,-2-2 42,0 0 0,-1-1 0,-1 0 0,24-22 0,42-52 344,-72 76-406,0 0-4,8-8 123,19-28 1,-30 38-162,0 0 0,-1 0 0,1 0 0,-1 0 1,0-1-1,0 1 0,0-1 0,-1 1 1,0-1-1,1-11 0,-2 16-8,0 0 0,0 0 0,0 0 0,0 0 0,0 0 0,0 0 0,0 0 1,-1 0-1,1 0 0,0 0 0,-1 0 0,1 0 0,-1 0 0,1 0 0,-1 0 0,1 0 0,-1 1 0,-1-2 0,2 1-5,-1 1 0,0-1-1,1 1 1,-1 0 0,0-1-1,0 1 1,0 0 0,1 0-1,-1-1 1,0 1 0,0 0-1,0 0 1,1 0 0,-1 0-1,0 0 1,0 0 0,0 0 0,-1 1-1,-1 0-34,-1 0-1,1 0 1,0 1-1,-1 0 1,1-1-1,0 1 1,0 0 0,-6 5-1,3-1 36,0-1 0,0 1-1,1 1 1,0-1 0,0 1 0,0 0 0,1 0-1,-7 14 1,10-17 30,-1 1-1,1 0 1,0 0-1,0 0 1,0 1 0,1-1-1,-1 0 1,1 0-1,0 0 1,1 0 0,0 0-1,-1 1 1,2-1 0,-1 0-1,3 6 1,-2-4 50,1 0 0,0 0 0,1 0 0,0-1 1,0 1-1,0-1 0,10 10 0,-10-12-5,0-1 0,0 0 0,0 0 0,0 0-1,0-1 1,0 1 0,1-1 0,0 0 0,-1 0 0,1-1-1,0 1 1,9 0 0,0-1 68,0 0 0,1-1-1,-1-1 1,1 0 0,-1-1 0,0 0 0,1-1 0,-2-1-1,21-8 1,9-6 154,64-36 1,-86 42-218,0 1-18,21-15 0,-37 22-11,0 0-1,1-1 0,-1 1 1,-1-1-1,1 0 0,-1 0 0,0-1 1,5-8-1,0 0 7,-6 10-47,0-1 1,0 0 0,-1 1-1,1-1 1,2-9-1,-5 13 13,0 1-1,0 0 0,0-1 1,0 1-1,0 0 0,0-1 0,1 1 1,-1 0-1,0-1 0,0 1 1,0 0-1,1-1 0,-1 1 1,0 0-1,0 0 0,1-1 0,-1 1 1,0 0-1,0 0 0,1 0 1,-1-1-1,0 1 0,1 0 1,-1 0-1,0 0 0,1 0 0,-1 0 1,1 0-1,16-2-206,-12 2 203,0 0 0,1 1 1,-1 0-1,7 2 0,-9-2-10,0 0 0,0 1 0,0-1 0,0 1 0,-1 0 0,1 0 0,-1 0 0,1 0 0,-1 0 1,0 0-1,1 1 0,-1-1 0,-1 1 0,1-1 0,0 1 0,-1 0 0,1 0 0,-1 0 0,0 0 0,0 0 0,0 0 0,1 4 0,0 7-35,-1 0 1,0 0 0,-1 27 0,-1-13 74,1 15 308,0-43-306,0 1 0,0-1 0,0 0 0,0 1 0,0-1 0,0 1 0,0-1 0,0 1 0,0-1 0,0 0 0,0 1 0,0-1 0,0 1 0,0-1 0,1 0 0,-1 1 0,0-1 0,0 0 0,1 1 0,-1-1 0,0 0 0,0 1 0,1-1 0,-1 0 0,0 0 0,1 1 0,-1-1 0,0 0 0,1 0 0,-1 1 0,0-1 0,2 0 0,-1 0 22,0 0-1,0 0 1,0 0-1,1 0 1,-1 0-1,0-1 1,0 1-1,0 0 1,0-1-1,1 1 1,0-1-1,26-18 544,33-32-125,52-37-167,-87 71-274,-9 6-278,0-1-1,27-23 0,-42 36 171,-1 0-1,0 1 1,0-1-1,1 0 1,-1 1-1,0-1 1,-1 1-1,1-1 1,0 1-1,0-1 1,-1 1-1,2 1 1,-1 0 30,11 27 9,-8-19 56,0 0 1,7 12 0,0-3 14,-7-12 56,0-1 0,0 0 0,0 0 0,1 0 0,0 0 0,1 0 0,-1-1-1,1 0 1,0 0 0,10 6 0,-15-11-26,1 0-1,0-1 1,-1 1 0,1 0-1,0-1 1,-1 1 0,1-1-1,0 0 1,0 1 0,0-1-1,-1 0 1,1 0 0,0 0-1,0 0 1,0-1 0,-1 1-1,4-1 1,-1 0 8,-1-1 0,1 0 1,-1 1-1,0-1 0,0 0 0,0-1 1,0 1-1,4-4 0,1-2 76,-1-1-1,0 0 0,0 0 1,9-18-1,-10 17-128,0-1 0,-1 0 0,-1 0 0,0 0 0,0 0 0,2-17 0,-6 25-26,1 1 0,-1 0 0,1-1-1,0 1 1,0 0 0,0-1-1,0 1 1,0 0 0,0 0 0,0 0-1,1 0 1,1-3 0,2-1-93,-4 5 92,-1 0-1,1 1 1,0-1 0,-1 0-1,1 0 1,0 1 0,0-1-1,-1 1 1,1-1 0,0 1-1,0-1 1,0 1-1,0-1 1,0 1 0,-1 0-1,1-1 1,0 1 0,0 0-1,0 0 1,2 0 0,3-1 32,-1 0 0,1 1 0,0 0 0,11 1 0,6 1-14,-10-2 21,408 15-72,-386-13 101,-24-2-79,0 1 0,0 0 0,0 0 0,-1 1 0,15 4 0,-25-5 37,0-1 0,0 0-1,0 0 1,0 0 0,0 0 0,0 0-1,0 1 1,0-1 0,0 0 0,0 0-1,0 0 1,0 0 0,0 1 0,0-1 0,0 0-1,0 0 1,0 0 0,0 0 0,0 0-1,0 1 1,0-1 0,0 0 0,0 0-1,0 0 1,0 0 0,0 1 0,0-1 0,0 0-1,0 0 1,-1 0 0,1 0 0,0 0-1,0 0 1,0 1 0,0-1 0,0 0 0,0 0-1,0 0 1,-1 0 0,1 0 0,0 0-1,0 0 1,-12 9-95,-9 3 105,0-2 0,-43 14 0,-13 7 28,57-21-72,-1 1-1,-29 22 1,40-25 67,1 0 0,-1 0 0,1 1 0,1 1-1,0-1 1,-10 16 0,17-23-7,0-1 1,1 0-1,-1 1 1,0-1-1,1 0 1,-1 1-1,1-1 0,-1 1 1,1-1-1,0 1 1,-1-1-1,1 1 1,0-1-1,0 1 1,0-1-1,0 1 0,0 0 1,1 2-1,0-3 2,-1-1-1,0 1 0,1-1 1,-1 1-1,0-1 0,1 1 1,-1-1-1,1 0 0,-1 1 1,0-1-1,1 1 0,-1-1 1,1 0-1,-1 1 0,1-1 1,-1 0-1,1 0 0,0 0 1,0 1-1,1-1 2,-1 0-1,1 0 0,0 0 1,-1 0-1,1 0 1,-1 0-1,1 0 1,-1 0-1,1-1 1,2 0-1,5-3 54,0 0 0,-1-1 0,0 0 0,0-1 0,0 1-1,10-10 1,7-5 14,15-9-38,-15 12-2,-2-1 0,1 0 0,37-42 1,-55 53-84,11-13-419,21-31-1,-41 65 60,1-1 1,-1 24-1,3-27 442,0-1-1,2 1 1,-1-1 0,1 0-1,5 16 1,-6-22-29,0 0-1,0 1 1,1-1 0,-1 0 0,1 0 0,-1-1 0,1 1 0,0 0 0,0 0 0,1-1 0,-1 1 0,0-1-1,1 0 1,0 0 0,-1 0 0,1 0 0,0 0 0,6 2 0,-7-4 17,0 1 0,0-1 0,0 0 1,0 0-1,0 0 0,0 0 0,0 0 0,0 0 1,0 0-1,0-1 0,0 1 0,0-1 0,-1 1 0,5-3 1,25-15 291,-18 9-288,28-16 61,-18 12-51,29-22 0,-23 12-36,-2-2 1,-1 0 0,0-2-1,-3-1 1,0-1-1,20-33 1,-9 4-18,45-102-1,-50 97-1,9-24-18,-3-5-489,-34 84 111,-6 8-65,-10 14 88,-4 14 237,1 1 0,1 1 0,-22 57-1,34-77 122,-90 222-114,77-192 145,3 0 0,2 2 1,1-1-1,-9 63 0,20-95 54,0-1 0,1 1 0,0-1 0,1 12 0,0-18-39,-1 0-1,0-1 1,1 1-1,-1 0 1,1-1-1,-1 1 1,1 0-1,0-1 0,0 1 1,-1-1-1,1 1 1,0-1-1,1 1 1,-1-1-1,0 0 1,0 1-1,0-1 1,1 0-1,-1 0 1,1 0-1,-1 0 1,1 0-1,-1 0 1,1 0-1,0-1 0,2 2 1,1-2 46,-1 1 0,1-1 0,-1 0 1,1 0-1,-1-1 0,1 1 0,-1-1 0,1 0 0,4-2 1,40-15 229,-43 16-278,64-32 48,-49 23-214,0 0-1,41-13 1,-62 24 109,1 0-1,0 0 0,-1 0 1,1 0-1,-1 0 1,1 0-1,-1 0 0,1 1 1,-1-1-1,1 0 0,-1 0 1,1 0-1,-1 0 1,1 1-1,-1-1 0,1 0 1,-1 0-1,0 1 1,1-1-1,-1 0 0,1 1 1,-1-1-1,0 0 1,1 1-1,-1-1 0,0 1 1,0-1-1,1 1 0,-1-1 1,0 1-1,0-1 1,1 1-1,-1-1 0,0 1 1,0 0-1,4 21-287,-3-18 264,3 40-26,2 19 123,-5-57 9,1 0 0,-1 0 0,1-1 0,0 1 0,0 0 0,1-1 0,0 0 0,4 6 0,-6-9-27,-1-1-1,1 0 0,0 0 0,0 0 1,0 0-1,0 0 0,0 0 0,0-1 1,0 1-1,1 0 0,-1 0 1,0-1-1,0 1 0,1-1 0,-1 1 1,0-1-1,1 1 0,-1-1 0,0 0 1,1 0-1,-1 0 0,1 0 1,-1 0-1,0 0 0,1 0 0,-1 0 1,0 0-1,1-1 0,-1 1 1,0 0-1,1-1 0,-1 1 0,0-1 1,3-1-1,5-4 30,0 0 1,0 0-1,-1-1 0,9-9 1,6-5 2,58-38-72,-51 38-27,-1-1 0,47-47 1,-72 61-237,-10 8-213,-16 8-106,20-7 617,-7 3-55,-1 0 0,1 1 0,0 1 0,0 0 0,1 0 0,-1 1 0,1-1 0,1 2 0,-1-1-1,-5 10 1,9-13 42,1 0-1,1 0 0,-1 1 1,1-1-1,0 1 0,0-1 1,0 1-1,0 0 0,1 0 1,0 0-1,0 0 0,0 0 0,1 0 1,-1 0-1,1 0 0,0 1 1,1-1-1,-1 0 0,1 0 1,0 0-1,1 0 0,2 8 1,-3-11 25,0 1 0,0-1 0,1 1 0,-1-1 0,0 0 0,1 0 0,0 0 1,-1 0-1,1 0 0,0 0 0,0 0 0,0 0 0,0-1 0,0 1 0,0-1 0,1 1 0,-1-1 1,0 0-1,1 0 0,-1 0 0,1 0 0,0-1 0,-1 1 0,1-1 0,-1 1 0,1-1 1,0 0-1,-1 0 0,1 0 0,0-1 0,-1 1 0,1 0 0,-1-1 0,1 0 0,2 0 1,2-2 15,-1-1 1,0 1 0,0-1-1,0 0 1,0 0 0,-1-1-1,10-9 1,0-3-3,15-22 1,-27 35-62,0 1 1,-1-1 0,0 0-1,0 0 1,0-1 0,0 1 0,-1 0-1,0 0 1,0-1 0,0 1-1,0-1 1,0-5 0,-1 8-3,0 0 0,0 0 0,-1 0 0,1 0 0,-1 0-1,1 0 1,-1 0 0,1 0 0,-1 1 0,0-1 0,0 0 0,0 0 0,0 0 0,0 1 0,0-1 0,-1 1 0,1-1 0,-1 1 0,1-1 0,-1 1-1,1 0 1,-1 0 0,0 0 0,1 0 0,-1 0 0,0 0 0,0 0 0,-4-1 0,-12-3-29,0 0 1,-1 1-1,0 1 0,-30-1 1,44 4 48,-1 0 59,9 0 29,16-2-25,20-3-129,63-6 99,-66 9-193,50 0 82,-72 2 1,-1 1 0,1 1 0,-1 0 0,17 6 0,-27-7 59,0 0 0,-1 0 0,1 0 0,-1 1 0,1-1 0,-1 1 0,0 0 0,0-1 0,1 1 0,-1 0 0,-1 0 0,1 0 0,0 1 1,0-1-1,-1 0 0,1 1 0,-1-1 0,0 1 0,0-1 0,0 1 0,0 0 0,0-1 0,0 1 0,-1 0 0,1 5 0,0 6 21,-1 0 0,-1 0 0,0 0 0,-3 14 0,1-5 43,1-9-53,1-9 63,0-1 0,1 0 0,0 0 0,-1 0-1,1 1 1,1 6 0,-1-11-47,1 0-1,-1 0 1,0 0-1,0 0 1,0 1-1,0-1 1,0 0-1,0 0 1,1 0-1,-1 0 1,0 0-1,0 0 0,0 0 1,0 0-1,0 0 1,1 1-1,-1-1 1,0 0-1,0 0 1,0 0-1,0 0 1,1 0-1,-1 0 1,0 0-1,0 0 1,0 0-1,0 0 1,1 0-1,-1 0 1,0 0-1,0 0 1,0-1-1,0 1 1,1 0-1,-1 0 0,0 0 1,0 0-1,0 0 1,0 0-1,1 0 1,6-5 133,33-44 260,0 1-262,-31 38-107,22-20-312,-29 28 247,0 0 0,1 1 0,-1-1 0,0 1 0,0 0 0,1 0 0,-1 0 0,1 0 1,-1 0-1,1 0 0,-1 1 0,1-1 0,3 0 0,-5 2 18,0-1 0,1 1 0,-1-1-1,0 1 1,0 0 0,0-1 0,1 1 0,-1 0 0,0 0 0,0 0 0,0 0 0,0 0-1,0 0 1,-1 0 0,1 0 0,0 0 0,0 0 0,-1 1 0,1-1 0,0 3 0,5 5-25,7 9-231,1-1-214,-2 0 0,0 1 0,13 28 0,-24-44-12,0 2-650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9:35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56 6240,'-55'-12'2816,"29"4"-2464,18 4 1248,8 8-960,0-8 864,8 4-864,10-3-352,9-2-160,9-3-416,-4 8 160,-6-7-1632,-2 7 960,-16-8-3104,-3 8 2176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9:3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19 180 8544,'-18'-25'3872,"41"13"-3360,3 0 640,6 4-736,49-12 768,9 0-704,36-8-161,-1 8-191,24 0 32,-14 9-96,-5 7-671,-17 8 351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9:37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11 444 4640,'-11'-12'10407,"11"11"-9934,2-8-265,1 2 315,1 0 0,0 0 0,7-10 0,7-11 350,-4 1-395,2 0 1,1 1 0,34-40-1,115-115-19,-156 168-286,-9 11-217,0 0-1,1 0 1,0 0-1,-1 1 1,1-1-1,3-2 0,-7 6-63,0 1-1,0 0 0,0-1 0,0 1 0,0 0 1,0 0-1,1 1 0,-1-1 0,1 0 1,0 0-1,0 1 0,0 3 0,0-2 118,0-1 0,0 0 0,1 1 1,-1-1-1,1 1 0,0-1 0,0 1 0,1-1 0,0 0 0,-1 1 0,2-1 0,1 6 0,-1-7 58,0 1 0,0-1 0,0 0 0,0 0-1,1 0 1,-1 0 0,1-1 0,0 1-1,0-1 1,0 0 0,0 1 0,1-1 0,-1-1-1,0 1 1,1 0 0,-1-1 0,1 0 0,0 0-1,-1 0 1,1 0 0,0 0 0,0-1-1,-1 0 1,6 0 0,9 0 298,1-1 0,-1-1 0,31-7 0,-34 6-391,6-2 196,30-12-1,-14 4-22,-30 10-112,1 1 0,-1-1 0,0 0 0,10-6 1,-17 8-43,0 1 1,1 0-1,-1 0 1,1 0-1,-1 0 1,0 0-1,1 0 1,-1 0-1,1 0 1,-1 0 0,0 0-1,1 0 1,-1 0-1,1 0 1,-1 0-1,0 0 1,1 0-1,-1 0 1,1 0-1,-1 0 1,0 1-1,1-1 1,-1 0 0,0 0-1,1 1 1,-1-1-1,0 0 1,1 0-1,-1 1 1,0-1-1,1 0 1,-1 1-1,0-1 1,0 0-1,0 1 1,1-1 0,-1 0-1,0 1 1,0-1-1,0 1 1,0-1-1,0 0 1,0 1-1,0-1 1,0 1-1,0 0 1,4 21 11,-4 53 907,9-82 144,-1-1-1033,0 0 0,0 1 0,1 0 0,0 0 0,1 1 0,18-10 0,-19 11-40,-2 2-10,-1-1 1,1 1-1,0 1 0,0-1 1,0 1-1,0 0 0,0 1 1,0 0-1,0 0 0,1 0 1,-1 1-1,0 0 0,1 0 1,-1 1-1,0 0 0,0 1 1,0-1-1,0 1 0,0 0 1,0 1-1,0 0 0,0 0 1,-1 1-1,0-1 0,9 7 1,-10-6 17,0 0 1,-1 1 0,1-1 0,-1 1-1,0 0 1,6 8 0,-6-6-670,-1 0 1,1 0-1,-1 0 0,4 15 0,-5-14-512,0 1 0,0 1 0,-1-1-1,-1 0 1,0 0 0,0 0 0,0 0-1,-1 0 1,-4 15 0,0 1-1706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9:3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77 7040,'-41'-43'3200,"14"23"-2752,19 12-704,3 8 64,0-5-128,5 10 192,5-2-128,8 10 128,14-1-4928,14 0 2752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9:38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62 5152,'0'-43'2928,"0"42"-2525,0 0 0,1-1 1,-1 1-1,0 0 1,1 0-1,-1-1 0,1 1 1,0 0-1,-1 0 0,1 0 1,0 0-1,1-1 0,-2 2-310,0-1 0,0 1-1,0 0 1,0 0 0,0 0-1,1 0 1,-1 0 0,0 0-1,0-1 1,0 1-1,0 0 1,1 0 0,-1 0-1,0 0 1,0 0 0,0 0-1,1 0 1,-1 0 0,0 0-1,0 0 1,0 0 0,1 0-1,-1 0 1,0 0 0,0 0-1,0 0 1,0 0 0,1 0-1,-1 0 1,0 0-1,0 0 1,1 0 0,-1 1-31,1-1 0,-1 1 0,0 0 0,1-1 0,-1 1 0,0 0 0,1 0 0,-1-1 0,0 1 0,0 0 0,0-1 0,0 1 0,1 0 0,-1 1 0,1 37 541,-7 74 0,-70 332 1912,53-338-1889,7-44-247,9-38 5,1 0 0,-3 27 0,4-32 132,2-7 501,5-13-459,4-6-41,7-7-380,0 0 0,1 1 1,1 1-1,0 0 0,1 1 1,0 0-1,0 2 0,21-9 1,2 2-134,1 2 0,61-11-1,-63 16-33,66-2 0,-81 9-16,-1 2 1,0 0-1,0 1 1,31 8 0,36 12-1817,-80-22-4254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9:4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164 939 3136,'-2'-6'6722,"2"6"-6591,8-12 1943,10-9-1145,57-52 1679,34-36-1547,-79 75-870,-1-1 0,31-52 0,40-86 212,12-51 285,-100 195-482,15-60 0,-20 62-106,-1 8-116,-12 24-770,-3 8 644,-28 70-239,0 4 250,-127 205 176,129-232-90,-183 337 34,193-345 174,-129 253 922,87-177 387,64-121-366,7-11-722,9-13-183,27-50 37,22-30-119,-26 52-20,2 1 1,47-43-1,98-72 24,40-39 91,-189 162-79,-21 21-127,0 1-1,2 0 1,18-13-1,-32 33-65,-1 1 1,0-1-1,0 0 1,0 8-1,-5 8 10,0 0 0,-10 27 0,10-31 46,0 0 0,-5 36 0,7-32 3,0 5 51,0-1 0,2 1 0,2 28 0,0-48 11,0 0 0,0 0 0,4 12 1,-4-17-31,0 1 0,0-1 0,0 0 0,0 0 0,0 0 0,0 0 0,1 0-1,-1 0 1,1 0 0,-1 0 0,1 0 0,0-1 0,3 3 0,-2-2 5,0-1-1,-1 0 0,1 0 0,0 0 1,0 0-1,0 0 0,0-1 0,1 1 1,-1-1-1,0 0 0,0 0 1,5-1-1,3 0 66,0-2 0,12-3 0,-15 4-43,78-27 154,159-78 1,-241 105-212,40-19 25,109-58 232,-48 13-426,-98 61 63,-10 5-246,-15 9-185,-56 40 224,41-25 320,0 2-1,2 2 1,1 1 0,-49 61-1,74-84-21,-26 41 78,29-43-42,0 0 1,0 0-1,0 1 1,1-1-1,0 0 1,0 1-1,0-1 1,0 1-1,0 5 1,1-9-9,0 0 0,0 1 0,0-1 0,0 0 1,0 0-1,0 1 0,0-1 0,1 0 0,-1 0 0,0 0 0,1 1 0,-1-1 1,1 0-1,0 0 0,-1 0 0,1 0 0,0 0 0,-1 0 0,1 0 0,0 0 0,0 0 1,0 0-1,0-1 0,0 1 0,0 0 0,0 0 0,0-1 0,0 1 0,0-1 1,1 1-1,-1-1 0,0 0 0,0 1 0,0-1 0,1 0 0,-1 0 0,0 0 1,2 0-1,2 0 27,-1 0 0,1-1 0,-1 1 1,1-1-1,-1 0 0,0-1 0,1 1 1,-1-1-1,6-3 0,3-3-4,-1 0 0,0-1-1,0 0 1,-1-1 0,14-15 0,46-63 192,-22 25-161,-31 42-76,-2-1 1,0 0 0,22-43-1,-30 51-343,-6 11-64,-5 7 13,-4 9 387,0 0 1,1 0 0,1 1 0,0 0-1,0 0 1,2 0 0,-1 0-1,2 1 1,-2 27 0,4-40 39,0-1 0,0 1 0,0-1 0,0 0 0,1 1 1,-1-1-1,0 0 0,1 1 0,-1-1 0,1 0 0,-1 1 0,1-1 0,0 0 0,-1 0 0,3 2 0,-3-2-10,1-1-1,-1 1 0,1-1 1,0 0-1,-1 1 0,1-1 1,-1 0-1,1 0 0,0 1 1,-1-1-1,1 0 0,0 0 0,-1 0 1,1 0-1,0 0 0,-1 0 1,1 0-1,0 0 0,0 0 1,-1 0-1,1 0 0,0 0 0,-1 0 1,1 0-1,-1-1 0,1 1 1,0 0-1,-1-1 0,2 0 1,73-40 412,82-32 0,-131 63-426,144-53-512,-166 61 462,-1 1 0,1 0 1,-1 1-1,1-1 0,-1 1 1,1-1-1,0 1 0,-1 0 1,1 0-1,-1 1 0,5 0 1,-7-1 35,1 1 1,-1 0 0,0 0 0,1-1-1,-1 1 1,0 0 0,0 0-1,0 0 1,0 0 0,0 1-1,0-1 1,0 0 0,0 0-1,0 0 1,-1 1 0,1-1-1,-1 0 1,1 1 0,-1-1-1,1 1 1,-1-1 0,1 1-1,-1-1 1,0 1 0,0-1 0,0 1-1,0-1 1,0 1 0,-1 1-1,0 15 30,-2 0-1,0 1 0,-1-2 0,-1 1 1,-10 25-1,2-6 16,4-14-77,-3 5 1004,12-26-659,2-4-8,9-15 203,1-4-518,-1 2 1,2 0-1,1 0 0,0 2 1,1-1-1,1 2 0,24-20 1,-31 28-52,11-7-262,-19 14 292,0 1 0,0-1 0,0 0 0,0 1 0,0-1 0,0 1 0,0 0 0,1-1 0,-1 1 0,0 0 0,0 0 0,0 0 0,1-1 0,-1 1 0,0 1 0,2-1 0,-2 0 27,-1 1 0,1-1 0,0 1 0,-1-1 0,1 1 0,-1-1 0,1 1 0,-1 0 0,1-1 0,-1 1 0,1 0 0,-1 0 1,1-1-1,-1 1 0,0 0 0,1 0 0,-1-1 0,0 1 0,0 0 0,0 0 0,0 0 0,0 0 0,0-1 0,0 1 0,0 0 1,0 0-1,0 0 0,0 1 0,-6 30-38,5-27 53,-2 9-1,2-10 26,-1 0 0,1 0 0,0 0-1,1 0 1,-1 0 0,1 0 0,0 0 0,0 1 0,0-1-1,2 7 1,-2-11 2,0 1-1,0-1 0,0 0 1,1 0-1,-1 0 0,0 0 1,0 0-1,0 0 0,1 0 1,-1 0-1,0 0 0,0 0 1,1 0-1,-1 0 0,0 0 1,0 0-1,0 0 0,1 0 1,-1 0-1,0 0 0,0 0 1,1 0-1,-1 0 0,0 0 1,0 0-1,0-1 0,1 1 1,-1 0-1,0 0 0,0 0 1,0 0-1,0 0 0,1-1 1,-1 1-1,0 0 0,0 0 1,0 0-1,0-1 0,12-10 123,-8 7-50,15-15 20,2 1 0,39-27 0,-48 37-211,2 0-1,-1 1 1,1 1 0,0 0 0,0 0 0,24-4 0,-36 9 25,1 1-1,-1-1 1,0 1 0,0 0-1,1 0 1,-1 0 0,0 0-1,0 0 1,0 1 0,1-1-1,-1 1 1,2 0 0,-3 0 53,0-1 0,0 1 0,0 0 0,0 0 0,0-1 0,0 1 0,0 0 0,0 0 0,-1 0 0,1 0 0,0 0 1,-1 0-1,1 0 0,-1 0 0,1 0 0,-1 0 0,1 0 0,-1 0 0,0 0 0,1 1 0,-1-1 0,0 0 0,0 0 0,0 0 1,0 2-1,-1 13 59,1-8-18,0 0 0,0 0 0,2 11-1,-2-18-5,0 1 0,1 0-1,-1 0 1,1 0 0,-1-1-1,1 1 1,0 0-1,0 0 1,0-1 0,0 1-1,0-1 1,0 1 0,0-1-1,1 1 1,-1-1-1,0 0 1,1 0 0,-1 1-1,3 0 1,3 1 43,-1-1 1,1 1-1,-1-1 0,1-1 1,0 1-1,0-1 1,10 0-1,50-2 8,-54 1-35,5-1-2,-1 0 1,1-1-1,-1-1 0,0-1 1,0-1-1,0 0 0,28-13 1,-28 10 77,0-2 0,-1 0 0,16-13 0,-28 20-116,0-1 1,1 1-1,-2-1 1,1 0-1,0 0 0,-1 0 1,0-1-1,0 1 1,0-1-1,0 0 0,-1 1 1,0-1-1,0 0 0,0-1 1,1-6-1,-3 11-13,0 0-1,1 0 1,-1 0-1,0 0 1,0 1 0,0-1-1,0 0 1,0 0-1,0 0 1,0 0-1,-1 0 1,1 0 0,0 0-1,0 1 1,-1-1-1,1 0 1,-1 0-1,1 0 1,0 1 0,-1-1-1,1 0 1,-1 0-1,0 1 1,1-1-1,-2 0 1,1 0-7,0 1 0,0 0 0,0 0 0,0-1 0,0 1 0,0 0 1,0 0-1,0 0 0,0 0 0,0 0 0,0 1 0,0-1 0,0 0 0,-1 0 0,1 1 0,0-1 0,-1 1 0,-3 1-16,1 1 0,-1-1-1,1 1 1,-1 0-1,1 0 1,0 1-1,0-1 1,-4 6 0,6-6 91,0 0 0,0 1 0,1-1 1,-1 1-1,0-1 0,1 1 1,0 0-1,0-1 0,0 1 1,1 0-1,-1 0 0,1 0 1,0 0-1,0-1 0,0 1 0,0 0 1,1 0-1,0 0 0,0 0 1,0-1-1,0 1 0,0 0 1,1-1-1,-1 1 0,4 4 1,0-1 30,0 1 0,1-1 0,0 0 0,0 0 0,0 0 0,1-1 0,0 0 0,0 0 0,1-1 0,0 0 0,0-1 0,0 1 0,0-1 0,9 2 0,3 2-109,0-2 0,0-1-1,0 0 1,1-1 0,24 1-1,-7-5-1338,-2 0 341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9:49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136 142 2656,'-5'6'9447,"-5"-10"-9374,8 4-37,0 0 1,0 0 0,0 0 0,1 0 0,-1 0-1,0 0 1,0 1 0,0-1 0,0 0-1,0 1 1,0 0 0,0-1 0,1 1 0,-1 0-1,0 0 1,0 0 0,1 0 0,-1 0-1,1 1 1,-1-1 0,1 0 0,0 1 0,-1-1-1,1 1 1,0-1 0,-2 5 0,2-5-38,0 1 1,0 0-1,0 0 1,0 0-1,0 1 1,0-1 0,1 0-1,-1 0 1,1 0-1,0 1 1,-1-1-1,1 0 1,0 0-1,0 1 1,1-1-1,-1 0 1,0 0 0,1 0-1,-1 1 1,1-1-1,0 0 1,0 0-1,0 0 1,0 0-1,1 2 1,0-2 58,0 0 0,0 0 0,1 0 0,-1 0 0,1 0 0,-1 0-1,1-1 1,0 0 0,-1 1 0,1-1 0,0 0 0,0 0 0,0 0 0,5 0 0,-1 0 150,0 0 0,0-1 0,0 1 0,0-2 0,12 0 0,-14 0-130,-1 0 0,1 0 0,0-1 0,0 1 0,-1-1 0,1 0 0,-1 0 0,0 0 0,1-1 0,-1 1-1,4-4 1,-6 4-43,-1 0-1,1 0 1,0 0-1,-1 0 0,0 0 1,1-1-1,-1 1 0,0 0 1,0-1-1,0 1 0,0 0 1,-1-1-1,1 1 1,-1-1-1,1 0 0,-1 1 1,0-1-1,0 1 0,0-1 1,0 1-1,0-1 0,-1 0 1,0-3-1,0 3-49,-1-1 0,1 1 0,-1 0 0,1-1 1,-1 1-1,0 0 0,0 0 0,0 0 0,-1 0 0,1 0 0,-1 1 0,1-1 0,-1 1 0,0 0 0,0-1 0,0 1 0,0 1 1,-1-1-1,1 0 0,-4 0 0,4 0 12,-1 1 0,0 0 0,1 0 0,-1 0 0,0 0 0,0 1 0,0-1 0,1 1 0,-1 0 0,0 0 0,0 1 0,0-1 0,0 1 0,1 0 0,-1 0 0,0 0 0,1 0 0,-1 1 0,-3 1 0,4-1 15,0 1 1,1-1-1,-1 1 0,1 0 1,-1-1-1,1 1 1,0 0-1,0 0 1,0 1-1,1-1 0,-1 0 1,1 1-1,0-1 1,-1 1-1,2-1 0,-1 1 1,0 4-1,0-6 27,1 0 0,-1 1 0,1-1 0,0 1 0,0-1 0,0 0 0,1 1 0,-1-1 0,1 1 0,-1-1 0,1 0-1,0 1 1,-1-1 0,1 0 0,0 0 0,1 0 0,-1 0 0,0 0 0,1 0 0,-1 0 0,1 0 0,-1 0 0,1 0 0,0-1 0,0 1 0,2 1-1,0-2 38,0 1 0,0-1 0,1 0 0,-1 0 0,0 0 0,1-1 0,-1 1 0,0-1 0,1 0 0,-1-1 0,0 1-1,1-1 1,-1 1 0,0-1 0,1-1 0,-1 1 0,0-1 0,0 1 0,5-4 0,-2 1 2,0 1 0,-1-1 0,0-1 1,0 1-1,0-1 0,0 0 0,-1 0 0,0-1 1,0 0-1,6-9 0,-9 11-63,0 0-1,0-1 1,-1 1-1,0-1 1,0 1 0,0-1-1,0 0 1,-1 1-1,0-1 1,0 0 0,0 1-1,0-1 1,-1 0-1,0 1 1,0-1 0,0 1-1,0-1 1,-1 1-1,0-1 1,0 1 0,0 0-1,0 0 1,-6-7-1,6 7-39,0 1-1,-1-1 1,0 1 0,0 0-1,0 0 1,0 0-1,0 0 1,0 1 0,-1-1-1,0 1 1,1 0-1,-1 0 1,0 0-1,0 0 1,0 1 0,0 0-1,0 0 1,0 0-1,0 0 1,-1 0 0,1 1-1,0 0 1,0 0-1,-1 0 1,1 0-1,-7 2 1,3 1 21,1 0 1,-1 0-1,1 1 1,0 0-1,0 0 0,0 1 1,1 0-1,-1 0 0,1 0 1,0 1-1,-9 12 0,8-9 95,0 1-1,1 0 0,0 0 0,0 1 0,1-1 0,0 1 0,-4 19 0,7-25-36,1 0 1,0 0-1,1 0 0,-1 0 0,1 0 0,0 0 0,0 0 0,0 0 0,1 0 0,2 9 0,-2-12-15,0 0 0,-1 0 0,1 0 0,0 0 0,1 0 0,-1 0 0,0 0 0,1 0-1,-1-1 1,1 1 0,-1 0 0,1-1 0,0 1 0,-1-1 0,1 0 0,0 0 0,0 1 0,0-1 0,0 0 0,0-1 0,1 1 0,-1 0-1,0-1 1,5 2 0,3-2 41,0 1 0,0-1 0,0-1 0,0 0 0,0 0 0,0-1 0,0-1 0,0 1 0,0-1 0,-1-1 0,0 0 0,1 0 0,-1-1 0,-1 0 0,12-9 0,-17 12-55,0-1 1,0 1-1,0-1 0,0 0 0,0 0 0,-1 0 1,0 0-1,1-1 0,-1 1 0,0-1 0,-1 1 1,1-1-1,0 0 0,-1 1 0,0-1 0,0 0 1,0-4-1,0 5-38,-1 0 0,0 0 1,0 0-1,0 1 0,-1-1 0,1 0 1,-1 0-1,0 1 0,1-1 1,-1 0-1,0 1 0,0-1 0,-1 1 1,1-1-1,-1 1 0,1 0 0,-1-1 1,0 1-1,1 0 0,-1 0 1,0 0-1,-1 0 0,1 1 0,0-1 1,-5-2-1,5 3-37,-1-1-1,1 1 1,-1 0 0,0 0-1,1 0 1,-1 1 0,0-1-1,0 1 1,1-1 0,-1 1-1,0 0 1,0 0 0,0 0-1,0 0 1,1 1 0,-6 0-1,4 1 9,0-1-1,0 1 1,0 0-1,0 0 0,0 1 1,0-1-1,0 1 0,1 0 1,-7 5-1,5-2 52,0 0-1,0 0 1,0 1-1,1 0 1,0-1 0,0 1-1,0 1 1,1-1-1,0 0 1,1 1 0,-4 15-1,6-21 5,0 0 0,0 0 0,-1 0 0,1 0 0,0 0 0,1-1 0,-1 1 0,0 0 0,1 0 0,-1 0 0,1 0 0,-1 0 0,1 0 0,0-1 0,0 1-1,0 0 1,0-1 0,0 1 0,0-1 0,2 3 0,-1-2 36,0-1-1,0 1 1,1-1-1,-1 1 1,1-1-1,-1 0 1,1 0-1,-1 0 1,1-1-1,0 1 1,-1 0-1,6-1 0,1 1 60,0-1-1,0-1 0,0 0 0,0 0 1,-1-1-1,1 0 0,15-5 0,-16 4-79,-5 2-12,0 0 1,0 0-1,0 0 1,0 0 0,0-1-1,0 1 1,-1-1-1,1 0 1,0 0-1,-1 0 1,1 0 0,-1 0-1,0-1 1,0 1-1,0-1 1,3-3 0,-4 3-37,0 0 0,0 1 0,-1-1 0,1 0 1,-1 0-1,1 1 0,-1-1 0,0 0 0,0 0 0,0 0 1,-1 1-1,1-1 0,-1 0 0,1 0 0,-1 1 1,0-1-1,0 0 0,0 1 0,0-1 0,-1 1 1,1-1-1,-1 1 0,1 0 0,-1 0 0,0-1 1,0 1-1,0 1 0,0-1 0,0 0 0,-1 0 0,1 1 1,0-1-1,-1 1 0,1 0 0,-1 0 0,1-1 1,-1 2-1,0-1 0,0 0 0,1 1 0,-1-1 1,0 1-1,0 0 0,0 0 0,1 0 0,-1 0 1,0 0-1,-5 2 0,1 0-65,-1 0 0,0 1 0,0 0 0,1 1 0,0 0 0,-9 5 0,13-7 86,1 0 0,-1-1 0,1 1 0,0 0 0,-1 1 0,1-1 0,0 0-1,0 1 1,0-1 0,1 1 0,-1-1 0,1 1 0,-1 0 0,1 0 0,0 0 0,0-1 0,0 1 0,0 0 0,0 6 0,1-8-68,0 0 0,0-1 0,-1 1 0,1 0 0,0-1-1,0 1 1,1-1 0,-1 1 0,0 0 0,0-1 0,0 1 0,0 0 0,0-1 0,1 1 0,-1-1 0,0 1-1,1-1 1,-1 1 0,0-1 0,1 1 0,-1-1 0,1 1 0,-1-1 0,0 1 0,1-1 0,-1 1 0,1-1-1,-1 0 1,1 1 0,0-1 0,-1 0 0,1 0 0,-1 1 0,1-1 0,0 0 0,-1 0 0,1 0 0,-1 0-1,1 0 1,0 0 0,-1 0 0,1 0 0,0 0 0,-1 0 0,1 0 0,0 0 0,14 1-2721,-9 0 1772,1 0 1,0 0-1,0 0 0,0-1 1,0 0-1,9-2 1,23-1-1833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7:57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4 223 2720,'-3'-3'13642,"7"-5"-8757,5-6-4576,18-20 1,-19 25-247,1 1-1,0 0 1,1 1-1,12-8 1,-18 13-54,-1 0 0,1 0-1,0 1 1,0-1 0,0 1 0,1 0-1,-1 0 1,0 0 0,0 0 0,1 1-1,-1 0 1,0 0 0,1 0 0,-1 0 0,6 1-1,-9 0 17,1 0 0,-1-1 1,0 1-1,1 0 0,-1 0 0,0 0 0,0-1 0,1 1 0,-1 0 0,0 1 0,0-1 0,0 0 0,0 0 0,0 0 0,-1 1 0,1-1 0,0 0 0,-1 1 0,1-1 1,0 1-1,-1-1 0,1 3 0,0 2 67,1 0 1,-1 1 0,-1-1 0,1 9-1,-3 15 162,-7 44-1,4-43-221,-1 46-1,6-68 6,0 1 0,1-1 0,0 1 0,1-1 0,0 0 0,0 1-1,1-1 1,0 0 0,5 9 0,-5-13 1,0 0 0,0 0 0,0-1 0,1 1 0,-1-1 0,1 0 0,0 0 0,0 0 0,1-1 0,-1 1 1,1-1-1,0 0 0,0-1 0,0 1 0,0-1 0,0 0 0,0 0 0,1 0 0,-1-1 0,8 1 0,0 0-34,1-1 0,-1-1 0,0-1 0,0 0 1,0 0-1,0-1 0,20-6 0,-23 4-66,0 0 1,0 0-1,0-1 0,-1-1 1,0 1-1,0-1 1,0-1-1,14-13 0,-15 11 32,-1 1-1,0-1 1,0 0 0,0 0-1,-1-1 1,-1 1-1,9-22 1,-2-2 91,8-41 0,-10 37-30,40-178 6,-49 212 23,-1 1-2,1-1 1,0 1 0,0-1-1,0 0 1,0 1-1,0 0 1,2-3 0,-3 4-34,1 1 1,-1-1-1,1 1 1,-1-1-1,1 1 1,0 0-1,-1-1 1,1 1-1,0 0 1,-1-1-1,1 1 1,-1 0-1,1 0 1,0 0-1,0 0 1,-1-1-1,1 1 1,0 0-1,-1 0 1,1 1-1,0-1 1,-1 0-1,1 0 1,0 0-1,-1 0 1,1 0-1,0 1 1,-1-1-1,1 0 1,0 1-1,-1-1 1,2 1 0,6 4 156,0 0 0,-1 1 0,1 0 0,-1 1 0,10 10 0,-7-7-62,20 17 1,-6-9-20,0-2 0,2 0 1,0-1-1,0-2 0,42 15 1,-54-22-213,-11-5-201,1 0 0,-1 1 0,0-1 0,0-1-1,0 1 1,0 0 0,4-1 0,-6 0 42,-1 0 1,1 0-1,-1 0 1,1 0-1,-1 0 1,1 0-1,-1 0 1,1-1 0,-1 1-1,0 0 1,1 0-1,-1-1 1,1 1-1,-1 0 1,1-1-1,-1 1 1,0 0-1,1-1 1,-1 1-1,0-1 1,0 1-1,1 0 1,-1-1-1,0 1 1,0-1-1,1 1 1,-1-1-1,0 1 1,0-1-1,0 1 1,0-1-1,0 1 1,0-1-1,0 1 1,0-1-1,0 1 1,0-1-1,0 1 1,0-1-1,0 1 1,0-1-1,0 1 1,-1-1-1,1 1 1,0-1-1,0 1 1,-1-1-1,1 0 1,-5-3-2920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9:5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43 126 1248,'0'0'49,"-1"0"0,1 1-1,-1-1 1,1 0 0,-1 0 0,1 0-1,-1 0 1,0 0 0,1 0 0,-1 0 0,1 0-1,-1 0 1,1 0 0,-1-1 0,1 1-1,-1 0 1,1 0 0,-1 0 0,1-1 0,-1 1-1,1 0 1,0 0 0,-1-1 0,1 1-1,-1 0 1,1-1 0,0 1 0,-1-1 0,1 1-1,0 0 1,-1-1 0,1 1 0,0-1-1,0 1 1,-1-1 0,1 0 0,-3-3 2487,-1-1-1037,-9-7 2858,7 8-2694,6 2-998,2-4 2425,3 5-2639,-1 0 0,0 0-1,1 0 1,-1 1-1,1-1 1,5 1-1,25-3-377,-23 2-22,-1 0-1,1 1 1,17 1 0,5 1 183,0-2-159,59 7 0,-77-5-15,0-1-1,20-2 1,-5 0 6,37-2-82,26 1 149,82 3-101,-86-2-112,106 13 0,-14 4 348,-108-11-290,11 1-137,204 20 339,-225-22-64,0-3 1,84-9-1,-51 2 36,126-10-152,-185 14-42,-25 1 40,1 1 0,16-4 0,37-5 88,-59 8-92,-1 1 1,1-1-1,-1 1 1,11 2 0,6-1-139,19 2 266,-13-1-177,-23-3 498,-10 0 556,-77-26-645,7 2-57,33 13 15,16 4-135,-1 1 0,-38-4 0,52 9-208,1 2 70,0-1 0,1-1 0,-1 0 1,-13-4-1,17 5 12,5 1-48,1 0 0,-1 0-1,1 0 1,-1 0 0,1 0 0,-1 0-1,0 0 1,1 0 0,-1 0 0,1 0-1,-1-1 1,1 1 0,-1 0 0,1 0 0,-1 0-1,1-1 1,-1 1 0,1 0 0,0-1-1,-1 1 1,0-1 0,-3 0 50,2 2 18,5-1 1266,14 0-1305,-12 1-9,-1 0-1,1 0 1,-1 0-1,1 1 0,6 3 1,5 1-8,61 25-143,-42-21 268,1-2 0,59 6 1,165 6-173,-156-14 181,-95-6-163,-2 1-14,0-1 0,0 1 0,0 0-1,0 0 1,0 1 0,-1 0-1,9 4 1,-15-6 71,0 1-34,0 0 0,0 1 1,-1-1-1,1 0 0,0 0 1,-1 0-1,1 0 0,-1 0 0,1 0 1,-1 0-1,0 0 0,1 0 0,-1 0 1,0 0-1,0 0 0,0 0 1,1 0-1,-1 0 0,0-1 0,0 1 1,-2 0-1,-27 14-22,22-12 30,-132 44 186,95-34-145,-81 35 1,107-40-199,9-4-144,1 1-1,0-1 1,0 1 0,0 1 0,-8 6 0,7-4-1933,7-6 1308,1 0-1,-1 0 1,1 0-1,-1 0 1,-3 5-1,6-6 511,-1-1-1,1 1 1,0 0-1,-1 0 1,1 0 0,0 0-1,-1-1 1,1 1-1,0 0 1,0 0 0,0 0-1,0 0 1,-1 0-1,1 0 1,1 0 0,-1 0-1,0 0 1,0-1-1,0 1 1,0 0-1,1 0 1,-1 0 0,0 0-1,1 0 1,0 1-1,6 5-3450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9:5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94 1472,'15'-8'2302,"-14"8"-2150,0 0 1,0 0-1,0-1 0,0 1 1,0 0-1,0-1 0,0 1 0,0-1 1,0 1-1,0-1 0,0 0 1,0 1-1,0-1 0,-1 0 1,1 0-1,0 1 0,0-1 1,-1 0-1,1 0 0,-1 0 1,1 0-1,-1 0 0,1 0 1,-1 0-1,1 0 0,-1 0 0,0 0 1,0 0-1,0 0 0,1-1 1,-2 0 121,0 1 1,0-1-1,0 1 0,0-1 1,0 1-1,0 0 1,0 0-1,0-1 0,0 1 1,-3-1-1,-5-1 276,0 0 1,0 1-1,-17-3 0,9 3-100,7 0-308,0 1 0,0 0 0,-1 1 0,1 0 0,0 1 0,-1 0 1,1 0-1,0 1 0,0 0 0,0 1 0,0 0 0,1 1 0,-1 0 0,-16 10 0,15-7-67,1 0 0,0 1 0,1 0 0,-1 1-1,1 0 1,1 0 0,0 1 0,0 0 0,1 0-1,1 1 1,-10 19 0,3 0 127,1 1 0,1 0 0,2 1-1,2 1 1,-5 37 0,9-43 28,2-1 0,0 0 0,2 0 0,1 0 0,1 0 0,1 0 0,9 28 0,-6-28-4,1 2 176,16 39 0,-20-58-297,0-1-1,0 0 1,1 0 0,1 0 0,-1 0 0,1-1-1,0 0 1,13 11 0,-14-14-56,1-1 1,-1 1 0,1-1-1,0 0 1,0-1-1,0 0 1,0 0-1,0 0 1,0 0-1,1-1 1,-1 0-1,1 0 1,12-1-1,-4-1 58,1 0-1,-1-1 1,0-1 0,24-8 0,-12 2-25,-1-1-1,-1-1 1,0-2 0,-1 0 0,32-24 0,-25 14 54,-1-2 0,-2 0-1,34-40 1,-51 51-104,0-1 0,-1 0 0,-1 0 0,0-1 0,-1 0 0,-1-1 0,0 0 0,-2 0 0,1-1 0,3-30 0,-5 20 5,-2-1-1,0 1 1,-2 0 0,-2-1-1,0 1 1,-8-32-1,7 44-78,-1 0 1,-7-19-1,8 28 12,0 0 1,-1 0-1,1 1 0,-2 0 1,1-1-1,0 2 0,-9-9 1,4 6-24,0 1 0,0 0 0,-1 0 0,1 1 0,-1 1 1,-1 0-1,1 0 0,-1 1 0,0 0 0,-22-4 0,16 5 41,-1 0 1,0 2-1,1 0 0,-1 1 0,0 1 0,0 1 0,1 0 0,-19 5 1,21-2-6,0-1 1,0 2-1,1 0 0,0 1 1,0 0-1,0 1 1,1 0-1,0 1 1,-18 17-1,16-10 40,1 0-1,1 0 1,0 2-1,-12 21 1,-31 75 168,48-96-161,1 1 0,0 0 0,1 1 0,2-1 0,0 1 0,1 0 0,0 0 0,1 28 0,3-33 41,1 0 1,0-1-1,0 1 0,1 0 1,1-1-1,1 0 0,0 0 0,1 0 1,0 0-1,1-1 0,15 22 1,-18-30-32,1 1 0,-1-1 0,1 0 0,0-1 0,0 1 0,0-1 0,1 0 0,-1 0 0,1-1 0,0 0 0,12 5 0,-8-5 19,0 0-1,-1-1 0,1 0 0,0-1 0,0 0 0,0 0 0,14-2 0,0-2 50,-1 0-1,1-2 0,-1-1 0,0-1 1,43-19-1,-43 16-61,-1-2-1,0 0 1,-1-2 0,30-23 0,-42 29-71,0 0 1,0-1-1,-1 1 1,0-2 0,-1 1-1,0-1 1,0 0-1,-1 0 1,-1-1 0,1 0-1,3-14 1,-6 16-4,-1-1 1,0 1-1,-1 0 0,0-1 1,0 1-1,-1-1 0,0 1 1,-1-1-1,0 1 0,-4-16 1,4 19-4,-1 0 1,0 1 0,0-1-1,-1 0 1,1 1-1,-1-1 1,-1 1 0,1 0-1,-1 0 1,1 0-1,-1 1 1,-1 0-1,1-1 1,-1 1 0,1 0-1,-1 1 1,0-1-1,-1 1 1,1 0-1,0 1 1,-1-1 0,0 1-1,1 0 1,-1 0-1,0 1 1,-6-1 0,-5 0-33,0 2 0,0 0 1,1 0-1,-1 2 1,0 0-1,1 1 1,0 0-1,-1 2 1,1 0-1,-20 9 1,13-3 54,0 0 0,1 2 1,1 0-1,0 2 0,1 0 1,-24 23-1,37-31 22,1 0-1,-1 0 1,2 1-1,-9 13 1,12-18 21,0 0 1,1 1 0,-1-1-1,1 1 1,0-1 0,0 0 0,0 1-1,0 0 1,1-1 0,-1 1-1,1-1 1,0 1 0,0 0-1,1 5 1,0-7-11,-1 0 0,1 0 0,0 0 0,0 0 0,0 0 0,0 0 0,1 0 0,-1 0 0,0 0 0,1-1 1,0 1-1,-1-1 0,1 1 0,0-1 0,-1 1 0,1-1 0,0 0 0,0 0 0,0 0 0,0 0 0,0 0 0,1-1 0,-1 1 0,4 0 0,4 1 27,-1-1 0,1 0 0,0-1-1,11 0 1,6-2 31,-1-1 0,0-2 0,0 0 0,0-2 0,-1 0 0,42-20 1,-58 24-75,-1-2 1,1 1 0,-1-1-1,0 0 1,-1 0 0,1-1-1,-1 0 1,0-1 0,0 0-1,-1 0 1,0 0-1,0-1 1,-1 0 0,0 0-1,4-8 1,0-3-87,-2 0 0,0 0 0,-2-1 0,0 0 0,-1 0 0,2-30 1,-5 43 57,-1 0 0,-1 0 0,1 0 0,-1 0 0,0 0 0,-1 0 0,0 0 0,0 0 0,0 0 0,-4-7 1,5 11-9,-1 1 1,1 0 0,0-1 0,-1 1 0,1 0 0,-1-1 0,0 1 0,0 0 0,0 0 0,0 1 0,0-1-1,0 0 1,-1 1 0,1-1 0,0 1 0,-1 0 0,1-1 0,-1 1 0,1 0 0,-1 1 0,0-1-1,1 0 1,-1 1 0,0 0 0,0-1 0,1 1 0,-6 1 0,-1 0-36,1 0 0,0 1 0,0 1 0,0-1 0,0 1 0,0 0 0,-14 9 0,6-2 32,0 1 1,0 0 0,1 2-1,1-1 1,0 2-1,-13 16 1,1 3 119,-36 62-1,56-86-5,1 0-1,0 1 1,0 0-1,1 0 0,0 0 1,-4 22-1,8-30-50,-1 1 0,1 0 1,0-1-1,0 1 0,1 0 0,-1-1 0,0 1 0,1-1 0,-1 1 0,1 0 0,0-1 1,0 1-1,0-1 0,2 3 0,-1-2-6,0-1-1,0 0 1,0 0 0,0 0 0,0 0 0,1-1-1,-1 1 1,0 0 0,1-1 0,0 0 0,-1 1-1,1-1 1,0 0 0,-1 0 0,7 0 0,-2 1 25,1-1 0,-1-1 0,1 0 1,-1 0-1,1 0 0,-1-1 1,10-2-1,4-1 91,25-11-1,-33 10-128,0-1-1,-1 0 1,0-1-1,0 0 0,0-1 1,-1 0-1,0-1 0,-1 0 1,0-1-1,0 0 0,-1-1 1,-1 1-1,0-2 1,0 1-1,8-17 0,-8 11-98,-1 1 0,0-1 1,-1-1-1,-1 1 0,-1-1 0,0 0 0,-1 0 0,-1 0 0,-1-1 0,-1 1 0,-1-21 0,0 33 35,1 1 0,-1 0 0,-1 0 0,1 0 1,0 0-1,-1 0 0,-3-5 0,4 8 23,1 0 1,-2 1 0,1-1 0,0 1-1,0-1 1,0 1 0,-1 0 0,1-1-1,-1 1 1,1 0 0,-1 0 0,1 0-1,-1 0 1,1 0 0,-1 0 0,0 1-1,0-1 1,0 1 0,1-1 0,-1 1-1,0-1 1,0 1 0,0 0-1,-2 0 1,-2 1-9,0 0 0,-1 0 1,1 0-1,0 1 0,0 0 0,0 0 0,0 1 0,1 0 0,-1 0 1,-8 6-1,-2 2-6,0 1 0,-16 17 0,7-3 59,0 0 1,2 2 0,2 1-1,0 0 1,-26 52 0,43-73 28,0 1 0,0 0 0,1 0 0,0 0 0,0 0 0,1 0 0,-1 11 0,3-18-19,0 1 0,0 0 0,0 0 0,0 0 0,0 0 0,1 0-1,-1 0 1,1-1 0,0 1 0,0 0 0,0 0 0,0-1 0,1 1 0,-1-1-1,1 1 1,-1-1 0,1 1 0,0-1 0,0 0 0,0 0 0,0 0 0,0 0-1,0 0 1,1-1 0,-1 1 0,1-1 0,3 2 0,2 1 50,1-1 1,-1-1-1,1 1 0,0-1 1,0-1-1,0 0 0,0 0 1,0-1-1,0 0 0,12-2 1,-5 0-52,0 0 0,0-2 0,0 0 0,28-11 0,-38 12-44,1 0 0,-1-1 0,0 1 0,0-1 0,0 0 0,0-1 0,-1 0 0,0 0 0,0 0 0,0 0 0,0-1 0,-1 0 0,0 0 0,0 0 0,-1 0 0,1-1 0,-1 1 0,-1-1 0,1 0 0,-1 0 0,-1 0 0,1 0 0,-1 0 0,0 0 0,-1 0 1,0-12-1,0 10-70,-1-1 1,-1 0 0,0 1-1,0 0 1,-7-18-1,8 23 57,-1 1 0,1 0-1,-1 0 1,0 0-1,0 0 1,0 0-1,-1 0 1,1 0 0,-1 0-1,1 1 1,-1 0-1,0-1 1,0 1-1,0 0 1,0 0-1,0 0 1,0 1 0,-1-1-1,1 1 1,-5-1-1,1 1-16,0 0-1,0 1 0,0 0 1,0 0-1,0 1 1,0 0-1,1 0 0,-1 1 1,0 0-1,1 0 1,-1 0-1,1 1 0,-11 6 1,-5 3-39,1 2 1,-31 25 0,30-21 147,0 1 1,2 1-1,0 1 0,1 0 1,1 2-1,-28 44 1,44-61-19,-1-1 0,1 0 0,0 1 0,0-1 0,1 1 0,0-1 1,0 1-1,-1 8 0,2-13-24,0 1 0,0 0 1,0-1-1,0 1 0,1 0 1,-1-1-1,0 1 0,1-1 1,-1 1-1,1-1 0,-1 1 1,1-1-1,0 1 0,0-1 1,0 0-1,0 1 0,0-1 1,0 0-1,0 0 0,0 1 1,0-1-1,0 0 0,1 0 1,-1-1-1,0 1 0,1 0 1,-1 0-1,1-1 0,-1 1 1,1 0-1,-1-1 0,1 0 1,3 1-1,1 0 35,0-1 1,0 0-1,0 0 0,0 0 1,0-1-1,0 0 0,8-2 1,40-15 151,-49 17-185,13-6 15,0-1-1,0 0 1,-1-1 0,0-1 0,17-13 0,-26 17-61,0-1 0,-1 0 1,0 0-1,0-1 0,0 1 0,-1-2 1,0 1-1,-1-1 0,0 0 0,-1 0 1,7-18-1,-6 12-54,-1-1-1,-1 0 1,0 0 0,-2-1-1,1 1 1,-2-17 0,-1 24 37,1-1 0,-1 1 0,-1-1 0,0 1 0,0 0 0,-1 0 0,0 0 0,-1 0 0,0 1 0,0-1 0,-11-15 0,13 21 9,0 1 1,0-1-1,-1 1 1,0-1-1,1 1 1,-1 0-1,0 0 1,0 0-1,0 0 1,0 1-1,0-1 1,0 1-1,-1 0 1,1 0-1,0 0 1,-1 0-1,1 1 1,-1-1-1,1 1 0,-1 0 1,1 0-1,-6 1 1,2 0 2,0 0 1,1 1-1,-1 0 0,1 1 1,-1-1-1,1 1 0,0 0 1,0 1-1,0-1 1,-7 7-1,0 1 11,0 1-1,1 1 1,0 0 0,1 1 0,1 0 0,-17 30-1,11-13 122,2 0 0,-16 51 0,25-67 0,1 0-1,0 0 0,2 0 0,0 0 1,-1 25-1,4-34-53,-1-1 0,1 0 1,-1 0-1,2 0 0,-1 1 0,0-1 0,1 0 1,4 8-1,-4-10-16,0 0 0,0 0 0,0-1 0,0 1 0,1 0 0,-1-1 0,1 0 0,0 1 0,0-1 0,-1 0 0,1 0 0,1-1 0,-1 1 0,5 1 0,-1-1 32,0 0 0,1 0-1,-1-1 1,1 0 0,-1 0 0,1-1-1,8 0 1,1-1 15,34-8 0,-38 6-71,0 0 0,0-1 0,-1-1 1,0 0-1,0-1 0,0-1 1,17-11-1,-21 12-53,-1 1-1,-1-2 1,1 1 0,-1-1-1,0 0 1,-1 0 0,1 0 0,-1-1-1,-1 0 1,0 0 0,0 0-1,4-11 1,-4 4-62,0-1 0,-1 0 0,0-1 0,-1 1 0,-1-23 0,-1 29 41,-1-1 0,1 1 0,-2 0 0,0 0 0,0 0 0,-1 0 0,0 0 1,0 1-1,-10-18 0,12 25 37,-1-1 1,0 0-1,-1 0 0,1 1 1,0-1-1,-1 1 1,1 0-1,-1 0 0,0 0 1,1 0-1,-1 0 1,0 1-1,0-1 0,-1 1 1,1 0-1,-4-2 1,4 3 14,0-1 1,0 1 0,-1-1-1,1 1 1,0 0 0,0 0-1,-1 1 1,1-1 0,0 1-1,0-1 1,0 1 0,0 0-1,0 0 1,0 1-1,0-1 1,0 1 0,0-1-1,0 1 1,1 0 0,-5 3-1,-1 2 13,1 0 0,0 0-1,0 1 1,-12 16-1,13-15-5,1 1-1,-1 0 0,1 0 0,1 0 1,0 0-1,0 1 0,-2 14 0,5-19 31,0 1 0,0-1-1,1 1 1,-1-1 0,2 1-1,-1-1 1,1 1 0,0-1-1,0 0 1,1 1 0,-1-1-1,2 0 1,4 11 0,6 3 28,-6-10-21,-1 1 0,8 16-1,-13-25-13,0 0 0,-1-1-1,1 1 1,0 0 0,-1 0-1,0-1 1,1 1 0,-1 0-1,0 0 1,0 0 0,0 0-1,0 0 1,0 0 0,0 0-1,0-1 1,-1 1 0,1 0-1,-1 0 1,1 0 0,-1-1-1,0 1 1,-1 2 0,0-2 23,-1 1 1,1-1-1,-1 0 1,1 0-1,-1 0 1,0-1-1,0 1 1,0-1-1,0 1 1,0-1-1,0 0 1,0 0-1,-4 0 1,-6 2 84,-23 0 0,34-3-126,-9 0-7,0 0 0,-1 0 1,1-1-1,0-1 1,-1 0-1,-18-6 1,26 7-20,-1-1 1,1 1-1,0-1 1,1 0-1,-1 0 1,0-1 0,1 1-1,-1-1 1,1 1-1,-1-1 1,1 0-1,0 0 1,1-1 0,-1 1-1,0-1 1,1 1-1,0-1 1,0 0-1,0 0 1,-2-4 0,4 5-3,-1 0 0,1 0 0,0 1 0,-1-1 1,1 0-1,1 0 0,-1 0 0,0 0 0,1 0 1,-1 1-1,1-1 0,0 0 0,0 1 0,0-1 1,0 0-1,0 1 0,1-1 0,-1 1 0,1 0 1,0-1-1,-1 1 0,1 0 0,0 0 0,0 0 1,3-2-1,1-1-2,0 1-1,0 0 1,0 1 0,0-1 0,1 1 0,-1 0 0,1 1-1,12-4 1,-6 3-4,1 1-1,-1 1 1,1 0-1,-1 1 1,1 0-1,13 3 0,-19-2 52,-1 0-1,1 1 1,-1 0-1,1 0 1,-1 1-1,0 0 1,0 0-1,0 1 0,0 0 1,-1 0-1,1 0 1,5 6-1,-10-8 19,0 0 1,-1-1-1,1 2 0,0-1 0,-1 0 1,1 0-1,-1 0 0,2 4 0,-3-4-19,1-1 0,-1 0 0,0 0 0,0 1-1,1-1 1,-1 0 0,0 0 0,0 1 0,0-1 0,-1 0 0,1 1-1,0-1 1,0 0 0,-1 0 0,1 0 0,-1 1 0,1-1-1,-1 0 1,1 0 0,-1 0 0,-1 2 0,-3 2 38,0 0 1,0 0 0,0 0-1,0-1 1,-1 1-1,0-1 1,0-1 0,0 1-1,-11 4 1,-65 20 197,68-24-238,2 0-17,-1 0 61,0-1-1,-20 4 0,30-7-79,-1 1-1,1-1 0,-1 0 1,0 0-1,1-1 1,-1 1-1,0-1 0,1 1 1,-1-1-1,1 0 0,-1-1 1,1 1-1,-7-4 1,10 5 1,-1-1 0,0 1 0,0-1 0,0 0 1,0 1-1,1-1 0,-1 0 0,0 1 0,0-1 1,1 0-1,-1 0 0,1 0 0,-1 0 0,1 1 0,-1-1 1,1 0-1,-1 0 0,1 0 0,0 0 0,0 0 1,-1 0-1,1 0 0,0 0 0,0 0 0,0 0 1,0 0-1,0 0 0,0 0 0,0 0 0,1 0 1,-1 0-1,0 0 0,1-2 0,0 1-7,0 0-1,1-1 1,-1 1-1,1 0 1,0 0-1,-1 0 0,1 1 1,0-1-1,0 0 1,0 1-1,0-1 1,4-1-1,1 0 30,0-1 1,1 2-1,-1-1 0,1 1 0,0 0 0,0 1 0,0 0 0,14 0 1,2 1 86,37 6 0,-54-5-36,1 0-1,0 1 1,-1 0-1,9 3 0,-14-4-40,-1-1-1,0 1 1,1 0 0,-1-1-1,0 1 1,0 0-1,0 0 1,0 0-1,0 0 1,0 0 0,0 0-1,2 2 1,-3-2-1,0 0 0,0 0 1,1-1-1,-1 1 0,0 0 1,0 0-1,0-1 0,0 1 1,0 0-1,0 0 0,0 0 0,0-1 1,0 1-1,-1 0 0,1 0 1,0-1-1,0 1 0,-1 0 1,1-1-1,0 1 0,-1 0 1,1-1-1,-1 1 0,1 0 1,-1 0-1,-3 3 28,0 0 1,0 0 0,0 0-1,0-1 1,0 0-1,-1 0 1,-9 5 0,-36 13 153,45-19-166,-2 1 6,-1 0 0,1-1 0,-12 2 0,18-4-43,-1 0 0,1 1 0,-1-1 0,1 0 0,-1 0 0,1 0 0,-1 0 0,1-1 0,-1 1 0,1 0 0,0-1 0,-1 1 0,1 0 0,-1-1 0,1 0 0,0 1 0,-1-1 0,1 0 0,0 0 0,0 0 0,0 0 0,0 0 0,0 0 0,-1-1 0,1 1-7,1 0 0,0 0 0,0 1 0,0-1 0,0 0-1,0 0 1,0 0 0,0 0 0,0 0 0,0 0 0,0 0 0,0 0-1,1 0 1,-1 1 0,0-1 0,1 0 0,-1 0 0,0 0 0,1 1 0,-1-1-1,1 0 1,0 0 0,-1 1 0,1-1 0,-1 0 0,1 1 0,1-2-1,-2 2 18,3-2-23,0-1 0,0 1 0,0 0 0,1 0 0,-1 0 1,1 0-1,-1 1 0,1-1 0,0 1 0,0 0 1,5-1-1,5 0-43,24-1 0,-30 3 6,3-1 30,6 0 17,21 2 1,-34-1 44,1 0 0,-1 1 0,0 0 0,-1 0 0,1 0 0,0 0 0,0 1 0,0-1-1,-1 1 1,1 0 0,3 2 0,-6-3-16,0 0-1,0 0 1,-1 0 0,1-1-1,0 1 1,0 0 0,-1 0-1,1 0 1,0 0-1,-1 0 1,1 0 0,-1 0-1,1 0 1,-1 1-1,0-1 1,1 0 0,-1 0-1,0 0 1,0 0 0,0 0-1,0 1 1,0-1-1,0 0 1,0 0 0,0 0-1,-1 0 1,1 1 0,0-1-1,-1 0 1,1 0-1,-1 0 1,1 0 0,-1 0-1,-1 2 1,-1 2 55,-1 0 0,0 0 0,0 0 0,-1 0 0,-5 4 0,-6 5 55,10-8-56,-1 0 1,1-1-1,-1 1 1,0-1-1,0-1 1,0 0-1,-13 6 1,15-8-43,-1-1-1,1 0 1,-1 0 0,1 0 0,-1-1-1,1 1 1,-1-1 0,-7-1 0,11 0-29,0 1 1,0 0-1,0 0 1,1-1-1,-1 1 1,0-1-1,1 0 1,-1 1-1,0-1 1,1 0-1,-1 0 1,1 0-1,-1 0 1,1 0 0,-1 0-1,1 0 1,0-1-1,0 1 1,-1 0-1,1-1 1,0 1-1,0-1 1,0 0-1,1 1 1,-1-1-1,0 0 1,1 1-1,-2-4 1,2 4-14,0-1 0,0 1 1,0 0-1,1-1 0,-1 1 0,0-1 1,0 1-1,1 0 0,-1-1 0,1 1 1,-1 0-1,1 0 0,-1-1 0,1 1 1,0 0-1,0 0 0,0 0 0,-1 0 1,1 0-1,0 0 0,0 0 0,0 0 1,1 0-1,-1 0 0,0 1 0,0-1 1,2 0-1,3-2-27,-1 1 0,1-1 0,-1 1 0,11-1 0,-7 1 34,1 0 0,0 1 1,0 1-1,-1 0 0,17 1 0,-22-1 20,-1 1 0,0-1-1,0 1 1,0 0-1,0-1 1,0 1 0,0 1-1,0-1 1,0 0 0,-1 1-1,1-1 1,0 1-1,-1 0 1,1 0 0,-1 0-1,0 0 1,1 1 0,-1-1-1,0 0 1,3 6 0,-5-6 7,1 0 1,0 0 0,-1 1 0,1-1 0,-1 0-1,0 0 1,0 1 0,0-1 0,0 0-1,0 1 1,0-1 0,-1 0 0,1 0 0,-1 1-1,1-1 1,-1 0 0,0 0 0,0 0 0,0 0-1,0 0 1,0 0 0,-3 2 0,1 1 25,0-1 0,0 0 1,-1-1-1,0 1 0,0-1 0,0 1 0,0-1 1,0 0-1,-6 2 0,3-2-22,0 0 1,0 0-1,0 0 0,0-1 0,-1-1 1,1 1-1,-1-1 0,-13 0 0,18-1-42,-1 0 1,0 0-1,0-1 0,1 1 0,-1-1 0,0 0 0,1 0 0,-1-1 0,0 1 1,1-1-1,0 1 0,-1-1 0,1 0 0,0 0 0,0-1 0,0 1 0,0-1 1,1 1-1,-5-7 0,2 2-52,0 0 0,1 0 1,-1-1-1,2 1 0,-1-1 0,1 0 1,1 0-1,-1 0 0,1-1 0,-1-11 1,3 31-119,1-4 325,1-7 144,20-35-808,54-65 1,-49 71-1717,1 1 0,39-31 0,-59 53 717,1 0 0,-1 1 0,2 0 0,-1 1 0,15-6 0,3 1-1421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0:04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7456,'0'-12'3392,"5"4"-2944,-5 3-320,0 10-160,3-5-256,2 0 160,0 0-864,3 0 544,6 0-2336,9 0 1536</inkml:trace>
  <inkml:trace contextRef="#ctx0" brushRef="#br0" timeOffset="1">351 124 3808,'22'-20'1728,"1"0"-1504,-10 8 800,1 4-608,4-12-96,0 8-192,-4-8-1088,4 9 512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0:0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8320,'0'-20'3744,"27"0"-3232,-14 8 896,2 7-864,1-6-64,3 2-320,-1-2-896,5 7 384</inkml:trace>
  <inkml:trace contextRef="#ctx0" brushRef="#br0" timeOffset="1">441 29 7968,'-3'-9'3616,"-2"-7"-3136,0 13 288,10 6-512,-5-6-1088,13 6-7808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0:06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435 276 2976,'-49'-48'7418,"42"43"-6715,0 0-1,0 0 0,0 0 0,-1 1 1,-12-5-1,16 7-465,-1 1 0,1-1-1,-1 1 1,0 0 0,0 0 0,1 1 0,-1-1 0,0 1 0,0 0-1,0 0 1,-6 2 0,2 0-92,-1 2 0,1-1-1,0 1 1,0 0 0,1 1-1,-1 0 1,1 1 0,0-1 0,0 2-1,1-1 1,0 1 0,0 0 0,0 0-1,1 1 1,0 0 0,1 0-1,-1 1 1,2-1 0,-1 1 0,1 0-1,-4 16 1,6-18-79,0-1-1,1 1 1,0 0 0,0 0 0,1 0-1,0 0 1,0 0 0,1 0-1,0 0 1,0 0 0,0 0 0,1 0-1,0 0 1,1-1 0,-1 1-1,5 7 1,0-2 26,0 0 0,1-1-1,0 0 1,0 0 0,2 0-1,-1-1 1,15 11 0,-16-15-61,0 0 1,0-1-1,1 0 1,-1-1 0,1 0-1,0 0 1,1-1 0,-1 0-1,1 0 1,-1-1-1,1-1 1,0 1 0,0-1-1,-1-1 1,1 0-1,11-2 1,14-2 34,0-3 0,-1-1 0,38-13 0,-53 15-30,1 0-11,-2 1 42,20-9 1,-32 11-54,0 1 1,0-2 0,-1 1-1,0-1 1,1 0 0,-1 0 0,5-6-1,-3 2-31,0 0-1,-1 0 0,-1 0 0,1-1 0,-1 0 1,-1 0-1,0-1 0,0 1 0,0-1 1,-2 0-1,1 0 0,-1 0 0,0 0 0,0-19 1,-3 5-4,0 0 1,-1 0-1,-1 0 1,-2 1-1,-8-28 1,9 40 7,0 0 0,-1 0 0,0 1 1,-1 0-1,0 0 0,-1 1 0,0-1 0,0 1 0,-1 1 1,0 0-1,-1 0 0,0 0 0,0 1 0,0 1 0,-1-1 1,0 1-1,0 1 0,-17-6 0,17 7 13,1 1-1,-1 0 0,-1 1 1,1 0-1,0 1 1,0 0-1,-1 0 1,1 1-1,0 0 1,-1 1-1,1 1 0,0-1 1,0 2-1,0-1 1,0 1-1,0 1 1,0 0-1,1 0 1,0 1-1,0 0 1,-9 7-1,8-4 65,0 1 0,0 0 1,1 1-1,0 0 0,1 1 0,0 0 0,-8 15 1,5-5 70,0 1 1,2 0-1,-9 29 1,15-42-95,1 0 1,0 1-1,1-1 1,0 0-1,0 1 1,1-1-1,1 1 1,-1-1 0,1 1-1,1-1 1,0 1-1,0-1 1,7 17-1,-6-20-21,0 0 0,-1-1 1,2 0-1,-1 1 0,1-1 0,0-1 0,0 1 0,0 0 1,0-1-1,1 0 0,0 0 0,0-1 0,0 1 1,0-1-1,1 0 0,-1 0 0,1-1 0,0 1 1,-1-1-1,1-1 0,0 1 0,7 0 0,8 0 61,1-2 0,-1 0 0,0-1 0,0-1 0,26-7 0,-30 6-133,0-1 0,0-1 0,0-1 0,16-7 0,-23 8 4,-1 0 0,1-1-1,-1 0 1,0-1 0,-1 1 0,0-2-1,15-15 1,-16 13 41,0 0-1,0-1 0,-2 0 0,1 0 1,-1-1-1,-1 1 0,0-1 0,-1 0 1,0 0-1,0 0 0,-2 0 0,1-1 1,-2 1-1,1-1 0,-2 1 0,0 0 1,0-1-1,-1 1 0,-4-15 1,4 21-7,0 0 1,0 1-1,0-1 1,-1 0-1,0 1 1,0 0 0,0 0-1,-1 0 1,0 0-1,0 0 1,0 1-1,0-1 1,-1 1 0,-5-4-1,4 4-12,-1 0 1,0 0-1,0 1 0,0 0 0,0 1 0,0-1 1,-1 1-1,1 1 0,-1-1 0,-9 1 0,3 0 42,-1 1 0,1 1-1,0 1 1,0 0-1,0 0 1,0 2-1,0-1 1,1 2 0,0 0-1,0 1 1,0 0-1,-13 8 1,5 1 86,0 1 0,1 1 0,1 1-1,0 0 1,2 1 0,0 1 0,1 1 0,1 1 0,-24 44 0,35-58-40,1 1 0,0-1 1,0 1-1,0 0 1,1-1-1,1 1 1,-1 0-1,1 0 1,1 1-1,0-1 0,0 0 1,1 0-1,0 0 1,1 0-1,0 0 1,0-1-1,0 1 1,1 0-1,1-1 0,0 0 1,0 0-1,0 0 1,10 13-1,-11-18-36,0 0 0,1 0-1,-1-1 1,0 1 0,1-1 0,0 0-1,-1 0 1,1 0 0,0 0 0,0-1-1,0 1 1,0-1 0,0 0 0,0-1-1,0 1 1,1-1 0,-1 1-1,0-1 1,0 0 0,7-2 0,8 0-4,0-2 1,0 0-1,21-8 1,-40 12-25,26-8-158,41-19 0,-60 23 114,1 0 1,0-1 0,-1 0 0,0 0-1,0 0 1,-1-1 0,1 0 0,-1 0-1,7-11 1,-8 9 20,0 0-1,-1 0 1,-1-1-1,1 0 1,-1 0 0,-1 0-1,1 0 1,-2 0-1,1 0 1,-1 0-1,-1-1 1,0-11 0,0 14-3,-1 0 0,0 1 0,-1-1 1,1 0-1,-1 0 0,-1 0 1,1 1-1,-1-1 0,0 1 0,-1 0 1,0 0-1,1 0 0,-2 1 1,1-1-1,-1 1 0,0 0 0,0 0 1,-11-8-1,8 8 1,1 1 0,-1 0 0,1 0 0,-1 0-1,0 1 1,0 0 0,-1 1 0,1 0 0,-1 0 0,1 1 0,-1 0 0,1 0-1,-1 1 1,-12 1 0,7 1 29,0 1 0,1 0 0,0 1-1,0 1 1,0 0 0,-21 11 0,1 4 168,-31 24-1,33-21 110,2 0 0,-42 46 1,66-65-243,1 1 0,0 0 1,0 1-1,0-1 0,1 1 1,-1 0-1,2 0 1,-5 11-1,6-14-16,0 0-1,1 0 1,-1 1-1,1-1 1,0 0 0,0 0-1,0 0 1,0 0-1,1 0 1,-1 0-1,1 0 1,0 0 0,0 0-1,0 0 1,0 0-1,0-1 1,1 1-1,-1 0 1,1-1 0,0 1-1,2 2 1,0-1 9,0 1-1,1-1 1,0 0 0,0 0-1,0-1 1,0 1 0,1-1-1,0-1 1,-1 1 0,1-1-1,0 0 1,0 0 0,0 0 0,0-1-1,0 0 1,1 0 0,10-1-1,4 0-17,1-1 0,0-2-1,39-8 1,-27 3-116,50-19 0,-70 21 55,-1 0-1,1-1 1,-1 0-1,-1-1 1,0 0-1,16-14 0,-25 19 16,0 0 0,0 0 0,0-1 0,0 1 0,-1-1 0,5-8-1,-7 11 15,1-1-1,0 0 0,0 0 0,-1 0 0,1 0 1,-1 0-1,0 0 0,0 0 0,0 0 0,0 0 0,0 0 1,0 0-1,0 0 0,0 0 0,-1 0 0,1 0 1,-1 0-1,0-2 0,-1 1-18,0 0 0,1 1 0,-1-1 0,0 1 0,0 0 0,0-1 0,-1 1 0,1 0 0,-1 0 0,1 1 0,-1-1 0,1 0 0,-1 1 0,0 0 0,0-1 0,0 1 0,0 0 0,0 1 0,0-1 0,0 0 0,0 1 0,0 0 0,-4-1 0,-3 1-32,0 0 1,0 1-1,0 0 0,0 1 1,-19 5-1,12-1 55,0 1-1,0 1 1,-26 17 0,27-16 49,5-3 84,1 1-1,0 0 1,0 1 0,0 0 0,1 1-1,0 0 1,1 0 0,-13 19 0,20-27-106,1 0 1,-1-1 0,1 1 0,0 0 0,-1-1-1,1 1 1,0 0 0,-1-1 0,1 1 0,0 0-1,0 0 1,0-1 0,0 1 0,0 0 0,-1 0-1,1 0 1,1-1 0,-1 2 0,0-1-2,0-1 1,1 1-1,-1-1 1,0 0 0,0 1-1,1-1 1,-1 0-1,0 1 1,1-1-1,-1 0 1,1 1-1,-1-1 1,0 0-1,1 0 1,-1 1-1,1-1 1,-1 0 0,1 0-1,-1 0 1,1 0-1,0 1 1,2-1 25,0 0-1,0 0 1,0 0 0,0 0 0,0-1 0,0 1-1,0-1 1,5-2 0,20-9-65,33-20-1,-36 18-23,3-3-11,-18 11-30,1-1 0,15-6 0,-26 13 93,0 0 0,0 0 1,0 0-1,1 0 0,-1 0 1,0 0-1,0 0 0,0 0 1,0 0-1,0 0 0,0 0 1,0 0-1,1 0 0,-1 0 1,0 0-1,0 0 0,0 0 1,0 0-1,0 0 0,0 0 1,1 0-1,-1 0 0,0 0 1,0 0-1,0 0 0,0 0 1,0 0-1,0 0 0,0 0 1,1 0-1,-1 0 1,0 0-1,0 0 0,0 0 1,0 0-1,0 1 0,0-1 1,0 0-1,0 0 0,0 0 1,0 0-1,0 0 0,1 0 1,-1 0-1,0 0 0,0 1 1,0-1-1,0 0 0,0 0 1,0 0-1,0 0 0,0 0 1,0 0-1,0 1 0,0-1 1,0 0-1,0 0 0,0 0 1,0 0-1,0 0 0,0 0 1,0 0-1,-1 1 1,1-1-1,0 0 0,0 0-9,-25 16-86,21-13 85,-12 10 213,-26 15 0,37-25-172,1-1 0,0 0 0,-1 0 0,1 0 1,-1-1-1,1 1 0,-1-1 0,0 0 0,0 0 0,0-1 0,1 1 0,-7-1 0,9-1-38,1 1 0,-1-1-1,0 0 1,0 1 0,1-1 0,-1 0-1,1 0 1,-1 0 0,1 0 0,-1 0-1,1-1 1,0 1 0,-1 0 0,1-1-1,0 1 1,0-1 0,0 1 0,0-1-1,0 1 1,0-1 0,1 0 0,-1 1-1,0-1 1,1 0 0,-1 0 0,1 1-1,-1-4 1,1 1-45,-1 0-1,1 0 0,0 1 1,0-1-1,0 0 1,0 0-1,1 0 0,-1 0 1,1 1-1,0-1 0,0 0 1,2-4-1,-2 8 46,0-1-1,-1 0 0,1 0 1,0 1-1,0-1 0,0 0 1,0 1-1,-1-1 0,1 1 1,0-1-1,0 1 1,0 0-1,0-1 0,0 1 1,0 0-1,0 0 0,0 0 1,0 0-1,0-1 0,0 1 1,1 1-1,-1-1 1,0 0-1,0 0 0,0 0 1,0 0-1,0 1 0,0-1 1,0 1-1,1 0 0,3 1 12,-1 0-1,1 0 0,0 0 1,5 5-1,1 0-22,9 10 298,-19-17-260,-1 1 0,0-1 0,1 1 0,-1-1 0,1 1 0,-1 0 0,0-1 0,0 1 1,1 0-1,-1-1 0,0 1 0,0 0 0,0-1 0,0 1 0,1 0 0,-1 0 0,0-1 0,0 1 0,-1 0 0,1-1 0,0 1 1,0 0-1,0 0 0,0-1 0,-1 1 0,1 0 0,0-1 0,0 1 0,-1 0 0,0-1-9,1 1-1,-1-1 0,1 1 1,-1-1-1,1 0 1,-1 0-1,1 1 0,-1-1 1,1 0-1,-1 0 1,1 0-1,-1 0 1,0 1-1,1-1 0,-1 0 1,1 0-1,-1 0 1,1 0-1,-1 0 0,0 0 1,1-1-1,-1 1 1,1 0-1,-1 0 1,1 0-1,-1 0 0,0-1 1,1 1-1,-1 0 1,1-1-1,-1 1 0,1 0 1,0-1-1,-1 1 1,1-1-1,-1 1 0,1 0 1,0-1-1,-1 1 1,1-1-1,0 1 1,-1-1-1,1 1 0,0-2 1,-2-3-75,1 0 0,0 0 0,1 0 0,-1 0-1,1 0 1,0 0 0,1 0 0,-1 0 0,1 0 0,0 0 0,2-7 0,-3 10 34,1 0 0,-1 0 0,1 1 0,0-1 0,0 0 0,0 0-1,0 0 1,0 1 0,0-1 0,0 0 0,0 1 0,1-1 0,-1 1 0,1 0 0,-1-1 0,1 1 0,-1 0 0,1 0 0,0 0 0,0 0 0,0 0 0,-1 1 0,1-1 0,0 0 0,0 1 0,0-1-1,0 1 1,0 0 0,0 0 0,0 0 0,3 0 0,4 1-272,0 1 0,-1 0 0,1 1 0,0 0 0,10 6 0,28 9-3152,-5-10-1141,3 0 1419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0:07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1164 832,'-3'2'85,"-1"1"1,1-1-1,-1 0 0,1 1 1,0 0-1,0 0 0,0 0 1,0 0-1,0 0 0,-3 7 1,4-6 138,0-1 0,0 0 0,0 0 1,0 0-1,0 0 0,-1 0 0,1-1 0,-1 1 1,0-1-1,0 1 0,-4 1 0,-7 5 910,-20 8-1,10-5 0,18-9-646,0-1 1,0 0-1,0 0 1,-9 1-1,10-2 328,-1 0-1,0 1 1,-9 3 0,8 0 2523,15-6-1067,20-9-531,5-5-1177,-1-2 0,-1-1 1,0-1-1,36-32 0,-24 17-135,88-54 0,56-8 12,66-17 35,-96 48-135,-80 34-184,-43 17-93,179-76 106,-157 62-155,93-59 1,-77 35 54,-24 17 6,78-44 0,-75 56-112,102-31 0,-81 30 100,23 0-35,-16 4-8,-28 5 35,70-23-121,-102 31 55,-8 2 27,1 1 0,14-9 1,2 2-124,-12 5 86,-12 5 16,0-1 1,-1 1-1,1 1 1,0-1-1,6 0 1,-7 0 14,1 1 0,0-1 0,-1 1-1,1-1 1,-1 0 0,6-3 0,4-1 10,0 0 0,1 0 0,19-3-1,21-7-236,-53 14-232,-4 0 104,-12 1-95,-24 2 154,-125 17 72,118-11 230,-2-2 0,-69 0 0,110-6 26,5 0-36,0 1 1,0-1-1,0 0 0,0 0 0,0 0 1,0 0-1,-1 0 0,1-1 0,0 1 1,0-1-1,0 1 0,0-1 1,0 0-1,0 0 0,0 0 0,1 0 1,-3-2-1,4 3-18,-1 0-1,1-1 1,0 1-1,0-1 1,0 1 0,0-1-1,0 1 1,1-1-1,-1 1 1,0-1 0,0 1-1,0 0 1,0-1-1,0 1 1,1-1 0,-1 1-1,0 0 1,0-1-1,1 1 1,-1-1 0,0 1-1,0 0 1,1-1-1,-1 1 1,0 0 0,1 0-1,-1-1 1,1 1-1,-1 0 1,15-10-156,-14 9 143,14-8-25,1 1 0,0 1 0,0 0 1,1 1-1,0 1 0,18-4 0,5 2 115,60-3 0,-77 9 94,29 2 0,-45-1-22,0 1-1,0 0 1,0 1-1,0 0 1,0 0-1,0 0 1,0 1-1,7 4 1,-12-6-85,0 0 0,0 1 0,-1-1 0,1 0 0,0 1 0,-1-1 0,1 1 1,0 0-1,-1-1 0,0 1 0,1 0 0,-1 0 0,0 0 0,0 0 1,0 0-1,0 0 0,-1 0 0,1 0 0,0 0 0,-1 1 0,0-1 0,1 0 1,-1 0-1,0 3 0,-1 0-1,1-1 0,-1 0 0,0 0 0,0 0 0,-1-1 1,1 1-1,-1 0 0,0 0 0,0-1 0,0 1 0,0-1 0,-6 7 0,-46 45 189,33-34-2346,-32 38-1,31-26-277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0:0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9792,'0'-3'4448,"26"-5"-3872,-7 4-512,-3-1-160,12-6 96,4 3 32,3 1-1632,1 2 864,9 2-4000,-5 6 2624</inkml:trace>
  <inkml:trace contextRef="#ctx0" brushRef="#br0" timeOffset="1">1232 69 8064,'31'-9'3648,"9"1"-3168,-12 5 352,4 3-544,8-9-320,0 4 0,10-6-2272,-1 8 1248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0:00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8640,'27'-8'3904,"32"-4"-3392,-32 7-2016,0 5 704,12-8-2368,3 8 1792</inkml:trace>
  <inkml:trace contextRef="#ctx0" brushRef="#br0" timeOffset="1">1107 162 9056,'19'-5'4096,"65"-4"-3552,-47 6-3744,-2 3 1632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0:0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7136,'14'3'3232,"59"2"-2816,-42-5-1888,1 4 704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0:0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2720,'0'-5'8106,"17"5"-10335,20-4-2587,-12 1 2603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7:5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5 7808,'-2'-4'4382,"5"12"580,2 5-1378,-3 1-3334,-5 37 1556,-10 58 0,5-48-991,-17 79 493,18-104-1139,-18 71 487,24-103-503,1-4-149,0 0 0,0 0 0,-1 0 0,1 0 0,0 0 1,0 0-1,0 1 0,0-1 0,0 0 0,0 0 0,0 0 1,0 0-1,0 0 0,0 0 0,0 0 0,0 0 1,0 1-1,0-1 0,0 0 0,0 0 0,0 0 0,0 0 1,0 0-1,0 0 0,0 0 0,0 0 0,0 0 0,0 1 1,1-1-1,-1 0 0,0 0 0,0 0 0,0 0 0,0 0 1,0 0-1,0 0 0,0 0 0,0 0 0,0 0 1,0 0-1,0 0 0,1 0 0,-1 1 0,0-1 0,0 0 1,0 0-1,0 0 0,0 0 0,1 0-36,5-6-181,6-5 220,0 1 0,1 1 1,0 0-1,1 1 0,0 0 0,0 1 0,1 0 1,-1 1-1,2 1 0,-1 1 0,0 0 1,1 1-1,24-2 0,-26 4 237,0 1 0,1 1 1,26 5-1,-35-5-149,0 1 1,0-1-1,0 1 1,0 1-1,0-1 1,-1 1-1,1 0 1,-1 0-1,0 1 1,1-1-1,5 7 1,-9-9-63,-1 1 0,0-1 0,0 0 0,0 1 0,0-1 0,0 1 0,0-1 1,0 1-1,-1 0 0,1-1 0,-1 1 0,1 0 0,-1-1 0,1 1 0,-1 0 0,0 0 0,0-1 0,0 5 1,0-4-5,-1 0 0,0 1 1,1-1-1,-1 0 0,0 1 1,0-1-1,-1 0 0,1 0 1,0 0-1,-1 0 1,1 0-1,-3 2 0,-3 2-5,1 0 0,-1-1-1,0 0 1,0 0 0,-1-1-1,1 0 1,-11 4 0,0-1-106,0-1 0,-1 0 1,1-1-1,-30 3 0,38-7-409,-1-1 0,1 0-1,-1 0 1,1-1 0,-1-1-1,1 1 1,0-2 0,0 1-1,0-2 1,-10-3 0,10 2-1036,1 0 0,-1 0 1,-14-12-1,4 2-996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9:59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6304,'3'-5'2848,"2"-2"-2464,-5 2 1216,10 10-960,-2-10 224,6 5-512,-1-3-224,0 3-64,0-5-160,6 10 64,-6-5-192,5 3 128,1 2-1152,-1-2 672,3-3-3840,8 4 2464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09:5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6400,'9'-5'2880,"14"-2"-2496,-15 2 416,1 10-512,1-5-96,3 4-128,0-1-352,1 5 160,4 0-1152,3 4 704</inkml:trace>
  <inkml:trace contextRef="#ctx0" brushRef="#br0" timeOffset="1">625 131 3552,'18'-6'1632,"4"-2"-1440,-14 3 288,2 10-320,-1-5-224,4 0 32,2 0-1536,-2 3 832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0:00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8384,'13'-20'3808,"18"4"-3328,-22 8-224,4 8-256,5-4-448,1 4 256,7 0-3136,6 9 1792</inkml:trace>
  <inkml:trace contextRef="#ctx0" brushRef="#br0" timeOffset="1">1137 34 6464,'31'-8'2944,"-4"-4"-2560,-12 4-192,-2 8-192,1-5-1632,4 5 896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0:0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 3904,'-8'-11'7557,"9"11"-7224,0 1 0,0 0 0,0-1 1,0 1-1,0 0 0,-1 0 0,1 0 0,0 0 0,-1 0 1,1 0-1,0 0 0,-1 0 0,1 0 0,-1 0 0,1 0 1,-1 2-1,6 19 2371,-6-20-2853,1 1 0,-1-1 1,0 0-1,0 0 0,1 0 1,-1 1-1,1-1 0,0 0 0,0 0 1,-1 0-1,1 0 0,1 0 1,-1 0-1,0-1 0,0 1 1,2 2-1,5 3-1344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0:09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6816,'-3'0'3072,"6"5"-1664,-3-2-64,5 0-480,4 2-800,1-1-1536,3 1 768,-5-5-3136,5 3 2144</inkml:trace>
  <inkml:trace contextRef="#ctx0" brushRef="#br0" timeOffset="1">320 66 7648,'-5'0'3456,"13"3"-608,2 2-2720,-1-2-1120,4 0 544,0 2-3424,2-1 2144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0:10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6720,'4'4'3040,"14"3"-2624,-13-7 1728,3 5-1248,6-2 992,4 2-1120,-5-1-320,5-1-289,-4 2-702,4-2 287,-5 2-3616,1-1 2112</inkml:trace>
  <inkml:trace contextRef="#ctx0" brushRef="#br0" timeOffset="1">462 113 6304,'14'-5'2848,"17"10"-2464,-13-1 1344,1 4-1024,2-5 352,2 2-640,1-5-736,-3 4 160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0:10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5632,'0'-5'2560,"8"-3"-2208,-3 5-416,0 3-32,8-4-4192,9 8 2368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0:12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3488,'1'-3'10646,"12"10"-6627,-6-5-6050,84 15 3567,59 14-458,-49-10-460,56 21 338,8 1-680,14-15-151,88 20-42,-151-24 514,130 10 0,-24-5-356,-171-21-139,376 72 436,-146 0-176,-57-2 204,2-9-1,341 58 0,118-50-803,-487-59 130,50 23 18,-87-12 46,114 19 79,-201-31 6,120 44 1,143 61 198,-192-77-32,-141-44-199,0 0 1,1-1 0,-1 1 0,1-1-1,4 0 1,-8 0-21,-1 0 0,1-1-1,-1 1 1,1 0 0,-1-1 0,0 1-1,1 0 1,-1-1 0,0 1 0,1 0-1,-1-1 1,0 1 0,1-1 0,-1 1-1,0-1 1,0 1 0,1-1 0,2 0-17,-1 0 1,1 0-1,0 0 0,0 0 1,0 1-1,0-1 1,0 1-1,4 0 1,35 1-36,-14 0-117,-27-1 404,5-9-203,-6 8-42,1-1 1,-1 0-1,1 0 0,-1 1 0,0-1 0,0 0 0,0 0 1,0 1-1,0-1 0,0 0 0,-1 0 0,1 1 0,-1-1 1,1 0-1,-1 0 0,1 1 0,-1-1 0,-1-1 0,-20-31-4,13 22 63,-1 0 0,-1 2 0,0-1 0,0 1 0,-1 1 0,-1 0 0,1 1-1,-18-9 1,-12-3-19,-60-21 0,79 32 210,30 11 43,-1 1 0,1-1 0,12 2 0,7 2-139,10 4 51,83 28 432,-111-35-585,6 2 33,0 1 1,-1 1-1,19 11 0,-24-12-23,-4-3-2,1-1 0,-1 2 0,0-1 0,0 0 0,0 1 0,0 0 0,0 0 0,-1 0 0,0 0 0,4 7-1,-4-6 51,0 1 0,-1 0 0,0 0 0,2 9-1,-4-12-37,1 0 0,-1 0-1,0 0 1,-1 0-1,1 0 1,0 0-1,-1 0 1,0-1-1,0 1 1,1 0 0,-3 3-1,2-4-8,0 1 0,-1-1 0,1 0 0,-1 0 0,1 0 0,-1 0 0,0 0 1,0 0-1,0 0 0,0 0 0,-4 2 0,-29 13 228,16-8-165,-32 14 73,0-2 0,-67 18-1,81-28-675,-85 26 1017,41-17-8342,72-15 5188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0:13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50 184 1152,'0'-1'116,"0"0"0,0 0-1,0 1 1,0-1 0,0 0 0,0 0 0,0 1 0,0-1-1,0 0 1,0 0 0,0 1 0,0-1 0,1 0-1,-1 0 1,0 1 0,1-1 0,-1 0 0,0 1 0,1-1-1,-1 0 1,1 0 0,15-22 2641,-10 14-1918,1-8 874,1 0 307,-7 15-1651,1 0-1,-1 0 1,0 0-1,1 0 1,-1 0-1,0 0 1,-1-1 0,1 1-1,0 0 1,0 0-1,-1-1 1,0 1 0,1-1-1,-1 1 1,0 0-1,0-1 1,-1-3-1,1 6-328,0-1 0,0 1-1,0 0 1,0-1 0,0 1-1,0 0 1,0 0-1,0-1 1,0 1 0,0 0-1,-1-1 1,1 1-1,0 0 1,0-1 0,0 1-1,-1 0 1,1 0 0,0-1-1,0 1 1,0 0-1,-1 0 1,1 0 0,0-1-1,-1 1 1,1 0 0,0 0-1,0 0 1,-1 0-1,1 0 1,0-1 0,-1 1-1,1 0 1,0 0-1,-1 0 1,1 0 0,0 0-1,-1 0 1,1 0 0,0 0-1,-1 0 1,1 0-1,0 0 1,-1 1 0,1-1-1,0 0 1,-1 0 0,1 0-1,0 0 1,-1 1-1,-1-1 10,1 1-1,-1 0 0,1-1 1,-1 1-1,1 0 0,-1 0 1,1 0-1,-3 2 0,0 3 25,0 0-1,0 0 0,0 0 1,1 1-1,0 0 0,0-1 1,0 1-1,-2 13 0,2-5 10,1 0-1,0 0 0,1 20 0,1-31-29,0-1 0,0 1 0,0-1 0,1 1 0,0-1-1,0 0 1,0 1 0,0-1 0,0 0 0,1 0 0,-1 0-1,1 0 1,0 0 0,0 0 0,4 5 0,-5-8-25,0 1 1,0 0 0,0 0 0,0 0-1,1-1 1,-1 1 0,0 0-1,0-1 1,0 1 0,1-1 0,-1 1-1,0-1 1,1 0 0,-1 0-1,0 0 1,1 1 0,1-1-1,-1-1 3,0 1-1,-1-1 1,1 1-1,0-1 1,0 0-1,0 1 1,0-1-1,0 0 1,-1 0-1,1-1 1,0 1-1,-1 0 1,1 0-1,1-3 1,2-1 24,-1-1 1,0 0-1,0 1 0,-1-1 0,0-1 1,0 1-1,0 0 0,-1-1 0,0 1 1,2-8-1,-1-1 6,-1-1 0,0 1 0,0-20 0,-2 26-52,0 0 0,-1 0 0,0 0 0,-3-12 0,3 17-56,0 1 1,-1 0-1,1 0 0,-1 0 0,1 0 0,-1 0 1,0 0-1,0 0 0,0 0 0,0 0 0,-1 1 1,1 0-1,-4-3 0,5 4 37,0 1-1,0-1 1,-1 0 0,1 1 0,0-1-1,0 1 1,-1 0 0,1-1-1,0 1 1,-1 0 0,1 0 0,-1 0-1,1 0 1,0 0 0,-1 0 0,1 0-1,0 0 1,-1 1 0,1-1-1,0 1 1,-1-1 0,1 1 0,0-1-1,0 1 1,-1 0 0,1-1-1,-2 3 1,-1 0 80,0 0-1,0 1 1,0-1 0,0 1-1,-4 7 1,0 2 79,1-1 0,1 1 1,0 0-1,1 1 0,0-1 1,1 1-1,1 0 0,0 0 0,-1 15 1,4-24-94,0-1 1,0 1 0,0-1 0,0 1 0,1-1 0,-1 1 0,1-1-1,1 1 1,-1-1 0,0 0 0,1 0 0,0 0 0,3 5 0,-4-8-27,0 1 1,0-1 0,0 1-1,0-1 1,1 0-1,-1 1 1,1-1 0,-1 0-1,1 0 1,-1 0 0,1 0-1,-1 0 1,1-1 0,0 1-1,0 0 1,-1-1-1,1 1 1,0-1 0,0 0-1,0 1 1,0-1 0,0 0-1,-1 0 1,1 0-1,0 0 1,0-1 0,0 1-1,0 0 1,-1-1 0,1 0-1,0 1 1,2-2 0,0 0-14,1-1 1,-1 0-1,0 0 1,0 0-1,0 0 1,-1 0 0,1-1-1,-1 0 1,0 0-1,0 0 1,0 0-1,0 0 1,-1 0 0,2-6-1,-2 7-31,0 0-1,-1 0 1,0 0 0,0 0-1,0-1 1,0 1-1,0 0 1,-1-1 0,1 1-1,-1-1 1,0 1-1,0-1 1,0 1 0,-1 0-1,1-1 1,-1 1-1,0-1 1,0 1 0,0 0-1,-3-6 1,3 8-2,1 0 0,-1 1 1,0-1-1,0 1 0,1-1 1,-1 1-1,0-1 0,0 1 1,0-1-1,0 1 0,0 0 1,0-1-1,0 1 0,0 0 1,0 0-1,0 0 0,0 0 0,0 0 1,0 0-1,1 0 0,-1 0 1,0 0-1,0 0 0,0 0 1,0 1-1,0-1 0,0 0 1,0 1-1,0-1 0,0 1 1,-1 0-1,-2 1-61,-1 1 0,1-1 1,-1 1-1,-4 5 0,-1 0-171,1 1 0,-11 15 0,-1 7-3740,20-30 3663,0 1-1,0-1 0,0 1 0,1-1 1,-1 1-1,0-1 0,1 1 1,-1 0-1,1 2 0,0-3-158,0 0 0,0 0 0,0 0 0,0 0 0,0 0 0,0 0 0,1-1 0,-1 1 0,0 0 0,1 0 0,0 2 0,7 8-3515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0:2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289 108 1984,'0'0'891,"0"-12"2810,0-3 1632,0 15-5312,0 0-1,0 0 1,0 0 0,0 0 62,0 0-63,0 0 1,0 0 0,0 0 0,0 0-1,0 0 1,0 0 0,0 0-1,0 0 1,0 0 0,0 0 0,-1 0-1,1 0 1,0 0 0,0 0-1,0 0 1,0 0 0,0 0 0,0 0-1,0 0 1,0 0 0,0 0-1,0 0 1,0 0 0,0 0 0,0 0-1,0 0 1,0 0 0,0 0-1,-3 7 1067,-1 15 25,0 5-347,-14 51-1,9-41-480,-1 4-34,0-1 0,-3 0-1,-2-1 1,-20 40-1,7-30 178,-60 78 0,70-101-296,14-19 99,0-1-1,0 1 1,-1-1 0,-10 10 0,37-65 783,9-16-988,-3 0 0,35-130 0,-46 137 344,3 1 0,2 1 1,50-91-1,-68 141-270,-1 0 0,1 0 1,0 0-1,6-5 0,-9 10-87,-1 1-1,1 0 1,-1 0 0,1 0 0,-1 0-1,0 0 1,1-1 0,-1 1 0,1 0-1,-1 0 1,1 0 0,-1 0 0,1 0-1,-1 0 1,1 0 0,-1 1 0,1-1-1,-1 0 1,0 0 0,1 0 0,-1 0-1,1 0 1,-1 1 0,1-1 0,-1 0-1,0 0 1,1 1 0,13 15 130,-10-9-61,0 1 0,7 14 1,1 21 5,-1 1 0,-2 1 0,5 67 0,-11-79 18,2-10-14,-4-19-40,0 0 1,0 0-1,0-1 0,-1 1 0,0 0 1,1 1-1,-2 4 0,12-24 525,-4-1-509,0-1 0,-2 0 0,7-30 0,7-18-52,-7 35 2,1 1 1,2 0-1,29-42 0,-43 68-15,3-3-58,0 0 0,0 0 0,0 1-1,0-1 1,1 1 0,0 0 0,1 0 0,-1 1-1,7-5 1,-11 8 45,-1 1 0,1 0-1,-1 0 1,1-1 0,-1 1-1,1 0 1,0 0 0,-1 0-1,1 0 1,-1 0 0,1 0-1,0 0 1,-1 0 0,1 0 0,-1 0-1,1 0 1,0 0 0,-1 0-1,1 1 1,-1-1 0,1 0-1,-1 0 1,1 1 0,0-1-1,0 1 7,0 0-1,0 1 0,1-1 0,-1 0 1,0 0-1,-1 0 0,1 1 1,0-1-1,1 3 0,1 4 46,0 0 0,3 15 0,-4-17-38,11 59 150,5 75 0,1 3-14,-13-109-56,-2-5 35,2 0 0,1 0 0,14 38 0,-12-44 18,-5-12-45,0-1 0,7 11 0,-7-9-12,-3-10-41,-1-1 0,1 1 0,-1 0 0,1-1 1,0 1-1,0 0 0,0-1 0,0 1 0,0-1 0,0 1 0,0-1 0,2 2 0,-3-23-5205,-3 7 1131,2 1 1280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8:00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2912,'0'0'90,"0"-1"0,0 1 0,0 0 0,0 0 0,0 0 0,0-1 0,0 1 0,0 0 0,0 0 0,1 0 0,-1-1 1,0 1-1,0 0 0,0 0 0,0 0 0,1 0 0,-1 0 0,0-1 0,0 1 0,0 0 0,0 0 0,1 0 0,-1 0 0,0 0 0,0 0 0,0 0 0,1 0 0,-1 0 0,0 0 0,0 0 1,0 0-1,1 0 0,-1 0 0,0 0 0,0 0 0,1 0 0,-1 0 0,0 0 0,0 0 0,0 0 0,1 0 0,-1 0 0,0 0 0,0 0 0,1 1 0,-1-1 33,0 0 0,1 0 0,-1 0 0,0 0 0,1 0 0,-1 0 0,0 0 0,1 0 0,-1 0 0,0 0 0,1 0 0,-1 0 0,0 0 0,1 0 0,-1 0 0,0 0 0,1 0 0,-1 0 0,0 0-1,1-1 1,-1 1 0,1 0 0,9-10 7878,10 3-4626,-6 3-3031,0 1 1,0 1-1,0 1 0,1 0 1,16 1-1,12-1-15,133-6 449,118-4-200,-1 23-2345,-244-6 291,-37-4-117,1 1 1,-1 0 0,18 7 0,-13 2-4328,-3 2 1883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0:24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 3328,'-10'-8'13973,"10"9"-13741,0 0 0,0 0-1,1 0 1,-1 0 0,0 0 0,1 0 0,-1 0 0,1-1 0,-1 1 0,1 0 0,-1 0-1,1 0 1,1 1 0,0 1 324,1 3-245,0-1-1,-1 1 1,4 10-1,2 8 11,69 115 975,-4 6-567,-24-43-493,-48-100-241,17 32 56,34 50-1,-49-82 356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0:2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 14 2496,'14'-13'11387,"-14"15"-9750,-8-1 384,-84 46 1406,0 0-2001,70-31-1198,-1 0 0,2 1-1,1 2 1,0 0 0,1 1 0,-20 28 0,9-7-60,3 2 1,-32 65 0,10-12-85,8-17-3592,40-78 3152,1 0-1,-1 0 0,1 0 0,-1 0 0,1 0 1,-1 0-1,0 0 0,1-1 0,-1 1 0,0 0 1,0 0-1,0-1 0,0 1 0,0 0 0,0-1 161,1 0-1,0 0 0,-1 0 1,1 0-1,0 0 0,-1 0 1,1 0-1,0 0 0,-1 0 1,1 0-1,0-1 0,-1 1 0,1 0 1,0 0-1,-1 0 0,1 0 1,0-1-1,0 1 0,-1 0 1,1 0-1,0-1 0,0 1 0,-1 0 1,1 0-1,0-1 0,0 1 1,0 0-1,0-1 0,-1 1 1,1 0-1,0 0 0,0-1 1,0 1-1,0 0 0,0-1 0,0 1 1,0-1-1,-2-15-4176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0:2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232 126 1728,'0'-2'9981,"-15"17"-8709,7-3-1043,0 0 1,1 1-1,1 0 1,-9 24 0,-13 61 469,7-21-93,-11 29 224,-35 103 777,66-206-1591,-3 6 276,1 1-1,-11 17 1,13-25-127,-1 0 201,3-3-21,0-11 251,0 6-521,-1 0 0,1 1 0,1-1 0,1-6 0,4-17 9,38-212 38,-43 230-129,27-148-73,-18 112 204,24-64-1,-28 95-41,1-1-1,1 1 0,20-28 1,-28 43-80,-1 1 1,1-1 0,-1 1 0,0-1 0,1 0-1,-1 1 1,1-1 0,-1 1 0,1-1 0,-1 1-1,1-1 1,0 1 0,-1 0 0,1-1 0,-1 1-1,1 0 1,0-1 0,0 1 0,0 0 0,12 6 368,-11-4-345,3 2 17,-1-1 0,0 1 0,0 1 0,-1-1 0,1 0 1,-1 1-1,0 0 0,0 0 0,-1 0 0,4 8 0,2 8 125,6 28 1,10 52 62,33 114 364,-55-208-387,0-1 0,0 1 0,-1 0 0,0 0 0,0 12 0,0-23-115,0 0 1,0 1-1,0-1 0,1 1 0,-1-1 0,4-4 1,2-6-107,44-147 113,-17 45-200,-18 74-69,2 1 0,42-69 1,-53 100-162,-1 9-86,-5 2 385,0 1-1,0-1 1,0 0 0,0 1-1,0-1 1,0 0 0,0 1-1,-1-1 1,2 4 0,-1-4 66,6 18 45,-1 1-1,-1-1 1,-1 1 0,0 0 0,1 27 0,-3-22-31,17 218 354,-6-57-33,-13-172-356,0-12-20,0 0-1,0 1 1,0-1-1,0 0 1,0 0-1,0 0 1,1 0-1,-1 0 0,1 0 1,0 0-1,1 3 1,-1-3 203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0:2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0 3328,'-6'4'9226,"-53"1"-4378,42-4-4325,0 1-1,0 0 1,1 2 0,-1 0-1,1 0 1,-30 14 0,38-15-399,-1 1 1,1 0-1,0 1 1,0 0 0,0 0-1,1 1 1,0 0 0,0 0-1,0 0 1,-6 9-1,10-8-40,0-1-1,0 1 0,0 0 1,1 0-1,0 0 0,0 0 1,1 0-1,0 1 0,0-1 1,1 0-1,0 1 0,0-1 1,1 0-1,-1 1 0,4 8 1,-4-13-23,1 0 0,0-1 0,1 1 0,-1 0 0,0-1 0,1 1 1,-1-1-1,1 1 0,0-1 0,3 3 0,-4-4-30,0 0 0,0 0 0,0 0-1,1 0 1,-1 0 0,0 0 0,1 0 0,-1-1 0,0 1-1,1-1 1,-1 1 0,1-1 0,-1 1 0,1-1-1,0 0 1,-1 0 0,1 1 0,-1-1 0,1 0-1,-1-1 1,1 1 0,1 0 0,1-2 11,1 0 1,-1 1-1,-1-2 0,1 1 1,0 0-1,0-1 0,-1 1 1,4-5-1,28-29 89,-27 29-104,29-31-13,-22 24-27,0-1 1,-1 0-1,-1-1 1,15-23 0,-22 29-24,-5 8 14,1 0 0,-1 1 1,0-1-1,0 0 0,0 0 0,0 0 0,-1 0 0,1 0 0,0 1 0,-1-1 0,1-1 0,-1-3 1,0 6-73,-2 3 76,-2 4 98,2-1 22,0 0 0,1 1 0,0-1 1,0 1-1,1-1 0,-1 1 1,2-1-1,-1 1 0,0-1 1,1 1-1,1-1 0,-1 0 0,1 1 1,3 8-1,-1-4 28,1-1 0,0 1 1,0-1-1,1 1 0,1-2 0,0 1 0,10 11 0,-12-16-87,0 0 0,0-1-1,1 0 1,-1 0-1,1 0 1,0-1 0,11 6-1,-13-8-100,-1 0 0,1 0 0,0 0 0,0 0 0,-1 0 0,1-1 0,0 0 0,0 1 0,0-2 1,-1 1-1,1 0 0,0-1 0,0 1 0,-1-1 0,6-2 0,0-2-1311,0 0 1,0 0 0,-1-1-1,0 0 1,0 0 0,10-10-1,4-5-1862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0:33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3328,'0'0'9541,"0"0"-9518,0 0-1,0 0 1,0 0 0,0 0 0,0 0 0,0-1-1,0 1 1,0 0 0,0 0 0,0 0-1,0 0 1,-1 0 0,1 0 0,0 0-1,0 0 1,0 0 0,0 0 0,0 0-1,0 0 1,1-1 0,-1 1 0,0 0-1,0 0 1,0 0 0,0 0 0,0 0-1,0 0 1,0 0 0,0 0 0,0 0 0,0 0-1,0 0 1,0 0 0,0 0 0,0 0-1,0-1 1,0 1 0,0 0 0,0 0-1,0 0 1,0 0 0,0 0 0,1 0-1,-1 0 1,0 0 0,0 0 0,0 0-1,0 0 1,0 0 0,0 0 0,0 0 0,0 0-1,0 0 1,0 0 0,1 0 0,12-6 159,0 0 0,-1-1 0,1 0 1,18-15-1,-16 11-146,0 0-1,24-11 1,-38 22-18,-1-1-1,1 1 0,0 0 1,0 0-1,-1-1 1,1 1-1,0 0 1,0 0-1,0 0 0,-1 0 1,1 0-1,0 0 1,0 0-1,-1 0 0,1 0 1,0 1-1,0-1 1,-1 0-1,1 0 1,0 1-1,0-1 0,-1 0 1,1 1-1,0-1 1,-1 1-1,1-1 0,-1 1 1,1-1-1,0 1 1,-1 0-1,1-1 1,-1 1-1,0-1 0,1 1 1,-1 0-1,1 0 1,-1-1-1,0 1 0,0 0 1,1-1-1,-1 1 1,0 0-1,0 1 0,2 4 158,-1-1-1,0 2 0,0-1 0,-1 11 0,-5 37 109,3-43-215,0 0 0,1 0 1,1 0-1,1 22 0,2-6 178,-3-22-143,0 0 0,0 0 0,1 0-1,0-1 1,0 1 0,2 7 0,0-6 30,-2-3-11,0 1 0,0-1 0,0 0 0,1 0 0,-1 0 0,1 0 0,4 4 0,-5-6-84,-1-1 0,1 0 0,0 0 0,0 0 1,0 0-1,-1 0 0,1 0 0,0 0 0,0 0 0,0 0 0,0 0 0,-1 0 0,1 0 0,0 0 1,0-1-1,1 0 0,2 0 125,3 0-47,-1-1 0,1 1 0,-1-2 0,0 1 0,0-1 0,0 0 0,8-5 0,38-31 146,-19 14-108,-9 5-141,0 0 1,38-44 0,9-9-39,-61 64-89,1 0 0,0 1 0,0 0 0,19-10 0,-27 16 137,0 1-1,1-1 0,-1 1 0,1 0 1,0 0-1,-1 0 0,1 0 1,0 1-1,0-1 0,0 1 0,-1 0 1,1 0-1,0 1 0,0-1 1,-1 1-1,1 0 0,0 0 0,-1 0 1,1 0-1,6 4 0,11 6 229,-16-9-167,1 0-1,-1 1 1,0 0 0,-1 0-1,1 0 1,0 1-1,-1-1 1,0 1-1,0 0 1,0 0-1,6 9 1,-9-12-100,10 10 0,-10-11-502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0:3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9 3808,'-3'-9'11477,"-3"10"-10711,0-1 0,0 1 0,0 0 1,0 1-1,-8 3 0,-1 3-385,-19 16 1,31-22-343,0 0 0,0 1 0,0-1 0,1 1 0,-1 0 0,1-1 0,0 1 1,0 1-1,0-1 0,0 0 0,0 0 0,1 1 0,-1-1 0,1 1 0,0-1 0,0 1 1,0-1-1,1 1 0,-1 0 0,1 0 0,0-1 0,0 1 0,0 0 0,1-1 0,-1 1 1,3 6-1,-1-2 56,1 0 0,0 0 0,1 0 1,0-1-1,6 9 0,-9-14-55,0-1 1,0 1-1,1-1 0,-1 0 1,0 0-1,1 1 0,-1-1 1,0 0-1,1 0 0,0 0 1,-1-1-1,1 1 0,0 0 1,-1-1-1,1 1 0,0-1 1,-1 1-1,1-1 0,0 0 1,0 0-1,0 0 0,-1 0 1,1 0-1,0 0 0,0 0 1,0-1-1,-1 1 0,1 0 1,3-2-1,-1 0-7,1-1-1,-1 1 1,1-1 0,-1 0 0,0 0-1,0-1 1,0 1 0,-1-1-1,1 0 1,-1 0 0,0 0-1,0 0 1,3-6 0,1-4 31,0 0 0,0 0 0,4-16 1,-9 20 115,-2 17 72,4 12-100,4 9 64,5 3-188,-7-14 171,16 27 0,-20-40-288,1 0 0,-1 0-1,1 0 1,0-1 0,0 1-1,0-1 1,1 0 0,-1 0-1,1 0 1,0-1 0,7 5-1,-10-6-218,0-1 0,0 0 0,0 1 0,1-1 0,-1 0 0,0 0 0,0 0 0,0 0 0,0 0 0,1 0 0,-1 0 0,0 0 0,0 0 0,0-1 0,0 1 0,0 0 0,0-1 0,0 1 0,0-1 0,2 0 0,18-17-7623,-3 2 3739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0:3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2976,'5'-1'11947,"-5"6"-10167,0-2-1535,1 1 0,0-1 0,-1 1-1,1-1 1,0 0 0,1 1-1,-1-1 1,0 0 0,1 0-1,0 0 1,0 0 0,0 0-1,0 0 1,0-1 0,1 1-1,-1-1 1,1 1 0,-1-1 0,1 0-1,5 3 1,0 0-86,-1-1 0,1 0 0,-1-1 0,1 1 0,0-2 0,1 1 0,15 2 0,20-2 384,67-3 0,-81-1-349,197-15 343,-129 8-594,-87 7 94,1 0 0,23 3 0,-30-1-254,0 0 0,0 0 1,0 0-1,4 3 0,-6-3-336,0 0 0,0 1 0,-1-1 0,1 1 0,-1 0 0,0 0 0,4 3 0,4 6-1901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0:44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200 142 896,'-4'-28'13999,"-1"44"-13796,-6 37 650,-27 77 1,6-25-374,-8 72 147,-10 33 298,33-158 29,15-48-200,4-12-323,1-8-266,15-61-160,-5 19 27,-10 47-27,25-123 214,-16 83-343,17-58 72,31-109 100,-22 69 229,-32 120-522,7 94 704,-6 30-163,2 18 301,-6-90-497,1 0 1,14 42-1,8 15 775,-26-79-850,1 0 0,-1 0 1,0 0-1,0 0 0,0 0 0,1-1 0,-1 1 1,1 0-1,-1 0 0,0-1 0,1 1 1,0 0-1,-1 0 0,1-1 0,-1 1 0,1-1 1,0 1-1,-1 0 0,1-1 0,0 1 0,0-1 1,-1 0-1,1 1 0,0-1 0,0 0 1,1 1-1,0-1 3,-1 0 0,1 0-1,-1-1 1,1 1 0,-1 0 0,1-1 0,-1 1 0,0-1 0,1 0 0,-1 1-1,0-1 1,1 0 0,-1 0 0,2-1 0,5-6 39,1 0-1,-1-1 1,9-11 0,-12 13-78,47-55-82,-4-3 1,50-84-1,-86 130 95,-5 11-99,-4 7-266,-3 4 332,0-1 0,1 0 0,0 1 0,-1-1 0,1 0 0,0 1 0,0-1 0,2 2 0,4 13 128,-1 7-34,-1-1-1,3 38 1,-2 51 140,-4-49-71,15 169 140,-2-151-22,-12-67-164,-2 5-78,-1-14-3263,9-11-2053,-2 2 3309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0:45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25 4320,'-7'-16'1392,"7"15"-1322,0 1 1,0-1-1,0 1 0,-1 0 1,1-1-1,0 1 1,0-1-1,0 1 1,-1-1-1,1 1 0,0 0 1,-1-1-1,1 1 1,0 0-1,-1-1 0,1 1 1,0 0-1,-1-1 1,1 1-1,-1 0 1,1 0-1,0 0 0,-1-1 1,1 1-1,-3 1 1275,7 0 1123,-4 8 812,-3 78-379,-13 87 0,-27 86-591,40-228-2142,3-25-21,0-1 0,0 0 0,-1 0 0,0 0 0,0 1 0,-1-1 0,-4 11 0,16-33 32,0 1 0,24-26-1,-28 35-232,0 0 0,0 0 0,1 0 0,0 1-1,0 0 1,0 0 0,1 1 0,0 0-1,11-4 1,-14 6 68,0 1 0,1 0 0,-1 0 0,1 0-1,-1 1 1,1 0 0,0 0 0,-1 0 0,10 2 0,-14-1 31,1-1 0,-1 0 0,0 1 0,1-1 0,-1 1 0,0-1 0,0 1 0,1-1 0,-1 1 0,0 0 0,0 0 0,0-1 0,0 1 0,0 0 0,0 0 0,0 0 0,0 0 0,0 0 0,-1 0 0,1 1 0,0-1 0,-1 0 0,1 0 0,-1 1 0,1-1 0,-1 0 0,0 0 0,1 1 1,-1-1-1,0 0 0,0 1 0,0-1 0,0 0 0,0 1 0,0-1 0,0 1 0,0-1 0,-1 0 0,1 0 0,-1 1 0,1-1 0,-2 2 0,-1 4 179,-1 0 1,0-1-1,-1 1 1,1-1-1,-1 0 0,-10 8 1,10-8-111,1-2-99,0 0-1,0-1 1,-1 0-1,1 0 1,-1 0-1,0 0 1,0-1-1,0 1 1,0-1-1,0-1 1,0 1-1,-1-1 0,-4 1 1,2-1-566,0 0 1,0-1-1,1 0 1,-1 0-1,0-1 1,0 0-1,1 0 1,-15-5-1,-6 0-4268,-1 5-3343,11 5 3880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0:47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353 276 3712,'0'-12'5632,"-4"19"-3318,-9 30-812,-1-1 0,-20 38-1,-44 66-175,0-1-362,16 13-322,27-61-186,2 0 547,31-82-518,4-24-37,0 4-444,-1-1 0,1 1 0,5-14 0,-1 0-4,5-23 32,3 1 0,1 1 0,36-76 0,15-24 179,48-154 0,-98 254-49,38-76 1,-18 59 338,-29 109 347,10 227-277,-15-215-367,-2-42-145,0 0 0,2-1 0,-1 1 1,2 0-1,0 0 0,8 22 1,-11-37-42,0 0 0,1 0 0,-1 0 0,1 0 1,0 0-1,-1 0 0,1 0 0,0 0 0,-1 0 1,1-1-1,0 1 0,2 1 0,-3-2 5,0 1 0,1-1 0,-1 0 0,1 0 0,-1 0 0,1 0 0,-1 0 0,1 0 0,-1 1 0,1-1 0,-1 0 0,1 0 0,-1-1 0,1 1 0,-1 0 0,1 0 0,-1 0 0,1 0 0,-1 0 0,1-1 0,2-1 64,0 0 0,-1 0 0,1 0 0,-1 0 0,1 0 0,3-6 0,-4 5-135,5-6 40,-1 0 1,-1 0 0,1 0 0,-2 0 0,1-1 0,3-13-1,16-65 83,-15 50-3,-6 27-59,47-165-266,-47 162 327,2-4-541,-5 18 463,0 0 1,0 0 0,0 0 0,0 0 0,0 0 0,0 0 0,0 0 0,0 0 0,0 0 0,0 0 0,0 0 0,0 0 0,0 0 0,0 0 0,0 0 0,0 0 0,0 0 0,0 0 0,0 0 0,0 0-1,0 0 1,0 0 0,1 0 0,-1 0 0,0 0 0,0 0 0,0 0 0,0 0 0,0 0 0,0 0 0,0 0 0,0 0 0,0 0 0,0 0 0,0 0 0,0 0 0,0 0 0,0 0 0,0 0 0,0 0 0,0 0-1,0 0 1,0 0 0,1 0 0,-1 0 0,0 0 0,0 0 0,0 0 0,0 0 0,0 0 0,0 0 0,0 0 0,0 0 0,0 0 0,0 0 0,0 0 0,0 0 0,0 1 0,0-1 0,0 0 0,0 0-1,0 0 1,0 0 0,0 0 0,0 0 0,0 0 0,0 0 0,0 0 0,2 12-28,4 65 187,-5 94 0,-2-82 76,1 306 243,1-410-11790,-1 3 7739,7-3 350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8:0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389 282 3488,'1'-3'228,"-1"3"-157,0-1 0,1 1 0,-1-1 0,0 1 0,0-1 0,0 1 0,0-1 0,0 1 0,0-1 0,0 1 0,0-1 0,0 1 0,0-1 0,0 1 0,0-1 0,0 1 0,0-1 0,0 1 0,0-1 0,0 1 0,-1-1 0,1 1 0,0-1 0,0 1 0,-1-1 0,-5-29 9236,7 18-7771,-1 12-1517,-1 1 0,1-1 0,0 0 0,0 0-1,0 0 1,0 0 0,0 0 0,0 0-1,0 0 1,0 0 0,-1 0 0,1 0 0,0 0-1,0 1 1,0-1 0,0 0 0,0 0-1,0 0 1,-1 0 0,1 0 0,0 0 0,0 0-1,0 0 1,0 0 0,0 0 0,0 0-1,-1 0 1,1 0 0,0 0 0,0-1-1,0 1 1,0 0 0,0 0 0,0 0 0,0 0-1,-1 0 1,1 0 0,0 0 0,0 0-1,0 0 1,0 0 0,0 0 0,0-1 0,0 1-1,0 0 1,0 0 0,-1 0 0,1 0-1,0 0 1,0 0 0,0 0 0,0-1 0,0 1-1,0 0 1,0 0 0,0 0 0,0 0-1,0 0 1,0 0 0,0-1 0,0 1 0,0 0-1,0 0 1,0 0 0,0 0 0,0-1-1,-13 24 145,1 0-1,-12 32 1,11-24-60,-20 33 0,5-21 261,-43 50 0,46-62-198,1 1 0,1 1 0,-24 46 0,33-50 20,1 1 1,1-1 0,-11 50-1,20-70-18,3-7 134,3-6 41,-3 4-329,6-16 285,-3 5-129,24-38-63,-1 3-241,49-67 0,-48 76 166,-2-1 1,32-62-1,-38 56-10,25-83-1,33-126 443,-77 251-445,0 1 0,1-1 0,-1 1 0,1-1 0,0 1 0,-1-1 0,1 1 0,0-1-1,0 1 1,0-1 0,0 1 0,0 0 0,0 0 0,2-2 0,-3 3-5,0 0 0,0 0-1,1 0 1,-1 0 0,0 0 0,0 0 0,1 0-1,-1 0 1,0 0 0,0 0 0,1 0 0,-1 0-1,0 0 1,1 0 0,-1 0 0,0 0 0,0 0-1,1 0 1,-1 0 0,0 0 0,0 0 0,0 1-1,1-1 1,-1 0 0,0 0 0,0 0 0,1 1-1,6 11 186,2 20-89,-1 1 1,6 54-1,-9-52-89,-2-4 36,-2-19 261,4 24 1,-4-36-287,-1 1 1,0 0 0,1-1 0,-1 1 0,0-1-1,1 1 1,-1 0 0,1-1 0,-1 1-1,1-1 1,-1 1 0,1-1 0,0 0 0,-1 1-1,1-1 1,-1 0 0,1 1 0,0-1-1,-1 0 1,1 0 0,0 1 0,-1-1 0,1 0-1,0 0 1,0 0 0,-1 0 0,1 0 0,0 0-1,-1 0 1,1 0 0,0 0 0,0 0-1,1-1 1,1-4 37,0 1 1,-1-1-1,1 0 0,-1 0 0,0 0 0,0 0 0,-1 0 1,2-7-1,-1 6-30,4-18-53,2 0-1,1 0 0,0 1 0,2 0 1,1 1-1,27-39 0,13-13-727,-52 74 728,0 0 1,0 0-1,0 0 1,0-1-1,1 1 1,-1 0-1,0 0 1,0 0-1,0 0 0,0 0 1,0 0-1,1 0 1,-1 0-1,0 0 1,0 0-1,0-1 1,1 1-1,-1 0 1,0 0-1,0 0 0,0 0 1,0 0-1,1 0 1,-1 0-1,0 0 1,0 0-1,0 1 1,1-1-1,-1 0 1,0 0-1,0 0 0,0 0 1,0 0-1,1 0 1,-1 0-1,0 0 1,0 0-1,0 1 1,0-1-1,0 0 1,1 0-1,-1 0 0,0 0 1,0 0-1,0 1 1,0-1-1,0 0 1,0 0-1,0 0 1,0 0-1,0 1 1,0-1-1,1 0 0,-1 0 1,6 16-27,-4-12 21,5 21 89,-1 0 0,-1-1-1,3 47 1,-5-37-18,0-11-3,37 300 828,-36-280-728,-3-26-147,7 32-1,-5-21 24,-3-24 16,0 1 0,0-1 0,1 1 0,0-1-1,2 7 1,-3-9-698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0:48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66 2912,'-18'-11'12229,"19"16"-11572,0 1 1,0-1 0,0 1-1,1-1 1,0 1-1,4 8 1,3 7 125,50 206 1516,-58-224-2287,25 99 909,-26-102-870,0 1-1,0-1 0,0 0 1,0 1-1,1-1 0,-1 1 1,0-1-1,0 1 1,0-1-1,1 0 0,-1 1 1,0-1-1,1 0 0,-1 1 1,0-1-1,0 0 1,1 1-1,-1-1 0,1 0 1,5-3 358,4-14-296,-9 14-37,32-65 208,4 1 0,72-100 1,-81 127-536,11-13-463,-22 30-568,-10 6-2487,-5 13 2900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0:48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5 5152,'-5'-4'1655,"10"3"1426,-5 21 683,-5 29 1,-9 18-839,-27 64-1917,34-112-559,-2 6-418,-2 0-1,-17 32 1,2-18-2703,23-36 2081,-6 9-1165,6-3-3030,7 4 1457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0:5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24 449 2976,'0'0'139,"-1"0"0,0 0 0,1 0 0,-1 0 0,0 0 0,1 0 0,-1 1 0,1-1 0,-1 0 0,0 0-1,1 1 1,-1-1 0,1 0 0,-1 1 0,-4 1 3803,-2-2-688,8 0-2508,-4 0 1132,10-7 1656,9-20-2624,-2 3-421,-2 7-362,0 1 0,1 1 0,1 0-1,16-13 1,5-5 110,-19 18-76,0 0 0,1 1-1,24-15 1,-35 25-101,1 0-63,-1 0 0,1 0 1,0 1-1,0 0 0,12-4 0,-18 7 7,-1 0 0,1 0 0,-1 1 0,1-1 0,-1 0 0,1 0 0,-1 0 0,0 0 0,1 0 0,-1 0 1,1 1-1,-1-1 0,1 0 0,-1 0 0,0 0 0,1 1 0,-1-1 0,1 0 0,-1 1 0,0-1 0,1 0 0,-1 1 0,0-1 0,0 1 0,1-1 0,-1 0 0,0 1 0,0-1 0,0 1 0,1-1 0,-1 1 1,0 0-1,4 19 100,-3-13-33,9 56 238,-5-30-223,8 33-1,-8-50-40,-2 1 78,2-1 0,0 1 0,1-1 1,1 0-1,15 26 0,-9-24 132,0 0-1,21 20 0,-33-38-198,-1 1-1,1 0 1,0 0 0,0 0 0,0-1-1,0 1 1,0 0 0,0-1-1,1 1 1,-1-1 0,0 1 0,0-1-1,0 1 1,0-1 0,1 0-1,-1 0 1,0 0 0,0 0 0,1 0-1,-1 0 1,0 0 0,0 0-1,2-1 1,0 1-4,-1-2 0,1 1 0,-1 0 0,1 0 0,-1-1 0,0 1 0,0-1 0,0 0 0,0 0 0,3-2-1,2-6 19,0 1-1,0 0 1,-1-1-1,5-11 1,1-5 6,-2 0 1,12-42-1,6-55-82,-24 103-25,5-28 26,-4 18-134,2 1 0,12-37 1,-17 61 116,0 0 0,0 0 0,1 1 0,0-1 0,0 0 0,0 1 0,0 0 0,1 0 0,-1 0 1,1 0-1,0 0 0,0 1 0,1 0 0,4-3 0,-5 4 45,0 0 1,0 0-1,1 0 0,-1 1 0,0 0 1,1 0-1,-1 0 0,1 1 1,-1-1-1,1 1 0,-1 0 0,1 0 1,-1 1-1,1-1 0,-1 1 1,1 0-1,6 3 0,-1-1 34,0 2 0,0 0 0,0 0-1,0 0 1,-1 1 0,0 1 0,12 11 0,-6-4-14,-1 2 1,-1 0 0,13 18 0,63 85 212,-74-98-87,-11-15-243,0 0-1,1 0 1,8 8 0,-12-13-1292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0:52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33 2976,'0'-1'183,"-1"0"0,1 1 0,0-1 1,0 0-1,0 0 0,-1 1 0,1-1 0,0 0 1,0 0-1,0 0 0,0 1 0,0-1 0,0 0 1,1 0-1,-1 1 0,0-1 0,0 0 0,0 0 0,1 1 1,-1-1-1,0 0 0,1 0 0,-1 1 0,1-1 1,-1 0-1,1 1 0,-1-1 0,1 1 0,-1-1 1,1 1-1,0-1 0,-1 1 0,1-1 0,-1 1 0,1 0 1,0-1-1,0 1 0,-1 0 0,1-1 0,0 1 1,0 0-1,1 0 0,5-6 4485,-10 12-371,-15 50-2353,-17 64-647,32-106-1103,1-1 0,0 1 0,1 0-1,1 0 1,0 0 0,3 24-1,-3-37-168,0-1-1,0 1 0,0 0 0,0-1 1,0 1-1,0-1 0,0 1 1,1-1-1,-1 1 0,0-1 0,0 1 1,0-1-1,1 1 0,-1-1 1,0 1-1,1-1 0,-1 0 0,0 1 1,1-1-1,-1 1 0,0-1 1,1 0-1,-1 1 0,1-1 1,-1 0-1,1 0 0,-1 1 0,1-1 1,-1 0-1,1 0 0,-1 0 1,1 1-1,-1-1 0,1 0 0,-1 0 1,1 0-1,-1 0 0,1 0 1,0 0-1,-1 0 0,1 0 0,-1 0 1,1-1-1,-1 1 0,1 0 1,-1 0-1,1 0 0,0-1 0,3-1 96,-1 0 1,1 0-1,-1-1 0,7-4 0,-8 5-124,21-20 235,31-36 0,-34 35-185,39-35 1,-25 30-15,-11 7-103,2 2 0,0 0 1,44-25-1,-68 44 74,1-1 0,-1 1 0,0-1 0,0 1 0,0 0 0,0-1 0,0 1 0,0 0 0,1 0 0,-1 0 0,0 0 0,0 0 0,0 0 0,2 0 0,-3 0-3,1 0-1,-1 1 1,1-1-1,-1 0 1,0 1-1,1-1 1,-1 0-1,0 1 1,1-1-1,-1 0 1,0 1-1,0-1 1,1 1-1,-1-1 1,0 1-1,0-1 1,0 0-1,0 1 1,0-1-1,1 1 1,-1-1-1,0 1 1,0-1-1,0 1 1,0-1-1,0 1 1,0-1-1,0 1 1,-1-1-1,1 1 1,0-1-1,0 1 1,0-1 0,0 0-1,-1 1 1,1-1-1,0 1 1,-20 64 20,-44 120 274,9-64 53,42-96-194,-1-1 0,-32 41-1,28-44-64,3-1 73,-1 0 0,-1-2-1,-37 32 1,52-49-130,1 0-1,-1 0 1,0 1-1,0-1 1,0 0-1,0-1 1,-1 1-1,1 0 1,0 0-1,0-1 0,0 0 1,0 1-1,-4-1 1,4 0-18,1 0 0,0-1 1,-1 1-1,1 0 0,0-1 0,-1 1 0,1-1 1,0 0-1,-1 1 0,1-1 0,0 0 1,0 0-1,0 0 0,0 0 0,0 0 0,0 0 1,0 0-1,0 0 0,0 0 0,0 0 1,0 0-1,1-1 0,-1 1 0,0-2 0,-1-1 11,0-1-1,1 0 0,-1 0 0,1 1 0,0-1 1,0 0-1,1 0 0,-1 0 0,1 0 0,0 0 1,1-8-1,0 11-1,-1-1 0,1 0 0,0 1 0,0-1 0,0 0 0,0 1 0,0-1 0,0 1-1,1 0 1,-1-1 0,1 1 0,0 0 0,0 0 0,0 0 0,0 0 0,0 0 0,0 0 0,0 1 0,0-1 0,1 1 0,-1 0 0,1-1 0,4 0 0,10-4-21,1 2 0,0 0 0,0 2 0,23-2 0,73 4 58,76 3-860,-110-7-6659,-60 2 2095,1 1 1717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0:54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1 364 4064,'4'-2'8337,"21"-5"-5656,-1 0-1779,0-2 366,41-22 0,-27 12-797,-8 3-175,1-1 0,-2-1 0,41-32 0,32-23 654,-94 65-689,-2 2 216,-6 6-471,1 0 0,-1 0 0,0 0 0,0 0 0,1 0 0,-1 0 0,0 1 0,0-1 0,0 0 0,1 0 0,-1 0 0,0 0 0,0 0 0,0 1 0,1-1 0,-1 0 0,0 0 0,0 0 0,0 1 0,0-1 0,0 0 0,1 0 0,-1 0 0,0 1 0,0-1 0,0 0 0,0 0 0,0 1 0,0-1 0,0 0 0,0 0 0,0 1 0,0-1 0,0 0 0,0 0 0,0 1 0,1 7 83,0 1 0,-1 0 0,-1 14 0,0 0 45,0 42 198,3 78-82,1-120-47,0 0 1,1 0 0,2 0 0,14 39-1,-20-61-181,1 0-1,-1 0 0,0 1 0,1-1 1,-1 0-1,1 0 0,0 0 0,-1 0 1,1 0-1,0 0 0,-1 0 1,1-1-1,0 1 0,0 0 0,0 0 1,0-1-1,0 1 0,0 0 0,0-1 1,0 1-1,0-1 0,0 1 1,0-1-1,0 0 0,0 1 0,1-1 1,-1 0-1,0 0 0,0 0 0,0 0 1,0 0-1,1 0 0,-1 0 1,0 0-1,0 0 0,0 0 0,0-1 1,1 1-1,-1-1 0,1 0 0,4-2 42,1-1 0,-1 0-1,-1 0 1,1-1-1,7-7 1,-4 4-52,13-11 116,23-20 44,70-78 0,-91 83-107,-1 0-1,-2-2 1,23-51-1,-6 12-327,-34 66 209,1 1 1,0 0 0,0 0 0,1 0 0,0 1 0,8-7 0,-12 12 74,-1 0-1,1 1 0,0 0 1,0-1-1,0 1 1,-1 0-1,1 0 1,0 0-1,0 0 1,0 0-1,1 1 0,-1-1 1,0 0-1,0 1 1,0 0-1,0-1 1,1 1-1,-1 0 0,0 0 1,0 0-1,0 1 1,1-1-1,-1 1 1,0-1-1,0 1 0,0-1 1,0 1-1,0 0 1,0 0-1,4 3 1,1 1 53,0 1 0,-1 0 0,0 1 0,10 13 1,0-1 45,23 28 201,-23-26-217,1 0 0,37 33 0,-50-51 133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0:5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63 5888,'0'-8'912,"0"1"0,0-1 0,1 1 0,0-1 0,2-9 0,2 11 4035,-5 6-4905,0-1 0,0 1 0,0 0 0,0 0 1,0 0-1,1 0 0,-1 0 0,0 0 0,0 0 0,0 0 0,0 0 0,0 0 0,0 0 0,0 0 1,0 0-1,0 0 0,0 0 0,0 0 0,0 0 0,0 0 0,1 0 0,-1 0 0,0 0 0,0 0 1,0 0-1,0 0 0,0 0 0,0 0 0,0 0 0,0 0 0,0 0 0,0 0 0,0 0 0,0 0 1,1 0-1,-1 0 0,0 0 0,0 0 0,0 0 0,0 0 0,0 0 0,0 0 0,0 0 0,0 1 1,0-1-1,0 0 0,0 0 0,0 0 0,0 0 0,0 0 0,0 0 0,0 0 0,0 0 1,0 0-1,0 0 0,0 0 0,0 0 0,0 0 0,0 1 0,0-1 0,0 0 0,0 0 0,5 33 3137,-7 30-2581,-3 0 1,-3-1-1,-2 0 1,-22 73-1,13-79-319,11-33 30,1-1 0,-4 25-1,11-34 488,0-13-781,0 0-1,1 0 1,-1 0-1,1 0 1,-1 1-1,1-1 1,-1 0-1,1 0 1,-1 0-1,1 0 0,-1 0 1,1 0-1,-1 0 1,1-1-1,-1 1 1,1 0-1,-1 0 1,1 0-1,-1 0 1,0-1-1,1 1 1,-1 0-1,1 0 1,-1-1-1,0 1 1,1 0-1,-1-1 1,1 0-1,11-5-54,22-9 1,8-5-133,-30 13 192,2-2-151,28-13 0,-37 20 138,0 1 0,0-1 0,0 1 0,0 0 0,0 0 0,0 0 0,1 1 0,-1 0 0,0 0 0,8 1 0,-6 0 84,1 1 0,-1-1 0,1 2 0,-1-1 0,0 1 0,0 0 0,8 5 0,-13-7-42,0 0-1,0 1 1,0-1-1,0 1 0,-1-1 1,1 1-1,0-1 1,-1 1-1,1 0 1,-1 0-1,0 0 1,0 0-1,0 0 0,0 0 1,0 0-1,0 0 1,0 0-1,-1 0 1,1 0-1,-1 1 0,1-1 1,-1 0-1,0 0 1,0 1-1,0-1 1,0 0-1,0 1 1,-1-1-1,0 2 0,0 2-20,-1-1 0,0 0-1,-1-1 1,1 1 0,-1 0-1,0-1 1,0 1 0,0-1-1,0 0 1,-1 0 0,0 0-1,0 0 1,0-1 0,0 1-1,0-1 1,-1 0 0,0-1-1,1 1 1,-1-1 0,0 0-1,0 0 1,0 0 0,-1-1-1,1 0 1,0 0 0,0 0-1,-1 0 1,1-1 0,-1 0-1,1 0 1,-6-2 0,-11-2-818,1-2-1,-30-12 1,10 3-1239,4 6 674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1:14.2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124 13 2496,'-1'-13'5955,"-4"36"-5201,-5 47 681,2-21-817,-23 203 1249,13-52-1051,-6 47 512,20-224-605,-8 27-1,8-65 993,-2-18-1190,5 14-459,1 0-1,1 0 1,0 0 0,2 0-1,0 0 1,7-24-1,0 13-112,0-1 1,2 2-1,17-30 0,-23 47 6,1 0 0,1 1 0,0 0 0,0 0 0,18-17 0,-22 25 18,0-1-1,0 1 1,0 1 0,1-1 0,-1 1 0,1-1-1,-1 1 1,7-2 0,-7 3 2,-1 1 1,0-1-1,0 1 1,0 0-1,1 0 1,-1 0-1,0 0 1,0 0-1,0 1 1,1-1-1,-1 1 1,0 0-1,0 0 1,4 2-1,-5-3 13,-1 1 0,1 0 0,0 1 0,-1-1 0,1 0 0,0 0 0,-1 1 0,0-1 0,1 1 0,-1-1 0,0 1 0,0-1 0,0 1 0,1 2 0,8 26 53,-8-23-12,0 6-32,0-1 0,-1 1 0,0 0 0,-1 0 0,0 0 0,-1-1 1,-4 22-1,1-16 46,-1 1 0,0-1 1,-2-1-1,-13 28 0,7-20 72,-18 25 0,25-42-66,-1 1 0,0-1 0,0 0 0,-1 0-1,0-1 1,-9 7 0,13-12-18,0 0-1,0 0 0,0 0 1,0-1-1,0 1 1,0-1-1,0 0 1,0 0-1,-1-1 1,1 1-1,0-1 1,0 0-1,-1 0 1,1-1-1,0 1 0,-1-1 1,1 0-1,0 0 1,0 0-1,0-1 1,0 1-1,0-1 1,0 0-1,0 0 1,-5-5-1,5 3-319,8 2 180,10 4 131,-5-1-83,130-13 137,36-23 170,-147 28-193,0-2-1,0 0 0,28-15 0,-44 18-30,-1 0 0,0-1 1,0 0-1,-1 0 0,0-2 0,0 1 0,0-1 0,-1 0 0,11-17 0,-11 13 53,0-1 0,-1 0 0,-1 0 0,6-18 0,-11 27-74,0 0 0,0 0 0,-1-1 0,0 1-1,0-1 1,0 1 0,-1 0 0,0-1 0,0 1 0,0-1 0,-1 1 0,0-1 0,0 1 0,0 0 0,-3-9 0,3 14-21,1-1 0,0 0 0,-1 0-1,1 1 1,-1-1 0,1 0 0,-1 0 0,1 1-1,-1-1 1,0 1 0,1-1 0,-1 1 0,0-1-1,1 1 1,-1-1 0,0 1 0,1-1-1,-1 1 1,0 0 0,0-1 0,0 1 0,0 0-1,1 0 1,-1 0 0,0 0 0,0-1 0,0 1-1,0 0 1,0 1 0,1-1 0,-1 0-1,0 0 1,0 0 0,0 0 0,0 1 0,0-1-1,-2 2-2,0-1 0,0 0 0,1 1-1,-1 0 1,1-1 0,0 1 0,-1 0-1,-2 4 1,-1 1-20,0 1 0,1 0-1,1 0 1,-1 1 0,1 0 0,-4 12 0,0 2-64,-4 30 0,10-42 95,0 0-1,2 0 1,-1 0-1,1 0 1,1 0-1,0 0 1,0 0-1,4 11 1,-3-14 28,0 0 0,1-1 0,0 1 0,0-1 1,1 0-1,-1 0 0,2 0 0,-1 0 0,1-1 0,0 0 0,10 10 0,-13-14 10,0 0 0,0-1 0,0 1 0,1-1 0,-1 1-1,0-1 1,1 0 0,-1 0 0,1 0 0,-1 0-1,1 0 1,-1-1 0,1 1 0,0-1 0,-1 0 0,1 0-1,3 0 1,-2 0 13,0-1 0,-1 0 1,1 0-1,0 0 0,-1-1 0,1 1 0,-1-1 0,1 0 0,-1 0 0,6-4 1,1-3 37,-1 0 0,0-1 0,0 0 1,0 0-1,10-19 0,210-333 218,-200 314-260,32-75 0,-50 96-171,-1 0 0,-1-1 0,-2 0 0,7-43 0,-13 65-198,-2 11 93,-2 17 63,-28 72 135,-55 119 0,30-81-43,-179 403 381,221-505-193,11-21-11,-1 0 0,0 0-1,-1 0 1,0-1 0,0 1-1,-1-1 1,-12 13 0,17-20-68,1 0 1,-1-1-1,1 1 1,-1-1-1,0 0 1,1 1-1,-1-1 0,0 1 1,0-1-1,1 0 1,-1 1-1,0-1 1,0 0-1,1 0 1,-2 0-1,1 0-15,1 0 0,0 0 0,-1 0 0,1 0 1,0 0-1,-1 0 0,1-1 0,0 1 0,-1 0 0,1 0 0,0 0 0,-1-1 0,1 1 0,0 0 0,0 0 0,-1-1 0,1 1 0,0 0 0,0 0 0,0-1 0,-1 1 0,1 0 1,0-1-1,0 1 0,-1-2 8,1 0-1,0-1 1,-1 1 0,1 0 0,0 0 0,0 0 0,0 0 0,0 0 0,0 0 0,1-3 0,3-5 2,0 0-1,1 1 1,-1-1 0,2 1 0,-1 1 0,1-1 0,1 1 0,10-11 0,1-1-36,40-32 0,-16 15-1,120-99 99,-130 110-82,180-161-168,-113 93 44,-90 85-126,-19 23-38,8-10 249,-122 234-256,121-231 298,0 0 1,1 0 0,0 0 0,1 1 0,-1-1-1,1 0 1,1 1 0,0 8 0,0-14 17,0 1 0,0-1 0,0 1 0,1-1 0,-1 0 0,1 1 0,0-1 0,0 0 0,0 1 1,0-1-1,0 0 0,0 0 0,0 0 0,1 0 0,-1 0 0,1 0 0,0 0 0,-1-1 0,1 1 1,0 0-1,0-1 0,0 1 0,0-1 0,0 0 0,0 0 0,1 0 0,2 1 0,-3-1 0,0-1 1,1 0-1,-1 1 0,0-1 0,1 0 0,-1 0 0,0 0 0,1 0 1,-1-1-1,0 1 0,1-1 0,-1 1 0,0-1 0,0 0 0,0 0 1,4-2-1,1-1 41,0-1 0,0 1 1,7-9-1,-6 6-17,-1-1-1,0-1 1,0 0 0,-1 0-1,0 0 1,-1-1 0,1 1-1,3-14 1,28-88 74,-34 99-102,0-1-24,0-1 0,0 1 0,0-19 0,-3 25-44,0 0 0,0-1-1,-1 1 1,0 0-1,0 0 1,-1-1 0,0 1-1,-3-7 1,5 13 49,0 1-1,0-1 1,0 0-1,0 0 1,0 1 0,0-1-1,0 0 1,0 1-1,0-1 1,0 0 0,0 0-1,0 1 1,0-1-1,0 0 1,1 1 0,-1-1-1,0 0 1,1 1-1,-1-1 1,0 0 0,1 1-1,-1-1 1,1 1-1,0-1 1,1-2 0,1 0-1,0 1 1,0 0 0,-1 0 0,6-3-1,0 0 2,1 1-1,0 0 0,12-3 0,2 1-17,1 1 0,0 1-1,0 1 1,0 1 0,0 1-1,0 1 1,34 5 0,-52-5 14,-1 1 1,0 0 0,1 1 0,-1-1 0,0 1-1,0 0 1,0 1 0,-1-1 0,1 1 0,0 0-1,-1 0 1,0 0 0,1 1 0,-1-1 0,-1 1-1,1 0 1,0 0 0,-1 0 0,0 1 0,0-1-1,0 1 1,-1 0 0,0 0 0,1 0-1,-2 0 1,1 0 0,-1 0 0,2 7 0,-1 6 58,0 0 0,-1 0 0,-1 0 0,-4 28 0,-17 74 436,8-54-320,11-59-118,1-2 60,0 0 0,1-1 0,-1 1 0,1 9 0,0-13-87,0-1 0,0 1 0,0 0 0,0 0-1,0-1 1,1 1 0,-1 0 0,0-1 0,0 1-1,1 0 1,-1 0 0,0-1 0,1 1-1,-1-1 1,1 1 0,-1 0 0,1-1 0,-1 1-1,1-1 1,0 1 0,-1-1 0,1 1 0,-1-1-1,1 0 1,0 1 0,-1-1 0,1 0-1,0 0 1,0 1 0,-1-1 0,1 0 0,0 0-1,0 0 1,-1 0 0,1 0 0,1 0 0,10-1 81,-1 0 0,1-2 0,-1 1 0,1-1 1,-1-1-1,11-5 0,-10 5-145,15-7-76,-14 5 156,27-7 0,-37 12-32,1-1 1,-1 0-1,1 0 0,-1 0 1,0 0-1,0 0 0,0-1 1,0 1-1,0-1 0,2-3 1,8-7 12,-4 5 2,0-1 0,-1 0 0,0 0 0,-1-1 0,12-18 0,-8 8 45,-1 1 0,8-27-1,-7 20 8,-6 14-41,-1 0 0,6-19 0,-10 27-62,1 1 1,-1 0-1,1-1 0,-1 1 1,0-1-1,0 1 0,-1-1 1,1 1-1,-1-1 0,1 1 1,-1 0-1,0-1 0,-1 1 1,-1-3-1,3 5 14,0 0 0,-1 0 1,1 1-1,-1-1 0,1 1 0,-1-1 1,0 0-1,1 1 0,-1-1 0,0 1 0,1 0 1,-1-1-1,0 1 0,1-1 0,-1 1 1,0 0-1,0 0 0,1-1 0,-1 1 1,0 0-1,0 0 0,0 0 0,0 0 1,1 0-1,-1 0 0,0 0 0,0 0 1,0 0-1,1 0 0,-1 1 0,0-1 0,0 0 1,0 1-1,-2 0-33,1 0 1,-1 0-1,1 0 1,-1 1 0,1-1-1,0 1 1,0 0-1,-4 3 1,2 0 16,0 1 1,0 0-1,0 0 1,1 1-1,0-1 1,0 1-1,1-1 1,-1 1-1,1 0 1,1 0 0,-1 0-1,1 8 1,0-6 44,0 0 0,1 0 1,1 0-1,0 0 1,0 0-1,0-1 0,1 1 1,0 0-1,5 9 1,-5-13 12,0-1 1,0 0-1,0 0 1,1-1-1,0 1 1,0 0 0,0-1-1,0 0 1,0 1-1,1-1 1,-1-1-1,1 1 1,0 0-1,0-1 1,0 0 0,0 0-1,1 0 1,-1 0-1,9 1 1,0 0 6,0-1 0,0-1 0,0 0-1,0-1 1,22-2 0,-6-1-180,0-2-1,0-1 0,36-14 1,17-5-280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1:17.8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295 711 1568,'3'-1'-115,"22"-6"2767,-23 7-2327,-1 0-1,0 0 0,0-1 0,1 1 1,-1-1-1,0 1 0,0-1 0,0 1 1,0-1-1,0 0 0,0 1 1,0-1-1,1-1 0,-6 0 252,0 1 0,0 0 0,0-1 0,0 2 0,-7-2 0,-1 1-405,0 0 0,1 1 1,-1 1-1,0 0 0,1 1 0,-1 0 1,1 0-1,-12 5 0,8-2-48,1 1-1,0 0 1,0 1 0,0 0 0,-21 17-1,27-18-33,0 1 1,0 1-1,1-1 0,0 1 0,1 0 0,-1 1 1,1 0-1,-8 16 0,12-19-6,-1 0-1,1 0 1,0 0-1,0 0 1,1 0-1,0 1 0,0-1 1,0 1-1,1-1 1,0 0-1,0 1 1,1-1-1,-1 1 1,1-1-1,4 12 1,-3-14-24,-1-1 0,0 1 1,1-1-1,0 0 0,0 0 1,0 1-1,0-1 0,1-1 0,-1 1 1,1 0-1,0-1 0,3 4 1,-5-6-14,1 1 1,-1 0 0,1 0-1,-1 0 1,1-1 0,0 1-1,-1-1 1,1 1 0,0-1-1,-1 0 1,1 0-1,0 0 1,0 0 0,-1 0-1,1 0 1,0 0 0,-1 0-1,1-1 1,0 1 0,-1-1-1,1 1 1,0-1 0,-1 0-1,1 1 1,-1-1 0,1 0-1,-1 0 1,1 0 0,1-2-1,9-8 148,0 0-1,0-1 1,-1-1-1,19-26 1,27-63-79,-54 98-177,-1-1 0,1 0-1,-1 0 1,-1 0 0,1 0 0,-1 0 0,1-1-1,0-9 1,-4 6-494,-2 14-91,-3 13 234,7-12 450,-1-1-1,1 0 1,1 1-1,-1-1 1,1 0-1,0 0 1,0 1-1,0-1 1,1 0 0,-1 0-1,1 0 1,1 0-1,-1-1 1,1 1-1,0 0 1,0-1-1,0 0 1,7 7-1,-7-7 37,1 0 0,0 0-1,0 0 1,1-1 0,-1 0-1,1 0 1,0 0 0,0 0-1,0-1 1,0 0 0,0 0-1,0 0 1,1-1-1,-1 1 1,1-1 0,-1-1-1,1 1 1,6-1 0,3-1 67,-1-2 0,1 0 0,-1-1 0,0 0 0,0-1 0,0 0 0,0-1 0,22-14 0,-4-2 26,0-1 1,31-29 0,-47 36-142,0 0 0,-1-1 1,-1-1-1,-1 0 0,18-33 1,45-107 45,-67 137-49,74-201 31,-56 143-250,-22 67 171,-3 7-49,-1 0 0,1 0 1,0 0-1,-1 0 0,1-9 0,-2 13 68,0 1-1,0 0 0,0 0 0,0 0 0,0 0 1,0 0-1,0 0 0,-1 0 0,1 0 1,0-1-1,0 1 0,0 0 0,0 0 1,0 0-1,0 0 0,0 0 0,0 0 0,0 0 1,-1 0-1,1 0 0,0 0 0,0 0 1,0 0-1,0 0 0,0 0 0,0 0 0,-1 0 1,1 0-1,0 0 0,0 0 0,0 0 1,0 0-1,0 0 0,0 0 0,-1 0 1,1 0-1,0 0 0,0 0 0,0 0 0,0 0 1,0 0-1,0 0 0,0 0 0,0 0 1,-1 0-1,1 0 0,0 1 0,0-1 0,0 0 1,0 0-1,0 0 0,0 0 0,0 0 1,0 0-1,0 0 0,0 1 0,0-1 1,0 0-1,0 0 0,-8 8-171,3-2 123,0 0 0,1 1 0,0-1 0,0 1 0,1 0 0,-5 14 0,1-4-16,-208 531-147,169-433 219,-69 120 0,1-60 784,105-165-59,9-15-260,10-20 63,93-143-467,-77 130-5,82-112-124,-88 125 53,1 2 0,1 1 0,46-34 0,90-47-10,-10 8 177,-121 75-141,-1-1 0,-1-1 0,29-33 0,-22 16-60,30-50 0,-42 59 56,32-59 50,-32 53-91,33-44 0,-46 71 14,15-21-164,-20 27 113,-1 1 0,0 0 0,1-1 0,-1 1-1,0-1 1,0 1 0,-1-1 0,1 1 0,0-1 0,-1-3 0,-24 31-836,10-6 855,0 1-1,2 1 0,-19 43 1,-20 75-15,37-100 61,-19 54-37,-32 97 145,59-171-63,-5 33 1,10-47 4,1 0 1,-1 0-1,1 1 1,0-1-1,1 0 1,-1 1 0,1-1-1,0 0 1,0 0-1,1 1 1,2 5-1,-3-8 4,1-1-1,0 0 0,-1 0 1,1 0-1,0 0 1,0 0-1,0 0 0,0 0 1,0-1-1,0 1 0,1-1 1,-1 1-1,0-1 0,1 0 1,0 0-1,-1 0 1,1 0-1,-1 0 0,1-1 1,0 1-1,-1-1 0,1 0 1,0 0-1,0 0 0,-1 0 1,1 0-1,4-1 1,3-1 17,-1 0 1,0 0 0,1-1 0,-1 0-1,0-1 1,14-8 0,0-1-46,28-16 67,51-38 0,-88 56-71,0 0-1,-1-1 1,-1 0 0,1-1 0,-2 0 0,0-1-1,-1-1 1,10-17 0,-17 27-33,-1 0 1,0 0-1,-1 0 1,1-1-1,1-6 0,-3 11 7,0-1 0,0 1 0,1 0 0,-1 0 0,0 0 0,0 0 0,0 0 0,0-1-1,0 1 1,-1 0 0,1 0 0,0 0 0,0 0 0,-1 0 0,1 0 0,-1 0 0,1 0-1,-1 0 1,1 0 0,-1 0 0,0 0 0,1 0 0,-1 0 0,0 0 0,0 0 0,1 1-1,-1-1 1,0 0 0,0 1 0,0-1 0,0 1 0,0-1 0,0 1 0,-1-1 0,-2 0-24,0 1-1,0 0 1,1 0 0,-1 0 0,0 1 0,1-1 0,-1 1 0,0 0 0,1 0 0,-1 0 0,1 0 0,-1 1-1,1 0 1,0-1 0,0 1 0,0 0 0,-5 4 0,-3 3-73,-1 1 1,2 0-1,-12 13 1,14-14 101,1 0 1,0 1-1,1 0 1,-10 20-1,13-23 11,1-1 0,-1 1 0,1 0 0,1-1 0,-1 1 0,1 0 0,1 0 0,-1 0 0,1 11 0,1-16 16,-1 0 1,0-1-1,1 1 1,0 0-1,-1 0 1,1 0-1,0 0 1,0 0-1,0-1 1,0 1-1,1 0 1,-1-1-1,0 1 1,1-1-1,-1 1 0,1-1 1,-1 0-1,1 0 1,3 2-1,-1 0 27,0-1 1,1 0-1,-1 0 0,1-1 0,0 0 0,-1 0 0,7 1 1,11 0 47,1-1 0,-1-1 0,37-5 0,66-19 272,-73 11-316,74-29 1,-80 27-255,-41 14 158,-1 0 0,1 0 0,0 0 0,-1 1 1,1-1-1,0 1 0,6 1 0,-9-1 36,0 1 0,0-1 0,-1 1 0,1-1 0,0 1 0,-1 0 0,1 0 0,-1 0 0,1 0 0,-1 0 0,1 0 0,-1 0 0,1 0 0,-1 1 0,0-1 0,0 0 0,0 1 0,1 1 0,1 3 8,0 0 0,0 0-1,2 11 1,-3-12 51,-1 0 0,1 0 0,0 0 0,0-1 0,0 1 0,5 6 0,-2-6-2,1 1-1,-1-1 1,1 0-1,1 0 1,-1-1 0,0 0-1,1 0 1,0 0-1,0-1 1,0 0-1,1-1 1,-1 1-1,13 1 1,9 1 108,-1-2 0,40-1 0,-33-1-179,66 0-2299,-86-2-313,0-1 0,19-4 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1:18.2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26 8896,'-18'-25'4032,"23"30"-3520,0-5 1568,8 3-1248,14-3 703,4 8-863,32 1-32,14-1-384,21-5-96,1 5-96,-1-4 160,-11 4-128,-16 0-2272,-8 1 1152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1:34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99 1664,'-1'-1'41,"-4"-7"443,10 1 15,-4-5 8621,-5 22-7963,1 1-859,1 0 0,-2 17-1,0 5 186,-11 50 310,-13 63 478,-36 167 233,20-78-710,40-220-718,1-2 192,0-1-1,1 1 1,-1 19 0,3-27 897,1-6-457,0-12-187,1-1-360,33-173 183,4-16-187,-7 95-196,-11 36 80,16-88 0,1-52-271,-37 198 258,2 0-354,0 14 179,2 8 118,3 9-47,-1 2 0,-1-1-1,-1 0 1,6 32 0,-6-26 35,3 18-9,-3-13 43,13 39 0,0-16 186,36 72 0,-45-105-37,-6-12-76,1 1 0,-1-1-1,1-1 1,0 1 0,1-1 0,9 11-1,-13-16-21,0-1-1,0 1 0,1 0 1,-1 0-1,1-1 0,-1 1 1,1-1-1,-1 1 1,1-1-1,-1 0 0,1 1 1,-1-1-1,1 0 0,-1 0 1,1 0-1,-1 0 0,1-1 1,-1 1-1,1 0 0,-1-1 1,1 1-1,-1-1 0,1 1 1,-1-1-1,1 0 1,-1 1-1,0-1 0,3-2 1,5-3 81,0-1 1,16-16-1,-15 14-105,3-3-5,0-2 1,-1 1 0,-1-1 0,0-1 0,-1 0 0,0-1 0,-2 0-1,13-30 1,-3-7 3,18-82-1,-33 119 0,9-41-12,7-29-284,-14 63-277,-5 23 539,0 0-1,0 0 0,1 0 1,-1 0-1,0 0 0,0 0 1,0 0-1,0 0 0,1 0 1,-1 0-1,0 0 0,0 0 1,0 0-1,1 0 1,-1 0-1,0 1 0,0-1 1,0 0-1,0 0 0,0 0 1,1 0-1,-1 0 0,0 0 1,0 1-1,0-1 0,0 0 1,0 0-1,0 0 0,0 0 1,0 1-1,0-1 0,0 0 1,1 0-1,-1 0 1,0 0-1,0 1 0,0-1 1,0 0-1,0 0 0,0 1 1,3 19-78,-1 1 0,0 24 0,0 8 8,11 187 70,-3-47 176,-4-46-171,15 125 427,-18-254-231,-1-3 143,0 1-1,1 16 1,-13-71-7176,10 35 5698,-1-1-1,1 0 1,0 0-1,0 0 1,1 0-1,0-6 1,8-10-2087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5:53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23 102 2496,'-23'0'1429,"31"1"5017,5 0-3949,39 5-1861,-3-7 180,0-2 1,64-12 0,-56 6-468,29-2-87,484-55 1236,-550 66-1388,-17 1-67,0-1 0,1 0 0,-1 0-1,0 0 1,0 0 0,0 0 0,0-1 0,0 1 0,4-2 0,-5 0-306,-3 1-70,-4 11-8585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8:0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4640,'0'0'8544,"5"13"-4785,2 7-3124,-2 0 0,-1 0-1,3 39 1,13 109 208,-18-158-822,10 87 688,-6-65 22,-6-32-698,1 1 1,-1-1-1,0 0 0,1 0 1,-1 0-1,1 0 0,-1 0 1,0 0-1,1-1 1,-1 1-1,0 0 0,1 0 1,-1 0-1,1 0 0,-1 0 1,0 0-1,1-1 0,-1 1 1,0 0-1,1 0 0,-1 0 1,0-1-1,0 1 1,1 0-1,-1-1 0,0 1 1,0 0-1,1-1 0,-1 1 1,0-1-1,3-1 9,-1 0 0,0 0 0,0 0 0,-1-1 0,1 1 0,0-1 1,1-2-1,4-11 5,60-118 347,-56 116-404,0 0-1,1 1 1,2 0-1,-1 1 1,18-15-1,-9 13-4,1 1 0,31-19 0,-15 12 7,12-8-229,12-8-478,-23 11-3938,-38 27 3433,-4 10-4589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1:35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327 17 2976,'5'-9'3616,"-5"9"-3431,0 0 1,0-1 0,0 1-1,-1 0 1,1-1-1,0 1 1,0 0 0,0-1-1,0 1 1,0-1-1,-1 1 1,1 0 0,0 0-1,0-1 1,-1 1-1,1 0 1,0-1 0,0 1-1,-1 0 1,1 0-1,0 0 1,-1-1 0,1 1-1,0 0 1,-1 0-1,1 0 1,0 0-1,-1-1 1,1 1 0,-1 0-1,1 0 1,0 0-1,-1 0 1,1 0 0,-1 0-1,1 0 1,0 0-1,-1 0 1,1 0 0,0 1-1,-1-1 1,1 0-1,0 0 1,-1 0 0,-27 9 676,12-2 126,-15 1 21,-1 1-484,-49 19 0,64-20-403,1 1 1,-28 19 0,39-25-87,0 1 1,0 1-1,1-1 1,0 0-1,-1 1 1,2 0-1,-1 0 0,0 1 1,1-1-1,0 0 1,-3 10-1,5-14-7,1 0-1,-1 1 1,1-1-1,0 1 1,0-1 0,0 1-1,-1-1 1,1 1 0,1-1-1,-1 1 1,0-1-1,0 0 1,0 1 0,1-1-1,-1 1 1,1-1-1,-1 1 1,1-1 0,0 0-1,-1 0 1,1 1-1,0-1 1,0 0 0,0 0-1,0 0 1,0 0-1,0 0 1,0 0 0,0 0-1,0 0 1,1 0-1,-1 0 1,0-1 0,0 1-1,3 0 1,1 1 72,-1 0 0,0-1 1,1 0-1,-1 0 0,1 0 1,-1-1-1,1 1 0,0-1 0,-1 0 1,6-1-1,11-2 28,-1-1 1,0-1-1,-1-1 0,1-1 1,-1-1-1,-1 0 0,35-22 1,-41 21-70,-1-1 0,0 0 0,0-1 0,-1 0 1,0-1-1,15-25 0,-24 36-53,0 0-30,-1 0 0,1 0 0,0 0 0,-1 0 1,1 0-1,-1 0 0,1 0 0,-1 0 0,1-1 0,-1 1 0,0 0 1,0 0-1,1 0 0,-1-2 0,-1 14 113,2-1 0,-1 1 0,1-1 0,1 1 1,0-1-1,1 0 0,0 0 0,0 0 0,5 10 0,-4-13-257,1 5 444,1 0-1,1-1 0,0 0 1,12 15-1,-16-23-364,0 0 0,0 0 0,0-1 0,0 1 0,1-1 0,-1 0 0,7 3 1,-6-3-368,-1-1 1,1 0 0,-1 0-1,1-1 1,0 1 0,-1-1-1,1 1 1,0-1 0,6-1-1,7-1-4867,2 1 1637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1:37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6 204 1984,'-5'3'9845,"15"-4"-7384,18-6-1967,87-42 1711,-24 8-1808,-90 41-398,0 0-1,0-1 1,0 1 0,0 0-1,-1-1 1,1 1 0,0 0-1,0 0 1,0 0-1,0 0 1,0 0 0,0 0-1,0 0 1,0 0 0,0 0-1,0 1 1,0-1-1,0 0 1,0 0 0,0 1-1,0-1 1,1 2 0,-1-1 6,1 0 0,-1 0 0,0 0 0,-1 1 1,1-1-1,0 0 0,0 1 0,0-1 0,-1 0 0,1 1 1,-1-1-1,1 1 0,-1 2 0,2 6 62,-1 0 0,-1 0 0,-1 19 1,1-16 6,-4 92 337,1 13-27,3-93-270,2 0-1,7 39 1,-5-47-19,-1 0 104,10 29 0,-12-43-113,0 1 0,0-1 0,1 1 0,0-1 0,0 0 0,0 0-1,0 0 1,0 0 0,0 0 0,1 0 0,0 0 0,-1-1 0,7 5 0,-8-7-39,1 1 0,-1-1 0,1 1-1,-1-1 1,1 0 0,-1 0 0,1 1 0,-1-1 0,1 0-1,-1 0 1,1-1 0,0 1 0,-1 0 0,1 0 0,-1-1-1,1 1 1,-1-1 0,0 1 0,1-1 0,-1 0 0,1 0 0,-1 1-1,0-1 1,0 0 0,1 0 0,1-2 0,3-3 98,0 0 0,-1 0 0,8-12 0,2-3 7,-2-1 0,20-45-1,-17 32-99,61-148-29,-46 106 93,-13 30-11,12-29-171,-25 66-14,1 0 1,0 0 0,0 0 0,13-15-1,-16 23 54,-1-1-1,1 0 0,0 1 0,0 0 1,0 0-1,0 0 0,0 0 1,1 0-1,-1 0 0,1 1 1,-1 0-1,1 0 0,3-1 0,-1 1 7,0 0 0,0 1-1,-1 0 1,1 0 0,0 0-1,-1 1 1,11 2 0,3 3 49,-1 1 1,0 0-1,32 19 1,-48-25-22,54 34 173,-38-22-98,29 14-1,-13-6 260,-19-11 202,-8-8-41,-5-5-744,-6-9-3824,-1 7 1718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1:37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65 4640,'2'-1'368,"0"0"1,-1 1-1,1-1 1,-1 0-1,1 0 0,-1 0 1,0 0-1,1-1 1,-1 1-1,0 0 1,0-1-1,1 1 0,-1 0 1,0-1-1,-1 1 1,1-1-1,0 0 1,0 1-1,-1-1 1,1 0-1,-1 1 0,1-1 1,-1 0-1,0 0 1,0 1-1,1-1 1,-1 0-1,0 0 0,-1 0 1,1 1-1,0-1 1,-1 0-1,1 0 1,0 1-1,-2-4 0,1 4-300,0 1-1,1-1 0,-1 0 1,0 1-1,1-1 0,-1 1 1,0-1-1,0 1 0,0-1 1,1 1-1,-1-1 0,0 1 1,0 0-1,0-1 0,0 1 1,0 0-1,0 0 0,0 0 1,0 0-1,0 0 1,0 0-1,0 0 0,0 0 1,0 0-1,-1 1 0,-30 6 192,27-6-114,-19 6 132,-40 17 0,54-20-222,0 1 0,0 1 0,0 0 0,1 0 0,0 1 0,-9 7 0,17-11-32,-1-1 0,0 0 0,0 0 0,1 1 0,-1-1 1,1 1-1,0-1 0,0 1 0,0-1 0,0 1 0,0 0 0,1-1 0,-1 1 1,1 0-1,-1 5 0,1-7 17,0 1 1,0-1-1,1 1 0,-1-1 1,0 1-1,1-1 0,-1 1 1,1-1-1,-1 1 0,1-1 1,0 1-1,-1-1 1,1 0-1,0 0 0,0 1 1,0-1-1,0 0 0,0 0 1,0 0-1,0 0 0,1 0 1,-1 0-1,0 0 0,0 0 1,1-1-1,-1 1 1,1 0-1,-1-1 0,1 1 1,1-1-1,2 1 69,0 0-1,0-1 1,1 0-1,-1 0 1,0-1 0,0 1-1,0-1 1,8-2 0,-1-1 23,-1 0 1,18-7 0,-18 5-104,-1 0-1,0-1 1,1 0-1,-2-1 1,1 1-1,-1-2 1,-1 0-1,0 0 1,0 0 0,0-1-1,-1 0 1,-1 0-1,8-17 1,-7 50-689,-3-10 643,-1 0 204,2 0 1,-1-1-1,2 0 1,11 21-1,-14-29-186,-1 0-1,1 0 1,0-1 0,1 1 0,-1-1-1,0 0 1,1 1 0,0-2-1,0 1 1,0 0 0,0-1-1,0 0 1,1 0 0,-1 0 0,0 0-1,10 1 1,4-1-1708,0 2 443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1:39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26 2496,'-10'-3'1013,"10"3"-922,0 0 1,0 0 0,-1 0 0,1 0 0,0 0-1,0 0 1,0 0 0,0 0 0,0 0 0,-1 0-1,1 0 1,0 0 0,0 0 0,0 0-1,0-1 1,0 1 0,-1 0 0,1 0 0,0 0-1,0 0 1,0 0 0,0 0 0,0 0 0,0 0-1,0-1 1,0 1 0,-1 0 0,1 0-1,0 0 1,0 0 0,0 0 0,0-1 0,0 1-1,0 0 1,0 0 0,0 0 0,0 0 0,0 0-1,0-1 1,0 1 0,0 0 0,0 0 0,0 0-1,0 0 1,0 0 0,0-1 0,0 1-1,-12-6 6608,11 5-6477,0 1-1,0-1 1,0 1-1,0 0 1,0 0-1,0 0 1,0-1-1,-1 1 1,1 0-1,0 0 1,0 0-1,-1 1 1,-7 0 1524,8-1-1262,8 0 59,281 6 1164,-148-10-1387,-102 2-166,9-3 105,-37 3-191,1 0-1,0 1 1,0 0 0,21 2 0,4 1-88,-22-3 93,-14 1-25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1:39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58 4384,'-10'1'722,"5"0"-61,0-1 0,0 1 0,0 1 0,0-1 0,0 1 0,-6 2 0,-2 0 4319,7-3-2165,8-2-989,17-4-461,24-4 1,-2 1-710,18-7-310,-1 2 1,104-8 0,-125 20-670,82 0 748,-100 2-1714,-1 1 0,23 5-1,-19 0-902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1:41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358 198 3136,'26'-47'5856,"-25"44"-4785,-2 4-187,-4 9 3,-28 65 1241,-5 16-632,-71 124 1,89-178-1162,-7 22 337,-41 120 0,24-53-133,11-31-33,27-86 472,7-10-836,0-8 946,0-6-904,0 0 0,1-1 0,1 1 0,7-24 0,26-61-11,-30 86-130,16-35 99,3 2-1,49-72 0,14-27-165,43-145 249,-90 194-252,-32 82-129,-9 14 147,0 1 0,0 0 0,0 0 0,1-1 0,-1 1 0,0 0 0,0 0 0,0 0-1,1 0 1,-1-1 0,0 1 0,0 0 0,1 0 0,-1 0 0,0 0 0,0 0 0,1 0 0,-1-1 0,0 1 0,1 0 0,-1 0 0,0 0 0,0 0 0,1 0 0,-1 0 0,0 0 0,1 0 0,-1 1-1,2 0-10,-1 1-1,1 0 0,-1-1 1,1 1-1,-1 0 0,0 0 1,0 0-1,0 0 0,0 0 0,0 0 1,1 4-1,5 16-27,0 1 0,6 41-1,-9-39 82,32 136-171,-17-78 329,-16-71-170,1 0-1,1-1 1,8 17-1,3 5 1072,-16-32-1074,0-1 1,0 0 0,0 0-1,0 0 1,1 0 0,-1 1-1,0-1 1,0 0 0,0 0-1,0 0 1,1 0 0,-1 0-1,0 0 1,0 0 0,1 1-1,-1-1 1,0 0 0,0 0-1,0 0 1,1 0 0,-1 0-1,0 0 1,0 0 0,1 0-1,-1 0 1,0 0 0,0 0-1,1-1 1,-1 1 0,0 0-1,0 0 1,0 0 0,1 0-1,-1 0 1,0 0-1,0 0 1,0 0 0,1-1-1,9-7 263,1-6-233,-1 0-1,0 0 1,-1-2 0,-1 1 0,11-26 0,-1 2 49,43-99-32,-34 74-122,50-88 1,-74 148 21,-1 0 1,1 0 0,0 1 0,0-1-1,0 1 1,1-1 0,-1 1 0,6-3-1,-8 5 17,-1 0-1,1 1 1,0 0-1,0-1 1,0 1-1,0 0 1,0-1-1,0 1 1,0 0-1,0 0 1,0 0-1,0 0 0,0 0 1,0 0-1,0 0 1,0 0-1,1 1 1,0-1 2,-1 1 1,0-1-1,0 1 0,0 0 1,0 0-1,0 0 1,0 0-1,0 0 1,0 0-1,0 0 0,0 0 1,0 0-1,-1 0 1,1 0-1,0 0 0,0 3 1,4 9-23,0 0-1,-1 0 1,-1 0 0,3 20-1,2 56-24,-7-81 46,57 436 332,-31-289 191,-18-104-58,-10-69-5952,4-25 1,4 18 1695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1:42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46 2720,'0'0'891,"-2"-6"1044,2 4-1152,1 1-1,0-1 0,-1 0 0,0 0 0,1 0 0,-1 0 0,0 0 0,0 0 0,0 0 0,0-3 0,-1-1 1154,42 51 309,-26-23-1982,-2 1 0,0 0 0,-2 0 0,10 30 0,18 34 614,-22-46-635,-13-30-68,0 0-1,9 15 1,-12-25-81,0-1 1,0 1 0,0-1 0,0 1 0,1-1-1,-1 0 1,0 1 0,0-1 0,0 0 0,1 0-1,-1 0 1,0 0 0,0 0 0,1 0 0,-1 0 0,2-1-1,23-20 94,-20 13-54,0 0-1,-1 0 1,8-18 0,8-12 200,0 4-197,2 2 0,1 0 0,32-30 0,-13 12-107,-29 33-158,19-17 0,-23 26-1360,-19 20-2476,0 0 1051,-17 30-3305,15-17 3985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1:42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41 2656,'-4'-15'1694,"3"-10"5952,1 24-7504,-4 8 2961,-24 39-1145,-35 121 1045,59-155-2796,1 0 0,0 0 0,1 0 0,-1 21 0,3-27 367,2-4-1773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1:45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23 371 4640,'-23'3'7637,"26"-4"-7173,0 0 1,0 0-1,0 0 0,0-1 1,0 1-1,-1-1 0,1 1 0,4-5 1,4-2 12,58-35 1133,94-79 1,-141 102-1425,-11 10-211,-1 1 0,2-1 0,19-11-1,-30 21 13,-1-1 0,1 1 1,0-1-1,-1 1 0,1 0 0,0-1 0,0 1 0,0 0 0,-1-1 0,1 1 0,0 0 0,0 0 0,0 0 0,-1 0 0,1 0 0,0 0 0,0 0 0,0 0 0,0 0 0,-1 0 0,1 1 0,0-1 0,0 0 0,0 0 0,-1 1 0,1-1 1,0 1-1,-1-1 0,1 1 0,0-1 0,-1 1 0,1-1 0,0 1 0,-1-1 0,1 1 0,-1 0 0,1-1 0,-1 1 0,1 0 0,-1-1 0,0 1 0,1 0 0,-1 0 0,0 0 0,0-1 0,1 2 0,0 4 4,1 0 0,-2 0-1,1 0 1,0 12-1,-9 170-75,7-177 140,1 0 0,0 0 0,1 1 1,0-1-1,1 0 0,0 0 0,1 0 0,0-1 0,0 1 0,1-1 0,10 18 0,-13-26-10,0 0 0,0-1-1,0 1 1,0 0-1,1 0 1,-1-1 0,0 1-1,1-1 1,0 1-1,-1-1 1,1 0 0,0 0-1,-1 1 1,1-1-1,0 0 1,0-1 0,0 1-1,0 0 1,0 0-1,0-1 1,0 1 0,1-1-1,-1 0 1,0 0-1,0 0 1,0 0 0,0 0-1,0 0 1,0 0 0,1-1-1,-1 1 1,3-2-1,14-7 131,0-1 0,0 0 0,-1-2 0,31-25-1,-30 23-125,17-13 11,-2-1 1,0-2-1,-2-2 1,-1 0-1,30-43 1,-12-2-45,25-32 245,-72 106-291,1 0-1,-1 1 1,0-1-1,1 1 1,0-1 0,-1 1-1,1 0 1,5-3-1,-6 5 19,-1-1-1,0 1 0,1-1 1,0 1-1,-1 0 0,1-1 1,-1 1-1,1 0 0,-1 0 1,1 0-1,-1 1 0,1-1 0,-1 0 1,1 0-1,-1 1 0,1-1 1,-1 1-1,1-1 0,-1 1 1,0 0-1,1 0 0,0 0 1,4 3 3,0 1 0,0-1 1,-1 1-1,0 0 1,0 0-1,0 1 0,6 9 1,-3-2 57,-1 0 1,10 23 0,-15-29-5,1 0-1,-2 1 1,3 14 0,0 2-1328,-3-22 706,-1 0 1,0 0-1,0 0 1,1 0-1,-1 0 1,0 1-1,-1-1 1,1 0-1,-1 3 1,0 8-2400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1:47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94 1728,'13'-22'5306,"-12"13"-2659,-1 8-2363,0-1 0,0 0 0,0 1 0,0-1 0,0 1 0,0-1 0,0 0-1,0 1 1,-1-1 0,1 0 0,-1 1 0,1-1 0,-1 1 0,0-1 0,1 1 0,-1-1 0,0 1 0,0 0 0,-2-3 0,2 1-69,3-2 66,-2 4 46,-6 3 449,6-2-752,0 0 0,0 0-1,0 0 1,-1-1-1,1 1 1,0 0 0,0 0-1,0 0 1,0 0-1,0 0 1,0 0-1,0-1 1,-1 1 0,1 0-1,0 0 1,0 0-1,0 0 1,0-1-1,0 1 1,0 0 0,0 0-1,0 0 1,0-1-1,0 1 1,0 0-1,0 0 1,0 0 0,0 0-1,0-1 1,0 1-1,0 0 1,0 0 0,0 0-1,0 0 1,1-1-1,-1 1 1,0 0-1,0 0 1,0 0 0,0 0-1,0 0 1,0-1-1,0 1 1,1 0-1,-1 0 1,0 0 0,0 0-1,0 0 1,0 0-1,0 0 1,1 0 0,-1-1-1,0 1 1,0 0-1,0 0 1,1 0-1,3-1 12,-4-1 45,0-4-77,2 4 177,0-2-200,-1 6 78,-1-1-79,-8-1 149,5 8 0,0-2-111,1 1 0,0-1 0,0 0 0,-1 8 0,-1-1 26,1 3 6,1 1 0,-1 30 0,1-11 60,1-17-35,1 22-1,1-6 191,-1-32-157,1 1 0,-1-1 0,0 1 1,1-1-1,0 0 0,-1 1 0,2-1 0,-1 0 1,0 1-1,0-1 0,1 0 0,0 0 0,0 0 0,0 0 1,0-1-1,0 1 0,0 0 0,1-1 0,4 4 1,-6-5-63,-1-1 1,1 1-1,0-1 1,0 0-1,0 1 1,0-1-1,0 0 1,0 0-1,0 1 1,0-1-1,0 0 1,0 0-1,0 0 1,0 0 0,0-1-1,0 1 1,0 0-1,0 0 1,0 0-1,0-1 1,-1 1-1,1 0 1,0-1-1,0 1 1,0-1-1,1 0 1,22-19 586,-21 17-579,6-6 46,-1 0-1,-1-1 1,0 0-1,12-21 1,18-48 69,-19 40-135,-1 2-7,15-30-415,-32 67 382,0 0 0,0 0 0,0 0 0,0 0 0,0 0 0,0 0 0,0 0 0,0 0 0,0 0 0,0 0 0,0 0 0,0 0 0,1 0 0,-1 0 0,0 0 0,0 0 0,0 0 0,0 0 0,0 0 0,0 0 0,0 0 0,0 0 0,0 0 0,0 0 0,0 0 0,0 0 0,0 0 0,0 0 0,0 0 0,0 0 0,1 0 0,-1 0 0,0 0 0,0 0 0,0 0 0,0 0 0,0 0 0,0 0 0,0 0 0,0 0 0,0 1 0,0-1 0,0 0 0,0 0 0,0 0 0,0 0 0,0 0 0,0 0 0,0 0 0,0 0 0,0 0 0,0 0 0,0 0 0,0 0 0,0 0 0,0 0 0,0 0 0,0 0 0,0 1 0,0-1 0,0 0 0,0 0 0,0 0 0,0 0 0,0 0 0,0 0 0,0 0 0,0 0 0,0 0 0,1 10-135,-1 9 113,-25 146 151,24-161-70,1-4-24,-1 1 0,1-1 0,0 0 1,0 0-1,0 1 0,0-1 0,-1 0 0,1 0 0,0 1 0,0-1 1,0 0-1,0 0 0,0 1 0,0-1 0,0 0 0,0 1 1,0-1-1,0 0 0,0 0 0,0 1 0,0-1 0,0 0 0,0 1 1,0-1-1,0 0 0,0 0 0,0 1 0,1-1 0,-1 0 0,0 0 1,0 1-1,0-1 0,0 0 0,1 0 0,-1 0 0,0 1 1,-4-7 35,0 6-109,5-1-18,-1 1 63,0 0 0,1 0 1,-1 0-1,0 0 1,0 0-1,0 0 1,1 0-1,-1 0 0,0-1 1,0 1-1,0 0 1,0 0-1,1 0 1,-1 0-1,0 0 0,0-1 1,0 1-1,0 0 1,0 0-1,0 0 1,0-1-1,1 1 0,-1 0 1,0 0-1,0 0 1,0-1-1,0 1 1,0 0-1,0 0 0,0 0 1,0-1-1,0 1 1,0 0-1,0 0 1,0-1-1,0 1 0,0 0 1,0 0-1,0 0 1,0-1-1,-1 1 1,1 0-1,0 0 0,0 0 1,0-1-1,0 1 1,0 0-1,0 0 1,-1 0-1,1 0 0,0 0 1,0-1-1,0 1 4,0 0 1,0 0-1,0 0 0,0 0 0,-1 0 1,1-1-1,0 1 0,0 0 0,0 0 0,0 0 1,0 0-1,0 0 0,0 0 0,0 0 1,0 0-1,0 0 0,0 0 0,0-1 0,0 1 1,0 0-1,-1 0 0,1 0 0,0 0 1,0 0-1,0 0 0,0 0 0,0 0 0,0 0 1,0 0-1,0 0 0,-1 0 0,1 0 1,0 0-1,0 0 0,0 0 0,0 0 0,0 0 1,0 0-1,0 0 0,-1 0 0,1 0 1,0 0-1,0 0 0,0 0 0,0 0 0,0 0 1,0 0-1,0 0 0,0 0 0,0 0 1,-1 1-1,1-1 0,0 0 0,0 0 0,0 0 1,0 0-1,0 0 0,0 0 0,0 0 1,0 0-1,0 0 0,0 1 0,0-1 0,0 0 1,0 0-1,0-8-3184,1-7-7700,3 14 7750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8:05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 7040,'-4'-3'9221,"3"17"-8597,-33 228 4794,32-219-5395,1 43 1,2-27-1639,-1-36 1417,2 15-1686,6-8-2225,5-1 1053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1:48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29 2816,'-1'-1'66,"1"1"0,-1-1 0,1 0 0,0 0 0,0 1 0,-1-1 0,1 0 0,0 0 0,0 0 0,0 1 0,0-1 0,0 0 0,0 0 0,0 0 0,0 1 0,0-1 0,0 0 0,1-1 0,1-11 5362,-4 24-4022,1 1 0,-1-1 0,-7 19 0,-3 14-283,7-20-560,3-19-426,1 1 0,-1 0 0,1-1 0,1 1 0,-1 0 0,1 0 0,0 10-1,1-14-113,-1-1-1,0 0 0,0-1 0,0 1 0,0 0 0,0 0 0,0-1 0,0 1-1,1 0 1,-1-1 0,0 1 0,0 0 0,1-1 0,-1 1 0,0-1 0,1 1 0,0 1 0,11-11-4983,0 0 2151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1:51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355 179 2304,'3'-4'9503,"-11"-7"-7224,-13-9-2067,14 13-65,-1 1 1,0 1-1,-1-1 0,0 1 0,1 1 0,-2 0 1,1 0-1,0 1 0,-1 0 0,1 0 1,-1 1-1,-17-2 0,20 4-138,0-1 0,1 1 0,-1 1 0,1-1 0,-1 1 1,1 0-1,-1 1 0,1-1 0,-1 1 0,1 0 0,0 1 0,0 0 0,0 0 0,1 0 1,-1 0-1,1 1 0,-1 0 0,1 0 0,-7 8 0,4-1 46,0 0 0,1 1 1,0 0-1,1 0 0,0 0 0,1 1 0,1 0 0,0 0 0,0 0 0,1 0 0,-1 26 0,3-33 24,1 0 0,0 0-1,1-1 1,-1 1-1,1 0 1,0 0-1,1-1 1,0 1 0,-1-1-1,2 1 1,-1-1-1,1 0 1,-1 1-1,2-2 1,-1 1-1,0 0 1,1-1 0,0 1-1,0-1 1,0 0-1,1 0 1,-1-1-1,1 1 1,0-1 0,10 5-1,-1-3 91,0 0 0,0-1 0,0-1 1,1 0-1,-1-1 0,1-1 0,0 0 0,17-2 0,-2-1 94,-1-1-1,59-16 0,-75 15-261,0 0-1,0-1 0,-1-1 1,1 0-1,-1-1 0,0 0 0,-1-1 1,0 0-1,0-1 0,-1 0 1,0 0-1,-1-1 0,0-1 0,0 0 1,-1 0-1,-1 0 0,8-14 1,-13 17-210,-5 6-58,2 3 241,0-1 0,0 0 0,0 1-1,0-1 1,0 1 0,0-1 0,1 1-1,-1 0 1,0-1 0,1 1 0,-1 0 0,0 0-1,0 1 1,-4 6 17,1 0 0,0 1-1,0-1 1,1 1 0,1 0 0,-1 0 0,1 0-1,1 0 1,-1 1 0,1 9 0,1-17 53,1 1 0,-1 0 1,1-1-1,-1 1 0,1-1 1,0 1-1,0-1 0,0 1 1,0-1-1,0 1 0,1-1 0,-1 0 1,1 0-1,-1 0 0,1 0 1,0 0-1,0 0 0,0 0 1,0 0-1,0-1 0,0 1 1,0-1-1,1 0 0,-1 1 0,4 0 1,-4-1 1,1 0 0,-1 0 0,0-1 0,1 1 0,-1-1 0,0 1 0,1-1 0,-1 0 0,1 0 0,-1 0 0,1-1-1,-1 1 1,0 0 0,1-1 0,-1 1 0,0-1 0,1 0 0,-1 0 0,0 0 0,0 0 0,0 0 0,0-1 0,0 1 0,0-1 0,0 1 0,0-1 0,0 1 0,1-4 0,1 1-22,-2-1 0,1 0-1,0 1 1,-1-1 0,0 0 0,0 0 0,-1-1 0,1 1-1,-1 0 1,0 0 0,0-9 0,-1-4-87,0 0 1,-3-19-1,2 34 40,1 1-13,0 0 1,-1 0 0,1 0-1,-1 0 1,0 0 0,1 0 0,-1 0-1,0 0 1,0 0 0,0 1-1,0-1 1,-1 0 0,1 1-1,0-1 1,-1 1 0,1-1-1,-3-1 1,4 3 18,-1 0 0,0-1 1,1 1-1,-1 0 0,0-1 0,1 1 0,-1 0 0,0 0 0,0 0 0,1-1 1,-1 1-1,0 0 0,1 0 0,-1 0 0,0 0 0,0 0 0,1 1 0,-1-1 1,-1 0-1,1 1 2,0-1 1,0 1-1,0-1 0,0 1 1,0 0-1,1 0 0,-1-1 1,0 1-1,0 0 1,0 0-1,1 0 0,-1 0 1,1 0-1,-1 0 1,0 0-1,1 1 0,-2 3 4,0-1 0,1 1 0,0 0 0,0 0 0,1 0 0,-1 0 0,1 0 0,0 0 0,1 0 0,-1-1 0,1 1 0,0 0 0,0 0 0,0 0 0,3 5 0,-3-8 66,-1 1-1,1-1 1,0 1-1,1-1 1,-1 1-1,0-1 0,1 0 1,-1 1-1,1-1 1,0 0-1,0 0 1,0 0-1,0-1 0,0 1 1,0 0-1,0-1 1,1 1-1,-1-1 1,1 0-1,-1 0 0,1 0 1,-1 0-1,1 0 1,-1-1-1,1 1 1,0-1-1,-1 1 1,6-1-1,0-1 80,0-1-1,-1 0 1,0 0 0,1 0-1,-1-1 1,0 0 0,0-1-1,10-6 1,4-5 40,22-19 1,-20 14-143,-1-2 0,24-29 0,33-53 75,-16 18-177,-62 85 89,2-3-95,0 1-1,0-1 1,0 1-1,0 0 1,7-5-1,-10 8 65,0-1 0,0 1 0,1 0 0,-1 0 0,0 0-1,1 0 1,-1 0 0,0 0 0,0 0 0,1-1 0,-1 1-1,0 0 1,1 0 0,-1 0 0,0 0 0,1 0-1,-1 0 1,0 1 0,1-1 0,-1 0 0,0 0 0,0 0-1,1 0 1,-1 0 0,0 0 0,1 0 0,-1 1 0,0-1-1,0 0 1,1 0 0,-1 0 0,0 1 0,1 0 2,0 1 1,-1-1-1,1 1 1,0-1 0,-1 1-1,0-1 1,1 1-1,-1-1 1,0 1-1,0-1 1,0 2 0,2 30-38,-2 0 1,-2 0-1,-5 33 1,3-41 35,-1-1 0,-1 0 0,-1-1 0,-18 40 1,21-56 90,1 1 1,-2-1-1,1 0 1,-1-1-1,0 1 1,0-1-1,-1 0 1,0 0-1,0 0 1,-12 7-1,16-11-46,-1-1 0,0 1 0,0-1 0,0 0 0,0 0 0,-1 0 0,1 0 0,0 0 0,0-1 0,-1 1 0,1-1-1,0 0 1,-1 0 0,1 0 0,0 0 0,0-1 0,-1 0 0,1 1 0,0-1 0,0 0 0,0 0 0,0-1 0,0 1 0,0-1 0,0 1 0,0-1 0,0 0 0,1 0 0,-4-3 0,3 2-32,-1-1 0,1 1 1,0-1-1,0 1 0,0-1 1,0 0-1,0 0 1,-2-6-1,5 9-10,0 0 1,0 1-1,0-1 0,0 1 1,0-1-1,0 1 0,0-1 0,0 1 1,0-1-1,0 1 0,0-1 1,1 1-1,-1-1 0,0 1 1,0-1-1,1 1 0,-1 0 1,0-1-1,0 1 0,1-1 1,-1 1-1,0-1 0,1 1 1,-1 0-1,1-1 0,-1 1 1,1 0-1,-1 0 0,0-1 1,1 1-1,-1 0 0,1 0 1,-1 0-1,1-1 0,-1 1 1,1 0-1,-1 0 0,1 0 1,0 0-1,24-2-181,0 4 173,-1 1 1,0 1-1,38 11 1,-33-7-51,77 28-1662,-103-35 1360,5 2-1082,-2 1-3223,-2 0 1426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1:51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55 3488,'1'-3'345,"0"1"0,0 0 0,0 0-1,1 0 1,-1 1 0,1-1 0,0 0 0,-1 1 0,1-1 0,0 1 0,0-1 0,0 1 0,3-2-1,0 0 1180,-15 4 3384,-8-1-3474,-12 1-1078,17 2-226,0 1 0,0 0 0,1 1 0,-1 0 0,1 1 0,1 1 0,-1 0 0,1 0 0,0 1 0,-15 15-1,14-12-20,1 1 0,1 1 0,0-1-1,1 2 1,0-1 0,1 1 0,-11 26 0,11-18 2,0 1 1,1 0 0,1 0 0,-4 36 0,9-48-28,0 1 0,0-1 0,1 0 0,1 1 0,0-1 0,4 19 0,-3-24-16,0 0 1,0-1 0,0 1-1,1-1 1,0 0-1,0 0 1,0 0-1,0 0 1,1 0 0,0-1-1,0 0 1,0 1-1,1-2 1,-1 1-1,6 3 1,2 0 132,1 0-1,-1-1 1,1-1-1,25 7 1,59 9 593,-79-19-657,0 0 0,0-2 0,0 0 0,0 0 0,0-2 0,0 0 0,0-1 0,-1-1 0,33-12 0,-36 11-93,-1-1 1,0-1-1,0 0 1,-1-1-1,0-1 0,0 1 1,-1-2-1,0 0 0,-1 0 1,0-1-1,-1 0 1,16-24-1,-6 0 59,-1 0-1,-2-1 1,18-63 0,-29 84-62,-1-1 1,-1 0-1,-1 0 1,2-31-1,-4 41-57,-1 0 0,1 0-1,-1 0 1,0 1 0,0-1-1,-1 0 1,0 1 0,0-1 0,0 1-1,-1 0 1,1 0 0,-1 0 0,-1 0-1,1 0 1,-1 1 0,1-1 0,-6-4-1,2 4-23,0 0 1,0 1-1,0 0 0,0 0 0,-1 0 1,1 1-1,-1 0 0,0 1 0,0 0 1,-9-2-1,-5 1 24,-1 1 0,1 1 1,-1 1-1,-29 3 0,37-1-631,-1 1 0,0 0 0,0 1 0,1 1 0,0 0 0,-24 12 0,38-16 353,-1 0 1,1-1-1,0 1 1,0-1-1,0 1 1,0 0-1,0 0 0,0 0 1,0-1-1,0 1 1,1 0-1,-1 0 0,0 0 1,0 0-1,1 1 1,-1-1-1,1 0 0,-1 0 1,0 2-1,1 9-1972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1:52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17 6464,'-13'-17'2944,"21"34"-2560,-8 3 864,0 8-768,-5 15 1632,2 5-1184,-11 41 1055,4 2-1151,-11 25 64,2-4-544,-7 0 64,8-9-256,-6 5 224,11-8-256,5-12-3839,8-11 2015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1:53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 3904,'-10'-3'9648,"10"4"-9475,0-1 0,-1 1 1,1 0-1,0-1 0,0 1 1,0 0-1,0-1 0,1 1 1,-1 0-1,0-1 0,0 1 1,0 0-1,0-1 0,1 1 1,-1 1-1,44 35 1485,-10-12-1369,-2 2 0,34 36 0,-31-29-222,18 18 98,-1 2 1,45 63 0,-81-95-86,0 2 1,-2-1-1,-1 2 1,0 0-1,-2 1 1,-1 0-1,-1 0 1,9 51-1,-12-28 214,-2 0 0,-3 1 1,-1-1-1,-3 1 0,-18 93 0,19-129-244,-2-1-1,0 0 1,0 0-1,-1 0 1,-1-1-1,0 0 1,-1 0 0,0 0-1,-1-1 1,0 0-1,-1 0 1,0-1-1,-15 13 1,12-12-202,-13 9 617,5-9-3493,14-7 1225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1:54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60 4800,'-12'-34'2783,"7"24"-1310,4 9-1330,1 0 0,-1 0 0,0 0 0,0 0 0,0 0 0,0 0 0,0 0 0,0 0 0,0 0 0,0 1 0,0-1 0,0 0 0,-1 1 0,1-1 0,0 1 0,0-1 0,0 1 0,-1 0 0,1-1 0,0 1 0,-3 0 0,-25 0 647,20 2-634,1 0 0,-1 0 0,1 0 0,-1 1 0,1 0 0,-10 6 0,11-5-54,-17 8 85,0 1 0,1 1-1,1 1 1,0 1 0,2 1-1,-31 31 1,45-41-119,-1 1-1,2-1 1,-1 1 0,1 0 0,1 1-1,-1-1 1,1 1 0,-4 16 0,6-21-9,1 0 0,0 1 1,1-1-1,-1 0 0,1 1 0,0-1 1,0 0-1,0 1 0,0-1 1,1 0-1,0 0 0,0 1 1,0-1-1,0 0 0,1 0 1,0 0-1,0 0 0,0 0 1,0-1-1,0 1 0,4 4 0,2 0 121,1 0-1,-1-1 1,1 0-1,0 0 0,1-1 1,0 0-1,0-1 1,0 0-1,0 0 0,1-1 1,0-1-1,0 0 1,0 0-1,14 1 0,-13-3-66,0 0 0,1 0 0,-1-1 0,0-1 0,1 0 0,-1-1 0,0 0 0,0-1 0,0-1 0,0 1 0,-1-2 0,0 0-1,14-7 1,-13 4-54,0 0-1,0 0 0,-1-1 0,0-1 0,-1 0 1,0 0-1,0-1 0,-1 0 0,-1-1 1,0 0-1,8-16 0,-8 12-80,-2-1 0,0 1 1,-1-1-1,5-28 0,-8 38-31,-1-1-1,0 1 1,-1 0-1,0 0 0,0-1 1,-1 1-1,1 0 1,-2 0-1,1 0 1,-1 0-1,0 0 1,0 0-1,-1 0 1,-5-10-1,6 15 7,1 0 0,-1 0 0,1 0 0,-1 0 1,0 0-1,0 1 0,0-1 0,0 0 0,0 1 0,-1-1 0,1 1 0,0 0 0,-1 0 0,1 0 1,-1 0-1,1 0 0,-1 1 0,1-1 0,-1 1 0,1-1 0,-1 1 0,0 0 0,1 0 0,-1 0 0,0 1 1,1-1-1,-6 2 0,2 0-637,-1 0 1,1 1-1,-1-1 0,1 2 1,0-1-1,0 1 1,0-1-1,0 2 1,-5 5-1,-8 9-1305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1:54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22 5632,'-1'-10'677,"-1"-2"742,1 12-838,-1 7-288,-9 69 1976,-4-1-1,-41 125 1,-44 134-1199,69-190-3271,26-111 628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1:56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 59 3552,'-1'-2'228,"1"1"0,-1 0 0,1-1 1,0 1-1,0-1 0,0 1 0,0-1 0,0 1 0,0 0 1,0-1-1,0 1 0,1-1 0,-1 1 0,1 0 1,-1-1-1,1 1 0,-1 0 0,1-1 0,0 1 0,-1 0 1,3-2-1,6-16 3317,-6 11-1911,0 9-534,3 14-28,-2-7-835,5 16 21,0-1 1,-1 2-1,-1-1 1,-2 1-1,0 0 1,-2 0 0,1 44-1,-5-26 162,-1 1 0,-3-1 1,-16 71-1,14-89-224,-1 1 0,-1-1 0,-1 0 0,-18 30 0,19-39-87,-1 0 0,-1-1-1,0 0 1,-1-1 0,-1 0 0,0-1 0,-16 13-1,-64 38 436,77-55-978,1 0 0,-1-2 0,-1 1 0,-20 4 0,26-8-884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1:56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16 4064,'6'-6'4588,"-8"10"-3646,-5 5-355,-77 114 3545,63-88-3510,-28 62 0,33-61-166,-15 53 1,28-78-301,0 1 0,1 0 0,0-1 0,1 1 1,1 0-1,-1 0 0,2 0 0,0 0 0,2 14 0,-1-21-69,-1 1 0,1-1 0,0 0-1,0 0 1,1 0 0,-1 0-1,1 0 1,0-1 0,1 1 0,-1-1-1,1 0 1,-1 0 0,7 5-1,-4-4 37,1-1-1,0 1 0,0-1 0,0-1 1,1 1-1,-1-1 0,1-1 1,10 3-1,1-1 53,1-1 0,0-2 1,0 0-1,0 0 0,-1-2 0,32-5 1,-38 4-119,1 0 1,-1-2-1,0 1 1,0-2 0,0 0-1,0 0 1,-1-1-1,0-1 1,14-9 0,-10 2-26,-1 1 0,-1-2 0,0 0 0,-1 0 0,0-1 0,20-35 0,-14 15 7,-1 0 1,17-50 0,-31 73-26,0-1-1,0 0 1,-2 0 0,0-1-1,0 1 1,-1 0 0,-1-1-1,-1 1 1,-3-25 0,3 33-47,-1 0 0,1 1 0,-1-1-1,0 0 1,-1 1 0,0 0 0,1-1 0,-2 1 0,1 0 0,0 0 0,-1 1 0,0-1 0,-6-4 0,4 4 51,0 0 0,-1 0 0,0 1 0,0 0 0,0 1 0,0-1 0,-1 2 0,1-1 0,-9-1 0,2 1-287,-1 0 0,1 2 0,-1 0 0,1 0 0,0 2 0,-1 0 0,1 0-1,-1 1 1,1 1 0,-19 6 0,22-5-1235,0 1 0,1 0 0,-13 9 0,3 2-1114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1:57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21 7232,'-23'-12'3264,"28"15"-2848,8-6 3040,6 3-1984,31-5 1023,3 5-1471,18-3-448,2 3-352,4 0-256,-11 3 0,-8 2-736,-3 2 384,-5 6-5727,-10 2 3359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8:09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55 3648,'-1'-4'7056,"-3"5"-4469,1-1-1942,-1 0 0,0 0-1,1 0 1,-1 0 0,-6-2-1,9 2-636,1 0-1,-1-1 0,0 1 1,0 0-1,1 0 0,-1-1 1,0 1-1,1-1 0,-1 1 1,0 0-1,1-1 0,-1 1 0,1-1 1,-1 0-1,1 1 0,-1-1 1,1 1-1,-1-1 0,1 0 1,0 1-1,-1-1 0,1 0 1,0 1-1,-1-1 0,1 0 1,0 0-1,0 1 0,0-1 1,0 0-1,0 0 0,0 0 1,0 1-1,0-1 0,0 0 1,0 0-1,0 1 0,0-1 0,1-1 1,0-24 1010,-1 26-1010,0 1 0,0-1 0,0 0 0,0 0 0,0 0-1,0 0 1,0 0 0,0 0 0,0 0 0,0 0 0,0 0-1,0 0 1,0 0 0,0 0 0,0 0 0,0 1 0,0-1-1,0 0 1,0 0 0,0 0 0,0 0 0,0 0 0,0 0-1,0 0 1,0 0 0,-1 0 0,1 0 0,0 0 0,0 0-1,0 0 1,0 0 0,0 0 0,0 0 0,0 0 0,0 0-1,0 1 1,0-1 0,0 0 0,0 0 0,0 0 0,0 0-1,-1 0 1,1 0 0,0 0 0,0 0 0,0 0 0,0 0-1,0 0 1,0 0 0,0 0 0,0 0 0,0 0 0,0-1-1,0 1 1,0 0 0,0 0 0,-1 0 0,1 0 0,0 0-1,0 0 1,0 0 0,0 0 0,0 0 0,0 0 0,0 0-1,0 0 1,0 0 0,0 0 0,0 0 0,-4 5 206,-6 12 237,-2 0-1,0-1 1,-18 19 0,28-35-233,3-4-131,3-11-119,1-8 164,-5 25-132,0 0 1,0-1-1,1 1 0,-1-1 1,1 1-1,-1-1 0,1 1 1,-1-1-1,1 1 0,0-1 0,0 0 1,0 0-1,0 1 0,0-1 1,0 0-1,2 2 0,6 6 204,0 1-1,-1 0 0,0 0 0,0 0 1,-1 1-1,-1 0 0,0 1 0,-1 0 1,8 23-1,-7-14 125,-1 0 0,0 0 0,-2 1-1,-1 0 1,0 23 0,-2-38-292,-1-1 0,0 1 0,0 0 0,0-1 0,-1 1 0,0-1 0,0 0 0,-1 0 0,0 0 0,0 0 0,0 0 0,-1 0 0,1-1 0,-2 1 0,1-1 0,-5 4 0,3-3-305,0-1-1,0 0 0,0-1 1,0 1-1,-12 5 0,12-7-573,-1-1-1,1 1 0,-1-1 1,1 0-1,-1-1 0,-10 1 0,16-1 514,0-1 0,0 0 0,-1 0 1,1 0-1,0 0 0,0 0 0,-1-1 0,1 1 0,0 0 0,0 0 0,0-1 0,-3 0 0,4 0 21,-1 1 0,0-1 1,1 0-1,-1 1 0,1-1 1,-1 0-1,1 1 0,-1-1 1,1 0-1,0 0 0,-1 1 1,1-1-1,0 0 0,0 0 1,-1 0-1,1 1 0,0-1 1,0-1-1,3-21-4160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1:59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56 2080,'5'-15'1005,"-4"10"-119,0 1 0,0 0 1,1 0-1,0 0 0,-1 0 0,1 0 1,1 0-1,2-4 0,-4 24 3055,2 15-3375,-8 164 1769,-11 135 316,14-300-2499,2-12 13,-2 1-1,0-1 1,-7 28 0,8-42 708,2-1-3363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2:00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4 120 7040,'0'-1'114,"-1"1"1,1-1-1,0 1 1,-1-1 0,1 1-1,0-1 1,-1 0-1,1 1 1,0-1-1,0 0 1,-1 1-1,1-1 1,0 0 0,0 1-1,0-1 1,0 0-1,0 1 1,0-1-1,0 0 1,0 0-1,0 1 1,1-1 0,-1 0-1,0 1 1,0-1-1,1 0 1,-1 1-1,0-1 1,1 1-1,-1-1 1,0 0 0,1 1-1,-1-1 1,1 1-1,-1-1 1,1 1-1,-1-1 1,1 1-1,-1 0 1,1-1 0,0 1-1,-1 0 1,1-1-1,-1 1 1,1 0-1,0 0 1,-1 0-1,1-1 1,1 1 0,90-29 5491,49-6-3383,-104 26-2049,1 2-1,0 1 1,0 3 0,48 0 0,-57 3-165,0 2 1,0 1-1,46 11 0,-23 2-1853,-16-3-5250,-19-7 3809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2:01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379 130 3072,'-7'-13'1256,"4"-10"6496,3 32-6435,-10 21-61,-18 44 0,15-43-872,-9 16 318,-1-2-1,-36 54 1,43-74-477,3-5-96,-90 156 654,39-29-169,57-129-412,5-15 129,0 1 0,1 0-1,-1 0 1,1 0 0,-1 7-1,2-19-238,1 0-1,0 0 1,1 1-1,0-1 1,0 0-1,0 0 1,6-10 0,31-54 41,-28 52-49,58-85 179,-40 61-142,-10 10-160,-1 0 0,18-49 1,-27 63 42,24-66-18,32-129 1,-50 161-158,-15 53 167,-1 1 0,1 0 1,0 0-1,0 0 0,0 0 0,0 0 0,0 0 0,0 0 0,0-1 0,0 1 0,0 0 0,0 0 0,0 0 0,0 0 0,0 0 1,0 0-1,0 0 0,0-1 0,0 1 0,0 0 0,0 0 0,0 0 0,0 0 0,0 0 0,0 0 0,0 0 0,1-1 0,-1 1 1,0 0-1,0 0 0,0 0 0,0 0 0,0 0 0,0 0 0,0 0 0,0 0 0,0 0 0,0 0 0,1 0 0,-1-1 0,0 1 1,0 0-1,0 0 0,0 0 0,0 0 0,0 0 0,0 0 0,1 0 0,-1 0 0,0 0 0,0 0 0,0 0 0,0 0 1,0 0-1,0 0 0,1 0 0,-1 0 0,0 0 0,0 0 0,0 1 0,0-1 0,0 0 0,4 7-149,15 188-87,-7-54 203,-7-105 293,17 66 0,-21-97-200,1 0 0,0 1 0,0-1 1,6 9-1,-8-13-23,1 0 0,0 0 0,-1 0 0,1 0 1,0 0-1,0 0 0,0 0 0,0-1 0,0 1 0,0 0 1,0-1-1,0 1 0,0 0 0,0-1 0,0 1 0,0-1 1,0 0-1,0 1 0,0-1 0,1 0 0,-1 0 0,0 0 1,0 0-1,0 0 0,1 0 0,-1 0 0,0 0 0,2-1 1,16-4 9,0-2 1,-1-1 0,0 0 0,0-1 0,-1-1 0,0 0-1,0-2 1,-2 0 0,18-16 0,-3-2-46,0-2 1,-2-1-1,26-41 1,-18 22-35,39-57 82,-74 107-93,0 0-1,1 0 1,-1 0 0,1 0-1,-1 0 1,1 1-1,0-1 1,3-2 0,-5 4 33,0 0 1,0 0 0,1-1 0,-1 1 0,0 0-1,0 0 1,0 0 0,1 0 0,-1 0 0,0 0-1,0 0 1,1 0 0,-1 0 0,0 0 0,0 0 0,1 0-1,-1 0 1,0 0 0,0 1 0,0-1 0,1 0-1,-1 0 1,0 0 0,0 0 0,0 0 0,1 0-1,-1 0 1,0 1 0,0-1 0,0 0 0,0 0-1,0 0 1,1 1 0,3 15-258,-2 27 126,-4 58 1,0-22 182,-4 226 378,4-272-381,-3 128 623,2-128-970,-1-21-3376,4-12 3477,0 0 0,0 1 0,-1-1 0,1 0 0,0 0-1,-1 0 1,1 0 0,0 0 0,-1 0 0,1 1 0,0-1-1,-1 0 1,1 0 0,0 0 0,-1 0 0,1 0 0,0 0-1,-1 0 1,1-1 0,0 1 0,-1 0 0,1 0 0,0 0-1,-1 0 1,1 0 0,0 0 0,0-1 0,-1 1 0,1 0-1,0 0 1,-1 0 0,1-1 0,0 1 0,0 0 0,-1-1-1,-1 0-1444,-9-3-2381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2:02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1 139 2656,'4'-10'316,"-3"7"-194,0 1 1,0-1-1,0 0 1,-1 0-1,1 0 1,0-6-1,0 3 271,0 0 0,0 1 1,1-1-1,0 0 0,0 1 0,5-9 0,17-40 6711,-22 54-6287,0 5-347,-2 13 67,-9 68 836,-22 190 1611,28-256-2753,-1 1-2,2-1 0,0 1 0,1-1 0,3 33 0,-2-53-162,0 1 0,0 0 0,0-1 0,0 1 0,0-1 0,0 1 0,0-1-1,0 1 1,1-1 0,-1 1 0,0-1 0,0 1 0,1-1 0,-1 1 0,0-1 0,1 1 0,-1-1 0,1 1 0,7-5 814,0-2-815,34-24 141,-26 18-191,33-20 1,-25 20 67,-1-1-91,31-12-1,-45 22-45,-1 1 0,1-1-1,0 1 1,0 1-1,0 0 1,-1 0 0,17 1-1,-22 0 46,1 1 0,-1-1 0,0 1 0,0 0 0,1 0 1,-1 0-1,0 0 0,0 1 0,0 0 0,0-1 0,-1 1 0,1 0 0,0 0 0,-1 0 0,1 1 0,-1-1 0,0 0 0,0 1 0,3 4 0,-3-5 31,-1 1-1,0-1 1,0 0 0,0 0 0,0 1-1,0-1 1,-1 0 0,1 1 0,-1-1-1,1 1 1,-1-1 0,0 1 0,0-1-1,0 1 1,0-1 0,-1 1 0,1-1-1,-1 1 1,1-1 0,-1 0 0,0 1-1,0-1 1,0 0 0,0 1 0,-2 2-1,-2 1 56,-1 0-1,0 0 0,0 0 0,0-1 1,-1 0-1,1 0 0,-1 0 1,0-1-1,-1 0 0,1 0 0,-12 3 1,-2 0 86,0-1 0,0-1 0,-29 4 0,40-8-104,1 0-1,-1-1 1,-13-1-1,19 1-177,0-1-1,0 0 1,0 0-1,0 0 1,0 0-1,0 0 1,0-1-1,0 0 1,0 0-1,1 0 1,-6-3-1,-10-17-3321,4 2 944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2:03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35 438 2720,'-34'1'11607,"40"-7"-8249,24-17-1636,255-148 649,-194 121-1808,-88 48-541,5-3-29,1 0 0,-1 1 0,1 0 0,15-4 0,-22 7-12,-1 1 0,1 0 0,0-1 0,-1 1 0,1 0 0,0 0 0,0 0 0,-1 0 0,1 0 0,0 0 0,0 1 0,-1-1 0,1 0 0,0 1 0,-1 0 0,1-1 0,-1 1 0,1 0 0,-1 0 0,1 0 0,-1 0 0,1 0 0,-1 0 0,0 0 0,0 0 0,1 0 0,-1 1 0,0-1 0,0 1 0,0-1 0,0 0 0,1 4 0,0 0-20,0 1 1,-1 0-1,1 0 1,-1-1 0,0 1-1,0 0 1,-1 0-1,0 8 1,-7 51 130,3-36-132,1-2 257,2 0-1,1-1 1,1 1-1,4 30 1,-4-54-142,-1 1 1,1 0-1,0-1 1,0 1-1,0-1 1,0 1-1,0-1 0,1 1 1,0-1-1,0 0 1,0 0-1,0 0 1,4 5-1,-5-7-56,0-1 0,0 1 0,0-1 0,0 1 0,0-1 1,0 0-1,0 1 0,0-1 0,0 0 0,0 0 0,0 1 0,0-1 0,0 0 0,0 0 0,0 0 1,0 0-1,0-1 0,1 1 0,-1 0 0,0 0 0,0-1 0,0 1 0,0 0 0,0-1 0,-1 1 0,1-1 1,0 0-1,0 1 0,0-1 0,1-1 0,5-3 72,0-1-1,10-11 1,-12 12-22,33-35 57,-2-1 1,56-86-1,-13-12-112,-1 1-199,-77 136 176,1-1 0,-1 1 0,1-1-1,0 1 1,0 0 0,0 0 0,0 0-1,0 0 1,0 0 0,1 1-1,-1-1 1,1 0 0,-1 1 0,1 0-1,3-2 1,-4 3 4,1 0-1,-1-1 1,1 1 0,-1 0-1,1 1 1,0-1-1,-1 0 1,1 1 0,-1-1-1,1 1 1,-1 0-1,0-1 1,1 1-1,-1 1 1,0-1 0,4 2-1,10 8 3,0 0 0,0 1-1,-1 1 1,-1 0 0,0 1-1,-1 0 1,22 31 0,-3 1-648,-32-46 446,0 1 1,1-1-1,-1 0 0,0 1 1,0-1-1,0 0 0,0 1 1,1-1-1,-1 0 0,0 1 0,0-1 1,0 0-1,0 1 0,0-1 1,0 0-1,0 1 0,0-1 1,0 0-1,0 1 0,0-1 1,0 0-1,0 1 0,0-1 1,0 0-1,0 1 0,-1-1 1,1 0-1,0 1 0,0-1 1,0 0-1,0 0 0,-1 1 1,1-1-1,0 0 0,-1 1 1,0 0-1251,0 0 728,0-1 0,0 1-1,0-1 1,0 1 0,0-1-1,0 0 1,0 1 0,0-1 0,-2 0-1,-10 3-3522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2:03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19 7296,'0'0'227,"-1"-1"0,1 0-1,-1 1 1,1-1 0,-1 0 0,1 1 0,0-1 0,-1 0 0,1 1 0,0-1-1,-1 0 1,1 0 0,0 1 0,0-1 0,0 0 0,0 0 0,0 0 0,0 1 0,0-1-1,0 0 1,0 0 0,0 0 0,0-1 0,-1 33 2360,-5 10-1260,-2-1 1,-26 78 0,-104 217 2000,130-317-3236,6-14 61,0 1 0,-1 0-1,1 0 1,1 1 0,-3 9-1,4-15-136,0 0 0,0 1 0,1-1 0,-1 0 0,0 0 0,0 0 0,0 0 0,0 0 0,0 1 0,1-1 0,-1 0 0,0 0 0,0 0 0,0 0 0,0 0 0,1 0 0,-1 0 0,0 0 0,0 0 0,0 1 0,1-1 0,-1 0 0,0 0 0,0 0-1,0 0 1,1 0 0,-1 0 0,0 0 0,0-1 0,0 1 0,1 0 0,-1 0 0,0 0 0,0 0 0,0 0 0,1 0 0,-1 0 0,0 0 0,0 0 0,0 0 0,1-1 0,9-4 188,6-7 60,-2 1-197,0 1-1,18-9 1,2 0-127,2 2 0,0 2 0,46-13 0,-78 27 45,0 0 0,1 0-1,-1 1 1,1 0 0,-1 0 0,1 0 0,-1 0 0,0 1 0,1 0-1,-1 0 1,0 0 0,1 0 0,-1 1 0,5 2 0,-7-3 20,0 0 0,0 0 0,0 0 1,-1 1-1,1-1 0,-1 0 1,1 1-1,-1-1 0,1 1 0,-1 0 1,0-1-1,0 1 0,0 0 0,0 0 1,0 0-1,0 0 0,0 0 0,-1 0 1,1 0-1,-1 0 0,1 0 1,-1 0-1,0 0 0,0 1 0,0-1 1,0 0-1,0 0 0,0 0 0,-1 0 1,0 3-1,0-2 41,0 0-1,0 0 1,-1 0-1,1-1 1,-1 1 0,1 0-1,-1-1 1,0 1-1,0-1 1,0 0 0,0 0-1,-1 0 1,-2 3-1,-1-1 124,-1 0-1,0 0 0,-12 6 1,10-7-72,-1 0 1,1 0 0,0-1-1,-1-1 1,1 1-1,-1-2 1,1 1-1,-1-1 1,-10-2 0,4 1-46,0-2 0,0 0 1,0-1-1,-21-9 0,27 9-357,0 0 0,1-1 0,0 0 0,-11-9 0,13 9-671,1-1-1,-1 0 0,1 0 0,0-1 0,-5-7 0,-3-7-1461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2:06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414 281 2400,'0'0'779,"3"4"2196,-3-4-2855,0-1 0,1 1-1,-1-1 1,0 1-1,0 0 1,1-1 0,-1 1-1,0 0 1,1 0-1,-1-1 1,1 1-1,-1 0 1,0 0 0,1-1-1,-1 1 1,1 0-1,-1 0 1,0 0-1,2-1 1,-1 1 115,0 0 0,0 0 0,-1-1-1,1 1 1,0-1 0,0 1 0,0-1 0,0 0 0,0 1-1,-1-1 1,1 0 0,0 1 0,0-1 0,-1 0 0,1 0-1,0-1 1,1-4 51,-2 1 0,1-1 1,-1 1-1,1-1 0,-1 1 0,-1-1 0,1 1 0,-1-1 0,0 1 0,0-1 0,-1 1 0,0 0 0,0-1 0,-3-5 0,-4-7 92,0 0 0,-18-23-1,21 32-332,-1 1-1,0-1 1,-1 1-1,0 1 1,0 0-1,-1 0 1,0 0-1,0 1 1,0 1-1,-1 0 1,0 0-1,0 0 1,-10-2-1,14 5-39,1 1 0,-1 0 0,1 0 0,-1 0-1,1 0 1,-1 1 0,0 0 0,1 0-1,-1 0 1,1 1 0,-1 0 0,1 0 0,-1 1-1,1-1 1,0 1 0,-1 0 0,1 0 0,0 1-1,0 0 1,1 0 0,-1 0 0,0 0-1,1 1 1,0 0 0,0 0 0,0 0 0,-3 4-1,-7 12 39,1-1 0,0 1 0,2 1 0,-18 43-1,23-46 87,1-1 0,0 1-1,2 0 1,0 1-1,0-1 1,2 0-1,0 19 1,2-32-51,-1 0 1,1 0-1,0 0 0,0 0 1,0 0-1,0 0 0,1 0 0,0-1 1,0 1-1,0-1 0,1 1 1,-1-1-1,1 0 0,6 7 1,-4-7-4,-1 0 0,1 0 0,0 0 0,0-1 0,1 0 0,-1 0 0,1 0 0,-1-1 0,1 1 0,0-2 0,12 4 0,-2-3 29,0 0 1,1-1-1,18-1 0,53-5 250,-76 4-293,31-4 39,0-2 0,0-2 0,66-22 0,-95 26-112,0-1 1,0 0 0,-1 0 0,1-1 0,-2-1-1,1-1 1,-1 1 0,0-2 0,16-17 0,-66 110-869,32-70 891,1 0 0,0 0 0,-3 17 0,7-25 15,0 0 0,1 0 0,0 0 0,-1 1 0,2-1 0,-1 0 0,0 0 1,1 0-1,0 0 0,0 0 0,4 9 0,-4-13 8,-1 1 0,1-1 0,-1 1-1,1-1 1,0 1 0,0-1 0,0 0 0,0 1 0,0-1-1,0 0 1,0 0 0,0 0 0,1 0 0,-1 0 0,0 0 0,1 0-1,-1 0 1,0 0 0,1-1 0,-1 1 0,1-1 0,-1 1-1,1-1 1,0 1 0,-1-1 0,1 0 0,-1 0 0,1 0 0,2 0-1,-2 0 9,1-1-1,0 0 1,0 0-1,0 0 1,0 0-1,0 0 1,-1 0-1,1-1 0,0 1 1,-1-1-1,0 0 1,1 0-1,-1 0 1,3-3-1,1-2-11,0 0 0,-1 0 0,0-1-1,-1 0 1,0 1 0,0-1 0,0-1 0,-1 1-1,0-1 1,3-17 0,-5 20-102,-1-1 0,1 1 0,-1-1-1,0 0 1,0 1 0,-1-1 0,0 0 0,0 1 0,-1-1-1,0 1 1,0-1 0,0 1 0,-1 0 0,0 0 0,-4-7 0,7 12 65,-1 1 0,1-1 0,0 0 1,-1 1-1,1-1 0,-1 1 0,1-1 1,-1 0-1,0 1 0,1-1 0,-1 1 1,1-1-1,-1 1 0,0 0 0,1-1 0,-1 1 1,0 0-1,0-1 0,1 1 0,-1 0 1,0 0-1,0 0 0,0-1 0,1 1 1,-1 0-1,0 0 0,0 0 0,0 0 1,1 1-1,-1-1 0,0 0 0,0 0 1,1 0-1,-1 1 0,0-1 0,0 0 1,1 1-1,-2 0 0,0 0-9,1 0 0,0 0-1,-1 1 1,1-1 0,0 1 0,-1-1 0,1 1-1,0-1 1,0 1 0,0 0 0,1-1 0,-1 1 0,0 0-1,1 0 1,-1 2 0,0 0 38,1-1 0,-1 0 0,1 0 0,0 0 0,0 0-1,1 0 1,-1 0 0,1 1 0,-1-1 0,1 0 0,0 0 0,0 0 0,0 0 0,1-1 0,-1 1 0,1 0-1,-1 0 1,1-1 0,0 1 0,0-1 0,0 0 0,1 1 0,-1-1 0,0 0 0,1 0 0,-1-1 0,1 1-1,0 0 1,0-1 0,-1 1 0,1-1 0,0 0 0,0 0 0,0 0 0,0-1 0,4 1 0,8 1 159,-1 0 1,1-1 0,0-1 0,26-3 0,-12-1 14,38-11 0,-45 8-160,0 0 1,0-1-1,-1-1 1,0-2-1,0 0 1,-1 0-1,-1-2 0,0-1 1,0 0-1,-2-1 1,30-33-1,23-41-267,-68 86 222,0 0-29,1-1-1,0 1 1,-1 0-1,1 0 1,5-4-1,-8 7 30,1 0 0,-1-1 1,1 1-1,-1 0 0,0 0 0,1 0 0,-1-1 1,1 1-1,-1 0 0,1 0 0,-1 0 0,0 0 1,1 0-1,-1 0 0,1 0 0,-1 0 0,1 0 1,-1 0-1,1 0 0,-1 0 0,0 0 0,1 0 1,0 1-1,-1-1 0,1 1 0,0-1-1,-1 1 1,1 0 0,-1 0 0,1-1 0,-1 1 0,1 0 0,-1 0 0,1-1 0,-1 1-1,0 0 1,1 0 0,-1 0 0,0 0 0,0 1 0,2 8-36,-1 0 0,-1 0 0,1 1 0,-2-1 0,-1 13 1,-12 52-151,8-51 236,0 0 0,-2 0 0,0-1 1,-2 0-1,-1 0 0,-17 26 0,26-46 4,0 0 0,-1 1 1,1-1-1,-1-1 0,0 1 0,1 0 1,-6 3-1,6-5-24,0 0 0,0 0 0,0 0 0,0-1 0,0 1 0,0 0 0,0-1 0,0 1 0,0-1 0,0 0 1,0 0-1,0 0 0,0 0 0,0 0 0,0 0 0,-4-1 0,-5-3 16,0 0-1,0-1 1,0-1 0,0 1 0,1-2 0,0 1-1,-12-11 1,-5-3 80,14 9-331,27 13-68,50 23 276,-31-10 17,34 17 118,-48-22-78,0-1 0,34 12 1,-28-16-1705,-9-6-3734,-8-2 2598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2:07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212 110 5312,'-4'-14'1701,"4"14"-1675,0-1 1,0 1-1,0 0 0,0-1 0,0 1 1,0 0-1,0 0 0,0-1 0,0 1 1,0 0-1,0-1 0,0 1 0,0 0 1,0 0-1,0-1 0,1 1 0,-1 0 1,0 0-1,0-1 0,0 1 0,0 0 1,1 0-1,-1-1 0,0 1 0,0 0 0,0 0 1,1 0-1,-1-1 0,0 1 0,0 0 1,1 0-1,-1 0 0,0 0 0,1 0 1,-1 0-1,0 0 34,1-1 0,-1 1 1,0 0-1,0 0 0,0 0 0,1 0 0,-1 0 0,0 0 1,0 0-1,0 0 0,0-1 0,1 1 0,-1 0 1,0 0-1,0 0 0,0 0 0,0 0 0,0-1 0,1 1 1,-1 0-1,0 0 0,0 0 0,0-1 0,0 1 1,0 0-1,0 0 0,0 0 0,0-1 0,0 1 1,0 0-1,0 2 355,1 1 1,-1 0-1,0-1 1,-1 1 0,1 0-1,0-1 1,-1 1-1,-1 4 1,0 1 254,-11 42 623,-3-1 0,-23 51 0,36-93-1183,-55 121 1152,22-52-668,27-56-396,1 0 0,1 1 0,1 0-1,1 0 1,1 0 0,1 0-1,-1 32 1,4-41-89,0 0 0,1 0 0,0 0 0,1 0 0,1 0 0,-1-1 0,2 1 0,0-1 0,0 1 0,1-1 0,0 0-1,1-1 1,1 0 0,13 18 0,-18-25-54,0-1 1,0 0-1,1 0 0,-1 0 0,1 0 0,-1 0 0,1 0 0,0-1 0,0 0 0,-1 1 0,1-1 1,0 0-1,0 0 0,0-1 0,0 1 0,1 0 0,-1-1 0,0 0 0,0 0 0,0 0 1,0 0-1,0 0 0,0-1 0,1 1 0,-1-1 0,0 0 0,0 0 0,-1 0 0,6-3 1,1-2 26,0-1 1,0 0 0,0-1 0,14-15-1,-9 8-42,144-153 131,-125 132-189,-1-2 1,-3-2 0,-1 0 0,25-49 0,-16 20 28,39-101 0,-70 152-21,-1 0 1,0 0 0,2-29-1,-6 42-4,0-1-1,-1 1 1,0-1-1,0 0 1,0 1-1,-2-9 1,1 12-5,0-1 0,0 0 0,0 1 0,0-1 1,-1 1-1,1 0 0,-1-1 0,1 1 0,-1 0 1,0 0-1,0 0 0,0 0 0,0 0 0,0 0 1,0 1-1,-3-2 0,-4-2-14,1 1 1,-1 0-1,0 0 1,-1 1-1,1 1 1,-1-1-1,1 2 1,-1-1-1,1 1 1,-1 1-1,0-1 0,-18 3 1,9 1 12,1 0 0,0 1-1,0 0 1,0 2 0,-32 14 0,37-13 25,1 0 1,0 1-1,1 0 1,-1 1-1,2 0 1,-1 0-1,1 1 1,1 1-1,0 0 1,0 0-1,1 1 1,-9 18-1,3-3 131,2 1 1,1 1-1,1 0 0,-9 50 0,17-73-51,1 1 0,0 0 0,0-1 0,1 1 0,0 0 0,0-1 0,1 1 0,-1 0 0,1-1 0,1 1 1,0-1-1,2 8 0,-2-11-14,0 1 0,0 0 0,0-1 1,1 1-1,-1-1 0,1 0 1,0 0-1,0 0 0,0 0 0,0-1 1,1 1-1,-1-1 0,1 1 1,-1-1-1,1-1 0,0 1 0,0 0 1,0-1-1,0 0 0,7 2 0,13 1 55,1-2-1,0 0 0,-1-1 0,28-3 0,99-16-658,-146 18 488,32-7-1698,-9 3 473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2:10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427 173 3488,'-2'-9'1471,"1"8"-1381,1 1-1,0 0 1,0-1-1,0 1 0,-1 0 1,1-1-1,0 1 0,0 0 1,0-1-1,0 1 1,0 0-1,0-1 0,0 1 1,0 0-1,0-1 1,0 1-1,0-1 0,0 1 1,0 0-1,0-1 0,0 1 1,0 0-1,1-1 1,-1 1-1,0 0 0,0-1 1,0 1-1,0 0 1,1-1-1,-1 1 0,0 0 1,1-1-1,-1 1 87,0-1 1,1 1-1,-1 0 1,0-1-1,0 1 0,1-1 1,-1 1-1,0-1 1,0 1-1,0-1 0,0 1 1,0-1-1,0 0 0,1 1 1,-1-1-1,0 1 1,-1-1-1,1 1 0,0-1 1,0 1-1,0-1 0,0 1 1,0-1-1,0 1 1,-1-1-1,1 1 0,0-1 1,0 1-1,-1-1 1,1 1-1,0 0 0,-2-2 1,-8-10 2919,8 11-2914,0 0 0,0 0-1,0 0 1,-1 1 0,1-1 0,0 1-1,0-1 1,-1 1 0,1 0 0,0 0-1,0 0 1,-1 0 0,1 0 0,0 0-1,0 1 1,-3 0 0,0 1-16,-1-1 0,1 1 0,0 1 0,0-1-1,-4 4 1,-21 17 456,2 1-134,-20 10 70,-90 71 249,129-96-764,0 1 0,1-1 0,1 1 0,-1 0 0,2 1 0,-1 0 1,2 0-1,-1 0 0,1 1 0,1 0 0,0 0 0,1 0 0,-2 13 0,1 2 81,1 1-1,1 0 1,2-1 0,5 49-1,-3-60-47,1 0 1,1 0-1,1 0 0,0 0 0,0-1 1,2 0-1,0 0 0,1-1 0,0 1 1,1-2-1,11 14 0,-12-17 17,1 1-1,1-2 1,0 1 0,1-1 0,-1-1-1,2 0 1,-1 0 0,1-2 0,0 1-1,1-1 1,-1-1 0,1 0 0,21 5 0,-27-9-2,0 0 0,-1-1 1,1 0-1,0 0 0,0 0 1,-1-1-1,1 0 0,0 0 1,-1-1-1,1 1 0,-1-1 1,7-4-1,1 0 66,-1-1 0,1-1 0,-1 0 1,12-11-1,-1-2-89,0-1 0,-2 0 0,0-2 0,25-37 0,59-112 317,-95 153-380,-1-1 1,-1-1-1,7-22 0,-14 36-13,1 1-1,-1-1 0,-1 0 1,1 0-1,-2 0 0,1 0 1,-1 0-1,0 0 0,0 0 1,-1 0-1,0 0 0,-1 0 1,0 0-1,0 0 0,-4-10 1,-8-14-122,-2 0 1,0 2 0,-28-39-1,37 59 98,-58-76-411,55 75 353,1 0 1,-2 1-1,1 1 0,-2-1 1,-13-7-1,20 13-12,-1 1 1,0 0-1,0 1 0,0-1 0,0 1 0,0 1 0,0-1 1,-1 1-1,1 0 0,-1 0 0,1 1 0,0 0 1,-1 0-1,1 0 0,-1 1 0,1 0 0,-1 0 1,1 1-1,0 0 0,-7 3 0,3-1-679,1 1 0,0 0 0,0 1 0,0 0 1,1 0-1,0 1 0,0 0 0,1 0 0,0 1 0,0 0 0,-10 16 0,0 8-1789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2:11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77 2976,'-13'-3'6400,"5"-4"101,-7 9 3269,19-4-8501,2-1-1178,7-3 236,1 1 1,-1 0-1,1 1 0,16-3 1,61-6-106,-60 9-102,151-9 92,-68 6-200,-82 8 847,-10 0-3134,-7-2-6768,-23 5 3243,7-3 5083,-5 7-1789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8:1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45 146 3072,'-3'0'385,"2"-1"-118,-1 1 0,1 0-1,0 0 1,0 0-1,-1 0 1,1 0-1,0 1 1,0-1-1,-1 0 1,1 1 0,0-1-1,0 0 1,0 1-1,0-1 1,-2 2-1,2-2 154,0 0 0,0 1 0,-1-1 0,1 0 0,0 0 0,0 0 0,-1 0 0,1 0 0,0 0 0,-2 0-1,-2 0 2360,5 0-2735,0-1 1,0 1-1,0 0 1,0 0-1,0 0 1,0 0-1,0 0 1,0 0-1,0 0 1,0 0-1,0 0 1,-1 0-1,1-1 1,0 1 0,0 0-1,0 0 1,0 0-1,0 0 1,0 0-1,0 0 1,0 0-1,0 0 1,0 0-1,0-1 1,0 1-1,0 0 1,0 0 0,0 0-1,1 0 1,-1 0-1,0 0 1,0 0-1,0 0 1,0 0-1,0 0 1,0-1-1,0 1 1,0 0-1,0 0 1,0 0-1,0 0 1,0 0 0,0 0-1,0 0 1,1 0-1,-1 0 1,0 0-1,0 0 1,0 0-1,0 0 1,0 0-1,0 0 1,0 0-1,0 0 1,0 0-1,1 0 1,-1 0 0,0 0-1,0 0 1,0 0-1,7-5 877,5-2-284,0 0 1,12-11 0,-14 10-442,1 1 0,-1 0 1,18-7-1,-26 13-150,58-22 573,-53 21-570,-1 0-1,1 1 0,0 0 0,-1 0 0,1 1 1,0-1-1,9 2 0,-15-1-20,0 1 0,1-1-1,-1 0 1,1 1 0,-1-1 0,0 1 0,1-1-1,-1 1 1,0-1 0,0 1 0,1 0 0,-1 0 0,0 0-1,0 0 1,0 0 0,0 0 0,0 0 0,0 0-1,0 0 1,-1 0 0,1 0 0,0 1 0,0-1-1,-1 0 1,1 1 0,-1-1 0,0 0 0,1 1 0,-1-1-1,0 2 1,1 4 72,0 0 0,-1 0 0,-1 0 0,-1 13 0,1-11-70,-1 12 117,1-1 0,2 31 0,0-42-99,0 1-1,1-1 1,0 0-1,0-1 1,1 1 0,0 0-1,1-1 1,5 9-1,-9-15-11,1 0 1,0 0-1,0-1 0,1 1 0,-1 0 0,0-1 1,1 1-1,-1 0 0,0-1 0,1 0 0,0 1 1,-1-1-1,1 0 0,0 0 0,0 0 0,0 0 0,-1 0 1,1 0-1,0-1 0,0 1 0,0-1 0,0 1 1,0-1-1,1 0 0,-1 0 0,0 0 0,3 0 1,4-2 46,1-1 0,-1 0 0,0 0 0,0-1 0,0 0 0,13-8 0,47-38 401,-50 35-451,24-20-61,-1-3-1,70-80 1,-107 113 15,-1 1-1,0-1 1,1 1 0,0 0 0,0 1-1,0-1 1,1 1 0,-1 0-1,1 0 1,0 1 0,0-1 0,0 1-1,0 0 1,0 1 0,0 0 0,0 0-1,1 0 1,10 1 0,1 1 16,0 1 0,0 1 0,-1 0-1,1 1 1,21 9 0,-35-12-7,0 1 0,0 0 0,0 0-1,0 0 1,-1 0 0,1 1 0,5 4-1,-8-6-47,0 0-1,0 0 0,0 0 0,0 0 0,-1 0 0,1 0 0,0 0 0,0 0 0,-1 0 0,1 0 0,-1 0 0,1 0 0,-1 1 0,0-1 0,1 0 0,-1 0 0,0 1 0,0-1 1,0 0-1,0 0 0,0 1 0,0-1 0,0 0 0,0 0 0,0 1 0,-1-1 0,1 0 0,0 0 0,-1 0 0,1 1 0,-2 0 0,0 2-770,-3 5-784,1-2-2203,4-2 1762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2:12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62 4320,'-26'-9'2549,"25"8"-1776,-1 1 0,1 0 0,0-1 0,0 1 0,-1-1 0,1 0 0,0 1 0,0-1 0,-1 0 0,1 0-1,0 0 1,0 0 0,-1-1 0,2 1-575,0 1 1,0-1-1,0 1 0,0-1 0,0 1 1,0-1-1,0 1 0,0-1 0,0 1 0,0-1 1,1 1-1,-1-1 0,0 1 0,0-1 0,1 1 1,-1-1-1,0 1 0,0 0 0,1-1 1,-1 1-1,1 0 0,-1-1 0,0 1 0,1 0 1,-1-1-1,1 1 0,-1 0 0,0 0 0,1 0 1,-1-1-1,1 1 0,-1 0 0,1 0 1,-1 0-1,1 0 0,11-4 306,0 0 0,0 1 1,0 1-1,18-2 0,-15 1-225,48-2 302,0 2 0,93 7 1,-116-1-697,0 2 0,0 1 1,74 23-1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2:14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51 2912,'1'-3'265,"-1"0"1,1 0-1,-1 0 0,1 0 1,0-1-1,1 1 1,-1 1-1,2-4 0,-2 4 511,0 0 1,0-1-1,0 1 0,0 0 0,-1 0 0,-2-5 4421,2 7-5126,0 0 1,0 0-1,0 0 1,0 0-1,0 0 1,0 1-1,0-1 1,-9 9 1409,-8 12-881,9-9-347,1 0-1,0 1 0,1 0 0,-7 20 0,-14 58 482,19-63-531,-3 12-8,-49 186 1143,18 3-578,27-127-740,-3 23 157,14-47 170,3-70-360,-1 0 0,0 0 1,0 0-1,0-1 0,-6 11 0,6-12 42,3-12 475,0 0 1,-1 1-1,0-11 1,0-22-406,26-118 106,-17 116-313,24-70 1,177-377 576,-142 367-560,-65 116 95,0 0-1,-1 1 0,1-1 1,0 1-1,0-1 0,1 1 1,5-4-1,-8 6-2,-1 1 0,1 0 1,-1 0-1,1 0 0,-1 0 1,1 0-1,-1 0 0,1 0 0,-1 0 1,0 0-1,1 0 0,-1 0 1,1 0-1,-1 1 0,1-1 0,-1 0 1,1 0-1,-1 0 0,0 1 1,1-1-1,-1 0 0,1 0 0,-1 1 1,0-1-1,1 0 0,-1 1 0,0-1 1,1 0-1,-1 1 0,0 0 1,9 14 43,-7-12-34,13 29-69,-2 1 0,-1 1 0,15 68 0,13 38 141,-26-103 58,27 51 0,-41-88-108,0 1 0,0 0 0,0-1 0,1 1 0,-1-1-1,0 1 1,1-1 0,-1 0 0,0 1 0,1-1 0,-1 1 0,1-1-1,-1 0 1,1 1 0,-1-1 0,1 0 0,-1 1 0,1-1 0,-1 0 0,1 0-1,-1 1 1,1-1 0,-1 0 0,1 0 0,-1 0 0,1 0 0,0 0-1,-1 0 1,1 0 0,-1 0 0,2 0 0,-1-1 6,0 1 0,1-1 0,-1 0 0,0 0 0,0 0 0,1 1 0,-1-1 0,0-1 0,0 1 0,0 0 0,0 0-1,1-2 1,3-5 25,0 0 0,-1 0 0,4-10 0,12-37 63,14-62 1,-12 36-90,46-126-465,-58 190 397,-10 16 22,0 1 1,0 0 0,1-1 0,-1 1 0,0 0-1,1 0 1,-1-1 0,0 1 0,1 0-1,-1 0 1,0 0 0,1-1 0,-1 1 0,1 0-1,-1 0 1,0 0 0,1 0 0,-1 0 0,1 0-1,-1 0 1,1 0 0,-1 0 0,0 0-1,1 0 1,-1 0 0,1 0 0,-1 0 0,0 0-1,1 0 1,-1 1 0,1-1 0,-1 0 0,0 0-1,1 0 1,-1 1 0,0-1 0,1 0-1,-1 0 1,0 1 0,1-1 0,-1 0 0,0 1-1,0-1 1,1 0 0,-1 1 0,0-1 0,0 0-1,1 2 1,0 0-26,0 1 0,0 0 0,0 0 0,0-1 0,0 1 0,0 0 0,-1 5 0,3 4-7,22 165 422,4 215-1,-21-265-74,2 63-1179,-20-234-8931,10 35 8327,-1 0 0,1 0-1,0 0 1,2-10 0,7-6-1377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2:15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3136,'1'-26'8361,"0"25"-7970,0 1 0,1-1 0,-1 0 0,0 1 0,0-1 0,0 1 0,0-1 1,1 1-1,-1 0 0,0-1 0,0 1 0,2 0 0,-2 0-256,0 1 0,0-1-1,0 1 1,0-1 0,0 1 0,0-1 0,0 1 0,0-1 0,0 1-1,0 0 1,-1 0 0,1-1 0,0 1 0,-1 0 0,1 0 0,1 2-1,9 16 814,-11-19-940,10 20 422,-2 0-1,0 1 1,6 26 0,10 68 132,-2-7-49,6 20 26,-21-111 293,-7-17-427,0 0-378,0 0 0,0-1 0,0 1 0,0 0 0,0-1 0,0 1 0,0 0-1,0-1 1,0 1 0,0 0 0,0-1 0,0 1 0,0 0 0,0-1 0,0 1 0,1 0 0,-1 0-1,0-1 1,0 1 0,0 0 0,0-1 0,1 1 0,8-15 166,-1 0 1,0-1-1,-1 0 1,-1 0-1,8-32 1,9-21 90,-8 36-299,2 1-1,1 1 1,1 0 0,2 2-1,1 0 1,1 1-1,2 2 1,31-28 0,-52 51-234,16-17-463,-19 19 189,0 0 0,0 0 0,0 0 0,0 0 0,0 0 0,-1-1 0,1 1 0,0 0 0,0-1 0,-1 1 0,1-1 0,0-2 0,-17 14-9760,7 1 7665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2:15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3 6560,'-15'-3'2117,"14"4"-1956,1-1 0,-1 1 0,1-1 0,0 1 0,-1-1 0,1 1 0,0-1 0,0 1 0,0-1 0,-1 1-1,1-1 1,0 1 0,0-1 0,0 1 0,0 0 0,0-1 0,0 1 0,0-1 0,0 1 0,0 0 0,0-1 0,0 1 0,1 0 0,-1 1 99,-6 95 6435,-8 0-4088,-2 31-2016,12-61-5381,5-58 321,6-5 1403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2:18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17 444 1728,'-16'-4'15194,"24"-6"-13573,14-16-991,30-37 538,73-69 0,-110 117-1047,1 2 0,0 0 1,28-17-1,-43 29-116,1 0 0,-1 0 0,1 1 0,-1-1 0,1 0-1,0 0 1,-1 1 0,1-1 0,0 1 0,-1 0 0,1-1 0,0 1 0,-1 0 0,1 0 0,0 0 0,0 0 0,-1 0-1,1 1 1,0-1 0,-1 0 0,1 1 0,0-1 0,-1 1 0,1 0 0,-1-1 0,1 1 0,-1 0 0,1 0-1,-1 0 1,1 0 0,-1 0 0,0 0 0,0 1 0,1-1 0,-1 0 0,0 1 0,1 1 0,2 4 49,-1 1 0,0-1 0,0 1 0,0 0 0,-1 0 0,0 0 0,0 8 0,3 61 273,-3-35-206,-2-36-108,2 21 241,6 33 0,-7-52-190,1-1 0,0 0 0,0-1 0,0 1 1,1 0-1,0-1 0,0 1 0,1-1 0,0 0 0,5 6 0,-5-8 10,0 0-1,1-1 1,0 1-1,0-1 1,0 0 0,0 0-1,0-1 1,1 0-1,-1 0 1,1 0-1,-1 0 1,1-1-1,0 0 1,0 0 0,0-1-1,-1 1 1,1-1-1,0-1 1,0 1-1,0-1 1,0 0-1,-1 0 1,9-3 0,-4 0-39,-1-1 1,0 0 0,0 0 0,-1 0 0,1-1 0,-1-1 0,-1 1 0,1-1 0,-1 0-1,0-1 1,-1 0 0,1 0 0,6-13 0,4-10 15,-2-1 1,19-52-1,-6 11-206,20-25 228,-41 84-85,1 1 1,1 1 0,0 0 0,1 0-1,13-12 1,-19 20 22,0 0 0,1 1-1,0 0 1,-1 0 0,1 1 0,0-1 0,0 1-1,1 0 1,-1 0 0,0 1 0,8-2-1,-4 2-14,-1 0 0,0 1 0,0 0-1,1 1 1,-1 0 0,0 0 0,9 2-1,0 3 18,0 0-1,0 0 0,0 2 1,-1 0-1,0 1 0,20 14 1,-23-13 118,-1 0 0,1 1 0,13 16 0,-20-20-663,1 1 0,-2 0 0,1 0 0,-2 0 0,1 1 0,7 17 0,-11-22-377,-7 4-6395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2:20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76 992,'0'-4'928,"-1"0"0,1 0 0,0 0 0,0 0 0,1-7 0,-1-1 2090,0 3-1318,2-14 7704,6 26-9179,-1 2 0,1-1 0,-1 1 0,0 0 0,0 1 0,-1 0 0,0 0 0,0 0 0,0 0 0,6 10 0,19 38 107,-1 1 0,31 85 1,-48-109-114,4 23-38,-14-41-101,-3-12-83,0 0 0,0 0 1,0 0-1,1 0 1,-1 0-1,0 0 0,0 0 1,1 0-1,-1 0 0,1 0 1,-1 0-1,1 0 0,0 1 1,0-1 98,-1-1-79,1 0 0,-1 1 0,0-1 0,1 1 0,-1-1-1,1 0 1,-1 0 0,1 1 0,-1-1 0,1 0 0,-1 0 0,1 1 0,-1-1 0,1 0 0,-1 0 0,1 0 0,-1 0 0,1 0 0,-1 0 0,1 0 0,-1 0 0,1 0 0,-1 0 0,1 0 0,-1 0 0,1 0 0,-1 0 0,1 0 0,-1-1 0,1 1 0,-1 0 0,1 0 0,-1-1 0,1 1 0,-1 0 0,0-1 0,1 1 0,-1 0 0,1-1 0,17-15 168,-8 1-84,0 0 0,-1-1 1,0 0-1,9-27 1,-3 9 20,51-95 123,-32 65-791,-16 21-3505,-16 32 1521,-3 7-286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2:21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30 3488,'-1'-1'103,"1"0"0,0 0 0,-1 1 0,1-1 0,0 0 0,0 0 0,0 1 0,-1-1 0,1 0 0,0 0 0,0 0 0,0 1 0,0-1 0,0 0 0,0 0 0,1 0 0,-1 1 0,0-1 0,0 0 0,1-1 0,12-9 5318,-8 26 415,0-4-4947,-2-1-284,-1 0 0,0 0 0,0 1 0,-1-1 0,-1 11 0,-3 55 725,0-37-920,0-16-762,-1 1 0,0-1 0,-10 26 0,14-48-12,-1 0-1,1 1 1,0-1-1,0 1 0,-1-1 1,1 1-1,0-1 1,0 0-1,1 1 0,-1-1 1,0 1-1,1 1 1,-1-2 185,0-1 0,0 0 1,1 1-1,-1-1 0,0 0 1,0 0-1,0 1 0,1-1 1,-1 0-1,0 0 1,0 0-1,1 1 0,-1-1 1,0 0-1,1 0 0,-1 0 1,0 0-1,0 0 0,1 0 1,-1 1-1,0-1 1,1 0-1,-1 0 0,0 0 1,1 0-1,-1 0 0,0 0 1,1 0-1,-1 0 0,0 0 1,1 0-1,-1-1 1,0 1-1,0 0 0,1 0 1,-1 0-1,0 0 0,1 0 1,-1-1-1,0 1 0,0 0 1,1 0-1,-1 0 1,0-1-1,0 1 0,1 0 1,-1 0-1,0-1 0,0 1 1,0-1-1,12-7-3378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2:22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336 186 2912,'0'6'891,"1"-6"-880,-1 0-1,0 0 1,0 0 0,0 0-1,0 1 1,0-1-1,0 0 1,0 0-1,0 0 1,0 0 0,0 0-1,0 0 1,0 0-1,0 0 1,0 0-1,1 0 1,-1 0 0,0 0-1,0 0 1,0 0-1,0 0 1,0 0-1,0 0 1,0 0 0,0 0-1,0 0 1,0 0-1,1 0 1,-1 0-1,0 0 1,0 0 0,0 0-1,0 0 1,0 0-1,0 0 1,0 0 0,0 0-1,0 0 1,0 0-1,0 0 1,0 0-1,1-1 1,-1 1 0,0 0-1,0 0 1,0 0-1,0 0 1,0 0-1,0 0 1,0 0 0,0 0-1,0 0 1,0 0-1,0 0 1,0 0-1,0-1 1,0 1 0,0 0-1,0 0 1,0 0-1,0 0 1,0 0-1,0 0 1,0 0 0,0 0-1,0-2 1146,1 1-1,-1 0 0,0-1 1,1 1-1,-1-1 1,0 1-1,0 0 0,0-1 1,-1-2-1,-4-23 1119,3 19-2349,0-1-1,-1 1 1,0 0-1,-7-12 0,9 18 99,-7-11 212,-1 1-1,-12-15 1,18 24-180,-1-1 1,0 1 0,0-1 0,-1 1 0,1 0 0,-1 1 0,1-1 0,-1 1 0,-10-4 0,10 5-21,0-1 1,0 1 0,-1 0-1,1 0 1,-1 1 0,1-1-1,-1 1 1,1 0 0,0 1-1,-1-1 1,1 1-1,-1 1 1,-5 1 0,3 0 19,1 0 0,0 1 0,-1 0 0,2 1 0,-1-1-1,0 1 1,-9 10 0,2-2 88,1 1-1,-11 15 1,21-25-88,0 0 1,0 0 0,1 0 0,-1 0-1,1 1 1,0 0 0,0-1 0,1 1-1,0 0 1,-1 0 0,1-1 0,0 8-1,1-10-20,1 0-1,-1 0 0,1 1 0,0-1 1,-1 0-1,1 0 0,0 0 1,0 0-1,0 0 0,0 0 0,1 0 1,-1-1-1,0 1 0,1 0 1,-1-1-1,1 1 0,0-1 0,-1 1 1,1-1-1,0 0 0,0 0 0,0 0 1,0 0-1,4 1 0,4 2 107,1 0-1,0 0 1,15 1-1,141 14 724,-32-5-355,-111-10-367,0 1 0,0 1 0,36 14 0,-56-18-93,0-1-1,-1 1 0,1 0 1,-1 1-1,1-1 1,-1 1-1,0 0 1,0-1-1,0 1 0,0 1 1,0-1-1,3 6 1,-6-8-23,1 0 1,-1 0 0,0 0 0,0-1-1,0 1 1,0 0 0,0 0-1,0 0 1,0-1 0,0 1 0,0 0-1,0 0 1,0 0 0,0-1 0,0 1-1,-1 0 1,1 0 0,0-1 0,-1 1-1,1 0 1,-1-1 0,1 1 0,-1 0-1,1-1 1,-1 1 0,1-1 0,-1 1-1,1 0 1,-1-1 0,0 1 0,1-1-1,-3 1 1,-25 15 281,26-15-304,-13 6 55,-1-1-1,0-1 1,0-1-1,-31 5 0,-66 0 253,-38 3-450,53 3-3807,94-14 3516,-27 5-2984,13-4-3126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2:22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13 8064,'-1'-1'257,"0"1"-21,0-1-1,1 1 1,-1-1-1,1 0 1,-1 1-1,1-1 1,-1 1-1,1-1 1,-1 0-1,1 1 1,0-1-1,-1 0 1,1 0-1,0 1 1,0-1-1,-1-1 1,-2 31 7208,1-23-7103,0 0-1,0 1 1,0-1 0,0 0 0,-1 0-1,-5 8 1,-39 54 731,34-48-1085,-21 40 1,24-41-1896,-1 0 0,-16 22 0,18-31-1982,8-23-5697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2:23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22 7040,'-9'-22'3680,"13"22"-4416,1 5 448,0-2-2272,3 6 1408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8:11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57 3808,'0'-3'384,"0"0"1,1 0-1,-1 0 1,1 0-1,-1 0 1,1 0-1,0 1 1,0-1-1,0 0 1,2-3-1,-1-3 2269,1-3 5374,-6 20-6889,-2 12-139,-7 22 0,0-2-367,9-27-408,0-5-126,1 0 0,0 0-1,1 0 1,0 1 0,0-1-1,0 0 1,1 1 0,1 9 0,-1-17-45,1 0 1,-1 0 0,0 0 0,1 1 0,-1-1 0,1 0 0,-1 0-1,1 0 1,-1 0 0,1 0 0,0 0 0,0 0 0,-1 0 0,1 0 0,0 0-1,0-1 1,0 1 0,0 0 0,0-1 0,2 2 0,-1-1 31,0-1-1,0 1 1,0-1 0,0 0 0,0 1 0,0-1 0,0 0 0,0 0 0,0 0 0,0 0-1,3-1 1,4-2 113,1 0 0,-1 0 0,1-1 0,8-4 1,-17 7-203,26-14 61,-1-2 1,48-39-1,-32 23 16,-24 16-69,5-4 131,-22 20-137,0 0 0,1 0 0,-1 0 0,1 0 0,-1 0-1,1 0 1,-1 1 0,1-1 0,0 0 0,-1 1 0,1 0 0,3-1 0,-5 2 24,1 0 1,-1 0-1,1 0 1,-1 0-1,1 0 1,-1 1-1,0-1 1,1 0-1,-1 0 1,0 0-1,0 0 1,0 1-1,0-1 1,0 0-1,0 2 1,0-2 6,-1 13 32,0 0 0,-1 0 0,-1 0 0,0 0 0,-1-1 0,0 0 0,-1 1 0,-1-1 0,0-1 0,-1 1 0,-11 16 0,-1-3 60,-1-1 0,-1-1 0,-48 43 0,-38 43 235,67-66-227,32-36-94,0 0-1,0-1 0,-9 7 0,13-12-18,1 0-1,0 0 0,-1 0 0,1 0 1,-1-1-1,1 0 0,-1 1 0,0-1 1,1 0-1,-1-1 0,-6 1 0,7-1-22,1-1 0,0 1-1,0-1 1,0 0-1,0 1 1,0-1-1,1 0 1,-1 0-1,0-1 1,0 1 0,0 0-1,1-1 1,-1 1-1,1 0 1,-1-1-1,1 0 1,0 1-1,-1-1 1,1 0 0,0 0-1,0 0 1,0 0-1,0-3 1,-2 0-2,1-1 0,0 0 0,0 0 0,1 0 0,-1 0 0,1 0 0,0-6 0,1 7 21,0 0 1,1 1 0,-1-1-1,1 1 1,0-1 0,0 1-1,1-1 1,-1 1 0,1 0-1,0 0 1,0 0 0,0 0-1,1 0 1,-1 0 0,1 0-1,0 1 1,0-1 0,0 1-1,5-3 1,-1 0 7,2 1 0,-1 0 0,0 0-1,1 1 1,0 0 0,0 1 0,0 0 0,14-3 0,24-3 5,1 3 1,1 1 0,-1 3-1,58 4 1,-20-1-1307,-49-1-8713,-34 0 7339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2:23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6464,'-3'76'11123,"1"-45"-9288,-2-1 1,-8 32-1,-1 11-75,13-73-1759,0 0 0,0 0 0,0 0 0,0 0 0,0 1 0,0-1 0,0 0 1,0 0-1,0 0 0,0 0 0,0 0 0,0 0 0,0 0 0,1 0 0,-1 0 1,0 0-1,0 0 0,0 0 0,0 1 0,0-1 0,0 0 0,0 0 0,0 0 1,1 0-1,-1 0 0,0 0 0,0 0 0,0 0 0,0 0 0,0 0 0,0 0 1,0 0-1,1 0 0,-1 0 0,0 0 0,0 0 0,0 0 0,0 0 0,0-1 0,0 1 1,0 0-1,1 0 0,-1 0 0,0 0 0,0 0 0,0 0 0,0 0 0,0 0 1,0 0-1,0 0 0,0 0 0,0-1 0,0 1 0,0 0 0,0 0 0,1 0 1,-1 0-1,0 0 0,0 0 0,0-1 0,13-9-244,16-20-340,-9 5 340,-10 10 318,2 1-1,0 0 0,0 1 0,1 0 1,16-11-1,-28 22 8,1 1 1,0 0-1,0 0 0,0 0 1,0 0-1,0 0 1,0 0-1,0 0 0,0 1 1,0-1-1,1 1 1,-1 0-1,3-1 0,-4 2-24,0-1 0,0 0-1,0 1 1,0-1 0,0 1 0,0-1-1,0 1 1,0-1 0,-1 1-1,1 0 1,0-1 0,0 1-1,-1 0 1,1 0 0,0 0-1,-1-1 1,1 1 0,-1 0 0,1 0-1,-1 0 1,1 0 0,-1 0-1,0 0 1,1 0 0,-1 0-1,0 0 1,0 0 0,0 2-1,2 8 85,-1 0 0,0 0-1,-1 1 1,-2 15-1,-5 20-2566,7-44 2909,0 5-6767,19-7-8429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2:23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122 224 8640,'-2'-8'1296,"0"0"0,1 0 0,0 0 0,0 0 0,-1-12 2535,0 23-2864,-1 3-240,-75 209 3577,69-185-3825,-8 43 0,15-61-334,1 1 0,1 0 0,-1-1 0,2 1 0,0-1 0,4 18 0,-3-20 31,0-1 1,1 1-1,0-1 1,6 13 0,-8-20-126,0 0 1,1 0 0,-1 1-1,0-1 1,1 0 0,-1-1-1,1 1 1,0 0 0,-1 0-1,1-1 1,0 1 0,0-1-1,0 0 1,0 1 0,1-1-1,-1 0 1,0 0-1,0 0 1,1-1 0,-1 1-1,0 0 1,1-1 0,4 1-1,0-2-48,0-1-1,0 1 0,0-1 1,0-1-1,0 1 0,0-1 0,0 0 1,-1-1-1,9-5 0,5-2-9,18-9 78,12-6-59,63-43-1,-97 57-1,-2 1-1,1-2 1,-1 1 0,-1-2 0,-1 0-1,0-1 1,-1 0 0,11-19 0,-5 3 22,-1-1 1,14-43-1,-25 59-12,0 0 0,-1-1-1,-1 1 1,0-1 0,-2 0 0,1 0 0,-3-19 0,1 32-39,-1-1-1,0 1 1,0 0 0,0-1 0,0 1 0,-1 0-1,0 0 1,1 0 0,-2 0 0,1 0 0,0 1-1,-1-1 1,0 1 0,1-1 0,-2 1 0,1 0-1,0 0 1,0 0 0,-1 1 0,0-1 0,1 1-1,-1 0 1,0 0 0,-7-3 0,-2 1-94,1 1 0,-1 0 0,0 1-1,0 0 1,-1 1 0,1 0 0,0 1 0,0 1 0,-20 2 0,15 1-891,1 0-1,-22 7 1,22-5-1449,0 1-1,-16 10 1,30-16 1705,1 1-1,-1-1 0,1 1 1,-1 0-1,1-1 1,0 1-1,0 0 0,0 1 1,0-1-1,-3 4 1,3 10-2644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2:24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9 5632,'-8'-9'4880,"9"15"-1894,1 2-2239,0 1-1,-1-1 0,0 1 1,0-1-1,-1 1 1,0-1-1,-2 17 1,1-12-170,-46 355 5337,12-124-4249,7 0-1248,8-60-4903,19-164 2176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2:25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5 4064,'-4'-2'584,"-6"-1"1205,-17 4 13466,13 2-13209,9 0-331,15-5 250,49 5-1144,202 6 75,112-9-1637,-367-4-3236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2:27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222 120 3488,'-3'-7'14885,"-4"20"-15301,-2 7 884,0 0 0,0 1 1,2 0-1,-8 42 0,4-18-111,2-9-153,-87 278 1246,50-190-640,52-131 239,17-24-1244,-7 1 208,-1 0 1,-2-2 0,12-37 0,20-105 170,-35 132-109,59-206 581,-33 155-288,-29 76-229,-6 16-103,0 0 0,0 0-1,-1-1 1,1 1 0,-1 0-1,1-1 1,-1 1 0,1 0 0,-1-3-1,0 3 77,1 2-88,0-1 0,-1 1 0,1 0 0,0 0-1,-1 0 1,1 0 0,-1 0 0,1 0 0,-1 0 0,0 0-1,1 1 1,-1-1 0,0 1 0,2 3 48,3 7 2,-1 1 1,0-1 0,-1 1-1,-1 0 1,1 0 0,-1 18-1,30 244 273,-20-222-206,-11-47-66,1-1-1,0 1 0,0-1 0,1 0 1,-1 0-1,1 0 0,5 6 1,-7-10-58,0 0 0,0 0 0,1 0 0,-1 0 1,0-1-1,1 1 0,-1 0 0,0 0 0,1-1 0,-1 1 0,1-1 1,-1 0-1,1 1 0,-1-1 0,1 0 0,-1 0 0,1 0 0,-1 0 1,1 0-1,-1 0 0,1 0 0,-1-1 0,1 1 0,-1 0 1,1-1-1,-1 0 0,1 1 0,-1-1 0,2-1 0,4-1 18,-1-1-1,0 0 0,0 0 0,0-1 1,5-4-1,65-75 159,-46 47-162,62-82-79,15-19-43,-107 137 88,1 1-1,-1-1 0,1 1 1,-1-1-1,1 1 1,-1-1-1,1 1 0,-1 0 1,1-1-1,-1 1 0,1-1 1,0 1-1,-1 0 1,1 0-1,-1-1 0,1 1 1,0 0-1,-1 0 1,1 0-1,0 0 0,-1 0 1,1 0-1,0 0 1,-1 0-1,1 0 0,1 0 1,-1 1-8,0-1-1,0 1 1,0-1 0,0 1 0,-1 0 0,1 0-1,0 0 1,0-1 0,-1 1 0,1 0-1,0 0 1,-1 0 0,1 0 0,0 2 0,2 4 2,-1 0 1,0 0 0,2 14-1,3 41 114,-2 82-1,-4-75-9,4 298 677,-5-210-9378,1-166 3796,3 0 1578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2:28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12 6048,'-7'-11'5381,"5"23"2597,-12 78-3396,-71 290-2358,68-313-1846,17-66-369,-1-1 0,1 0 0,0 1 0,0-1 0,0 0 1,0 1-1,0-1 0,0 0 0,0 1 0,0-1 0,0 0 0,0 1 0,0-1 0,0 1 0,0-1 0,0 0 0,0 1 0,0-1 0,0 0 0,0 1 0,0-1 0,0 0 0,0 1 0,1-1 1,-1 0-1,0 1 0,0-1 0,0 0 0,1 0 0,-1 1 0,0-1 0,1 0 0,-1 0 0,0 1 0,0-1 0,1 0 0,-1 0 0,0 0 0,1 1 0,-1-1 0,0 0 0,1 0 1,-1 0-1,0 0 0,1 0 0,-1 0 0,0 0 0,1 0 0,-1 0 0,1 0 0,-1 0 0,0 0 0,1 0 0,-1 0 0,0 0 0,1 0 0,-1 0 0,0-1 0,1 1 0,0 0 1,28-10-209,-24 8 203,77-37-222,-55 25 181,0 2-1,52-17 0,-77 28 41,0 1 0,0-1 0,0 1 0,0-1 0,0 1 0,0 0 0,0 0 0,0 0 0,0 1 0,0-1 0,0 0 0,0 1 0,0-1 0,0 1 0,-1-1 0,1 1 0,0 0 1,0 0-1,0 0 0,-1 0 0,1 0 0,0 1 0,-1-1 0,1 0 0,-1 1 0,3 2 0,-3-2 59,1 1 1,-1-1-1,0 1 1,0 0-1,1-1 1,-2 1-1,1 0 1,0 0-1,-1 0 1,1-1-1,-1 1 1,0 0-1,0 0 1,0 0-1,0 0 1,0 0-1,-1 0 1,0 3-1,-1-1 45,1-1 0,-1 0 0,0 1 0,0-1 0,0 0 0,0 0 0,-1 0-1,0-1 1,1 1 0,-2 0 0,1-1 0,-5 5 0,2-4-8,-1 1-1,1-1 1,-1 0-1,0-1 1,0 0-1,0 0 1,-8 2-1,-1-1-79,0 0 0,-1-2-1,0 0 1,1-1 0,-1 0 0,-25-3-1,15-2-1191,-53-13 0,63 12-836,0-1 0,-17-8 0,33 13 1697,0 1 0,0-1 0,0 1 0,0-1 0,0 1 0,0-1 0,0 1 0,0-1 0,1 0 0,-1 1 0,0-1 0,0 0 0,1 0 0,-1 0 0,0 0 0,1 0 1,-1 1-1,1-1 0,-1 0 0,1 0 0,-1 0 0,1-1 0,0 1 0,-1 0 0,1 0 0,0 0 0,0-1 0,0 1 88,0 1 0,0-1 0,1 1 0,-1-1 0,0 0 0,0 1 0,1-1 0,-1 1 0,0 0 0,1-1 0,-1 1 0,1-1 0,-1 1 0,0-1 0,1 1 0,0-1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2:31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32 240 2400,'0'0'49,"0"0"0,0 1 1,0-1-1,0 0 0,-1 0 0,1 1 0,0-1 1,0 0-1,0 0 0,0 0 0,0 1 0,0-1 1,0 0-1,-1 0 0,1 0 0,0 1 0,0-1 1,0 0-1,0 0 0,-1 0 0,1 0 0,0 0 1,0 1-1,0-1 0,-1 0 0,1 0 0,0 0 1,0 0-1,0 0 0,-1 0 0,1 0 0,0 0 1,0 0-1,-1 0 0,1 0 0,0 0 0,-1 0 71,1 0-1,0 0 0,-1 0 0,1 0 1,0 0-1,-1 0 0,1 0 0,0 1 0,-1-1 1,1 0-1,0 0 0,0 0 0,-1 0 0,1 0 1,0 1-1,0-1 0,-1 0 0,1 0 0,0 0 1,0 1-1,-1-1 0,1 0 0,0 0 1,0 1-1,0-1 0,0 0 0,-1 1 0,1-1 1,0 0-1,0 0 0,0 1 0,0-1 0,-1 1 22,1 0 0,0-1 0,-1 1 0,1-1 0,-1 1 0,1-1 0,-1 1 0,1-1 0,-1 1 0,1-1 0,-1 0 0,0 1 0,1-1 0,-1 0 0,0 1 0,1-1 0,-1 0 0,-6-1 6236,7 0-6192,1 0-1,-1-1 1,1 1-1,0 0 1,-1 0 0,1 0-1,0 0 1,0 0 0,0 0-1,0 0 1,1-1 0,16-10 522,0-1-1,29-30 1,27-37 211,-36 37-335,-37 42-578,-1 1 1,0-1-1,0 1 0,1 0 0,-1-1 1,0 1-1,0 0 0,1-1 0,-1 1 1,0 0-1,1-1 0,-1 1 1,1 0-1,-1 0 0,0 0 0,1-1 1,-1 1-1,1 0 0,-1 0 1,1 0-1,-1 0 0,1 0 0,-1 0 1,0 0-1,1 0 0,-1 0 0,1 0 1,-1 0-1,1 0 0,-1 0 1,1 0-1,-1 0 0,1 0 0,-1 0 1,0 0-1,1 1 0,-1-1 1,1 0-1,-1 0 0,0 1 0,1-1 1,-1 0-1,0 1 0,1-1 0,-1 0 1,0 1-1,1-1 0,-1 0 1,0 1-1,0-1 0,1 1 0,-1-1 1,0 0-1,0 1 0,0-1 0,0 1 1,0-1-1,0 1 0,0-1 1,1 1-1,1 7 103,-1-1-1,2 16 1,-2-14-17,2 26 103,-1 0 0,-2 0 0,-5 35 0,2-25 53,2 50-1,3-69-161,-1 3 84,1 0 1,2 0-1,10 40 1,-13-65-111,0 0-1,1 0 1,-1 0-1,1-1 1,0 1 0,0-1-1,6 7 1,-8-9-36,1 0 0,0 0 0,0 0 0,0-1-1,0 1 1,0 0 0,0-1 0,0 1 0,0 0 0,0-1 0,0 1 0,1-1 0,-1 0-1,0 1 1,0-1 0,0 0 0,1 0 0,-1 0 0,0 0 0,0 0 0,1 0 0,-1 0-1,0 0 1,0 0 0,0-1 0,1 1 0,-1-1 0,0 1 0,0 0 0,2-2 0,11-7 86,-1-1 0,1-1-1,17-18 1,-10 10-27,41-36 30,60-55-141,-101 88 101,0-1-1,-2 0 0,22-35 0,-19 18-50,19-48 0,15-29 38,-54 115-65,-1-1 0,1 1 0,-1 0 0,1 0 0,0 0 0,-1 0 0,1 0 0,0 0 0,0 1-1,4-3 1,-5 3 11,1 1-1,-1-1 0,0 0 1,1 1-1,-1 0 0,1-1 0,-1 1 1,1 0-1,-1 0 0,1 0 1,-1 0-1,1 0 0,-1 0 0,3 0 1,0 2 12,0-1 0,0 1 0,0 0 0,-1 0 0,1 0 0,-1 1 0,1-1 0,-1 1 0,0 0 0,0 0 0,0 0 0,3 5 0,47 60 284,16 18-309,-23-43-872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2:32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7 6304,'-7'-7'4358,"8"17"2309,2 8-5314,-5 38 1244,-15 94 0,-23 53-717,31-159-1343,7-37-440,0 1 144,1-1 0,-1 16 1,2-23-226,0 1 1,0-1-1,0 0 0,1 0 1,-1 0-1,0 1 0,0-1 1,1 0-1,-1 0 1,0 0-1,0 1 0,1-1 1,-1 0-1,0 0 1,1 0-1,-1 0 0,0 0 1,1 0-1,-1 0 0,0 0 1,0 0-1,1 0 1,-1 0-1,0 0 0,1 0 1,-1 0-1,0 0 0,1 0 1,-1 0-1,0 0 1,1 0-1,-1-1 0,0 1 1,0 0-1,1 0 0,-1 0 1,0 0-1,1-1 1,14-6 154,66-52-229,-15 10-236,-64 47 299,1 1-1,0-1 0,-1 1 1,1 0-1,0 0 0,-1 0 1,1 0-1,0 0 0,0 1 1,0-1-1,0 1 0,0 0 1,0 0-1,0 0 0,0 0 0,0 1 1,0-1-1,0 1 0,0-1 1,-1 1-1,1 0 0,0 0 1,0 0-1,-1 1 0,1-1 1,3 3-1,-4-2 42,0 0 0,0-1 0,0 1-1,0 0 1,0 0 0,0 0 0,-1 0 0,1 0 0,-1 0 0,0 1 0,0-1 0,0 0 0,0 1-1,0-1 1,0 1 0,0-1 0,-1 1 0,1-1 0,-1 1 0,0 0 0,0-1 0,0 1 0,0-1-1,0 1 1,-1 0 0,1-1 0,-1 1 0,1-1 0,-3 5 0,0-1 50,0 1 1,0-1 0,-1 0 0,0 0-1,0 0 1,-1 0 0,1-1-1,-1 0 1,-1 0 0,1 0 0,-1-1-1,1 1 1,-1-1 0,-8 3-1,10-5-181,0-1-1,-1 0 1,1 0-1,-1-1 1,1 1-1,-1-1 1,1 0-1,-1 0 1,1-1-1,-1 1 1,1-1-1,-6-2 0,-12-2-1529,-22-10-1,35 11 802,-40-12-4199,33 12 2906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2:34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493 260 4320,'0'7'6704,"-15"-20"-1249,-26-47-2649,7 14-1756,-12-15 256,38 53-1155,0 0 0,0 1 1,0 0-1,-1 0 0,-11-6 1,11 8-53,-1 0 1,-1 0 0,1 1 0,-1 0-1,1 0 1,-1 1 0,-18-2-1,24 5-58,-1-1 0,1 1 0,-1 0-1,1 0 1,-1 0 0,1 1-1,0 0 1,-1 0 0,1 1 0,0-1-1,0 1 1,0 0 0,0 0-1,0 1 1,0 0 0,1 0 0,-7 4-1,2 2 66,-1 1-1,1 0 1,1 1 0,0-1-1,1 1 1,0 1-1,0 0 1,1 0 0,1 0-1,-8 25 1,11-29-44,0-1 1,1 1-1,0-1 1,1 1 0,0-1-1,0 1 1,0-1-1,1 1 1,2 8-1,-2-10-14,1-1-1,0 1 0,0-1 0,1 0 0,0 0 1,0 0-1,0 0 0,0 0 0,1-1 0,-1 1 1,1-1-1,0 0 0,6 5 0,-2-3 7,1-1-1,0 0 0,0 0 1,0 0-1,0-1 1,12 3-1,62 14 68,-56-15-168,27 5-22,86 22 237,-118-26-84,-1 0 0,0 1-1,-1 2 1,24 13-1,-38-19-48,0 0-1,-1 0 0,1 0 0,-1 1 0,0 0 0,0 0 0,5 7 1,-8-9-3,0 0 1,-1 0 0,1 0 0,-1 0 0,0 0 0,0 0 0,0 0 0,0 0-1,0 1 1,-1-1 0,1 0 0,-1 0 0,0 1 0,0-1 0,0 0 0,-2 5-1,2-5-4,-1 1 14,0 1-1,0 0 1,0 0 0,0-1 0,-3 6 0,3-8-37,0-1-1,0 1 1,0-1 0,-1 1-1,1-1 1,0 0 0,-1 1-1,1-1 1,-1 0 0,1 0-1,-1 0 1,1 0 0,-1 0-1,0 0 1,1 0 0,-1-1-1,-3 2 1,-1-1 19,0 0 0,0 0 0,0-1-1,0 1 1,0-1 0,-11-2 0,-41-9 27,29 4-24,-123-28-53,73 13 44,-51-17-1444,105 33-320,19 4 238,0 1 0,1-1 1,-1 0-1,-7-3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2:34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20 9792,'4'-20'8954,"-1"42"-5078,-2-20-3740,0 1 0,0 0 1,-1 0-1,1 0 0,-1 0 0,0 0 0,0 4 0,-2 5 169,0 0 0,-1-1-1,0 1 1,-9 19-1,-27 45 470,7-15-847,13-25-714,6-14-1610,2 1-3651,10-16 3696,14-7-7199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8:1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5 153 1728,'-5'5'5450,"6"-27"6368,-1 21-11711,1 0-1,-1 1 1,0-1 0,0 0-1,0 1 1,0-1 0,1 1 0,-1-1-1,0 0 1,1 1 0,-1-1-1,0 1 1,1-1 0,-1 1-1,1-1 1,-1 1 0,1 0-1,-1-1 1,1 1 0,-1-1-1,1 1 1,-1 0 0,1-1-1,0 1 1,-1 0 0,1 0 0,0 0-1,-1-1 1,1 1 0,-1 0-1,1 0 1,1 0 0,34-11 739,-1 0-402,177-35 1215,9 15-710,39 9-411,-212 21-442,1 2 0,0 3 1,61 12-1,-81-10-146,-12-3-73,-1 0-1,-1 1 1,1 0 0,28 14-1,-43-18-10,-1 0-1,1 1 0,0-1 1,-1 0-1,1 1 1,-1-1-1,1 1 0,0-1 1,-1 1-1,1-1 1,-1 1-1,0-1 0,1 1 1,-1 0-1,1-1 1,-1 1-1,0 0 0,0-1 1,1 1-1,-1 1 1,4 5-1376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2:34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25 8736,'-19'-16'3936,"9"12"-3424,7 0 96,6 8-448,-3 0-1216,10 4 576,-1 4-1984,4 8 1344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2:35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5 7296,'-2'-4'4120,"3"17"-928,0-5-2346,0 1 1,0-1 0,0 0 0,-1 1 0,0-1 0,-1 1-1,-3 14 1,-18 57 2037,20-75-2665,-36 113 1951,38-117-2156,0 0-1,-1 0 0,1 0 1,0-1-1,0 1 0,-1 0 1,1 0-1,0 0 0,0 0 1,0-1-1,0 1 1,0 0-1,0 0 0,0 0 1,1 0-1,-1-1 0,1 3 1,-1-3-23,0 0 0,1 0 1,-1 1-1,0-1 1,1 0-1,-1 0 0,0 0 1,1 0-1,-1 0 1,0 0-1,1 0 0,-1 0 1,1 0-1,-1 0 1,0 0-1,1 0 0,-1 0 1,0 0-1,1 0 0,-1 0 1,1 0-1,-1 0 1,0 0-1,1 0 0,-1-1 1,1 1-1,4-3-199,1 0-1,-1-1 0,7-5 1,5-6-30,0-2 1,26-33-1,-26 30 1026,36-36 1,-52 55-742,0 0 0,0 0 0,0 0 0,-1 1 0,1-1 0,0 0 0,0 1 1,0-1-1,0 1 0,0-1 0,0 1 0,0-1 0,0 1 0,1 0 1,-1-1-1,0 1 0,0 0 0,0 0 0,0 0 0,0 0 0,1 0 0,-1 0 1,0 0-1,0 0 0,0 1 0,0-1 0,0 0 0,2 1 0,-2 1 5,1-1 0,0 0-1,-1 1 1,0 0-1,1-1 1,-1 1-1,0 0 1,0-1 0,0 1-1,0 0 1,0 0-1,-1 0 1,1 0-1,0 0 1,-1 2-1,3 11 293,0 0-1,-1 0 0,-1 21 0,-1-1-5009,0-12-4328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2:35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51 6656,'-2'-12'12720,"1"22"-9250,-5 32-2685,-31 176 1450,-27 123-832,60-316-1269,2 1 1,0-1 0,2 1 0,0 0 0,2-1 0,1 1 0,1-1 0,1 0 0,14 41 0,-17-62-37,-1 1-1,1-1 1,0 1 0,1-1 0,-1 0-1,5 6 1,-6-9-89,0 0-1,0 0 1,-1 0-1,1-1 1,0 1-1,0 0 1,0 0-1,0-1 1,0 1 0,0-1-1,1 1 1,-1-1-1,0 1 1,0-1-1,0 0 1,0 0-1,0 1 1,1-1 0,-1 0-1,0 0 1,0 0-1,0 0 1,1 0-1,-1-1 1,0 1-1,0 0 1,0 0-1,0-1 1,1 1 0,0-2-1,7-3-7,0-2 0,0 1 0,-1-1-1,0 0 1,10-13 0,-2 3-86,38-36-215,76-81-376,-103 99 610,-1-1 0,-1-1 0,-2-1 0,27-62-1,17-62 345,-59 139-216,-1 0 0,-2 0 0,0-1 1,-1 0-1,1-33 0,-5 52-50,0 0-1,0 0 1,0 0-1,-1 0 0,1 0 1,-1 0-1,-1 0 1,1 0-1,-1 0 1,1 0-1,-2 0 1,1 1-1,0-1 1,-1 1-1,0 0 1,0 0-1,0 0 1,0 0-1,-7-5 0,3 3-12,-1 0 0,0 1 0,0 0 0,-1 0 0,0 1-1,1 0 1,-1 1 0,-1-1 0,1 2 0,0 0-1,-1 0 1,1 0 0,-1 1 0,1 1 0,-16 0 0,10 1-402,1 1 0,-1 0 0,1 1 0,0 0 0,0 2 0,0-1 0,1 2 0,-1 0 0,-20 13 1,29-16-359,0 0 1,1 0-1,0 1 1,0 0 0,0 0-1,-6 7 1,4 5-1523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2:36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9 12224,'-17'-9'9471,"21"14"-8159,6-1 1504,6 4-1632,16 4-128,4-1-640,14-2-288,0-1-64,-2-8-864,2 3 448,-14-3-3584,-4 0 2176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2:59.6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3 457 3072,'0'0'26,"0"0"1,-1 0-1,1-1 1,0 1-1,0 0 0,0 0 1,0 0-1,0 0 1,0 0-1,-1 0 1,1 0-1,0 0 0,0 0 1,0 0-1,0-1 1,0 1-1,0 0 1,0 0-1,0 0 0,0 0 1,0 0-1,0 0 1,-1-1-1,1 1 1,0 0-1,0 0 0,0 0 1,0 0-1,0 0 1,0-1-1,0 1 1,0 0-1,0 0 0,0 0 1,0 0-1,3-3 2292,16-1-297,-10 1-1758,-1 0-1,1 0 0,-1-1 0,0 0 1,0-1-1,0 0 0,0 0 1,-1 0-1,0-1 0,0 0 0,0-1 1,6-8-1,3-4 34,0-1-1,-2-1 1,15-29-1,-20 32 36,-2 1-1,8-32 0,-10 34-9,-4 2-196,-3 14-444,-3 7 49,-54 160 345,14 34 219,34-150-199,2-4-69,1 0 110,-23 68 1,29-110-92,1-1 0,0 0 1,-1 11-1,2-14-14,0 1 1,0-1 0,0 0-1,0 0 1,-1 0 0,1 0-1,-1 0 1,0 0 0,1 0-1,-1 0 1,0 0 0,0 0-1,-2 3 1,2-4 289,0 0-141,0 0-1,-1 1 0,1-1 0,0 0 1,0 0-1,-1 0 0,1 0 0,0 0 1,-1 0-1,-2 1 0,4-4-180,1-1 0,0 0 0,0 1 1,0-1-1,0 1 0,1-1 0,-1 1 0,0 0 0,1-1 0,0 1 0,-1 0 0,1 0 0,3-2 0,5-8-2,22-29-132,-2-2 0,39-75 0,-68 115 130,1-1 1,0 0-1,0 1 1,0-1 0,0 1-1,1 0 1,-1 0-1,1 0 1,0 0-1,0 0 1,6-4-1,-9 7 2,1 0-1,-1 0 1,1 0-1,-1 0 0,0 0 1,1 0-1,-1 0 0,0 1 1,0-1-1,1 0 0,-1 0 1,0 0-1,1 1 0,-1-1 1,0 0-1,0 0 0,1 1 1,-1-1-1,0 0 1,0 0-1,0 1 0,1-1 1,-1 0-1,0 1 0,0-1 1,0 0-1,0 1 0,0-1 1,0 0-1,1 1 0,-1-1 1,0 1-1,3 11 24,-3-12-21,1 11 35,-1 0 1,0 0-1,-1 0 0,0 1 0,-2 12 0,-2 7 60,4-16-80,-2 2-40,2 0 0,0 0-1,2 21 1,0-18 49,-1-16-22,0 1 1,0 0 0,0 0 0,2 7 0,-2-11 1,1 0 0,-1 0-1,0 0 1,1 0 0,-1 0 0,1 0 0,-1 0-1,1 0 1,0 0 0,-1-1 0,1 1-1,0 0 1,-1 0 0,1-1 0,0 1-1,0 0 1,0-1 0,0 1 0,0-1-1,-1 1 1,1-1 0,0 0 0,0 1 0,0-1-1,0 0 1,2 1 0,6-1 121,0 0 0,1-1 0,-1 1 0,0-2 0,0 1-1,1-1 1,16-7 0,-11 5-54,65-20 61,113-50-1,-167 61-25,-2 0 0,44-32 0,-54 34-59,0-1-1,-1 0 0,-1-1 0,0-1 1,15-20-1,-40 48-114,-9 14-6,-5 9 37,17-23-11,1-1 0,0 2 0,-9 18-1,17-31 44,0 0 0,0 1 0,1-1 0,-1 0-1,1 1 1,-1-1 0,1 1 0,0-1-1,-1 0 1,2 1 0,-1-1 0,0 1 0,0-1-1,1 0 1,-1 1 0,1-1 0,-1 0-1,1 1 1,2 2 0,-2-3 17,1 1 0,0-1 0,0 1 0,0-1 0,0 1 0,1-1-1,-1 0 1,1 0 0,-1 0 0,1-1 0,0 1 0,-1-1 0,5 2 0,-3-1 15,0 0-1,0-1 1,1 0-1,-1 0 1,0 0-1,1 0 1,-1 0-1,1-1 1,-1 0 0,1 0-1,-1 0 1,0-1-1,1 0 1,-1 1-1,1-2 1,-1 1 0,0 0-1,0-1 1,0 0-1,6-3 1,-8 4-4,0 0 0,-1-1 0,1 1 0,-1-1 0,1 1 1,-1-1-1,0 0 0,0 1 0,0-1 0,1 0 0,-2 0 1,1 0-1,0 0 0,0 0 0,0-3 0,0-1 11,-1 0-1,0 0 1,0 0-1,0 0 1,-2-7-1,0 4 30,0 0-1,0 1 1,-1-1-1,0 1 0,-7-14 1,7 17-120,0 0 0,0 0-1,0 0 1,-1 0 0,1 1 0,-1-1-1,0 1 1,-1 0 0,-8-6 0,4 1-119,7 7 49,5 6 43,-1-2 84,0-1-1,0 1 0,0 0 0,0-1 0,1 1 0,-1-1 0,0 1 0,0-1 1,1 0-1,-1 0 0,1 0 0,-1-1 0,1 1 0,5 0 0,4 1 51,0-1-1,13 0 1,114-1 153,-135-1-186,1 1 0,-1-1-1,0 0 1,1 0 0,5-3-1,16-2 78,17 0-69,-22 3-64,22 0 0,-36 3 41,1 0 0,-1 1 0,0 0 0,0 0 0,0 1 0,0 0 0,7 2 0,-2 1 41,-3-2-8,0 1 1,-1 0-1,14 8 0,-20-11-26,0 0 0,0 1 0,-1-1 0,1 1-1,-1-1 1,1 1 0,-1-1 0,1 1 0,-1 0 0,0 0 0,0 0-1,0 0 1,0 0 0,0 0 0,0 0 0,-1 0 0,1 0 0,-1 0-1,1 0 1,-1 0 0,0 3 0,-1 3 18,0 1 0,-1-1 0,0 1 0,0-1 0,-1 0 0,0 0 0,0 0 0,-1 0 0,0 0 0,-7 9 0,3-4-24,6-9-3,0-1 1,0 1-1,1 0 1,-1 0-1,1-1 0,0 1 1,0 0-1,0 5 1,1-8 4,0 0 0,0-1 0,1 1 0,-1-1 0,0 1 0,0 0 1,1-1-1,-1 1 0,0-1 0,0 1 0,1-1 0,-1 1 0,1-1 0,-1 1 1,0-1-1,1 0 0,-1 1 0,1-1 0,-1 0 0,1 1 0,-1-1 0,1 0 1,-1 1-1,1-1 0,0 0 0,-1 0 0,1 0 0,-1 0 0,1 1 0,-1-1 1,1 0-1,0 0 0,24 0 249,-19 0-242,6-1 15,0 0 0,1 0 1,-1-1-1,0-1 0,-1 0 1,1-1-1,0 0 0,-1-1 1,0 0-1,0-1 0,0 0 1,-1 0-1,0-1 0,0-1 1,14-14-1,-18 17-17,0-1-1,-1 0 1,0-1 0,0 1-1,0-1 1,-1 0 0,6-12-1,-10 19-13,0 0-1,0 0 1,0 0-1,0 0 1,0 0-1,0-1 1,0 1-1,0 0 1,0 0-1,0 0 0,0 0 1,0-1-1,0 1 1,0 0-1,0 0 1,0 0-1,0 0 1,0 0-1,0-1 1,1 1-1,-1 0 0,0 0 1,0 0-1,0 0 1,0 0-1,0 0 1,0 0-1,1 0 1,-1-1-1,0 1 1,0 0-1,0 0 1,0 0-1,0 0 0,1 0 1,-1 0-1,0 0 1,0 0-1,0 0 1,0 0-1,1 0 1,-1 0-1,0 0 1,0 0-1,0 0 1,0 0-1,0 0 0,1 0 1,-1 0-1,0 0 1,0 0-1,0 1 1,0-1-1,1 0 1,-1 0 0,0 1 0,0 0 1,1-1-1,-1 1 0,0-1 1,0 1-1,0-1 0,0 1 1,0 0-1,0-1 0,0 1 1,0-1-1,0 1 0,0 0 1,0-1-1,0 2 0,-2 7-4,0 0 0,1-1 0,0 1 0,1 0 0,0 0 0,0 0-1,1 0 1,0 0 0,1 0 0,0 0 0,0-1 0,1 1 0,6 12-1,-9-20 19,1 1-1,-1-1 0,1 0 0,0 0 0,0 0 0,-1 0 0,1 1 1,0-1-1,0 0 0,0-1 0,0 1 0,2 2 0,6-4 164,-6 0-167,6-1 27,0-1 1,0 0-1,0 0 1,0-1-1,-1 0 1,11-7-1,1-1 82,103-63-106,-61 34 155,-20 13-196,-24 15-60,-1 2 0,2 0 0,37-16 0,-55 26 88,-1 1 0,1-1 1,0 1-1,0 0 1,0-1-1,0 1 0,-1 0 1,1 0-1,0 0 1,0-1-1,0 1 0,0 0 1,0 0-1,0 0 1,0 1-1,0-1 0,-1 0 1,1 0-1,0 0 1,0 1-1,0-1 0,0 0 1,-1 1-1,1-1 1,0 1-1,0-1 0,0 1 1,-1-1-1,1 1 1,0-1-1,-1 1 0,1 0 1,-1-1-1,1 1 1,-1 0-1,1 0 0,-1-1 1,1 1-1,-1 0 0,0 0 1,1 0-1,-1 0 1,0 0-1,1 4 9,-1-1 0,0 1 0,0-1 0,0 0 0,-1 1 0,1-1 1,-1 0-1,0 1 0,-1-1 0,1 0 0,-1 0 0,1 0 0,-1 0 0,0 0 0,-1 0 0,-3 4 0,0 0 14,-1 0 0,0 0 0,0 0 0,-1-1 1,0 0-1,0-1 0,-17 10 0,-67 31 177,84-44-172,0 0 52,5-1-27,3-1-35,3-1-5,8-4-30,1 1 0,-1 0 0,0 1 0,1 1 0,-1 0-1,1 0 1,-1 1 0,1 0 0,-1 1 0,1 0 0,-1 1 0,0 1 0,21 6 0,-29-8 31,0 0 1,0 1-1,-1-1 1,1 1 0,0 0-1,-1 0 1,1 0-1,-1 0 1,0 0 0,4 5-1,-5-6-15,0 0 0,0 1 0,0 0-1,0-1 1,0 1 0,-1-1-1,1 1 1,0 0 0,-1 0 0,0-1-1,1 1 1,-1 0 0,0 0 0,0-1-1,0 1 1,0 0 0,0 0 0,0 0-1,-1-1 1,1 1 0,-2 3 0,-8 20 13,-2-1 1,-1 0-1,0-1 1,-2 0-1,-1-1 0,-27 29 1,-4-2 83,-74 59 0,55-59 79,56-43-137,-1 0-1,1 0 0,-1-1 0,-21 7 0,29-12-17,0 1 0,0-1 0,0 1 0,0-1 0,0 0 0,0 0 0,0 0-1,-4-1 1,7 1-16,-1 0 0,0-1 0,0 1 0,0 0 0,0 0 0,0-1 0,0 1 0,1-1 0,-1 1 0,0-1 0,0 1 0,1-1 0,-1 1 0,0-1 0,1 0 0,-1 1 0,0-1 0,1 0 0,-1 0 0,1 1 0,-1-1 0,1 0 0,0 0 0,-1 0 0,1 1 0,0-1 0,0 0 0,-1 0 0,1 0 0,0 0 0,0 0 0,0-1 0,1-6-6,0 0 0,0 0 0,1 0 0,0 0 0,0 0 0,1 0 0,0 0 0,0 1 0,1 0 0,6-11-1,6-5-3,35-40-1,-34 45 14,1 1 0,0 1 0,1 1 1,1 1-1,0 0 0,31-14 0,140-55-58,-86 41 12,-36 13 39,112-51-97,-148 65 206,23-13-197,-46 23 65,-8 4 36,0 0 0,0 0 0,0 0 0,0 0 0,-1-1 0,1 1 1,0-1-1,-1 1 0,1-1 0,-1 1 0,3-4 0,-4 6-6,-1-1 0,1 0 0,0 0 0,0 0 0,0 0 0,0 0 0,0 0 0,0 0 0,0 0 0,0 0 1,0 0-1,0 0 0,0 0 0,0 0 0,-1 0 0,1 0 0,0 0 0,0 0 0,0 0 0,0 0 0,0 0 0,0 0 0,0 0 0,0 0 0,0 0 0,0 0 0,0 0 0,-1 0 0,1 0 0,0 0 0,0-1 0,0 1 0,0 0 1,0 0-1,0 0 0,0 0 0,0 0 0,0 0 0,0 0 0,0 0 0,0 0 0,0 0 0,0 0 0,0 0 0,0 0 0,0-1 0,0 1 0,0 0 0,0 0 0,0 0 0,0 0 0,0 0 0,-14 8-89,-17 13-35,22-14 87,-1 1 0,2 0 0,-1 1 0,1 0 0,0 0 0,1 0 0,0 1 0,-8 14 0,15-23 34,-1 0 0,0 1 0,1-1 1,-1 0-1,1 1 0,-1-1 0,1 1 0,0-1 0,-1 1 0,1-1 0,0 0 1,0 1-1,0-1 0,0 1 0,0-1 0,0 1 0,1-1 0,-1 1 1,0-1-1,1 0 0,0 2 0,0-1 7,0-1 0,0 1 0,1-1-1,-1 0 1,0 1 0,1-1 0,-1 0 0,1 0 0,-1 0 0,1 0 0,-1 0 0,1-1-1,0 1 1,2 1 0,4 0 24,-1-1 0,1 0-1,-1 0 1,1 0 0,0-1 0,13-1-1,-7 0 114,27-7 0,-37 7-100,0-1-1,0 1 0,0-1 1,-1 1-1,1-1 1,0 0-1,-1 0 0,0-1 1,0 1-1,1-1 1,3-4-1,-4 3-30,0 1-1,-1-1 1,1 0 0,-1 0-1,0 0 1,0 0 0,0 0-1,0 0 1,-1-1 0,2-8-1,-2 10-23,-1-1 1,0 1-1,0-1 0,0 1 0,-1-1 0,1 1 0,-1-1 0,0 1 0,0-1 0,0 1 0,-1 0 0,1 0 0,-1 0 0,1-1 0,-1 2 0,-2-4 0,0 1-2,1-1-1,-1 2 0,0-1 0,0 0 1,-1 1-1,1 0 0,-1 0 0,0 0 1,0 0-1,0 1 0,-1 0 0,1 0 1,-1 1-1,1-1 0,-1 1 0,-9-2 1,4 2-43,-1 1 0,-23 0 0,33 1 48,-1 0 1,0 1 0,1-1-1,-1 0 1,0 1-1,1 0 1,-1 0-1,1 0 1,-1 0 0,1 0-1,-1 0 1,1 0-1,0 1 1,0-1 0,0 1-1,-1 0 1,1 0-1,-2 2 1,4-4 3,0 0-1,0 1 1,0-1-1,-1 0 1,1 0 0,0 1-1,0-1 1,0 0 0,0 1-1,0-1 1,-1 0-1,1 1 1,0-1 0,0 0-1,0 0 1,0 1 0,0-1-1,0 0 1,0 1-1,0-1 1,0 0 0,0 1-1,0-1 1,0 0 0,0 1-1,1-1 1,-1 0-1,0 1 1,0-1 0,10 5-17,16-3 34,-24-2-38,52-3 133,0-2 1,79-19-1,2 1-328,-128 22 207,0 0 0,0 1 0,0-1 1,0 2-1,0-1 0,0 1 0,0 0 0,0 1 0,6 1 0,-10-2 17,0 1-1,0-1 0,0 0 1,-1 1-1,1 0 0,-1-1 1,1 1-1,-1 0 0,0 0 1,0 1-1,1-1 0,-2 0 1,1 1-1,0-1 0,0 1 0,-1 0 1,1-1-1,-1 1 0,0 0 1,0 0-1,0 0 0,0 4 1,0-1 2,0 0 0,0 0 0,-1 0 0,0 0 0,0 0 0,-1 0 0,0 0 0,0 0-1,0 0 1,-1 0 0,0-1 0,0 1 0,0 0 0,-7 10 0,-25 40 459,78-95-58,-11 9-315,33-26-223,-55 48 94,-1 1 0,1 0 1,0 1-1,21-9 0,-31 15 26,0-1 0,1 1 0,-1-1 0,0 1 0,1 0 0,-1 0 0,0-1-1,1 1 1,-1 0 0,0 0 0,1 0 0,-1 0 0,0 1 0,1-1 0,-1 0 0,2 1 0,-2-1 5,-1 1 1,1-1-1,-1 1 1,1 0 0,0-1-1,-1 1 1,1 0 0,-1-1-1,0 1 1,1 0 0,-1-1-1,1 1 1,-1 0-1,0 0 1,0-1 0,1 1-1,-1 0 1,0 0 0,0 0-1,0 0 1,0-1 0,0 1-1,0 0 1,0 0-1,0 0 1,0-1 0,-1 2-1,0 7-5,-2 0 1,1-1-1,-1 1 0,-7 14 0,7-16-3,-1 0-1,2 0 1,-1 0 0,1 0 0,0 0-1,0 1 1,0 11 0,2-18 28,0 0 0,0 0 0,0 0 1,0 1-1,0-1 0,1 0 0,-1 0 0,0 0 0,1 0 0,-1 0 1,0 0-1,1 0 0,0 0 0,-1 0 0,1 0 0,0 0 0,-1 0 0,1 0 1,0 0-1,0 0 0,0-1 0,0 1 0,-1 0 0,1-1 0,0 1 1,0 0-1,1-1 0,-1 1 0,0-1 0,0 0 0,0 1 0,0-1 1,0 0-1,0 0 0,0 0 0,1 1 0,-1-1 0,0-1 0,1 1 1,7 0 0,-1-1 0,0 0 0,0-1 0,11-3 0,-11 3 14,92-28 30,-84 24-54,-1-1 1,0-1-1,0 0 1,18-13-1,-17 9 0,-1-2 0,0 1-1,0-2 1,-1 0 0,-1-1 0,15-23 0,9-29 35,54-141 0,-20 40-149,-64 154 114,6-10-5,-1-1 0,-2-1 0,0 0 1,9-46-1,-18 63-54,-5 7-182,3 3 203,-1 1 1,1 0 0,-1-1 0,1 1 0,-1 0-1,1 0 1,-1 0 0,1 0 0,-1 2 0,-7 6-1,1 0 0,0 1 0,1-1 1,0 2-1,-9 17 0,5-8-57,-3 7 50,2 2 1,0 0-1,2 0 0,-10 48 0,10-36-16,-7 28 38,-10 91 1,25-144 67,1 1 1,1 17-1,1-28-24,-1 0 0,1 0 0,0 0 0,1-1 0,-1 1 0,1 0 0,0 0 0,5 7 0,-6-11-11,0 0 1,0-1-1,0 1 0,1-1 1,-1 1-1,1-1 0,-1 0 1,1 0-1,0 0 0,-1 1 1,1-1-1,0-1 0,0 1 1,0 0-1,0 0 0,-1-1 1,1 1-1,0-1 0,0 0 1,0 1-1,0-1 0,0 0 1,0 0-1,0 0 1,0-1-1,0 1 0,3-1 1,6-1 67,0-1 0,0-1 0,18-8 0,-15 6-145,76-33-197,-33 13 270,0 3 0,73-19 0,-120 39 30,0 0-1,1 2 0,-1-1 1,1 1-1,-1 1 0,1-1 1,10 3-1,-21-2-40,4 1-24,0-1-1,0 1 0,1-1 0,-1 0 0,0 0 0,7-1 1,-20 8-106,3 1 128,-5 2 77,-1 0 0,0-1 0,-20 12 0,-44 19-106,53-29 40,1 0-49,1 1 1,0 0-1,1 2 0,0 0 0,-21 21 0,32-22 123,9-13-77,0 0 1,0 1-1,0-1 0,0 0 0,0 0 1,0 1-1,0-1 0,0 0 1,0 0-1,0 1 0,0-1 0,0 0 1,1 0-1,-1 1 0,0-1 1,0 0-1,0 0 0,0 1 0,0-1 1,0 0-1,1 0 0,-1 0 1,0 1-1,0-1 0,0 0 0,1 0 1,-1 0-1,0 1 0,0-1 1,1 0-1,1 0 20,-1 1 0,1-1 0,0 1 0,0-1 0,0 0 1,0 0-1,0 0 0,0 0 0,0 0 0,0-1 0,0 1 0,0-1 0,1 0 0,22-6 17,-2-2-1,1-1 0,-1 0 1,-1-2-1,0-1 0,-1 0 1,0-2-1,-1 0 0,0-1 1,-2-1-1,23-27 0,-28 28-59,-7 10-42,-1-1 0,1 1-1,0 0 1,11-9-1,-17 15 54,1 0 1,-1 1-1,0-1 0,0 0 0,0 0 0,1 0 0,-1 1 1,0-1-1,0 0 0,0 0 0,0 1 0,0-1 0,0 0 1,0 0-1,1 1 0,-1-1 0,0 0 0,0 0 0,0 1 1,0-1-1,0 0 0,0 1 0,0-1 0,0 0 0,-1 0 1,1 1-1,0-1 0,0 0 0,0 0 0,0 1 0,0-1 1,-6 31 29,-6 30-105,9-54 73,2 0-1,-1 1 1,1-1-1,0 1 1,1 0-1,-1-1 1,2 1 0,-1 0-1,1-1 1,0 1-1,0-1 1,5 14-1,-5-19 18,0 0-1,0 0 0,0 0 1,0 0-1,0-1 0,0 1 0,0 0 1,1-1-1,-1 1 0,1 0 1,-1-1-1,1 0 0,0 1 1,-1-1-1,1 0 0,0 0 0,0 0 1,0 0-1,0 0 0,0-1 1,0 1-1,0 0 0,0-1 0,0 0 1,0 1-1,0-1 0,0 0 1,0 0-1,1 0 0,2-1 1,2 0 14,-1-1 1,0 1 0,-1-2-1,1 1 1,0 0 0,0-1 0,-1 0-1,0-1 1,10-6 0,4-9 11,0 0 1,0-1 0,-2-2 0,20-30 0,-17 23-7,121-181 180,-125 187-182,79-129 119,-81 126-135,-2 0-1,0 0 1,-2-1-1,7-32 1,-15 55-20,-1 1 0,0-1 0,-1 0 0,1 1 0,-1-1 1,0 0-1,0 0 0,0 1 0,0-1 0,0 0 0,-1 0 0,0 1 0,-1-5 0,2 7 3,0 1-1,-1-1 0,1 0 0,-1 1 1,1-1-1,-1 0 0,1 1 0,-1-1 1,1 1-1,-1-1 0,1 1 0,-1-1 1,0 1-1,1-1 0,-1 1 0,0-1 1,0 1-1,1 0 0,-1-1 0,0 1 1,0 0-1,1 0 0,-1 0 0,0 0 1,0 0-1,0 0 0,1 0 0,-1 0 1,0 0-1,0 0 0,0 0 0,1 0 1,-1 0-1,-1 1 0,-2 0-13,-1 1-1,1 0 1,0 0-1,-7 4 1,-14 12-37,1 1 1,2 1 0,-35 38-1,47-46 77,1 0-1,0 0 0,1 1 0,0 0 1,1 0-1,1 1 0,0 0 0,1 0 1,0 0-1,1 1 0,-3 20 0,4-9-2,0 0 0,2 0 0,1 1 0,1-1 0,8 44 0,-6-56 32,0 0 0,1 0 0,0 0 1,1 0-1,1-1 0,8 14 0,-9-19-266,0 0 0,1 0 0,0 0 0,7 6-1,-8-9-412,1 0 0,-1-1-1,1 1 1,0-2 0,0 1-1,7 3 1,5 1-1118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3:00.0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32 6816,'-13'-20'3072,"36"20"-2656,9-3 1088,2 3-896,48-5 896,8 5-864,28-3-64,-11 6-352,23-3-128,-9 8-64,1 1 32,-19 7-32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3:04.7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1 872 2656,'0'0'7962,"1"-3"-6858,6-3-881,0 0-1,-1 0 0,0 0 0,5-9 0,6-5 134,-13 15-344,0 1 0,1-1-1,-1 1 1,1 0 0,0 0 0,0 1 0,0 0 0,10-5 0,-14 7-15,-1 1 0,0 0 1,0 0-1,1 0 1,-1 0-1,0 0 1,1 0-1,-1 0 0,0 0 1,1 0-1,-1 0 1,0 1-1,1-1 0,-1 0 1,0 0-1,0 0 1,1 0-1,-1 0 1,0 0-1,0 1 0,1-1 1,-1 0-1,0 0 1,0 0-1,1 1 1,-1-1-1,0 0 0,0 0 1,0 1-1,0-1 1,1 0-1,-1 0 0,0 1 1,0-1-1,0 0 1,0 1-1,0-1 1,2 15 34,-2-11-20,1 36 185,-7 73 1,2-52-27,3-45-53,-2 17 50,4 42 1,-1-66-101,1 0-1,1 0 1,0 1-1,0-1 1,1-1-1,-1 1 1,2 0-1,0-1 1,6 12-1,-9-19-10,0 1 0,0-1 0,0 1 0,1-1 0,-1 1 0,1-1 0,-1 0 1,1 0-1,-1 0 0,1 0 0,0 0 0,-1 0 0,1 0 0,0 0 0,0-1 0,-1 1 0,1-1 0,0 1 0,0-1 0,0 0 0,0 0 0,0 0 0,0 0 0,0 0 0,0 0 0,0 0 0,-1-1 0,1 1 0,0-1 0,0 1 0,2-2 0,2 0 15,0-1 0,0 0-1,-1-1 1,1 1-1,-1-1 1,0 0-1,0 0 1,7-7-1,5-9 40,0-1-1,-2-1 1,0 0-1,-1-1 1,-2-1-1,12-29 1,-3-4-21,23-97 1,-38 131-30,-2-1 1,0 0-1,0-35 0,-4 59-68,0 0-1,0 0 0,0-1 0,0 1 1,0 0-1,0 0 0,0 0 1,0 0-1,0-1 0,0 1 0,0 0 1,0 0-1,0 0 0,0 0 0,0-1 1,0 1-1,0 0 0,0 0 0,0 0 1,1 0-1,-1 0 0,0 0 0,0-1 1,0 1-1,0 0 0,0 0 1,0 0-1,0 0 0,1 0 0,-1 0 1,0 0-1,0 0 0,0-1 0,0 1 1,0 0-1,1 0 0,-1 0 0,0 0 1,0 0-1,0 0 0,0 0 0,0 0 1,1 0-1,-1 0 0,0 0 0,10 5-56,7 12 122,17 27 25,23 28 468,-42-57-415,-10-10-122,0-1 0,0 1 0,6 10 0,29 36 301,-36-46-293,1-1 0,0 0 0,0 0 0,0 0-1,9 4 1,-2-1-4,-6-3 9,0-1 0,1 0 0,-1 0 0,0 0 0,1-1 0,0 0 0,-1 0-1,1-1 1,0 0 0,0 0 0,0 0 0,0-1 0,0 0 0,0-1 0,0 1-1,-1-1 1,1-1 0,0 1 0,0-1 0,-1 0 0,1-1 0,-1 1 0,0-1 0,9-6-1,-11 6 2,1 0 0,-1-1 0,0 0 0,0 0 0,-1 0-1,1 0 1,-1 0 0,0-1 0,0 0 0,0 0 0,-1 1 0,1-1-1,-1-1 1,-1 1 0,1 0 0,-1 0 0,0-1 0,0 1 0,0-1-1,-1 1 1,0-1 0,0-8 0,-1 7-25,1 0 1,-1 0-1,-1 0 1,1 1-1,-1-1 0,0 0 1,-1 0-1,0 1 1,0 0-1,0 0 1,0-1-1,-1 2 0,0-1 1,-1 0-1,1 1 1,-11-10-1,12 13-24,-1 0 0,1 0 0,0 0 0,-1 0 0,1 0 0,-1 1 1,0-1-1,0 1 0,1 0 0,-1 1 0,0-1 0,0 0 0,0 1 0,0 0 0,0 0 0,0 0 0,0 0 0,0 1 0,1 0 0,-1 0 0,0 0 1,0 0-1,0 0 0,1 1 0,-1-1 0,1 1 0,-1 0 0,1 0 0,0 1 0,0-1 0,0 1 0,0-1 0,0 1 0,0 0 0,1 0 0,0 0 1,-1 0-1,1 1 0,-2 3 0,-2 7-34,0 0 0,1 0 0,0 1 1,1 0-1,-2 16 0,-6 81-59,12-91 117,0 0 0,5 39-1,-3-50 10,0 0-1,0-1 1,1 1-1,1-1 1,-1 1-1,1-1 1,1 0 0,8 12-1,-10-17 17,0-1 0,1 1 0,0-1 0,-1 1 0,2-1 0,-1 0-1,0-1 1,0 1 0,1-1 0,0 1 0,-1-2 0,1 1 0,0 0 0,0-1 0,0 0 0,9 1 0,2 0 58,1-2 1,-1 0 0,30-4-1,-28 2-58,0-1 0,0-2 0,0 1-1,-1-2 1,1 0 0,-1-1 0,-1-1-1,1-1 1,-2 0 0,1-1-1,-1 0 1,0-2 0,-1 0 0,-1 0-1,0-1 1,-1-1 0,0 0 0,-1 0-1,15-25 1,4-29-24,-20 44-19,9-17-315,-17 37 330,1 1 1,-1-1 0,1 1-1,0-1 1,0 1 0,0 0-1,1 0 1,-1 0 0,6-3-1,-8 6-8,0-1 0,1 0 0,-1 0 0,0 0 0,0 1 0,1-1 0,-1 1 0,0-1 0,1 1 0,-1-1 0,1 1 0,-1 0 0,0 0 0,1-1 0,-1 1 0,1 0 0,-1 0 0,1 1 0,-1-1 0,1 0 0,-1 0 0,0 1-1,1-1 1,-1 1 0,0-1 0,1 1 0,-1 0 0,0-1 0,1 1 0,-1 0 0,0 0 0,0 0 0,1 1 0,1 3-5,1-1 1,-1 1-1,-1 0 0,1 0 0,-1 0 0,0 0 1,0 1-1,1 5 0,7 48 36,-5-23-80,3 10 59,8 39 198,-14-78-206,1 1 0,-1-1 0,1 0 1,1 1-1,-1-2 0,1 1 0,1 0 0,6 8 0,-9-13 28,0 0-1,1 0 1,0 0-1,0 0 1,-1 0-1,1 0 1,0-1-1,1 0 1,-1 1 0,0-1-1,0 0 1,0-1-1,1 1 1,-1 0-1,0-1 1,1 0-1,-1 0 1,0 0 0,1 0-1,-1 0 1,0-1-1,1 0 1,3 0-1,5-3 10,1 0 0,-1-1 0,0 0 0,17-10 0,-13 5-28,0-1 0,-1 0 0,0-1 0,-1-1 0,-1 0 0,0-1 0,13-18 0,69-113 81,-89 135-91,4-7-5,88-159 190,-68 106-98,30-102 0,13-130-75,-69 276-115,0 0 0,0-36-1,-4 58 92,-1 1-1,1 0 1,0 0-1,-1 0 1,0 0-1,0 0 1,-1-3-1,2 5 10,-1 1 0,1-1-1,0 0 1,0 1-1,-1-1 1,1 1 0,0-1-1,-1 1 1,1-1 0,0 1-1,-1-1 1,1 1-1,-1 0 1,1-1 0,-1 1-1,1-1 1,-1 1 0,1 0-1,-1 0 1,0-1-1,1 1 1,-1 0 0,1 0-1,-1 0 1,0-1-1,1 1 1,-1 0 0,1 0-1,-1 0 1,0 0 0,1 0-1,-1 0 1,1 1-1,-1-1 1,0 0 0,1 0-1,-1 0 1,1 0 0,-1 1-1,0-1 1,0 1-1,-3 1-18,1 1-1,-1 0 0,1 0 1,0 0-1,-1 0 0,1 0 0,1 1 1,-1-1-1,1 1 0,-1 0 1,-3 7-1,-1 6-8,-8 28 0,10-28 6,-107 382-112,71-172 68,37-178 166,2 0-1,6 86 0,-2-122-51,0 0-1,0 0 0,1 0 1,1 0-1,0-1 0,1 0 1,0 0-1,9 16 0,-13-27-19,0 1 0,0-1 0,0 1 0,0-1 0,0 0 0,0 1 0,0-1 0,1 0 0,-1 0 0,0 0 0,1 0 0,-1 0 0,1 0 0,-1 0 0,1 0 0,0-1 0,-1 1 1,1-1-1,0 1 0,-1-1 0,1 1 0,0-1 0,0 0 0,0 0 0,-1 0 0,1 0 0,0 0 0,0 0 0,-1-1 0,1 1 0,0-1 0,-1 1 0,1-1 0,0 0 0,-1 1 0,1-1 0,-1 0 0,1 0 0,1-1 0,7-5 16,-1-1 0,0 0 0,0 0 1,13-16-1,-22 24-35,168-214 207,-157 199-188,41-48 13,-20 26-25,-26 30-13,-4 5-26,0-1 1,0 1-1,0-1 1,0 1-1,2-6 1,-15 20 28,3-4-59,0 1 0,1 0 0,-8 13 0,8-7 42,1 1 0,0 0 0,2 0 0,-1 0 0,2 1 0,0-1 0,1 1 1,1 0-1,1-1 0,0 1 0,4 26 0,-3-39 40,0 1 0,0 0-1,0-1 1,1 1 0,0-1 0,0 0 0,0 0 0,0 1-1,1-1 1,0 0 0,-1-1 0,1 1 0,1-1 0,-1 1-1,0-1 1,1 0 0,0 0 0,0 0 0,0-1-1,0 1 1,0-1 0,0 0 0,1 0 0,-1-1 0,1 1-1,-1-1 1,1 0 0,0 0 0,-1 0 0,1-1 0,0 0-1,-1 0 1,8 0 0,2-3-10,1-1 1,-2 0-1,1-1 0,0-1 1,-1 0-1,0 0 0,-1-1 1,1-1-1,-1 0 0,-1-1 1,17-15-1,-6 1 59,0-1-1,27-39 1,-30 38-120,1 1 0,0 0 0,34-27 0,-53 50 45,0 0 0,0 0 1,0 0-1,0 0 0,1 0 1,-1 1-1,0-1 0,1 0 1,-1 1-1,1-1 0,-1 1 1,0-1-1,1 1 0,-1 0 1,3-1-1,-11 2 7,0-1 0,1 1 0,-1 1 0,0-1 0,0 1 0,1 0 0,-1 1 0,1 0 0,0 0 0,0 0 0,0 1 0,0-1 0,0 1 0,1 1 0,0-1 0,-6 7 0,2 1-21,0-1 0,2 1 0,-1 1 0,1 0 1,1 0-1,1 0 0,0 0 0,0 1 0,1 0 0,-2 15 0,5-19 25,0 0 0,0 0-1,1 0 1,0 0 0,1 0-1,0 0 1,0 0 0,1 0-1,1 0 1,-1 0 0,2-1 0,-1 1-1,1-1 1,1 0 0,5 9-1,-8-15 12,0-1 0,0 1-1,0-1 1,0 0 0,1 0-1,-1 0 1,0 0-1,1-1 1,0 1 0,-1 0-1,1-1 1,0 0 0,-1 0-1,1 0 1,0 0-1,0 0 1,0 0 0,0-1-1,0 0 1,0 1 0,3-1-1,2 0 27,0-1 0,0 0 0,-1 0 0,1-1 0,-1 0-1,14-5 1,53-26 18,121-72 0,-162 84-50,0-1-1,44-41 1,-52 41-14,123-114 48,-145 133-81,10-10 139,-10 7-55,-3 6-47,1 0 1,-1 0-1,0 0 0,0 0 0,0 0 0,0 0 0,0 0 0,0 0 0,0-1 0,0 1 0,0 0 0,-1 0 0,1 0 1,0 0-1,0 0 0,0 0 0,0 0 0,0 0 0,0 0 0,0 0 0,0 0 0,0-1 0,0 1 0,0 0 1,0 0-1,0 0 0,0 0 0,0 0 0,0 0 0,0 0 0,0 0 0,-1 0 0,1 0 0,0 0 0,0 0 0,0 0 1,0 0-1,0 0 0,0 0 0,0 0 0,0 0 0,0 0 0,0 0 0,0 0 0,-1 0 0,1 0 0,0 0 0,0 0 1,0 0-1,-1 1-19,-1 0 1,1 0 0,0 0 0,-1 0 0,1 0-1,0 0 1,0 0 0,0 0 0,-2 3 0,-2 3-8,-41 44-124,3 3 0,-49 78 0,88-126 131,-27 48 16,29-48 11,-1-1 0,1 1 0,0-1 0,0 1 0,1 0 0,0 0 0,-1 11 0,2-15 6,0-1 0,0 1 0,0-1 1,0 1-1,0-1 0,0 1 0,0-1 1,1 1-1,-1-1 0,1 0 0,-1 1 1,1-1-1,0 1 0,-1-1 0,1 0 0,0 0 1,0 1-1,0-1 0,0 0 0,0 0 1,0 0-1,0 0 0,0 0 0,0 0 1,1 0-1,-1-1 0,0 1 0,1 0 1,-1-1-1,0 1 0,1-1 0,-1 1 0,1-1 1,-1 0-1,1 1 0,1-1 0,1 0 18,1 0-1,-1 0 0,1-1 0,-1 1 0,1-1 0,-1 0 0,0-1 1,0 1-1,1-1 0,7-4 0,-4 0 4,1 0-1,-1-1 1,0 0 0,0 0-1,-1-1 1,0 0 0,0 0-1,-1-1 1,0 0 0,5-10-1,6-15-39,19-49-1,7-40-249,-43 119 53,-3 11 44,-7 34-230,5-18 429,-5 40-1,8-47-69,-1 48-53,3-59 75,0 1 0,1 0 0,0 0-1,0 0 1,0-1 0,1 1 0,0 0 0,2 5 0,-3-9 17,0-1 0,-1 0 0,1 0 1,0 0-1,0 1 0,0-1 1,0 0-1,0 0 0,0 0 0,0-1 1,0 1-1,0 0 0,0 0 0,0 0 1,1-1-1,-1 1 0,0-1 0,1 1 1,-1-1-1,0 1 0,1-1 0,-1 0 1,0 0-1,1 0 0,-1 0 1,1 0-1,-1 0 0,0 0 0,1 0 1,-1 0-1,0-1 0,1 1 0,1-1 1,4-2 12,0 0 0,0 0 0,0-1 0,11-8 0,-10 7 17,42-32 120,66-62 1,-31 25-15,-62 55-103,12-9-36,-1-1-1,-1-2 0,45-56 1,-56 56 22,-2-2 0,-1 0 0,26-63 0,-23 40-103,23-94 0,-36 114 111,-5 23-68,0 0 0,-1-1 1,-1 1-1,0-1 0,0 1 0,-2-21 1,0 33 20,0 1 1,0-1 0,0 1 0,0-1 0,0 0 0,0 1 0,0-1-1,0 1 1,0-1 0,-1 1 0,1-1 0,0 1 0,0-1 0,0 1-1,-1-1 1,1 1 0,0-1 0,-1 1 0,1-1 0,0 1-1,-1 0 1,1-1 0,-1 1 0,1 0 0,-1-1 0,1 1 0,-1 0-1,1-1 1,-1 1 0,1 0 0,-1 0 0,1 0 0,-1-1-1,1 1 1,-2 0 0,1 0-10,0 1-1,0-1 1,-1 1-1,1-1 1,0 0 0,0 1-1,0 0 1,0-1-1,0 1 1,0 0-1,0 0 1,0-1 0,0 1-1,-1 2 1,-7 7 1,2 1 1,-1 0 0,-11 24 0,-13 41 133,15-35-136,-10 20 14,-41 103 169,62-148-130,1 1 1,1 0-1,0 1 0,1-1 1,1 1-1,1-1 1,0 1-1,2 0 1,0-1-1,0 1 1,8 30-1,-5-33 88,0 0 0,1 0 0,1 0 0,14 25 0,-18-36-147,1 0 1,0 0-1,0-1 1,0 1-1,0-1 1,0 0-1,0 0 1,1 0-1,5 3 1,-7-5-141,1 0 0,-1 0 0,1 0 0,-1 0 0,1 0-1,-1-1 1,1 1 0,-1-1 0,1 0 0,-1 1 0,1-1 0,0-1 0,-1 1 0,1 0 0,-1-1 0,1 1 0,3-2 0,-1 0-588,-1 0-1,0 0 1,-1-1 0,1 1 0,0-1-1,-1 0 1,1 0 0,-1 0-1,0-1 1,0 1 0,0-1-1,-1 1 1,1-1 0,-1 0-1,3-5 1,3-4-2466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3:05.2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50 7040,'-2'-6'876,"-4"-16"663,5 21-1244,1 0-1,0 0 1,0 0-1,0 0 1,0 0-1,0 0 1,0 0-1,0 0 1,0 0-1,0 0 1,1 0-1,-1 0 0,0 0 1,1 0-1,-1 1 1,0-1-1,1 0 1,0-2-1,1 3 9,-1 0 0,1-1 0,-1 1 0,1 0 0,-1 0 0,1-1-1,0 1 1,-1 1 0,1-1 0,1 0 0,9 1 1469,-17 15-2572,-1 1-8576,9-11 6726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3:05.7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9 4160,'-24'-9'2112,"29"9"-512,9 0-928,22 0 1216,9 4-1088,21 1 800,7 6-928,31-2 64,-6 2-416,28 1 64,-10-1-224,5-6 128,-13 4-160,5-14-3360,-10 5 1728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4:0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97 144 1568,'3'-4'477,"-1"0"-1,0-1 1,0 1-1,0-1 1,0 0-1,-1 1 1,1-1-1,-1 0 1,0 0 0,-1 0-1,1 0 1,-1 0-1,-1-7 1,3-6 1690,-4 30-1001,-3 8-594,-1 37 1,0 0-230,-5 22-11,-4 23 253,-4 5 127,10-50-212,-20 69 0,25-115-278,1 1 0,0-1 0,1 1 0,-1 15-1,3-52 453,2-1-1,0 0 0,7-28 1,51-226-63,-31 138-76,-16 62-232,-8 47-313,9-35 0,-14 67 3,0 1 0,0 0 0,0-1 0,0 1 0,0 0 0,0-1 0,0 1 0,1 0 0,-1-1 0,0 1 0,0 0 0,0-1 0,0 1 0,0 0 0,1-1 0,-1 1 0,0 0 0,0 0 0,0-1 0,1 1 0,-1 0 0,0 0 0,1 0-1,-1-1 1,0 1 0,0 0 0,1 0 0,-1 0 0,0 0 0,1 0 0,-1-1 0,0 1 0,1 0 0,-1 0 0,0 0 0,1 0 0,-1 0 0,0 0 0,1 0 0,-1 0 0,0 0 0,1 0 0,-1 0 0,0 1 0,1-1 0,-1 0 0,0 0 0,1 0 0,-1 0 0,0 0 0,0 1 0,1-1 0,-1 0 0,0 0 0,0 1 0,1-1 0,-1 0 0,2 2-15,0 0 0,-1 0 0,1 0 0,-1 0 1,1 0-1,1 3 0,16 33 10,11 24 13,-19-34-21,9 26 82,3-1 0,32 54 0,-48-94 48,2-1 1,-1 0 0,21 21-1,-28-32-83,1 0 0,-1 1 0,0-1 0,1 0 0,-1 0-1,1 0 1,-1-1 0,1 1 0,0 0 0,-1-1 0,1 1 0,0-1-1,0 1 1,-1-1 0,1 0 0,0 1 0,0-1 0,-1 0 0,1 0-1,0-1 1,2 1 0,-2-1-2,1 0 0,-1 0 0,0 0 0,0 0 0,0 0 0,0-1 0,-1 1 1,1-1-1,0 1 0,-1-1 0,1 1 0,-1-1 0,1 0 0,-1 0 0,0 0 0,1 0 0,-1 0 0,1-3 0,8-21 46,-2 0 0,0-1 1,6-47-1,-3 20-111,0-23 125,-8 48-157,7-31 1,-7 52-326,0 7 168,1 14 106,1 25 72,1 27-31,11 141 281,3-55-112,-17-132-3,13 50 154,-11-50-172,21 57 398,-23-67-335,-5-16-1412,-1-6-3006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7:37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2304,'0'0'89,"-1"0"0,1 0 0,-1-1 1,1 1-1,0 0 0,-1 0 0,1 0 0,0 0 0,-1 0 1,1 0-1,-1 0 0,1 0 0,0 0 0,-1 0 1,1 0-1,-1 0 0,1 0 0,0 0 0,-1 0 0,1 0 1,0 0-1,-2 1 0,2-1 43,0 1 0,0-1 0,0 0 1,0 1-1,0-1 0,0 0 0,0 0 0,1 1 1,-1-1-1,0 0 0,4 5 4187,-1-3-4294,1-1 1,-1 1 0,0-1-1,1 1 1,-1 0 0,0 0-1,5 5 1,-3-3-61,7 4 122,-1-1-1,2 0 0,-1-1 0,1 0 0,0-1 1,0 0-1,19 3 0,8-1-259,48 3 0,-34-5-1872,-1 1 360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4:0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6 3072,'6'-3'8877,"-14"1"-3932,1 2-6293,-21 1 2719,22-1-1277,1 0 0,0 0 1,0 1-1,0-1 0,-9 3 0,5 0-31,0 0 0,1 0 0,-1 1 0,1 0-1,0 1 1,1 0 0,-1 0 0,1 0 0,0 1 0,0 0 0,0 1-1,1 0 1,-9 11 0,7-6-26,1 0 1,0 0-1,0 1 0,1 0 0,1 0 1,-7 22-1,10-26-9,0 0 1,1 0-1,-1 0 1,2 0-1,-1 1 1,1-1-1,1 0 1,0 1-1,0-1 1,1 0-1,2 9 1,-3-15 25,0 0 0,1-1 0,-1 1-1,1 0 1,-1-1 0,1 1 0,0-1 0,0 1 0,0-1 0,0 0 0,0 0 0,1 0 0,-1 0 0,1-1 0,-1 1 0,1 0 0,0-1-1,-1 0 1,1 0 0,0 0 0,0 0 0,0 0 0,0 0 0,0-1 0,0 1 0,0-1 0,6 0 0,-3 0 15,1-1 0,-1 1 1,1-1-1,-1-1 0,1 1 0,-1-1 1,0 0-1,1-1 0,-1 1 1,0-1-1,-1 0 0,7-5 0,-4 2-8,0-1-1,0 0 1,-1-1-1,0 1 1,0-1-1,-1-1 1,0 0-1,8-14 1,-5 3-35,0-1 1,11-42-1,-18 58-54,-1 0 41,1 0-1,-1 0 1,1 0 0,-1 0 0,-1-1-1,1 1 1,-1 0 0,0 0 0,0-1 0,-1-5-1,1 11-15,0 0 0,0 0-1,0 0 1,0 0 0,0 0 0,0 0-1,0 0 1,0 0 0,0 0-1,0 0 1,0 0 0,0-1-1,0 1 1,0 0 0,0 0 0,0 0-1,0 0 1,0 0 0,0 0-1,0 0 1,0 0 0,-1 0-1,1 0 1,0 0 0,0 0 0,0 0-1,0 0 1,0 0 0,0 0-1,0-1 1,0 1 0,0 0-1,0 0 1,0 0 0,0 0-1,0 0 1,0 0 0,0 0 0,0 0-1,-1 0 1,1 0 0,0 0-1,0 0 1,0 0 0,0 0-1,0 0 1,0 0 0,0 0 0,0 0-1,0 0 1,0 0 0,0 0-1,0 0 1,0 0 0,-1 0-1,1 0 1,0 1 0,0-1 0,0 0-1,0 0 1,0 0 0,0 0-1,0 0 1,0 0 0,0 0-1,0 0 1,0 0 0,0 0 0,-3 8 30,0 13 120,3-1-34,1 0-1,1 0 1,1 0-1,10 36 1,-10-47-58,0 0 1,0 0-1,1 0 1,1-1 0,-1 1-1,1-1 1,1 0-1,-1-1 1,1 1 0,1-1-1,-1 0 1,11 8-1,-13-13-30,-1 0 1,0 1-1,0-1 0,1-1 0,-1 1 0,1-1 0,0 1 1,4 0-1,-7-2-200,1 1 0,0-1-1,-1 0 1,1 0 0,-1 0 0,1-1 0,0 1 0,2-1 0,-3 1-308,1-1 1,-1 1 0,0-1-1,1 0 1,-1 1-1,0-1 1,0 0 0,0 0-1,0 0 1,2-1 0,7-7-2830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4:0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 4064,'-2'-5'3165,"2"6"-2947,0-1-1,1 0 1,-1 1-1,0-1 1,0 0-1,0 1 1,0-1-1,1 0 1,-1 1-1,0-1 1,0 0-1,0 1 1,0-1-1,0 0 1,0 1-1,0-1 0,0 1 1,0-1-1,0 0 1,0 1-1,0-1 1,0 0-1,-1 1 1,1 0-1,-5 10 509,0 1-1,0 0 0,1 1 1,-4 21-1,0 18-114,2 0-1,0 54 1,3-46-363,3 90 562,-3 30 28,1-145-719,-6 43 610,8-77-775,0 0 1,0-1-1,0 1 1,0 0 0,0 0-1,0 0 1,-1 0-1,1-1 1,0 1 0,-1 0-1,1 0 1,0 0-1,-1-1 1,1 1 0,-1 0-1,1-1 1,-1 1-1,1 0 1,-1-1-1,1 1 1,-1-1 0,0 1-1,1-1 1,-1 1-1,0-1 1,0 1 0,1-1-1,-1 0 1,0 1-1,0-1 1,0 0-1,-1 1 1,-3-1-990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4:0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66 2080,'-4'-4'298,"3"4"-243,1-1-1,-1 1 1,1-1-1,-1 1 1,0 0-1,1-1 1,-1 1-1,0 0 1,0-1 0,1 1-1,-1 0 1,0 0-1,0-1 1,1 1-1,-1 0 1,0 0-1,-1 0 1,1 0 374,1-1 0,-1 1 0,0-1 0,1 0 0,-1 1 0,0-1 0,1 0 0,-1 0 0,1 1 0,-1-1 0,1 0 0,0 0 0,-1-1 0,-3-5 1245,3 6-1370,0 1 0,0 0 0,1-1 0,-1 1 0,0 0 1,0-1-1,1 1 0,-1 0 0,0 0 0,0 0 0,0 0 1,0 0-1,1 0 0,-1 0 0,0 0 0,-1 0 0,-4 1 2037,8-1-1831,49 5 167,143-15 513,-97 2-849,207-16 507,-209 25-528,-64 4-214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4:0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20 3328,'0'-7'12124,"0"6"-12590,0 1 528,0 0-1,0-1 0,0 1 1,0-1-1,0 1 1,0 0-1,0-1 0,0 1 1,0 0-1,0-1 1,0 1-1,0-1 0,0 1 1,0 0-1,-1-1 1,1 1-1,0 0 1,0-1-1,0 1 0,0 0 1,-1-1-1,1 1 1,0 0-1,0-1 0,-1 1 1,1 0-1,0 0 1,-1-1-1,1 1 0,0 0 1,-1 0-1,1 0 1,0-1-1,-1 1 0,1 0 1,0 0-1,-1 0 1,1 0-1,0 0 0,-1 0 1,1 0-1,-1 0 1,1 0-1,0 0 0,-1 0 1,1 0-1,-1 0 1,1 0-1,0 0 1,-1 0-1,1 0 0,0 0 1,-1 1-1,0-1 1,-10 1 672,8 0-692,0 0 0,0-1 0,0 1 1,0 1-1,0-1 0,0 0 0,0 1 0,0-1 0,1 1 0,-1 0 0,1 0 0,-1 0 1,1 0-1,-4 4 0,-2 4 65,-1 0 1,-7 12 0,4-4-10,2 1 0,1 0 0,-13 35 1,-12 64 190,33-114-233,0 0 0,0-1 0,0 1 0,1 0 0,-1 0 0,1 0-1,0 0 1,0 0 0,1 0 0,-1 0 0,1 0 0,0 0 0,0 0 0,0-1-1,0 1 1,1 0 0,-1 0 0,1-1 0,0 1 0,3 4 0,-3-7-13,-1 0 1,1 1 0,-1-1-1,1 0 1,-1 0 0,1 0 0,0 0-1,-1 0 1,1 0 0,0-1-1,0 1 1,0 0 0,-1-1-1,1 0 1,0 1 0,0-1-1,0 0 1,0 0 0,0 0 0,0 0-1,0 0 1,0-1 0,0 1-1,0 0 1,-1-1 0,3 0-1,7-3 121,-1 1 0,0-1 0,13-8-1,-10 5-126,0-2 0,0 0 0,-1 0 0,0-1 0,0 0 0,-1-1 0,-1-1 0,0 0 0,0 0 0,-1-1 0,-1 0 0,0 0 0,8-19 0,-10 16-105,-3 11 87,0-1 0,-1 0 0,1 0 1,-1 0-1,-1 0 0,1 0 0,0-8 0,-8 38-184,4-15 267,1 1 1,1 0-1,-1 0 1,2-1-1,-1 1 1,1 0-1,1 0 1,3 14-1,-1-15 8,-1 1-1,1-1 0,1 0 1,9 14-1,-10-17-84,0-2-1,0 1 1,1 0-1,0-1 1,0 0 0,0 0-1,0-1 1,8 5-1,-7-5-71,1 0 0,-1 0 0,0 0 0,1-1 0,-1 0 0,1-1 0,9 2 0,10-5-5534,-13 1 2498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4:1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96 3904,'0'0'112,"0"0"0,0-1 0,-1 1 0,1-1 0,0 1 1,0-1-1,0 1 0,0-1 0,0 1 0,-1-1 0,1 1 0,0-1 0,0 1 0,0-1 0,0 1 1,1-1-1,-1 1 0,0-1 0,0 1 0,0-1 0,0 1 0,0-1 0,1 1 0,-1-1 1,0 1-1,0-1 0,1 0 0,12-17 2833,-4 4-1301,-6 10-1282,-1-1 0,1 1 0,0 0 1,0 0-1,1 0 0,-1 0 1,1 0-1,5-4 0,-7 7-303,0 0 0,-1 0 0,1 0-1,0 0 1,0 1 0,0-1 0,-1 1 0,1-1-1,0 1 1,0-1 0,0 1 0,0 0-1,0 0 1,0 0 0,0 0 0,0 0 0,0 0-1,0 1 1,0-1 0,0 1 0,0-1 0,0 1-1,-1 0 1,1 0 0,2 1 0,20 11 138,-1 1 0,38 31 1,-27-19-186,-18-15-2648,-8-5 983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4:1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13 861 2816,'-13'3'7605,"21"-3"-5957,3 0-472,0 0-1,14-4 1,-19 3-1062,0 0 1,-1-1-1,1 0 1,0 0-1,-1-1 1,0 0-1,1 0 1,-1 0-1,5-4 1,-4 3-6,-1 0 1,1 1-1,10-4 1,-3 0 262,-13 7-364,0 0-1,1 0 0,-1 0 0,0 0 0,0 0 1,0 0-1,0 0 0,0 0 0,1 0 0,-1 0 1,0 0-1,0 0 0,0 0 0,0 0 0,1 0 1,-1 0-1,0 0 0,0 0 0,0 0 0,0 0 1,0 1-1,1-1 0,-1 0 0,0 0 0,0 0 1,0 0-1,0 0 0,0 0 0,0 0 0,1 0 1,-1 1-1,0-1 0,0 0 0,0 0 0,0 0 1,0 0-1,0 0 0,0 1 0,0-1 0,0 0 1,3 9 274,-2-4-220,7 26 338,-2-1 0,4 42-1,-2 64 289,-4-46-409,3 49 150,4 53 203,19 59 355,-27-207-703,-3-34-206,1-1-1,0 0 1,0 0-1,0 0 0,1-1 1,3 10-1,-3-14 208,-1-2 386,1-9-320,0-23-72,-2 7-211,6-11-28,4-32-11,63-343 24,23 91-111,-44 159-60,-7 17 110,81-172 0,-18 63-301,-82 167-59,-24 78 372,0 1-71,0-1-1,1 0 1,0 1-1,3-6 0,-5 10 52,-1 0 0,1 0 0,-1 1-1,1-1 1,0 0 0,0 0 0,-1 1-1,1-1 1,0 0 0,0 1-1,0-1 1,0 1 0,0-1 0,0 1-1,0-1 1,0 1 0,0 0 0,0 0-1,0-1 1,0 1 0,0 0-1,0 0 1,0 0 0,0 0 0,0 0-1,0 0 1,0 0 0,2 1 0,73 20 16,-59-17-6,-1-1 0,1-1 0,26 0 0,53-5 71,-15-1-106,296 26 208,-226-9-196,345 48-147,2 1 332,-439-57-146,5 0-21,21 2 342,105 13-459,-26-10 266,-18-1-111,-49-5 85,-25 0-27,-35-9 33,-34 5-85,0 0 1,0-1-1,-1 0 0,1 1 1,-1-1-1,1 0 1,0 0-1,-1 0 1,4-3-1,10-4 6,-16 8-36,0 0-1,1 0 1,-1 0 0,0 0-1,0-1 1,1 1-1,-1 0 1,0 0 0,1 0-1,-1 0 1,0 0 0,0 0-1,1 0 1,-1 0 0,0 0-1,1 0 1,-1 0 0,0 0-1,0 0 1,1 0 0,-1 0-1,0 0 1,1 1 0,-1-1-1,0 0 1,1 0 0,0 8 170,-1 1-71,2 9 25,-2 1 1,0-1 0,-1 0-1,-5 23 1,3-22-302,1 0-1,1 0 1,1 27 0,0-35-1547,1 2-416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4:2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2144,'3'0'22271,"74"-2"-21869,24 1-372,15 6 16,123 22-1,-56-3 152,-104-23 366,-48-1-7531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4:2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29 405 3904,'-29'-20'11541,"43"12"-9563,99-41 694,-96 38-2496,-16 11-5,0 2-128,2 7 35,0 1 0,-1 1 1,0-1-1,-1 0 0,0 0 0,-1 16 1,1-1 13,4 138 493,8 117 216,-4-171-589,13 100 147,-13-143-48,2-1 0,27 84 0,-11-77-97,-24-64-156,0 0 1,0-1 0,5 10-1,-7-16 801,8-2-128,-8 1-696,1-1 1,0 0 0,-1 0-1,1 0 1,-1 0 0,1 0 0,-1-1-1,1 1 1,-1 0 0,0-1-1,0 1 1,2-3 0,14-24 181,-13 20-173,6-14-11,-2 1 1,0-2 0,-1 1-1,6-41 1,-1 7 6,-3 21 6,58-196-76,-26 118 33,30-131-1,-49 125-96,-17 83 98,16-112 113,-15 88-274,-5 40 53,1 1 0,5-22 0,-5 30 63,0 1 0,0-19 0,0-7-87,1 7 3,-4-57 1,0 30-998,9 70 290,-2-1 873,1 0 0,12 15 0,-15-24-32,-1-1 1,1 0-1,0 0 0,0-1 1,0 1-1,0-1 0,0 0 0,0 0 1,1 0-1,-1 0 0,6 0 1,6 2 9,30 2 0,-36-5-4,173 8 16,-114-7 130,93 3-283,-120-3 145,37 3 66,48 8-185,-3-8 152,-64-3 48,119 2 77,-60-2-176,-66-3-5,63-7 11,29 4 186,-22-2-279,-76 3 84,178-4 62,-82-1-13,1-1-139,242 6 211,-316 8-111,-31-1 13,130-1 278,-115-3-179,-53 0-386,-9 4-2243,2-1 1253,-1-1 1,0 1-1,-10 1 0,-14 6-1998,-9 8-4547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4:33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89 1472,'-3'-10'5417,"5"9"-5061,-1 1 1,1-1-1,-1 0 0,0 1 0,1-1 1,-1 0-1,0 0 0,1 0 1,-1 0-1,0 0 0,0 0 0,0 0 1,2-2-1,0-1 27,-3 3-206,1 0 0,0 1-1,-1-1 1,1 0 0,-1 0-1,1 0 1,-1 0 0,1 1 0,-1-1-1,0 0 1,1 0 0,-1 0-1,0 0 1,0 0 0,0-2 0,-1-3 3915,-3 17-4286,-6 5 470,0 1 0,-1-1 0,-17 19 0,15-20-137,-3 6-33,1 0 1,1 0 0,0 2-1,2-1 1,1 2 0,-9 26-1,-52 203 205,62-213-270,-12 43 135,15-62 2,5-18-131,1 0 0,0 0 0,0-1 0,1 1 1,-1 0-1,1 0 0,-1 6 0,1 2 908,0-11-587,0-4 400,1-4-673,0 0 0,0 0 0,1 0 0,3-10 0,3-14 11,13-88-7,-12 57-21,19-65 1,-19 94-188,-3 12 88,0 1 0,1 0 0,1 1 0,11-20 1,34-51-258,-43 76 281,-4 8 9,-1 0 0,-1 0 0,1-1 0,-2 1 0,5-10 0,-6 11-16,1-1 0,0 1 0,0 0 0,5-6 0,0 0-93,-7 7-91,0 5-38,2 7 138,34 73-189,-13-25 341,5 14-268,-16-38 360,-2-1-71,-1 0 1,-1 0-1,-1 1 0,4 34 1,2 3 122,-7-53-32,-6-14 5,0-2-106,5-11 42,-1-1 1,-1 0 0,0 1 0,0-2 0,-1 1 0,2-24 0,8-30-101,-6 42 15,1-1 187,4-29 0,-2 8-128,-5 28-113,3-30 1,-5 30 18,7-26 0,-5 21-45,-5 19-110,0 4 135,0 0 1,0 1-1,0-1 1,-1 0-1,1 1 1,0-1-1,0 0 1,1 0-1,-1 1 1,0-1-1,0 0 1,0 1 0,0-1-1,1 0 1,-1 1-1,0-1 1,0 0-1,1 1 1,0-2-1,-1 2-105,1 1-357,9 20 459,-1 0 1,-1 1-1,-1 0 1,8 43-1,-6 0 67,-5-21-39,5 49 340,-4-31-338,-2-31 1,7 101 385,-5-92-370,0-4 35,0 3 233,-5-37-214,0 6-340,3 0 207,-2-1 48,2 0-15,-2-6 20,13-13-12428,-12 10 11623,0 1 1,0-1 0,0 1 0,1-1 0,-1 1-1,3-1 1,8-3-3291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4:3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37 3904,'0'-3'334,"0"-1"0,0 1 0,0 0 0,1-1 0,-1 1 0,2-3 0,3-5 7968,-4 13-7209,1 3-716,0 1 1,0 0-1,0 0 0,-1 1 1,0-1-1,0 0 1,-1 8-1,2 2-79,25 258 2257,-19-131-1430,-8-112-982,-1-26-112,1-1 0,0 1 1,0 0-1,0-1 0,1 7 1,0-4-108,-1 0 1365,0-7-1272,1 0 0,-1 0-1,0 0 1,0 0 0,0 0-1,0 0 1,0 0 0,1 0-1,-1 0 1,0 0 0,0 0-1,0 0 1,0 0 0,0 0-1,0 0 1,1 0 0,-1 0-1,0 0 1,0 0-1,0 0 1,0 0 0,0 0-1,0 0 1,1 0 0,-1 0-1,0 0 1,0 0 0,0 0-1,0-1 1,0 1 0,0 0-1,0 0 1,0 0 0,1 0-1,-1 0 1,0 0 0,0 0-1,0-1 1,0 1 0,0 0-1,0 0 1,0 0 0,0 0-1,9-9-45,0 0-1,0 0 0,1 2 1,0-1-1,0 1 0,1 1 1,0-1-1,18-6 1,-26 12 17,-1 0 0,1 0-1,-1 1 1,1-1 0,0 1 0,-1 0 0,1 0 0,0 0 0,-1 0 0,1 0 0,0 0 0,-1 1 0,1-1 0,-1 1 0,1 0 0,0 0 0,-1 0 0,1 0 0,-1 0 0,0 0 0,0 1 0,1-1 0,-1 1 0,0-1 0,2 4 0,-1-3 65,0 1 1,0 0-1,-1 0 1,1 1-1,-1-1 1,0 0-1,0 1 1,0 0 0,0-1-1,-1 1 1,1 0-1,-1 0 1,0 0-1,0-1 1,-1 1-1,1 5 1,-1 1 189,0 0 0,-1 1 1,-4 16-1,4-24-150,0 1-1,0 0 1,0-1 0,-1 1 0,1-1 0,-1 0-1,0 1 1,0-1 0,0 0 0,-1 0-1,1 0 1,-1-1 0,-4 5 0,5-6-69,1 0 1,-1-1 0,0 1-1,0 0 1,0 0 0,0-1-1,0 0 1,0 1 0,0-1-1,-1 0 1,1 0 0,0 0-1,0 0 1,0 0 0,0 0-1,0-1 1,0 1 0,-3-2 0,-1 1-21,1-1 1,-1-1-1,1 1 1,-1-1-1,-6-4 1,-85-51-1627,20 12-4575,76 45 5780,-1 0 1,1 0-1,-1 0 0,1 0 0,-1 0 0,1-1 0,0 1 0,-2-3 0,3 4 231,-1-1 0,1 1 0,0-1 0,0 1-1,0-1 1,0 1 0,0-1 0,0 1 0,0 0 0,0-1 0,0 1-1,0-1 1,0 1 0,0-1 0,0 1 0,0-1 0,0 1 0,0-1-1,0 1 1,1 0 0,-1-1 0,0 1 0,0-1 0,0 1-1,1 0 1,-1-1 0,0 1 0,1 0 0,-1-1 0,0 1 0,1 0-1,-1-1 1,0 1 0,1 0 0,-1 0 0,1-1 0,12-6-5110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7:3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3712,'-4'1'4138,"17"5"-2415,20 11-1353,0 0-1,2-2 1,59 17 0,42 17-2041,-81-21 642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4:3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30 5312,'-14'-30'12063,"11"84"-10381,-2 0-1,-20 83 0,14-81-1029,3-19-470,-47 329 1684,52-333-1795,1 9 108,-2 1 0,-19 83 0,21-109-150,2-16-132,0 1 0,0-1 0,0 1 0,0 0 0,-1-1 0,1 1 0,0-1 0,-1 1 0,1-1 0,-1 1 0,1-1 0,-1 1 0,-1 1 0,-6-19-8275,7 3 5252,1-6-2612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4:3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29 209 3808,'-3'-3'254,"1"2"18,-1-1 1,1 0-1,0-1 0,0 1 1,-1 0-1,1-1 1,-3-4-1,4 5 486,1 0 0,-1 0 0,0 0-1,1 0 1,-1 0 0,1 0-1,0 0 1,0-4 0,0 5-564,0 1 0,0-1-1,1 1 1,-1-1 0,0 1 0,0 0 0,0-1-1,1 1 1,-1-1 0,0 1 0,1 0 0,-1-1-1,0 1 1,1 0 0,-1-1 0,1 1 0,-1 0-1,0 0 1,1-1 0,-1 1 0,1 0 0,-1 0 0,1 0-1,-1 0 1,1-1 0,17-2 227,-15 2-15,170-23 3285,360-53-771,-367 55-2624,-106 12-138,-27 4-771,63-3 1,-109 89-17681,1-47 14571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4:36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32 6880,'-5'-10'1117,"3"7"-673,1 0 0,0 1 0,-1-1 0,-5-7 6646,7 12-5879,-3 31-322,0 1 0,-11 43 0,6-36-500,-2 11 105,-2 0 0,-33 88 1,-4-9 731,41-115-1162,7-15 758,2-1-497,12-5-409,19-11-1,-20 10 90,25-10-1,-9 6-18,-12 3-101,30-6 0,-42 12 128,1 0 0,0 0 0,0 1 0,0 0 0,0 0 0,0 0 0,0 1 0,0-1 0,0 1 0,8 3 0,-6-2 29,0 1 0,-1 0 0,1 0 0,-1 1 0,1-1 0,-1 2 0,-1-1 0,1 1 0,-1-1 0,1 2 0,-1-1 1,5 8-1,-7-9 51,-1 0 1,0 0-1,0 0 1,-1 0-1,1 0 1,-1 0-1,0 0 1,0 1 0,0-1-1,-1 0 1,1 1-1,-1-1 1,0 0-1,0 1 1,-1-1-1,1 0 1,-1 1-1,0-1 1,0 0 0,-1 0-1,1 0 1,-3 6-1,2-7-48,1 0 1,-1 0-1,0 0 0,0 0 1,0 0-1,0 0 0,0-1 1,0 1-1,-1-1 0,1 1 1,-1-1-1,0 0 0,0 0 1,0 0-1,0-1 0,-4 3 0,1-2-16,1-1-1,0 0 1,0 0-1,-1 0 0,1-1 1,0 0-1,-1 0 1,1 0-1,0-1 0,-6-1 1,-22-4-112,0-2 1,1-2-1,-39-16 1,-89-50-3283,141 67 2633,15 6 612,-6-1-959,1 0-1,0-1 0,0 0 1,1-1-1,0 0 0,0 0 1,-11-11-1,19 16 685,-1 0 0,0 0-1,1-1 1,-1 1 0,0 0 0,1 0-1,0-1 1,-1 1 0,1 0 0,0-1-1,-1 1 1,1 0 0,0-1 0,0 1-1,0 0 1,0-1 0,0 1 0,1 0-1,-1-1 1,0 1 0,1 0 0,-1-1 0,1 1-1,-1 0 1,1 0 0,1-3 0,14-18-2688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4:3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358 134 3072,'0'-1'167,"0"0"0,0 0 0,-1 0 0,1 0 0,0 1 0,0-1 0,0 0 0,0 0 0,0 0 0,0 0 1,0 0-1,1 1 0,-1-1 0,0 0 0,0 0 0,1 0 0,-1 1 0,0-1 0,1 0 0,-1 0 0,1 1 0,-1-1 0,1 0 0,-1 1 0,1-1 0,0 0 0,-1 1 1,1-1-1,1 0 0,-2 0 202,1 0-37,-1 0-1,1 0 1,-1 0 0,0-1 0,0 1-1,1 0 1,-1-1 0,0 1-1,0 0 1,0 0 0,-1-1-1,1-1 1,-1-3 1255,1 3-1376,0 1 0,0 0 0,-1 0 0,1 0 1,-1 0-1,0 0 0,1 0 0,-1 0 0,0 0 1,0 0-1,0 0 0,-1 1 0,1-1 0,0 0 1,-1 1-1,1-1 0,-1 1 0,-2-3 0,1 2-143,1 0-1,-2 0 0,1 0 0,0 0 0,0 1 0,0 0 1,-1-1-1,1 1 0,-1 0 0,-4 0 0,-4 0-7,0 1 0,0 0 0,0 1-1,0 0 1,1 1 0,-1 0 0,0 1 0,-18 7-1,12-3 126,0 1 0,1 0-1,0 2 1,-25 18 0,36-24-130,0 1 1,0 1-1,0-1 0,1 1 1,0 0-1,0 0 1,1 0-1,-1 1 1,2 0-1,-7 13 0,8-15-12,0 1-1,0 0 0,1 0 0,0 0 0,0 1 1,1-1-1,0 0 0,0 0 0,0 0 0,0 0 1,1 1-1,0-1 0,1 0 0,2 7 0,-1-4 8,1 1 0,0-1 0,1 0 0,0 0 0,0 0 0,1-1 0,0 1 0,1-2 0,-1 1 0,2-1 0,9 8 0,-11-10 6,1 0 0,0 0 1,1-1-1,-1-1 1,1 1-1,-1-1 0,1 0 1,0-1-1,1 0 1,-1 0-1,0 0 0,0-1 1,1-1-1,9 0 1,-4-1 15,-1-1 0,0 0 1,1-1-1,-1-1 0,-1 0 1,1-1-1,0 0 0,13-9 1,0-1 31,0-1 1,37-31 0,-52 37-54,0 0 1,0 0-1,-1-1 0,-1-1 1,0 1-1,0-2 0,7-13 1,-16 25-66,1 0 1,-1 0-1,1 0 1,-1 0-1,0-1 1,1 1-1,-1 0 1,0 0-1,0 0 1,1 0-1,-1 0 1,0-1-1,0 1 1,-1 0-1,1 0 1,0 0-1,-1-2 1,1 2 4,0 1 0,0 0 0,0 0 1,0 0-1,0 0 0,-1-1 0,1 1 0,0 0 1,0 0-1,0 0 0,0 0 0,-1 0 0,1-1 1,0 1-1,0 0 0,0 0 0,-1 0 0,1 0 1,0 0-1,0 0 0,0 0 0,-1 0 0,1 0 1,0 0-1,0 0 0,0 0 0,-1 0 0,1 0 1,0 0-1,-1 0 0,-8 8-179,6-4 175,0 1 1,0 1-1,0-1 0,1 0 1,0 1-1,0-1 1,0 1-1,1-1 1,-2 12-1,1 5 25,1 25 0,1-22 35,2-1-1,6 36 0,-6-49-5,0 1 0,2-1-1,-1-1 1,1 1-1,1 0 1,0-1 0,9 14-1,-12-21-7,0-1-1,0 1 1,0-1-1,0 0 1,0 0-1,1 0 1,-1 0-1,0 0 1,1 0 0,0-1-1,-1 1 1,1-1-1,0 0 1,0 0-1,3 1 1,-3-2-6,-1 1 0,0-1 0,1 0 0,-1 0 0,0 0 0,1 0 0,-1-1 0,0 1 0,1-1 0,-1 1 0,0-1 0,0 0 0,1 0 0,-1 0 0,0 0 0,0 0 0,0 0 0,0-1 1,3-2-1,1-3-16,1 0 1,-1 0 0,0 0 0,-1-1 0,0 0 0,0 0 0,-1 0-1,6-16 1,-5 11-65,-1-1 0,0 0-1,-1 0 1,0 0 0,0-14-1,-3 15 37,0 1-1,0 0 1,-1 0-1,-1-1 0,0 1 1,-7-21-1,6 24 61,0 1 1,-1 0-1,0 0 0,-1 0 0,1 1 0,-1-1 1,-1 1-1,1 0 0,-1 1 0,-8-8 0,11 12-60,-1 0-1,1-1 0,-1 1 0,0 1 1,0-1-1,0 0 0,1 1 0,-2 0 1,-4-1-1,8 2 9,0 0 0,0-1 0,0 1 1,0 0-1,0 0 0,0 0 0,0 1 0,0-1 0,0 0 0,0 0 1,0 0-1,0 1 0,0-1 0,0 1 0,0-1 0,0 1 1,-1 0-1,1 0 5,1 0 1,-1-1-1,1 1 1,0 0-1,-1 0 1,1 0-1,-1 0 1,1 0 0,0 0-1,0 0 1,-1 0-1,1-1 1,0 1-1,0 0 1,0 0-1,0 0 1,0 0-1,1 0 1,-1 0 0,0 0-1,0 0 1,1 2-1,0 1 20,1 0-1,0 0 1,0 0-1,0 0 1,0 0-1,0 0 1,1-1 0,0 1-1,-1-1 1,1 0-1,1 0 1,-1 0-1,0 0 1,1 0-1,-1-1 1,1 1-1,0-1 1,0 0-1,0 0 1,0 0 0,0-1-1,7 2 1,3-2 124,0-1 1,1-1 0,-1 0 0,22-5 0,56-19 120,-67 16-184,1-2 0,-1 0 0,-1-2 0,0-1 0,-1 0 0,0-2 0,-2-1 1,0 0-1,0-2 0,31-37 0,-50 53-112,1 0 1,-1 0 0,1 1-1,0-1 1,0 1 0,0 0-1,0 0 1,6-4 0,-9 6 31,1 0 1,-1 0 0,0 0 0,0 0 0,0 0 0,0 0 0,0 0 0,0 0-1,0 0 1,0 0 0,0 0 0,0 0 0,0 0 0,0 0 0,1 0 0,-1 0 0,0 0-1,0 0 1,0 0 0,0 0 0,0 0 0,0 0 0,0 0 0,0 0 0,0 0 0,0 0-1,0 0 1,1 0 0,-1 0 0,0 0 0,0 0 0,0 0 0,0 0 0,0 0 0,0 1-1,0-1 1,0 0 0,0 0 0,0 0 0,0 0 0,0 0 0,0 0 0,0 0 0,0 0-1,0 0 1,0 0 0,0 0 0,0 0 0,0 0 0,0 1 0,0-1 0,0 0 0,4 6-18,0 1 1,-1 0 0,-1 0 0,1 0 0,-1 1 0,0-1 0,-1 1 0,2 8 0,-1 64 28,-2-55 74,0-7-69,-1-1 0,-1 1 0,0-1 0,-1 0 0,-1 0 0,-1 0 0,-10 24 0,15-39-5,-1 0 1,0 0 0,0 0-1,0 0 1,0 0 0,-1 0-1,1 0 1,0-1-1,-1 1 1,1-1 0,-1 1-1,0-1 1,1 1 0,-1-1-1,0 0 1,0 0 0,0 0-1,0 0 1,0 0 0,0 0-1,0-1 1,0 1 0,0-1-1,0 1 1,-1-1 0,1 0-1,0 0 1,0 0 0,0 0-1,0 0 1,-1-1 0,1 1-1,-3-1 1,-7-3 6,2 0-1,-1-1 1,0 0 0,1-1 0,-11-8-1,1 2 5,-61-39-52,51 31-240,62 31-42,-19-4 358,-1 0 0,0 0 0,0 1 0,0 1 0,-1 0 0,17 17 0,54 72 595,-28-30-317,-46-59-265,0 0-1,1 0 1,-1-1 0,2 0-1,-1 0 1,1-1 0,0 0 0,1-1-1,-1 0 1,13 4 0,-21-9-479,-3-14-4207,-3-3 1585,2 7 1510,0 0 0,0 0 0,1 0 0,0 0 0,0 0 0,1 0-1,2-17 1,-1 21 607,1 0-1,0 0 1,0 0-1,3-5 1,-5 10 914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4:40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92 6048,'-3'-10'987,"2"8"-738,0 0 0,1 0 0,-1 0 0,1 0 0,-1 0 0,1 0 0,0 0 0,0 0 0,0 0 0,0 0 0,0 0 0,1-4 0,-10 39 8640,1 28-8150,3-20 107,-26 115 381,0-4-561,19-81-278,3-23-79,2 1 1,2 0 0,2 58 0,5-82-145,0 1 1,2-1-1,11 39 0,-14-62-130,0 1-1,0-1 1,0 0-1,0 1 1,0-1 0,0 0-1,1 1 1,-1-1-1,1 0 1,0 0-1,-1 0 1,3 1-1,-3-2-10,0 0 0,0-1 1,0 1-1,0-1 0,0 0 0,0 1 0,1-1 0,-1 0 0,0 1 0,0-1 0,0 0 0,0 0 0,0 0 0,0 0 0,0 0 0,1 0 0,-1-1 0,0 1 0,0 0 0,0 0 0,0-1 0,0 1 0,0-1 1,0 1-1,0-1 0,0 1 0,0-1 0,0 0 0,0 1 0,1-3 0,7-5 69,-1-2 1,0 1-1,0-1 0,-1 0 1,-1-1-1,0 0 0,5-11 1,8-13 82,49-64 227,-5 9-241,-22 16-137,-3-2 0,55-157-1,-64 139-122,-26 80 102,-1 1 0,0 0 0,-1-1 0,0 1 0,-1-16 0,-1 26-14,1-1 1,-1 0-1,1 0 1,-1 1-1,0-1 1,-1 1-1,1-1 0,-1 1 1,1-1-1,-1 1 1,0 0-1,0 0 1,-1-1-1,1 2 1,0-1-1,-1 0 1,0 0-1,0 1 1,0 0-1,0-1 0,0 1 1,-5-2-1,-1 0-61,-1 0-1,0 0 1,-1 1-1,1 1 1,0 0-1,-20-2 1,22 4 62,0 0-1,1 0 1,-1 0 0,0 1 0,0 0-1,1 1 1,-1 0 0,1 0 0,-1 1 0,1-1-1,0 2 1,0-1 0,0 1 0,1 0-1,-1 0 1,1 1 0,0 0 0,0 0-1,1 0 1,-1 1 0,1 0 0,0 0 0,1 0-1,-1 0 1,-4 12 0,-46 135-1,-16 37 15,71-190-2,-10 21 133,0-1-1,-11 42 1,21-61-108,0 0 1,0 0-1,0 0 0,0-1 0,0 1 0,0 0 0,1 0 1,-1 0-1,0 0 0,0-1 0,1 1 0,-1 0 1,0 0-1,1 0 0,-1-1 0,1 1 0,-1 0 0,1-1 1,-1 1-1,1 0 0,-1-1 0,1 1 0,0 0 1,-1-1-1,1 1 0,0-1 0,0 0 0,-1 1 0,1-1 1,0 0-1,0 1 0,-1-1 0,1 0 0,0 0 1,0 1-1,0-1 0,1 0 0,3 1 131,0-1 0,0 1 1,1-1-1,7-1 0,3-1-18,-1-1 1,27-9-1,-12 3-165,-23 7 167,-7 2-286,1 0 1,-1 0 0,0 0 0,0 0-1,1 0 1,-1 0 0,0 0 0,1 0-1,-1 0 1,0 0 0,0 0-1,1-1 1,-1 1 0,0 0 0,0 0-1,1 0 1,-1 0 0,0-1 0,0 1-1,1 0 1,-1 0 0,0 0-1,0-1 1,0 1 0,0 0 0,1 0-1,-1-1 1,0 1 0,0 0 0,0 0-1,0-1 1,0 1 0,0 0-1,0-1 1,0 1 0,0 0 0,0-1-1,0 1 1,0 0 0,0 0 0,0-1-1,0 1 1,0 0 0,0-1-1,0 1 1,0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4:42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28 2080,'-4'1'138,"1"-1"450,-1 1-1,1 0 1,0 0-1,0 0 1,0 1-1,-10 6 4511,12-8-4833,1 1 1,0-1-1,0 0 0,0 1 0,0-1 1,0 0-1,0 1 0,0-1 1,0 0-1,-1 1 0,1-1 1,0 0-1,0 1 0,1-1 1,1 5 4244,-1-4-4245,7 1 1722,132-15-655,-80 6-984,51-7 139,-43 4-114,140-2-1,-82 23-222,-100-7 159,7 0-3493,-33-12-3871,-18 20-5580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4:4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 2912,'-22'4'15434,"36"-4"-12741,148-11 627,-62 2-2928,216 4-578,-280 6-345,-19-1-966,30 4 0,-41-3 430,0 0 0,0 1 1,0 0-1,10 4 0,-15-5 682,1 0 0,-1 0 0,0-1 0,0 1-1,1 0 1,-1 0 0,0 0 0,0 0 0,0 0-1,0 1 1,0-1 0,0 0 0,0 0 0,-1 1 0,1-1-1,0 1 1,-1-1 0,1 0 0,-1 1 0,1-1 0,-1 1-1,0-1 1,0 1 0,0-1 0,1 1 0,-2 2 0,-5 21-2970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4:46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19 900 5312,'-4'-6'687,"4"5"-522,-1 0 0,0 0 0,1 0 0,-1-1 0,0 1 0,0 0 0,0 0 0,0 0 0,0 0 0,-5-2 4714,7 3-4632,1 1 1,-1-1 0,1 1 0,-1-1-1,0 0 1,1 1 0,-1-1 0,1 0-1,-1 0 1,4 0 0,7-3 381,-1-1 0,0 0-1,1-1 1,-1 0 0,18-11 0,-11 5-280,59-33 829,25-14-265,-101 57-906,0 1-1,-1-1 1,1 1 0,0 0-1,-1-1 1,1 1 0,0 0 0,0 0-1,-1-1 1,1 1 0,0 0-1,0 0 1,-1 0 0,1 0-1,0 0 1,0 0 0,0 0-1,-1 0 1,1 1 0,0-1 0,0 0-1,-1 0 1,1 1 0,0-1-1,-1 0 1,1 1 0,0-1-1,-1 1 1,1-1 0,0 1 0,-1-1-1,1 1 1,-1-1 0,1 1-1,-1-1 1,1 1 0,-1 0-1,1-1 1,-1 1 0,0 0-1,1-1 1,-1 1 0,0 0 0,0 0-1,1 0 1,0 7 43,1-1 0,-1 1-1,0-1 1,0 10 0,-1-3-20,1-5-12,21 192 281,-13-136-167,22 71 0,10 81 276,-18-80-352,-12-69 38,4 20 100,-14-84-185,1 0 1,-1 0-1,1-1 0,4 7 1,-5-8 5,1 1 0,-1-1 0,0 0 0,0 1 0,0-1 0,0 1 0,0-1 0,0 1 0,0 5 0,-1-7 284,2-1-21,-1 0-190,0-1 1,0 1 0,0 0-1,-1 0 1,1 0-1,0 0 1,0-1-1,0 1 1,-1 0 0,1-1-1,0 1 1,1-2-1,0-1-49,1 0 0,-1 0 0,0 0 0,-1-1 0,1 1 0,0-1-1,-1 0 1,2-4 0,5-35 147,-7 33-178,23-132-103,20-147-188,-40 255 275,54-354-75,8 151-242,-7 6 74,-41 140 128,-8 45 35,-7 28 7,1-1-1,0 1 1,2 0 0,0 1 0,16-32-1,-21 48 53,1-1-1,0 0 1,-1 0-1,1 1 1,0-1-1,0 1 1,0 0-1,0-1 1,0 1-1,0 0 1,0 0-1,0 0 1,3 0-1,35-9-169,-31 8 123,13-2 110,0 1-1,44 0 1,47 10 82,11-1 30,76-11 54,-62 1-53,92-5-34,52-1 19,33 14 44,9-11 198,-86-2-129,121-7 343,-308 12-451,128 1-331,-137 3-876,-44 0 571,1 0 0,-1 1 0,0-1 0,1 1 0,-1-1 1,1 1-1,-1 0 0,1-1 0,-3 2 0,-7 4-1275,-18 3-3297,-3 5 1615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4:4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201 132 4224,'0'-9'746,"-3"-16"1101,1 21 1104,0 15 2550,-11 78-3418,-25 124-193,33-195-1748,-8 34 384,-26 62 1,33-100-391,-40 102 622,38-93-517,1 1-1,-8 46 1,11-19 52,4-49 427,1-4-427,83-188-170,-63 137-88,16-67-1,-31 96-35,51-241-19,-48 219 273,27-81 1,-33 116-186,0 2 1,1 19-41,24 139 239,-17-81-59,21 71 0,-23-103-86,-7-25-4,1 0-1,0 0 0,7 17 1,-10-28-101,1 1-1,-1-1 1,0 1 0,0-1 0,1 0 0,-1 1 0,0-1 0,1 1 0,-1-1 0,1 1 0,-1-1 0,0 0 0,1 1 0,-1-1 0,1 0 0,-1 0 0,1 1 0,-1-1 0,1 0 0,-1 0 0,1 0 0,0 1 0,-1-1 0,1 0 0,-1 0 0,1 0 0,1 0 18,-1-1 1,1 1-1,-1 0 1,0-1-1,1 1 1,-1-1-1,0 1 1,0-1-1,1 0 1,0-1-1,3-2 44,0 0-1,0 0 1,8-10-1,-1-4-20,1 0 0,-2-2 0,-1 1 0,12-30 1,2-6-78,11-16 38,69-105 0,-94 160-81,-7 11-33,0 0 1,0 0-1,1 0 0,-1 1 0,1 0 0,7-7 0,-5 19-390,-1 2 455,0 0 0,-1 1-1,0-1 1,4 22 0,5 47 130,-8-44-12,18 171 465,-2-17 110,-13-147-657,0 12 86,-6-10-4814,-5-67-8701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4:4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96 6880,'-1'-1'257,"1"0"0,-1 1 0,1-1 0,0 0 0,-1 0 0,1 1 0,0-1 0,0 0 0,-1 0 0,1 0 0,0 0 0,0 1 0,0-1 0,0 0 0,0 0 0,0 0 0,0 0 0,0 1 0,0-1 0,0 0 0,1 0-1,-1 0 1,6-8 8040,4 18-7118,0 3-890,-1 1-1,0 0 1,-1 1 0,10 21-1,-10-18-198,1 0-1,19 25 1,-3 0-45,-15-25 230,-9-16 296,0 0-459,5 1-43,-5-2-61,0 1 0,1-1 0,-1 0 1,0 0-1,1 0 0,-1 0 0,0 0 0,1 0 1,-1 0-1,0-1 0,1 1 0,-1 0 0,0-1 0,1 1 1,-1-1-1,2-1 0,18-11 265,-18 11-242,36-26 395,38-32 145,-57 42-414,-5 5-100,-1 0-1,0-1 1,13-16 0,27-42-601,-53 70 435,0 1 1,0-1 0,0 0-1,0 1 1,0-1-1,0 0 1,-1 0-1,1 0 1,0-3 0,3-10-2776,-5 32-9580,-7 0 9408,-1 5-810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7:3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3808,'0'0'1728,"5"0"-416,3 5-864,1-1-32,6-1-256,-2 2-128,5 3 0,-1-1 32,1 6-32,0-6-96,1 6 32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4:48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6976,'6'17'7518,"0"14"-4215,0 36-935,-6-25-2066,-1 0 1,-2-1-1,-2 0 1,-2 1-1,-1-2 1,-22 63-1,29-101-655,-3 12-2765,7-10 345,6-6-1383,-7 0 3707,0 1-1,0 0 0,0-1 0,0 0 0,-1 1 1,1-1-1,0 0 0,2-3 0,15-31-4120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4:5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19 372 4480,'-8'-7'1368,"4"3"-176,2-2 2674,0-9-96,2 13-3577,-1 0 0,1 1 0,-1-1 0,1 0 0,0 0 0,0 0 0,0 0 0,0 0 0,0 0 0,0 0-1,1-2 1,5-16 733,2 0 0,17-36-1,-19 46-877,-1 1 1,2 0-1,-1 0 0,1 0 0,1 1 1,-1 0-1,14-10 0,-21 18-35,1-1 0,0 0-1,0 0 1,0 1 0,0-1 0,0 1 0,-1-1-1,1 1 1,0-1 0,0 1 0,0-1 0,1 1-1,-1 0 1,0-1 0,0 1 0,0 0 0,0 0-1,0 0 1,0 0 0,0 0 0,0 0 0,0 0-1,0 1 1,2-1 0,-2 1 15,0 0 0,0 0 0,0 0-1,0 0 1,0 0 0,0 0 0,0 0 0,0 1 0,0-1 0,-1 0 0,1 0-1,0 1 1,-1-1 0,1 0 0,-1 1 0,1 0 0,1 9 151,-1 0 1,1-1 0,-2 20-1,0-28-171,1 48 265,2 1 1,3 0-1,21 93 0,-25-137-232,0-1-1,0 0 0,1 0 1,0-1-1,0 1 1,0 0-1,1-1 0,-1 0 1,1 0-1,0 0 1,1 0-1,-1-1 0,1 1 1,0-1-1,0 0 1,1-1-1,-1 1 0,1-1 1,-1 0-1,1-1 1,0 1-1,0-1 0,0 0 1,11 1-1,-5-1 62,-1-1 0,1 0 0,0-1 0,0 0 0,0-1 0,0 0 0,0-1 0,-1 0 0,1-1 0,-1 0 0,0-1 0,15-7 0,-19 7-80,-1 0 0,1 0 1,-1 0-1,-1-1 0,1 0 0,-1 0 0,1-1 0,-1 1 0,-1-1 1,1 0-1,-1-1 0,0 1 0,3-9 0,4-9 23,-2 0 1,9-36-1,-15 50-37,33-154 177,-23 98 3,-5 14-338,-6 35 281,7-31 0,-6 34-301,-2 11 180,-1 0 0,1 0 0,0 0-1,0 1 1,0-1 0,0 0 0,0 0-1,1 1 1,-1-1 0,1 1 0,-1-1-1,4-2 1,-4 5 2,0 0 0,0 0-1,-1 0 1,1 0 0,0 0-1,0 0 1,0 1 0,0-1-1,0 0 1,0 0 0,0 1 0,0-1-1,-1 1 1,2 0 0,-1-1 10,6 4 68,0 0 0,0 0 1,0 0-1,0 1 0,10 10 1,-12-10-11,2 1 0,-1-1 1,1 0-1,0-1 0,12 7 1,4 0-35,-18-8-29,0-1 0,-1 0 1,1 0-1,0 0 0,0 0 0,0-1 1,0 0-1,0 0 0,8 0 0,-5-1-283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4:5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54 4896,'-2'-13'1914,"1"12"-1750,1 1 0,0-1 0,-1 0 0,1 0 1,0 0-1,0 0 0,0 0 0,0 1 0,0-1 1,0 0-1,0 0 0,0 0 0,0 0 0,0 0 0,0 1 1,1-1-1,-1-1 0,13-22 9036,-12 23-8989,0 1 0,-1 0 0,1 0 0,0 0 0,0 0 0,-1 0 0,1 1 0,0-1 0,0 0 0,-1 0 0,1 0 0,0 1 0,-1-1 0,1 0 0,0 1 0,-1-1 0,1 0 0,1 2 0,2 13-8,-4-14-170,1 3 31,0 0 1,0 0-1,0 0 1,4 7-1,-3-7-22,-1-1 1,1 1-1,-1 0 0,0 0 1,1 6-1,14 234 881,-11-205-769,-5-38 257,1-2-353,0 1 1,-1-1-1,1 0 1,0 1-1,-1-1 1,1 0-1,-1 0 1,1 0-1,-1 0 1,1 0-1,-1 0 1,0 1-1,1-1 1,-1 0-1,0 0 1,0-2-1,1 1 31,11-37 188,28-57 0,-38 90-261,3-4-35,0 0-1,1 1 1,0 0-1,1 0 0,0 0 1,0 1-1,0 0 1,11-9-1,1-1-51,-14 12 19,0 1 0,0 0 0,1 0-1,0 0 1,7-3 0,17-12-751,-13 5-3434,-46 34-16386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4:5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6880,'1'-1'2725,"0"6"-1827,0 8 1111,4 31 2746,-3-31-3367,1 22-1,-1 22 454,-3 55-215,0-94-1731,1 2-1252,-4-10-7554,8-17 5727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4:5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2144,'0'1'10547,"8"-1"-5634,20-5-4001,-7 1 134,57-7-437,2 4 1,-1 3-1,80 6 0,54 3-257,-161-5-10,-50 0 767,-1 1-789,-1 1-293,1-1 0,0 1 1,-1-1-1,1 1 0,-1-1 1,1 1-1,-1 0 0,0-1 0,0 1 1,0-1-1,0 1 0,0 2 0,-3 25 86,0-10-15,0 13 11,-10 40 0,3-21-423,-12 53-7600,17-81 3194,-4-6 1531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4:5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215 120 2720,'3'-3'452,"0"1"-74,0 1 0,-1-1 0,1 0 1,0 1-1,0 0 0,1-1 0,3 0 0,-5 1-77,-1 1-1,1-1 1,-1 1-1,0-1 1,1 0-1,-1 0 1,0 0 0,0 0-1,1 0 1,-1 0-1,0 0 1,0 0-1,0 0 1,0 0-1,-1-1 1,1 1-1,0 0 1,0-1-1,0-1 1,-1 2-181,1 0 1,-1 1-1,0-1 0,0 0 0,0 0 1,0 0-1,0 0 0,0 1 0,0-1 1,0 0-1,0 0 0,0 0 0,0 1 1,0-1-1,-1 0 0,1 0 1,0 0-1,-1 1 0,1-1 0,0 0 1,-1 1-1,1-1 0,-1 0 0,1 1 1,-1-1-1,1 0 0,-1 1 0,0-1 1,1 1-1,-1-1 0,0 1 1,1-1-1,-1 1 0,0 0 0,0-1 1,1 1-1,-2 0 0,-6-3 210,0 0 0,-1 0 0,1 1 0,-1 1 1,1 0-1,-1 0 0,1 0 0,-12 1 0,14 1-219,1 0 0,-1 0-1,1 1 1,-1 0 0,1 0 0,-1 0 0,1 0 0,0 1-1,0 0 1,1 0 0,-1 0 0,0 0 0,-6 8 0,2-2-2,1 1 0,1 0 0,-1 0 0,1 1 0,1 0 0,0 0 0,1 1 0,0 0 0,1 0 0,-5 19 0,4-8 45,1 0-1,0 0 1,2 0 0,2 46 0,0-61-95,1 0 0,0 0 0,1 0 0,-1 0 0,1 0 0,1-1 0,3 9 0,-4-13-20,-1 0 0,1 0 0,0 0-1,0 0 1,0-1 0,0 1 0,1-1-1,-1 1 1,1-1 0,-1 0 0,1 0-1,0 0 1,0 0 0,0 0 0,0-1 0,0 0-1,0 1 1,1-1 0,4 1 0,6 0 52,0 0 0,0-1 0,24-1 0,43-8 111,-64 6-176,20-2-7,0-1 0,-1-2 0,0-2 0,37-14 1,-55 15 66,0-2 0,-1 0 0,0 0 0,16-15 0,-28 21-58,2-1 17,0-1 0,-1 1 0,1-1 1,-1 0-1,-1 0 0,1-1 0,-1 0 0,-1 0 0,1 0 0,6-14 0,-9 15 27,5-13-112,-6 18 39,-1 1 1,0 0-1,0 0 1,0-1-1,0 1 1,0 0-1,1-1 1,-1 1-1,0 0 1,0-1-1,0 1 1,0 0 0,0-1-1,0 1 1,0 0-1,0 0 1,0-1-1,0 1 1,0 0-1,0-1 1,0 1-1,-1 0 1,1-1-1,0 1 1,0 0-1,0-1 1,0 1-1,0 0 1,-1 0-1,1-1 1,0 1 0,0 0-1,0 0 1,-1 0-1,1-1 1,0 1-1,0 0 1,-1 0-1,1 0 1,0-1-1,-1 1 1,1 0-1,-1 0 1,0 1-16,1 0 0,-1 0 1,0 0-1,0 0 0,1 0 0,-1 0 1,0 0-1,1 1 0,-1-1 0,1 0 1,0 0-1,-1 0 0,1 1 0,0 1 1,-1-1 6,-11 29 147,8-22-133,1 0 1,0 0-1,-3 12 1,3-3-48,-2 36 1,5-49 59,0 1 0,1-1 0,-1 0 0,1 1 0,0-1 0,0 0 0,1 0 0,0 0 0,0 0 0,0 0 0,4 6 0,-5-8 2,1 0 1,0-1 0,0 1-1,0-1 1,0 1 0,1-1-1,-1 0 1,0 0-1,1 0 1,3 2 0,-5-3 8,1 0 1,0-1-1,0 1 1,0-1-1,0 0 0,0 1 1,0-1-1,0 0 1,0 0-1,0 0 1,0 0-1,0-1 1,0 1-1,0 0 1,0-1-1,-1 0 1,4 0-1,-1-1 6,1 1 0,-1-1 0,1 0 0,-1-1 0,6-3-1,-8 4-16,0 0 0,0 0 0,0 0 0,0 0 0,-1 0 0,1 0 0,-1 0 0,0-1 0,0 1 0,1 0 0,-1-1 0,0-2 0,2-6 8,0 0-1,-1-1 1,-1 1 0,0 0 0,0-1-1,-1 1 1,-1-12 0,-4-10-150,-8-36-1,12 64 65,-1 0-1,1 0 0,-1 1 1,1-1-1,-1 0 0,-1 1 1,-3-7-1,6 10 61,-1 1-1,1 0 1,0-1 0,0 1 0,-1 0-1,1 0 1,0 0 0,0-1 0,-1 1-1,1 0 1,0 0 0,0 0 0,-1 0-1,1-1 1,0 1 0,-1 0 0,1 0-1,0 0 1,-1 0 0,1 0 0,0 0 0,-1 0-1,1 0 1,0 0 0,-1 0 0,1 0-1,0 0 1,-1 0 0,1 0 0,0 0-1,-1 0 1,1 0 0,0 1 0,0-1-1,-1 0 1,1 0 0,0 0 0,-1 0-1,1 1 1,0-1 0,0 0 0,-1 0-1,1 1 1,-1 0-3,1-1-1,-1 1 1,0 0 0,1 0-1,-1 0 1,1 0-1,-1 0 1,1-1-1,0 1 1,-1 0 0,1 0-1,0 0 1,0 0-1,-1 0 1,1 0-1,0 0 1,0 2 0,1 22-119,-1-15 65,1-4 55,-1 0 1,1 1-1,0-1 0,0 0 1,1 0-1,-1 0 0,1 0 1,1-1-1,-1 1 0,1 0 0,6 8 1,-7-10 49,1-1 1,-1 0 0,1 0 0,0 0 0,0 0-1,0 0 1,0-1 0,0 0 0,1 1 0,-1-1-1,1 0 1,-1-1 0,1 1 0,0-1 0,0 1-1,0-1 1,0 0 0,7 0 0,4 0 13,-1-2 1,1 0-1,0-1 1,0 0-1,0-1 1,-1-1-1,0 0 1,0-1-1,24-11 1,-19 6-48,0-1 0,-1 0 0,0-2 0,-1 0 0,0-1 0,15-16 0,20-27 207,75-109-1,-119 155-402,16-18-1,-20 38 49,2 11 127,-1-1 0,-1 1 0,2 34 0,-4 64-18,-2-99 51,0 140 250,-3-122-243,3-34-15,-1-1 0,1 0-1,-1 0 1,0 1 0,1-1-1,-1 0 1,0 0 0,-1 0 0,1 0-1,0 0 1,-1 0 0,-2 3-1,3-4-8,1-1-1,-1 0 0,0 0 1,0 1-1,0-1 0,0 0 0,1 0 1,-1 0-1,0 0 0,0 0 1,0 0-1,0 0 0,1 0 0,-1 0 1,0 0-1,0-1 0,0 1 0,0 0 1,1 0-1,-1-1 0,0 1 1,0-1-1,-1 0 0,-19-13-44,18 11 77,-46-41-23,35 31-32,-1-1-1,-22-14 0,33 25 14,1 0-1,-1 0 1,1 0-1,0 0 1,-3-4-1,-3-3-54,8 9-36,7 8-5,28 19-16,35 28 347,-62-47-164,1 0 1,0 0 0,1-1-1,-1-1 1,1 1 0,0-1-1,1-1 1,-1 0 0,1 0-1,0-1 1,0 0 0,0 0-1,0-1 1,0-1 0,19 1-1,-20-2-232,-7 1 43,-1-1 0,1 0 0,-1 1 0,1-1 0,-1 0 0,1 0 0,-1 0 0,1 0 0,-1-1 0,1 1 0,-1 0 0,1-1 0,-1 1 0,1-1 0,-1 1 0,1-1 1,-1 0-1,0 1 0,1-1 0,-1 0 0,0 0 0,2-1 0,-3 1-80,0 1 1,0-1-1,0 1 1,0-1-1,0 0 0,0 1 1,0-1-1,0 1 1,0-1-1,0 1 1,0-1-1,0 0 1,0 1-1,-1-1 0,1 1 1,0-1-1,0 1 1,-1-1-1,1 0 1,-2-4-1207,-1-4-215,1 4 727,1 1 0,0-1 0,0 1 0,0-1 0,0 1 0,1-1 0,0 1 0,0-1 0,0 0 0,0 1 0,1-1 0,1-6 0,14-25-4036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4:59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15 6240,'1'-1'418,"0"0"1,1 0 0,-1 0-1,0 0 1,1 0 0,-1 1-1,1-1 1,-1 0-1,1 1 1,2-1 0,10-5 10917,-39 10-9486,-13 6-1580,0 2-1,1 2 0,-46 22 1,72-29-212,1 0 0,-1 1 0,2 0 0,-1 0 0,1 1 0,0 1 0,0-1 0,1 1 0,1 1 0,0-1 0,0 1 0,-7 18 0,1 2 83,1 0 0,2 1-1,-10 52 1,-1 68-40,20-137 8,1 0 0,1 0 0,0 0-1,5 24 1,-5-35-86,0 0 1,0-1-1,1 1 0,-1-1 0,1 1 0,-1-1 1,1 0-1,0 0 0,0 1 0,1-2 1,-1 1-1,0 0 0,1 0 0,0-1 0,0 1 1,0-1-1,0 0 0,0 0 0,0 0 1,0 0-1,1-1 0,-1 1 0,1-1 0,-1 0 1,1 0-1,-1 0 0,5 0 0,9 1 77,-1-1 0,1-1-1,0 0 1,29-6-1,-35 5-68,23-4 95,0-1 0,-1-1-1,0-2 1,51-21 0,-71 24-92,-1-1-1,-1 0 1,1-1-1,-1-1 1,-1 1-1,1-2 1,-2 1-1,1-1 1,-1-1-1,-1 0 1,9-15-1,3-7 22,-2-1-1,23-62 0,-29 66 16,-2 0-1,-1-1 0,-1-1 1,3-32-1,-11 60-97,0 0 0,1 0 0,-2 0 0,1 0 0,0 0 0,-1 0 0,0 0 0,0 0 0,0 1 0,0-1 1,-1 0-1,1 1 0,-1-1 0,0 1 0,0-1 0,0 1 0,-1 0 0,1 0 0,-1 0 0,0 0 0,1 0 0,-1 1 0,-1-1 0,1 1 0,0 0 0,0 0 0,-1 0 0,-5-2 0,-8-3-63,-1 1 1,1 1-1,-1 0 0,-31-3 0,38 6 81,-20-3-515,0 2-1,0 0 0,0 3 0,-61 6 0,79-5-1277,0 2-1,1 0 1,-1 1-1,1 0 1,-18 9-1,28-13 1360,1 1 192,0-1 0,1 0 0,-1 0 0,0 1 0,0-1 0,1 1 0,-1-1 0,0 0 0,0 1 0,1 0 0,-1-1 0,1 1 0,-1-1 0,0 1 0,1 0 0,-1-1 0,1 1-1,-1 0 1,1 0 0,0-1 0,-1 1 0,1 0 0,0 0 0,0 0 0,-1-1 0,1 1 0,0 0 0,0 0 0,0 1 0,6 14-3769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4:59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49 8128,'-12'-41'2618,"10"33"-991,2 10-939,2 79 3347,-1 32-1340,-45 310 729,17-220-2885,-2-12-750,-5-66-6346,22-86 2840,6-5-3408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5:0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99 205 1568,'-1'-1'38,"1"1"0,0 0-1,0-1 1,0 1 0,0 0 0,0-1 0,0 1 0,0-1-1,0 1 1,0 0 0,0-1 0,0 1 0,0 0-1,0-1 1,1 1 0,-1 0 0,0-1 0,0 1 0,0 0-1,0-1 1,1 1 0,-1 0 0,0-1 0,0 1 0,0 0-1,1 0 1,-1-1 0,0 1 0,1 0 0,-1 0-1,0-1 1,1 1 0,-1 0 0,0 0 0,1 0 0,-1 0-1,1-1 268,0 1 0,-1-1 0,1 1 0,0-1 0,-1 0 0,1 1-1,0-1 1,-1 0 0,1 1 0,-1-1 0,1 0 0,-1 0 0,0 0-1,3-9 8313,-1 19-4842,-3-1-5333,-12 72 2385,0-6-310,-54 289 901,62-337-1180,-4 39 1,6-32-102,3-20-101,0-12 5,0 1 1,0-1-1,0 1 1,0 0 0,-1-1-1,1 1 1,0-1-1,-1 1 1,1-1-1,-1 1 1,1-1-1,-2 4 1062,6-18-756,21-38 218,8-26-133,35-158-37,-7 34-270,-49 169-83,2 1 0,0 0 0,3 1 0,22-31 1,-35 55-12,22-27 99,-24 31-137,0-1 1,0 1 0,1 1-1,-1-1 1,0 0 0,1 0-1,-1 1 1,1 0 0,-1-1 0,1 1-1,4-1 1,-5 2 9,0 0 0,-1 0-1,1 0 1,0 0 0,0 1 0,-1-1 0,1 1-1,0-1 1,0 1 0,-1-1 0,1 1 0,-1 0-1,1 0 1,-1 0 0,3 2 0,21 19-219,-11-2 198,0 1-1,-1 0 0,-1 1 1,15 38-1,-13-29 59,54 116 291,-65-139-300,8 11 13,-11-19-41,1 1 0,-1-1 0,1 1 0,-1-1 0,1 0 0,-1 1 0,1-1 0,-1 0 0,1 1 0,0-1 0,-1 0 0,1 1 0,0-1 0,-1 0 0,1 0 0,0 0 0,-1 0 0,1 0 0,0 0 0,-1 0 0,1 0 0,0 0 0,-1 0 0,1 0 0,0 0 0,-1 0 1,2-1-1,1-1 34,0 1 0,0-1 0,0 0 0,0-1 0,-1 1 0,1 0 0,-1-1 0,1 1 0,-1-1 0,0 0 0,3-4 0,1-3 29,11-23 0,10-37 12,-19 45-131,2 0 0,22-41 1,50-70 116,-79 132-133,-1 0 1,1 1 0,0 0 0,-1-1 0,2 1 0,-1 1 0,0-1-1,4-2 1,-6 4 62,0 1-1,-1 0 0,1 0 0,0-1 1,-1 1-1,1 0 0,0 0 0,-1 0 1,1 0-1,0 0 0,-1 0 1,1 0-1,0 0 0,-1 0 0,1 0 1,0 1-1,-1-1 0,1 0 0,0 0 1,-1 1-1,1-1 0,0 0 1,-1 1-1,1-1 0,-1 0 0,1 1 1,-1-1-1,1 2 0,13 13-214,-2 4 226,-2 1-1,0-1 1,-1 2-1,-1-1 0,9 36 1,14 69 164,46 153 702,-32-142-540,-36-109-353,-8-25 54,-20 1-9781,15-3 8810,4 0 617,-1-1 1,1 1 0,-1 0-1,0 0 1,1 0-1,-1 0 1,1 0-1,-1 0 1,0 0 0,1 0-1,-1 0 1,1 0-1,-1 0 1,1 1 0,-1-1-1,0 0 1,1 0-1,-1 1 1,1-1 0,-1 0-1,1 1 1,-1-1-1,1 0 1,-1 1-1,1-1 1,0 1 0,-1-1-1,1 0 1,-1 1-1,1-1 1,0 1 0,-1-1-1,1 1 1,0 0-1,0-1 1,-1 2 0,0 13-2234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5:0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48 8640,'-23'-48'6682,"23"61"-5055,0 82 418,-4 230 470,4-299-2224,4 41 1,1 2 890,-5-69-1171,0 0-1,0 1 1,0-1-1,0 0 1,0 0-1,0 0 1,1 0 0,-1 0-1,0 0 1,0 0-1,0 0 1,0 0-1,0 0 1,0 0 0,0 0-1,0 0 1,0 0-1,1 0 1,-1 0-1,0 0 1,0 1 0,0-1-1,0 0 1,0 0-1,0 0 1,0-1-1,0 1 1,1 0 0,-1 0-1,0 0 1,0 0-1,0 0 1,0 0-1,0 0 1,0 0 0,0 0-1,0 0 1,0 0-1,1 0 1,-1 0-1,0 0 1,0 0 0,0 0-1,0 0 1,0 0-1,0-1 1,0 1-1,0 0 1,0 0 0,0 0-1,0 0 1,0 0-1,0 0 1,0 0-1,0-1 1,4-3-57,0-2 0,-1 1 1,0 0-1,0-1 0,2-7 0,9-14-42,-3 5-121,-7 13 135,0 0-1,9-11 0,-12 18 67,0 0-1,1 0 0,0 0 0,-1 1 0,1-1 0,0 0 1,0 1-1,0-1 0,0 1 0,0 0 0,0 0 0,1 0 1,-1 0-1,4-1 0,-4 2 29,1 0 0,-1 0 0,0 0 0,1 0 0,-1 1 0,0-1 0,0 1 0,1 0-1,-1-1 1,0 1 0,0 0 0,0 0 0,0 1 0,0-1 0,0 0 0,0 1 0,0-1 0,2 4 0,2 0 108,-1 0 0,-1 1 0,1 0 0,-1-1 0,4 9 0,-6-12-69,-1 1 0,1-1 1,-1 1-1,0-1 0,0 1 0,0 0 1,0-1-1,-1 1 0,1 0 1,-1 0-1,1 0 0,-1-1 1,0 1-1,0 0 0,0 0 1,-1 0-1,1 0 0,-1-1 1,1 1-1,-1 0 0,0-1 0,0 1 1,0 0-1,-1-1 0,1 1 1,-1-1-1,1 0 0,-1 1 1,0-1-1,0 0 0,0 0 1,-3 3-1,0-1 44,-1 1-1,0-1 1,1-1 0,-1 1 0,-1-1 0,1 0-1,-1 0 1,1-1 0,-9 3 0,10-4-131,0 0 0,0-1 1,0 1-1,0-1 0,0 0 0,0 0 1,0-1-1,0 1 0,0-1 1,0 0-1,0-1 0,0 1 1,-8-5-1,-4-3-2087,0-2 1,-24-19-1,30 21-714,10 9 2565,0-1 0,1 1 0,-1-1-1,1 1 1,-1-1 0,1 0 0,-1 1 0,1-1 0,-1 1 0,1-1 0,0 0 0,-1 1 0,1-1 0,0 0 0,0 0 0,-1 1-1,1-1 1,0 0 0,0 0 0,0 1 0,0-1 0,0 0 0,0 0 0,0 1 0,0-1 0,0 0 0,1-1 0,-1-3-603,1-21-4285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7:3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5056,'3'0'2304,"11"0"-2016,-4 0 1184,3 0-864,9 0 480,9 3-640,11-3 0,2 4-256,6 1-160,-1 6-64,-5-2 32,-2 2 0,-7 1-864,1 4 480,-9 1-2592,0-2 1664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5:0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51 5312,'-1'-10'1220,"0"8"-683,1 0 0,0 1 0,-1-1 0,1 0 0,0 0 0,0 1 0,0-1 0,1 0 0,-1 0 0,0 1 0,0-1 0,1 0 0,-1 1 0,1-1 0,0 0 0,0 1 0,-1-1 0,3-1 0,5-4 6593,-5 16-5033,-1-2-3020,3 15 1078,-1 0 0,-2 1 1,0 0-1,-2 34 0,1-1 99,-1 267 1090,-8-207-998,7-78-435,1-25-952,0-11 118,-9-7-5744,0-11-932,4 5 4479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5:0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27 101 5568,'-2'-3'357,"-1"0"0,0 0 1,0 1-1,1-1 0,-1 1 1,-8-19 14553,20 21-13401,14 1-641,22-2 144,34-9-40,227-20 475,-179 21-1253,48-2-192,-107 10 252,-2-1-3086,-57 22-10491,-7-3 9610,6 9-1344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5:08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 6816,'-2'-2'11943,"4"11"-8860,-1-4-3072,0 0 0,0 1 1,0-1-1,-1 7 0,-12 82 1342,-7 71-274,15-110-685,-6 134 620,10-189-1005,0 1 1,-1-1-1,1 0 0,0 0 0,0 0 1,0 0-1,0 1 0,0-1 1,0 0-1,0 0 0,0 0 1,0 1-1,0-1 0,0 0 1,0 0-1,0 0 0,1 1 1,-1-1-1,0 0 0,0 0 0,0 0 1,0 0-1,0 1 0,0-1 1,0 0-1,0 0 0,1 0 1,-1 0-1,0 0 0,0 1 1,0-1-1,0 0 0,0 0 1,1 0-1,-1 0 0,0 0 0,0 0 1,0 0-1,1 0 0,-1 0 1,0 0-1,0 0 0,9-6 189,7-14-124,0-6-305,-6 9 29,1 0 0,19-22 0,-30 38 193,1 1 1,-1-1 0,1 0-1,0 1 1,-1-1 0,1 1-1,0-1 1,-1 1 0,1-1-1,0 1 1,0-1 0,0 1-1,-1 0 1,1 0 0,0-1-1,0 1 1,0 0 0,0 0 0,0 0-1,0 0 1,-1 0 0,1 0-1,0 0 1,1 0 0,0 1 23,-1-1 0,1 1 1,-1 0-1,0-1 0,1 1 1,-1 0-1,0 0 1,1 0-1,-1 0 0,0 1 1,0-1-1,1 2 0,4 5 200,-1 0 0,0 1-1,6 14 1,-9-18-89,1 1 22,-1 1 0,0-1 1,0 0-1,0 1 0,-1-1 1,0 1-1,0-1 0,-1 1 1,0 8-1,0-12-96,-1 1-1,1-1 1,-1 1-1,0-1 1,0 1 0,0-1-1,0 1 1,0-1-1,-1 0 1,0 1 0,1-1-1,-1 0 1,-1 0-1,1-1 1,0 1 0,-1 0-1,1-1 1,-5 4-1,2-2-55,0-1 0,-1 0 0,1 0 0,-1-1 0,1 1 0,-1-1 0,0 0 0,0-1 0,0 1-1,0-1 1,0-1 0,-11 1 0,-88-5-3236,83 1-409,-25-6 0,24 1-298,1-8-3807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5:1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1217 4640,'-6'0'985,"8"0"375,16-5 3649,7-8-1446,-12 6-2582,0 0 0,24-17 1,-10 1-12,54-34 1,-77 54-908,0 1 0,1 0 0,-1 0 0,0 0 0,1 1 0,-1-1 0,8 0 0,-10 2-18,0 0-1,0 0 0,-1 0 0,1 0 0,0 0 0,0 0 1,0 1-1,0-1 0,-1 1 0,1-1 0,0 1 0,-1 0 0,1-1 1,0 1-1,-1 0 0,1 0 0,-1 0 0,1 1 0,-1-1 1,0 0-1,1 0 0,1 4 0,8 12 150,-1 0 1,-1 0-1,10 28 1,3 5 3,0-5 3,23 76-1,2 49 39,30 84 326,-21-126 65,-50-114-545,0 5 1,-3-16-76,0-3 11,-2 2 897,0-2-898,0-1 0,0 1 1,0 0-1,-1 0 1,1 0-1,0 0 0,0-1 1,-1 1-1,1 0 0,0-1 1,0 1-1,-1-1 1,1 1-1,0-1 0,-1 1 1,2-1-1,2-8-65,0 0 0,-1 0 0,0 0 0,0-1 0,-1 1 0,2-18 1,6-62-176,46-323-3,-22 200 275,22-102-323,43 6 401,-58 196-228,-28 72 6,2 1 1,1 0-1,3 1 0,26-42 1,-27 58 61,0 1 1,2 1 0,36-30-1,-42 38 73,-3 4-76,20-12 1,-22 14-18,1 0-1,-1-1 1,11-9-1,10-8-29,-29 23-32,50 6-215,-26-1 377,13 1-25,-19-2 40,35 2 0,456 10 207,-270-9-355,-5 0 134,-84 6 70,182 12 99,183 35-220,-452-50 129,74 1 1,66-11 52,-85 0-292,-69 0 134,0-1 1,1-3-1,-1-3 1,91-24-1,-46 10 304,-82 20-314,-10 1-11,1 0 1,-1 1 0,0 0 0,1-1 0,-1 1 0,1 1 0,-1-1 0,1 0 0,-1 1-1,0 0 1,4 1 0,-5-2 21,-1 1 0,1 0 0,-1 0 0,1 0 0,-1 0 0,0 0 0,0 0 0,1 1 0,-1-1 0,0 0 0,0 0 0,0 1 0,0-1 0,0 1 0,-1-1 0,1 1 0,0 0 0,-1-1 0,1 1 0,-1-1 0,0 1 0,1 0 1,-1-1-1,0 3 0,1 27 197,-1 1 1,-2-1 0,-11 61-1,0-33-171,6-34-2010,-2 27 1,8-51 1597,1 0 0,0 0 0,0 0 0,0 0 0,0-1 0,0 1 0,0 0 0,0 0 0,0 0 0,0 0 0,1 0 0,-1 0 1,0 0-1,1 0 0,-1 0 0,0 0 0,1 0 0,-1 0 0,1 0 0,0-1 164,0 1 0,-1-1-1,1 0 1,-1 0 0,1 0 0,-1 0-1,1 0 1,-1 0 0,1 0 0,-1 0-1,1 0 1,0 0 0,-1 0 0,1 0-1,-1 0 1,1 0 0,-1 0 0,1 0-1,-1-1 1,1 1 0,-1 0 0,1 0 0,-1-1-1,1 1 1,-1 0 0,1-1 0,-1 1-1,0-1 1,1 1 0,-1 0 0,1-1-1,13-18-5428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5:1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35 2080,'9'-3'20333,"-9"2"-19977,-4-7-2582,3 6 2278,-1 0 0,1 1 0,0-1 0,-1 1-1,1-1 1,-1 1 0,1 0 0,-1-1-1,0 1 1,1 0 0,-1 0 0,0 0 0,0 1-1,0-1 1,0 0 0,0 1 0,0-1-1,0 1 1,0-1 0,0 1 0,0 0 0,0 0-1,0 0 1,0 0 0,0 0 0,0 1 0,0-1-1,0 0 1,0 1 0,-2 1 0,-13 6 141,1 1 1,-24 17-1,5-1-37,18-13-33,0 1 0,-24 27 0,39-38-114,0-1 4,1 1-1,-1 0 1,1-1-1,-1 1 1,1 0-1,0 0 1,-1 0-1,1 0 1,0 0-1,0 0 1,0 3-1,1-4-17,0 0 0,0 1 1,0-1-1,0 0 0,0 1 0,0-1 0,0 0 0,1 0 0,-1 0 0,1 1 0,-1-1 0,1 0 1,-1 0-1,1 0 0,-1 0 0,1 0 0,0 0 0,0 0 0,0 0 0,0 0 0,-1 0 1,3 1-1,16 14-31,1-1 0,25 14 1,-21-14 108,34 27 0,-51-36 31,-1 0 0,0 1 0,0-1-1,0 1 1,-1 0 0,0 1 0,0-1-1,-1 1 1,4 8 0,-7-12-43,1-1 0,-1 0 1,0 0-1,-1 0 0,1 0 0,-1 1 0,1-1 1,-1 0-1,0 1 0,0-1 0,0 0 0,-1 0 1,1 1-1,-1-1 0,1 0 0,-1 0 0,0 1 1,-1-1-1,1 0 0,0 0 0,-1 0 0,0-1 1,0 1-1,0 0 0,0-1 0,0 1 0,0-1 1,0 1-1,-1-1 0,0 0 0,1 0 0,-1 0 1,0-1-1,0 1 0,0-1 0,0 1 1,0-1-1,0 0 0,0 0 0,0 0 0,-4 0 1,-157 1 318,87-4-344,58 2-338,-31 0-740,40 0-6425,68-8 513,-15 5 1882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5:1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6976,'8'-14'2649,"-8"14"-2562,1-1 0,-1 1 0,0 0 0,1-1 0,-1 1 0,0-1 0,1 1 0,-1 0 0,1-1-1,-1 1 1,0 0 0,1 0 0,-1-1 0,1 1 0,-1 0 0,1 0 0,-1 0 0,1-1 0,-1 1 0,1 0 0,0 0-1,-1 0 1,1 0 0,-1 0 0,1 0 0,-1 0 0,1 0 0,-1 0 0,1 1 0,0-1 0,12 5 2028,-12-5-1943,0 0 0,1 0-1,-1 1 1,0-1 0,0 1 0,0-1 0,1 1 0,-1-1-1,0 1 1,0 0 0,0-1 0,0 1 0,0 0 0,0 0-1,0 0 1,0 0 0,0 0 0,0 0 0,-1 0 0,1 0-1,0 0 1,-1 1 0,1-1 0,-1 0 0,1 0 0,-1 0-1,1 1 1,-1 2 0,2 18 775,-2 41 0,-1-24-740,-1 54-722,0-46-2056,1-2-4310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5:14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20 3808,'-10'-20'1408,"7"20"-1088,3 5-96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5:1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6880,'-1'1'121,"0"-1"1,0 0-1,1 0 1,-1 0-1,0 1 1,1-1-1,-1 0 1,0 1-1,0-1 1,1 0-1,-1 1 1,1-1-1,-1 1 1,1-1-1,-1 1 1,0 0-1,1-1 1,0 1-1,-1-1 1,1 1 0,-1 0-1,1-1 1,0 1-1,-1 0 1,1 0-1,0-1 1,0 1-1,-1 1 1,-3 29 2520,2-12 306,-2 5-1389,1 1-1,1-1 1,1 28 0,1-51-1522,0 0 1,0 1-1,0-1 1,0 0 0,0 0-1,0 0 1,1 0-1,-1 0 1,0 0 0,0 0-1,1 0 1,-1 0-1,1 0 1,0 2 0,0-3-25,-1 0 0,1 1 0,-1-1 0,0 0 1,1 0-1,-1 0 0,0 1 0,1-1 0,-1 0 1,1 0-1,-1 0 0,1 0 0,-1 0 1,0 0-1,1 0 0,-1 0 0,1 0 0,-1 0 1,1 0-1,-1 0 0,0 0 0,1 0 0,-1 0 1,1-1-1,0 1 0,3-2 8,0-1 0,0 0 0,0 1-1,0-1 1,4-5 0,-6 6-40,31-26-303,51-34 0,-66 50 388,1 1 0,0 1 0,0 1 0,40-13-1,-57 21 21,1 0 0,0 0-1,0 1 1,0-1-1,0 1 1,0 0 0,0-1-1,0 1 1,0 1 0,0-1-1,0 0 1,0 1-1,0 0 1,0-1 0,-1 1-1,1 0 1,0 0 0,0 1-1,-1-1 1,1 1-1,-1-1 1,1 1 0,-1 0-1,1 0 1,-1 0 0,0 0-1,0 0 1,0 0-1,0 1 1,-1-1 0,1 1-1,-1-1 1,1 1 0,-1 0-1,2 5 1,6 22 211,-1 1 1,-1-1-1,5 60 0,-12-61-377,-1-24-306,1 0-1,-1 0 1,1 0 0,1 0-1,-1-1 1,1 1 0,0 0-1,1 6 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5:15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49 177 8800,'-10'-19'2842,"10"19"-2780,0 0-1,0 0 0,0 0 0,0-1 1,0 1-1,0 0 0,0 0 0,0 0 1,0 0-1,0-1 0,-1 1 0,1 0 1,1 0-1,-1 0 0,0-1 0,0 1 1,0 0-1,0 0 0,0 0 0,0 0 1,0-1-1,0 1 0,0 0 0,0 0 1,0 0-1,0 0 0,0 0 0,1-1 1,-1 1-1,0 0 0,0 0 0,0 0 0,0 0 1,0 0-1,0 0 0,1 0 0,-1 0 1,0-1-1,0 1 0,0 0 0,0 0 1,1 0-1,-1 0 0,0 0 0,0 0 1,0 0-1,0 0 0,1 0 0,-1 0 1,0 0-1,0 0 0,0 0 0,0 0 1,1 0-1,-1 0 0,0 0 0,0 0 1,0 1-1,0-1 0,1 0 0,-1 0 1,0 0-1,0 0 0,-3 7 395,1-1 1,-1 1-1,1-1 0,1 1 0,-1 0 1,1 0-1,0-1 0,0 15 0,-1 9 73,-7 31 171,-7 78 1058,14-115-1379,2 0 0,1 0-1,8 47 1,-1-30-181,2-1 1,16 46-1,-22-75-141,1 0 1,0-1 0,0 0-1,1 0 1,0 0 0,1 0-1,0-1 1,1 0-1,0-1 1,0 1 0,0-2-1,19 14 1,-24-19-33,1 0 1,-1-1-1,1 1 0,0-1 1,0 1-1,0-1 0,0-1 1,0 1-1,0 0 0,0-1 1,0 0-1,0 0 0,0 0 1,0 0-1,0-1 0,0 1 1,0-1-1,0 0 0,0 0 1,0-1-1,0 1 0,-1-1 1,1 0-1,0 0 0,5-5 1,5-3-26,-1-2 1,0 0-1,-1 0 1,18-23-1,-12 11-73,-1 0 0,-1-1 0,-1-1 0,-2 0 0,0-1 0,-2-1 0,12-43 0,-12 26 232,-2 1 1,-2-1 0,-2-1-1,-1-53 1,-3 55 53,-2-46 418,1 78-536,-2 0 1,0 1 0,0-1 0,-1 1-1,-6-16 1,8 23-93,-1 0-1,0 0 1,0 1-1,-1-1 0,1 1 1,-1 0-1,1 0 1,-1 0-1,0 0 1,0 0-1,0 0 1,-1 1-1,-6-4 1,4 3-6,0 0 1,-1 1-1,1 0 1,-1 0-1,1 0 1,-1 1-1,1 0 0,-8 0 1,0 1-11,0 1 0,0 0 1,1 0-1,-1 2 0,0-1 0,1 2 0,-24 9 0,24-8 27,1 1-1,0 1 0,0 0 1,0 1-1,1 0 0,0 1 0,1 0 1,-11 12-1,15-14 1,-1 1-1,1 0 1,1 0-1,0 1 1,0 0 0,0 0-1,1 0 1,1 0-1,0 1 1,0 0 0,-3 17-1,5-18 38,0 0-1,1 0 1,0-1 0,0 1-1,1 0 1,3 15-1,-3-19-16,1 1 0,0-1 1,0 1-1,1-1 0,0 0 0,0 0 0,0 0 0,0 0 0,1 0 0,0-1 0,4 5 0,2-1 17,-1 0 0,2-1 1,-1 0-1,1-1 0,0 0 1,0-1-1,0 0 0,17 4 1,4 1-30,61 8 0,-67-16-541,0 0-1,-1-1 1,28-4-1,35-7-6681,-82 9 6630,43-8-3279,15-16-4550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5:1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63 3136,'-1'0'148,"0"-1"0,0 1-1,0-1 1,0 1 0,0-1 0,1 0 0,-1 1 0,0-1-1,0 0 1,1 0 0,-1 1 0,0-1 0,1 0 0,-1 0-1,0-1 1,1 1 145,0 0-1,0 0 1,1 0 0,-1 1-1,0-1 1,0 0 0,0 0-1,1 0 1,-1 0-1,0 1 1,1-1 0,-1 0-1,1 0 1,-1 1 0,1-1-1,-1 0 1,1 1-1,1-2 1,-1 0 423,1 0 0,-1 0 0,1 0 0,0 0 0,0 0 0,0 1 0,0-1 1,0 1-1,1 0 0,-1-1 0,0 1 0,1 0 0,-1 0 0,5-1 0,21-2 3402,17 5-3036,0-1-778,385-7-54,-349 14 126,-18-1-1416,-14-5-4599,-51 0 4758,-1 0 0,0 0 0,1 0 0,-1 1 0,1-1 0,0 1 0,-1-1-1,1 1 1,-3 3 0,1-2 44,-4 3-726,0 0 1,0-1-1,-13 6 1,-10 1-1489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5:5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7 2496,'-3'-6'698,"11"7"6401,-26-1-5238,1 1-1444,1 0 0,-1 2-1,1 0 1,0 1 0,-23 8-1,35-11-329,-6 3 55,1 0 1,-1 1-1,1 0 1,0 1-1,1-1 1,-15 14-1,20-16-105,0 0 1,0 0-1,0 0 0,0 1 1,1-1-1,0 1 0,0 0 0,0 0 1,0 0-1,0 0 0,-2 8 1,4-10-2,0 0 1,-1-1 0,1 1-1,0 0 1,0 0 0,0 0-1,0 0 1,0 0 0,0 0-1,1-1 1,-1 1 0,1 0-1,-1 0 1,1 0 0,0-1-1,-1 1 1,1 0-1,0-1 1,0 1 0,0 0-1,1-1 1,-1 0 0,0 1-1,0-1 1,1 0 0,-1 1-1,1-1 1,-1 0 0,1 0-1,1 1 1,1-1 53,0 1 0,0-1 1,0 0-1,0 0 0,0 0 0,0 0 0,0-1 0,0 1 0,0-1 0,0 0 1,0 0-1,0-1 0,0 1 0,0-1 0,5-1 0,6-3 165,0-1 0,23-11 0,-18 7-62,-16 8-178,1 0 4,1-1 0,-1 1 1,0-1-1,0 0 0,0-1 1,0 1-1,0-1 0,-1 0 1,4-5-1,-3 5-55,0-2 88,-1 0 0,1 0 1,6-13-1,-10 18-81,0 0 0,-1 0-1,1 0 1,-1 0 0,1 0 0,-1 0 0,0 0 0,1-1-1,-1 1 1,0 0 0,0 0 0,0 0 0,0 0 0,0 0-1,0-1 1,0 1 0,0 0 0,0 0 0,-1 0 0,1 0-1,0 0 1,-1 0 0,1 0 0,-1 0 0,1 0 0,-1 0-1,0 0 1,1 0 0,-1 0 0,0 0 0,0 0 0,1 0-1,-1 1 1,-1-2 0,2 2 11,-1 0-1,1-1 1,-1 1-1,1 0 1,-1 0-1,1 0 0,-1 0 1,1-1-1,-1 1 1,1 0-1,-1 0 1,1 0-1,-1 0 1,1 0-1,0 0 1,-1 0-1,1 0 1,-1 0-1,1 1 1,-1-1-1,1 0 1,-1 0-1,1 0 1,-1 0-1,1 1 1,0-1-1,-1 0 1,1 1-1,-1-1 1,1 0-1,0 1 1,-1-1-1,1 0 1,0 1-1,-1-1 1,1 1-1,-7 14 128,6-11-35,1 1 0,0-1 1,0 0-1,0 1 0,0-1 0,1 0 0,-1 0 1,1 1-1,1-1 0,-1 0 0,0 0 0,5 7 0,-3-3 36,1-1 0,0 0 0,1-1 0,-1 1 0,2-1 0,6 8-1,-10-12-58,1 0 0,0 0-1,-1 0 1,1-1-1,0 1 1,0 0-1,0-1 1,0 0-1,0 0 1,1 0 0,-1 0-1,0 0 1,6 0-1,2-1-1119,0 0 0,20-3 0,-18 2-1626,10 0-382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7:3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5152,'0'-12'2336,"5"7"-2048,-5 2 1472,5 6-1024,0-6 640,4 3-832,4 0 0,0 3-352,1 2-256,4 4 32,0 2 0,9 1 32,-4 4-448,4-1 256,9 5-2592,4 0 1536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5:1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20 4800,'-57'-8'2010,"32"6"8154,31 0-8611,45-6 3013,409 24-200,-355-8-4509,101 12-1382,-180-17-863,40 9-1,-57-9 665,0 0 1,-1 0 0,1 0-1,0 1 1,-1 1-1,0-1 1,14 11-1,-1 2-2558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5:19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24 473 4160,'-3'-4'442,"1"3"-149,0-1 1,0 0 0,0 0 0,1 0 0,-1 0-1,1 0 1,-1 0 0,1 0 0,0-1 0,0 1-1,0-1 1,-1-5 1397,7 5 603,55-25 1948,36-20-2399,-91 45-1822,0 1-1,0-1 1,0 1 0,0 0 0,1 0 0,-1 0-1,0 1 1,1 0 0,9-1 0,-15 2-15,1 1 1,-1-1 0,1 1-1,-1-1 1,0 1-1,1-1 1,-1 1 0,0-1-1,1 1 1,-1-1 0,0 1-1,0 0 1,1-1-1,-1 1 1,0 0 0,0-1-1,0 1 1,0 0-1,0 0 1,0 0 5,2 16 110,-1-1 0,-2 29 0,0-10-30,1 401 1770,7-295-1375,-1-49-318,6 63 46,-1-43 332,-3-55-159,-2-17-168,2-1 186,-8-38 495,1-2-852,0 1-1,0-1 1,0 0 0,-1 0-1,1 0 1,0 0 0,-1 0 0,1-1-1,0 1 1,-1 0 0,1 0-1,-1 0 1,0 0 0,1-3 0,5-26 123,-1-1 1,1-58 0,0 10-238,2 6 27,6-50 17,35-232-235,-5 156 74,-31 155 115,2 1-1,30-60 1,27-28-80,4-9-255,-45 84-73,-30 54 460,0 1 0,0-1 0,0 1 0,0 0 0,0-1 0,1 1 0,-1 0 0,0 0 0,1 0 0,-1 0 0,1 0 0,-1 0 0,1 0 1,0 0-1,-1 0 0,1 1 0,0-1 0,0 1 0,-1 0 0,1-1 0,0 1 0,2 0 0,6-1-16,-1 1 1,18 2-1,-26-2 35,135 25-13,-29-3-40,409 30 309,-399-44-376,256 1 146,-284-10 36,24-3 49,40 1 74,-43 8-347,259 18 572,-210 0-41,-70-15-117,42 0-283,-125-9-628,-19-5-8231,-7 5 2748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5:2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70 4384,'-3'-10'605,"1"-12"4544,2 35-3117,-2 23-929,-1-1-1,-9 36 0,2-9-286,-39 158 1875,22-114-1857,10-37-274,1-8-43,-9 76 1,24-109 164,1-27-351,1-6 218,17-55-250,52-201-293,-70 259-1,6-17 22,48-194-44,-12 44 134,-22 92-10,-13 56-32,12-29 0,-13 63 170,-2 12-131,-1 0 0,-1 1 0,-2 46 0,0 4 33,22 117 85,-21-182-262,0-8 53,-1 0 0,1 0 0,0 0-1,0 0 1,0 0 0,0 0 0,0 0 0,1 0-1,-1 0 1,4 4 0,-4-6-6,0 0 0,0 0 0,0-1 0,0 1-1,0 0 1,0 0 0,0-1 0,0 1 0,0-1 0,0 1 0,0-1 0,0 1 0,0-1-1,1 0 1,-1 0 0,0 1 0,0-1 0,0 0 0,1 0 0,-1 0 0,0 0-1,0 0 1,0-1 0,1 1 0,-1 0 0,0 0 0,0-1 0,0 1 0,2-1 0,14-8-39,0 1 1,0-2-1,-1 0 1,18-16-1,57-55-378,-91 81 401,22-24-36,-1-1 0,32-49 0,-23 31-84,-30 43 116,0 0 1,0-1 0,0 1-1,0 0 1,0 0-1,0 0 1,0 0-1,0 0 1,1 0-1,-1 0 1,0-1 0,0 1-1,0 0 1,0 0-1,0 0 1,0 0-1,0 0 1,0 0-1,0 0 1,0 0-1,1 0 1,-1 0 0,0 0-1,0 0 1,0 0-1,0 0 1,0 0-1,0 0 1,0 0-1,1 0 1,-1 0-1,0 0 1,0 0 0,0 0-1,0 0 1,0 0-1,0 0 1,0 0-1,1 0 1,-1 0-1,0 0 1,0 0 0,0 0-1,0 0 1,0 0-1,0 0 1,0 0-1,0 0 1,1 0-1,1 8-14,0 13 104,4 107 540,-2-53-28,0 272 494,-5-231-5556,1-121 3332,0 1 1,0 0 0,0-1 0,0 1 0,1-1-1,0 1 1,0 0 0,0 0 0,0-1-1,1 1 1,0 0 0,3-7 0,4 3-3174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5:25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3072,'5'3'17398,"0"2"-18263,-3 2 1064,1 0 1,-1 0-1,-1 0 1,1 0-1,-1 0 1,1 10-1,2 16 170,19 107 330,3-28-273,-27-107-304,1-4-81,0 0 0,0 0 0,0 0-1,0 0 1,0-1 0,0 1 0,0 0 0,1 0 0,-1 0 0,0 0-1,0-1 1,1 1 0,-1 0 0,0 0 0,1-1 0,-1 1-1,1 0 1,-1-1 0,2 2 0,-2 0 279,9-4 171,-5 0-411,0 0 0,-1-1 1,1 1-1,-1-1 0,1 0 0,-1 0 1,0 0-1,4-6 0,22-34 51,-15 21-30,20-26-171,2 2-1,2 2 0,78-72 1,-95 101-497,-9 7-1402,-1-1-3735,-8 19-1688,-5 12 2299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5:2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 5216,'-6'-5'8035,"5"5"-7783,-2 9 3469,2 25-2368,1-20 432,-6 110 1630,5-42-6713,10-85-3372,-8 3 5938,20-8-6297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5:2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4 364 3232,'-4'-7'10911,"15"2"-7783,-1-3-4250,1-1 1425,0 1 1,1 0 0,-1 1-1,2 0 1,-1 1 0,18-7-1,-6 5 18,-1 1 0,42-7 0,-64 14-292,0-1 0,0 1 0,0 0 0,0 0 0,1 0 0,-1-1 0,0 1 0,0 0 0,0 1 0,0-1 0,0 0 0,1 0 0,-1 0 0,0 1 0,0-1 0,0 1 0,0-1 0,0 1 0,0-1 0,0 1-1,0-1 1,0 1 0,0 0 0,0 0 0,-1 0 0,1-1 0,0 1 0,0 0 0,-1 0 0,1 0 0,0 0 0,-1 0 0,1 0 0,-1 0 0,1 0 0,-1 0 0,1 2 0,-1 3 110,1 1-1,-1-1 1,0 1 0,0-1-1,-2 11 1,1-2-24,0-5-34,0 1 0,1 0 0,1 0 0,0 0 0,4 21 0,-4-29-49,0 1 0,1 0 0,-1-1 0,1 1 0,0-1 0,0 0 0,0 0 0,0 1 0,0-1 0,1-1 0,-1 1 0,1 0 0,0 0-1,0-1 1,0 0 0,0 0 0,0 0 0,1 0 0,-1 0 0,6 2 0,3-1 52,0 0-1,0-1 1,1 0-1,-1-1 1,0-1-1,0 0 1,1 0-1,-1-1 1,0-1 0,0 0-1,0 0 1,0-2-1,0 1 1,20-10-1,-21 7-102,-1-1 0,0 1 1,-1-2-1,0 1 0,0-1 0,0-1 0,-1 1 0,0-1 0,-1-1 0,0 1 0,8-16 0,4-12-119,28-76 0,-27 60 284,-9 26 32,1 0 0,28-47-1,-35 66-93,-4 6-39,0 0-1,1 0 1,-1-1 0,1 1 0,-1 0-1,1 0 1,2-1 0,-3 2-35,0 1 1,-1 0-1,1-1 1,0 1-1,-1 0 1,1 0-1,0 0 1,-1 0 0,1-1-1,0 1 1,0 0-1,-1 0 1,1 0-1,0 0 1,-1 1-1,1-1 1,0 0-1,-1 0 1,1 0-1,0 1 1,-1-1-1,1 0 1,0 0 0,-1 1-1,1-1 1,0 1-1,-1-1 1,1 1-1,-1-1 1,1 1-1,6 7 50,0-1 0,-1 1 0,0 0 0,-1 0 0,1 1 0,-2 0-1,6 11 1,2 5 32,9 9 185,38 49 1,-40-58-214,-16-20-294,-32-16-16153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5:28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91 2912,'-1'-2'190,"1"0"-1,0 0 1,-1 1 0,1-1 0,0 0-1,0 0 1,0 0 0,0 0 0,0 0-1,1 0 1,-1 1 0,1-1 0,-1 0 0,1 0-1,-1 0 1,1 1 0,0-1 0,0 0-1,0 1 1,0-1 0,0 1 0,0-1-1,1 1 1,-1 0 0,0-1 0,1 1-1,-1 0 1,1 0 0,-1 0 0,11-11 8958,-11 15-6677,0 3-2376,13 89 1279,-12-68-1272,2-1 0,1 1 0,11 33 0,6 20 410,-17-67-335,12 25 227,-17-37-403,1-1 1,-1 0-1,0 1 0,1-1 1,-1 1-1,0-1 1,1 0-1,-1 0 0,0 1 1,1-1-1,-1 0 0,1 1 1,-1-1-1,1 0 1,-1 0-1,1 0 0,-1 0 1,1 1-1,0-1-2,-1 0 0,0 0 0,1 0 0,-1 0 0,1 0 0,-1 1 0,1-1 0,-1 0 0,0 0 0,1 0 0,-1 1 0,0-1 0,1 0 0,-1 1 0,0-1 0,1 0 0,-1 1 0,0-1 0,1 1 0,0 1 12,-1 0 0,1 0 0,-1 0 1,1 0-1,-1 0 0,0 0 0,0 1 0,0 2 1,0-4 2,0-1-1,0 0 1,0 1 0,0-1 0,0 0 0,0 1 0,0-1 0,0 0 0,0 1 0,0-1 0,0 0 0,1 0 0,-1 1 0,0-1 0,0 0 0,0 1 0,0-1-1,0 0 1,1 0 0,-1 1 0,0-1 0,0 0 0,1 0 0,-1 0 0,0 1 0,0-1 0,1 0 0,-1 0 0,0 0 0,1 1 0,10-3 463,9-9-53,-7-1-327,0-1 0,-1 0 0,0-1 0,-1-1 1,15-24-1,-6 10-8,20-28-279,2 2-1,74-75 1,-113 127-35,26-28-1858,-28 29 1213,1-1 0,0 1 0,0-1-1,-1 0 1,0 0 0,2-4 0,-12 11-6642,9-3 7434,-17 13-4764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5:29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10 4576,'-16'-9'1450,"16"9"-1361,0 0-1,0 0 0,0 0 0,0 0 1,0 0-1,-1 0 0,1 0 0,0 0 1,0 0-1,0 0 0,0 0 0,0 0 1,-1 0-1,1 0 0,0 0 0,0 0 1,0 0-1,0 0 0,0 0 0,-1 0 1,1 1-1,0-1 0,0 0 0,0 0 0,0 0 1,0 0-1,0 0 0,0 0 0,0 1 1,0-1-1,-1 0 0,1 0 0,0 0 1,0 0-1,0 0 0,0 1 0,0-1 1,0 0-1,0 0 0,0 0 0,0 1 1,-1 6 1996,-10 88 4736,1-40-4821,-11 48-373,8-49-2193,7-20-6153,3-26 3930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5:2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8 131 2144,'-7'-5'14148,"7"5"-13869,4-4-658,7-2 906,1-1 1,0 2 0,1 0-1,24-7 1,57-6 405,-32 7-563,212-40 888,-232 45-582,-38 6-600,-1 0-1,1 0 0,-1 0 1,1 0-1,-1 1 0,1-1 1,-1 1-1,1 0 0,3 2 1,-6-2-34,1 0 0,-1 0 0,0 0 1,0 0-1,0 0 0,0 0 1,0 0-1,0 1 0,0-1 0,0 0 1,0 1-1,-1-1 0,1 1 1,0-1-1,-1 1 0,1 2 1,5 28 245,-5-21-282,-1-5-60,1-1 1,-1 0 0,-1 1-1,-1 9 1,0 12-7434,2-14 4655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5:31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333 117 3552,'-2'-5'1093,"4"10"3158,8-6-1803,0-2-1510,-5 2-607,0-1 1,-1 1 0,1-1-1,-1 0 1,1 0 0,-1-1 0,0 1-1,0-1 1,0 0 0,4-3-1,-7 4-216,1 1 0,-1 0 0,0-1 0,1 1 0,-1-1 0,0 1 0,0-1 0,0 1 0,0-1 0,0 0 0,-1 1 0,1-1 0,0 0 0,-1 0 0,0 0 0,1 0-1,-1 1 1,0-1 0,0 0 0,0 0 0,0 0 0,0 0 0,0 0 0,0 0 0,-1 1 0,0-4 0,0 3-33,-1 0 0,1 1 0,0-1 0,-1 1 0,1-1-1,-1 1 1,0-1 0,1 1 0,-1 0 0,0 0 0,0 0 0,1 0 0,-5-2 0,-28-7 94,21 8-130,1 0 1,-1 1 0,0 1 0,0 0-1,0 0 1,-21 5 0,-75 23 308,98-25-312,-3 2-13,1 0 0,-23 11 0,30-13-37,0 1 1,1 0-1,-1 0 1,0 0-1,1 1 0,0 0 1,-7 8-1,11-12 16,0 0 0,1 0 0,-1-1 0,0 1 1,1 0-1,-1 0 0,1 0 1,-1 0-1,1 0 0,-1 0 1,1 0-1,0 0 0,-1 0 1,1 0-1,0 0 0,0 0 1,0 0-1,0 2 0,0-3 119,8 7 171,-5-6-258,-1 0-1,1 0 1,-1-1-1,1 1 1,0-1 0,-1 1-1,1-1 1,4 0 0,7 1 36,113 8 93,23 3-175,-108-8 145,53 14 0,-83-15-110,1 1 0,-1 0 0,0 1 0,0 0 0,-1 1-1,1 0 1,-1 1 0,16 13 0,-25-18 5,0 0 0,0 0 0,-1 0 0,1-1 0,-1 2 0,1-1 0,-1 0 0,0 0 0,0 0 0,0 0 0,0 1 0,0-1 0,0 1 0,-1-1 0,2 4 0,-2-4-15,0-1 0,0 1 1,0-1-1,-1 1 0,1-1 1,0 1-1,0-1 0,-1 1 1,1-1-1,-1 1 0,1-1 1,-1 0-1,0 1 0,0-1 1,1 0-1,-1 0 0,0 1 1,0-1-1,0 0 0,0 0 1,-1 0-1,1 0 0,0 0 1,0 0-1,-2 0 0,-13 9 364,13-7-333,-1-1 1,0 1 0,0-1 0,0 0 0,0 0 0,-8 2 0,-14 1 19,0-1 0,-1-1 0,1-2 0,-43-2 0,-107-18 368,146 15-358,-10-2-1132,-51 0 0,90 6 1018,1 0 0,-1 0 0,0 0-1,1 0 1,-1 1 0,0-1 0,0 0-1,1 0 1,-1 1 0,0-1 0,1 1-1,-1-1 1,1 0 0,-2 2 0,1-2-6,0 1 1,0 0 0,0 0 0,0-1 0,0 1 0,0-1-1,0 1 1,0-1 0,0 0 0,-1 1 0,1-1 0,0 0-1,0 0 1,0 0 0,-2 1 0,2-1-85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7:4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97 2976,'-9'-8'7012,"-13"-1"-3790,6 2-1947,15 6-1188,-1 1-1,1-1 1,-1 1 0,1-1-1,-1 1 1,1 0 0,-1 0-1,0 0 1,1 0-1,-1 0 1,1 0 0,-1 0-1,0 0 1,-1 1 0,-11 0 208,4 0-105,0 1 1,0 0-1,0 0 1,0 1-1,-16 7 1,14-5-119,6-3-64,-1 1-1,1 0 0,-8 5 0,12-7-2,1 0-1,-1 1 1,1-1-1,-1 0 1,1 1 0,-1-1-1,1 1 1,0-1-1,-1 1 1,1 0-1,0-1 1,0 1-1,0 0 1,0 0-1,0 2 1,1-3 5,0 0 0,0 0 1,0 0-1,0 0 0,0 0 1,0 0-1,0 0 0,1-1 1,-1 1-1,0 0 0,1 0 1,-1 0-1,0 0 0,1 0 0,-1-1 1,1 1-1,-1 0 0,1-1 1,0 1-1,-1 0 0,1-1 1,0 1-1,-1 0 0,1-1 1,0 1-1,0-1 0,0 0 1,-1 1-1,1-1 0,0 0 0,0 1 1,0-1-1,0 0 0,1 0 1,3 2 89,0-1 1,0 0 0,1 0-1,8 0 1,-2-2 13,-1 1 1,1-1-1,-1-1 1,0 0-1,0-1 1,0 0-1,0-1 0,0 0 1,-1 0-1,1-1 1,-1-1-1,10-6 1,-18 10-81,0 0 1,0 0 0,0 0-1,0 0 1,0 0 0,0-1-1,-1 1 1,1-1 0,-1 1-1,0-1 1,0 1 0,0-1-1,0 0 1,0 1 0,0-1-1,-1 0 1,1 0 0,-1 0-1,0 1 1,0-1 0,0 0-1,0 0 1,0 0 0,-1 0-1,0 1 1,1-1 0,-1 0-1,0 0 1,-1-2 0,1 3-58,0 1 1,0-1-1,0 1 1,0-1 0,0 1-1,0 0 1,-1 0-1,1-1 1,0 1 0,-1 0-1,1 0 1,-1 0-1,1 0 1,-1 1-1,1-1 1,-1 0 0,0 1-1,1-1 1,-1 1-1,0-1 1,1 1-1,-1 0 1,0 0 0,0 0-1,1 0 1,-1 0-1,-3 0 1,-1 1-17,-1-1 0,1 1 0,0 1 0,-1-1 0,1 1-1,-8 3 1,8-2 49,1-1 0,0 1-1,0 0 1,1 0 0,-1 0 0,1 1-1,-1 0 1,1-1 0,0 2-1,-5 6 1,8-10 2,1-1 1,-1 1-1,1 0 1,0-1-1,-1 1 1,1 0-1,0 0 1,-1-1-1,1 1 0,0 0 1,0 0-1,0 0 1,0-1-1,0 1 1,0 0-1,0 0 1,0 0-1,0-1 0,0 1 1,0 0-1,0 0 1,1-1-1,-1 1 1,1 1-1,0-1 16,0 0 1,0 1-1,0-1 1,0 0-1,0 0 1,0 1-1,0-1 0,1 0 1,-1 0-1,1-1 1,1 2-1,0 0 66,1 0 0,0-1-1,-1 0 1,1 1 0,0-1-1,0-1 1,0 1 0,0 0 0,6-1-1,-5-1-22,-1 0 0,1 0-1,0 0 1,-1-1-1,1 1 1,-1-1 0,0 0-1,1-1 1,-1 1-1,0-1 1,0 0 0,-1 0-1,7-6 1,-8 7-61,0 0 0,0 0 0,-1 0 0,1 0 0,-1-1 0,1 1 0,-1-1 0,0 1 0,0-1 0,0 1 0,0-1 0,0 0 0,-1 1 0,1-1 0,-1 0-1,0 0 1,0 0 0,0 1 0,0-1 0,0 0 0,0 0 0,-1 1 0,0-1 0,1 0 0,-3-3 0,3 5-31,0 0 0,-1 0-1,0 0 1,1 0 0,-1 0 0,1 0-1,-1 0 1,0 1 0,0-1-1,1 0 1,-1 0 0,0 1-1,0-1 1,0 1 0,0-1 0,0 0-1,0 1 1,0 0 0,-1-1-1,-1 0-22,1 1 0,0 0-1,-1-1 1,1 1 0,0 0-1,-1 1 1,1-1-1,-4 1 1,-3 1-113,0 1 0,1 0-1,-13 7 1,19-9 123,-5 2 43,0 1-1,0 0 0,1 0 1,-1 0-1,1 1 0,0 0 0,0 0 1,-8 9-1,13-13 10,0 0-1,1 0 1,-1 0-1,0 0 1,1 1 0,-1-1-1,1 0 1,-1 1-1,1-1 1,-1 0-1,1 1 1,0-1 0,0 1-1,0-1 1,0 0-1,0 1 1,0-1 0,0 1-1,0-1 1,1 0-1,-1 1 1,0-1-1,1 0 1,-1 1 0,1-1-1,0 0 1,-1 1-1,1-1 1,0 0 0,0 0-1,-1 0 1,1 0-1,0 0 1,0 0-1,0 0 1,1 0 0,0 1-1,2 1 88,0-1-1,0 1 0,0-1 1,0 0-1,0 0 0,1 0 1,-1-1-1,1 1 1,6 0-1,-5-1-18,-1-1-1,1 0 1,0 0 0,-1-1 0,1 0-1,-1 0 1,1 0 0,-1-1-1,1 1 1,-1-1 0,0-1 0,6-2-1,-9 4-63,1 0-1,-1-1 1,0 1 0,0-1-1,0 1 1,1-1-1,-1 0 1,-1 0-1,1 0 1,0 0-1,0 0 1,-1 0-1,1 0 1,-1-1 0,0 1-1,0 0 1,0-1-1,0 1 1,0-1-1,0 1 1,-1-1-1,1 0 1,-1 1-1,0-1 1,0-5 0,0 6-57,0 1 0,0-1 0,-1 1 0,1-1 0,-1 0 0,0 1 0,1-1 0,-1 1 0,0 0 0,0-1 0,0 1 0,0 0 0,0-1 0,0 1 0,0 0 0,0 0 0,-1 0 0,1 0 0,0 0 0,-1 0 0,1 0 0,-1 1 0,1-1 1,-1 0-1,1 1 0,-1-1 0,1 1 0,-1 0 0,1-1 0,-4 1 0,0 0-95,-1-1 0,0 2 0,0-1 0,1 0 1,-1 1-1,0 0 0,-10 4 0,6-2 116,1 1 0,-1 1 0,1-1 0,-1 2 0,1-1 0,-9 9 0,14-12 33,1 1 0,0 0 0,0 1 0,0-1 0,1 0-1,-1 1 1,1 0 0,-2 4 0,3-6-1,0 0-1,0 1 1,0-1-1,1 1 1,-1-1 0,1 1-1,-1-1 1,1 1-1,0 0 1,0-1 0,0 1-1,1-1 1,-1 1-1,2 4 1,0-2 25,0 0 0,0 1 0,1-1-1,-1 0 1,1-1 0,1 1 0,-1 0 0,1-1 0,-1 0-1,1 0 1,0 0 0,6 4 0,-6-5 15,0 0 1,0-1-1,0 1 1,0-1 0,0 0-1,0 0 1,1-1-1,-1 1 1,1-1-1,0 0 1,-1 0-1,1-1 1,0 1-1,-1-1 1,6 0-1,-4-1-1,1 0 0,-1-1 0,0 0 0,0 0-1,0 0 1,0 0 0,-1-1 0,1 0 0,-1-1 0,1 1 0,-1-1-1,0 0 1,8-8 0,-10 9-52,0-1 0,0 0 0,0 1 0,0-1 0,-1 0 0,1-1 0,-1 1 0,0 0 0,0-1 0,-1 1 0,1-1 0,-1 1 0,0-1 0,0 0 0,-1 1 0,1-1 0,-1 0 0,0 0 0,-1-5 0,1 8-46,0 1-1,-1-1 1,1 1 0,0-1-1,-1 1 1,1-1-1,-1 1 1,0 0 0,1-1-1,-1 1 1,0 0-1,0-1 1,0 1-1,0 0 1,0 0 0,0 0-1,0-1 1,0 1-1,0 1 1,-1-1 0,1 0-1,-2-1 1,0 1-2,1 1 0,0-1 0,-1 1 0,1-1 0,0 1 0,-1 0 0,1 0 0,-1 0 0,1 0 0,0 1 0,-1-1 1,1 1-1,-3 0 0,0 1 38,-1-1 0,1 2 0,0-1 1,0 0-1,0 1 0,1 0 0,-1 0 1,1 1-1,-1-1 0,1 1 0,-7 8 1,10-11 22,0 0 0,1 1 0,-1-1 0,0 0 0,1 0 0,-1 1 0,1-1 1,0 1-1,-1-1 0,1 0 0,0 1 0,0-1 0,0 1 0,0-1 0,0 1 1,0-1-1,0 0 0,0 1 0,1-1 0,-1 1 0,0-1 0,1 0 0,-1 1 1,1-1-1,0 0 0,-1 0 0,1 1 0,0-1 0,0 0 0,0 0 0,0 0 0,0 0 1,0 0-1,0 0 0,0 0 0,0 0 0,0 0 0,1-1 0,1 2 0,-2-2-175,0 1-1,1-1 1,-1 0-1,0 0 0,1 0 1,-1 1-1,0-1 1,1 0-1,-1-1 0,0 1 1,1 0-1,-1 0 1,0 0-1,1-1 0,-1 1 1,0-1-1,2 0 1,15-10-8755,-9 10 4619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5:32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41 5152,'0'-1'36,"0"0"192,-1-1 1,1 0 0,0 0-1,0 0 1,0 0 0,1 0-1,-1 0 1,0 0-1,1 0 1,-1 0 0,1 1-1,0-1 1,-1 0 0,1 0-1,0 1 1,0-1-1,0 0 1,0 1 0,1-1-1,7-1 6630,-9 3-6692,5 9 1626,0 14-865,-4-7-711,-2 0 0,0-1-1,-1 1 1,0-1 0,-1 1 0,-1-1-1,0 0 1,-9 19 0,0-8-3754,3-11-2700,5-10 3785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5:33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40 7808,'-10'-28'2880,"6"20"-2240,-1 4-160,14 4-5088,1 0 2880,-2 4 1024,2 4-1152,-2 4 1056,-3 13-416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5:33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7296,'0'0'125,"-1"1"-1,0-1 1,0 0 0,1 1 0,-1-1-1,0 1 1,1-1 0,-1 1 0,0 0-1,1-1 1,-1 1 0,1-1-1,-1 1 1,1 0 0,-1 0 0,1-1-1,-1 1 1,1 0 0,0 0 0,-1-1-1,1 1 1,0 0 0,0 0 0,0 0-1,-1 0 1,1-1 0,0 1 0,0 1-1,-1 32 1587,0 9 2358,-6 44 0,6-83-3887,1 0 1,-1-1-1,1 1 0,0 0 1,0 0-1,1 0 0,-1 0 0,1-1 1,0 1-1,1 5 0,-1-8-160,-1-1-1,0 0 0,1 0 0,-1 0 1,1 1-1,-1-1 0,0 0 1,1 0-1,-1 0 0,1 0 0,-1 0 1,0 0-1,1 0 0,-1 0 1,1 0-1,-1 0 0,1 0 0,-1 0 1,0 0-1,1 0 0,-1 0 1,1 0-1,-1 0 0,1 0 0,-1-1 1,0 1-1,1 0 0,11-6-67,88-69-1014,-57 41 1048,-23 18 73,-7 5 194,1 1 1,0 1-1,15-9 0,-28 18-209,0-1 0,1 1 0,-1 0 0,0 0 0,0 0 0,0 0 0,1 0 0,-1 0 0,0 0 0,0 0 0,0 0 0,1 1 0,-1-1 0,0 0 1,0 1-1,0-1 0,0 1 0,0 0 0,0-1 0,0 1 0,0 0 0,0-1 0,0 1 0,0 0 0,0 0 0,0 0 0,0 1 0,6 6 110,0 0 0,6 11 1,-3-5 53,2 2-890,12 21 0,-22-35-48,0 1 0,0-1 0,0 0 0,0 0-1,0 0 1,0 0 0,1-1 0,-1 1 0,1-1 0,-1 1 0,1-1-1,0 0 1,0 0 0,5 2 0,8 0-3933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5:34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15 8640,'-4'-15'7913,"3"16"-7772,1-1 1,0 0-1,0 0 1,0 0-1,0 1 1,0-1-1,0 0 1,0 0-1,0 1 0,-12 16 586,-2-1-1,-17 17 0,17-19-476,1 0 0,1 1 0,-17 26 0,2 11 111,2 1 1,2 1-1,-17 66 0,17-30-3,21-80-286,1 0 1,0 0-1,0 1 0,1-1 1,0 0-1,4 19 0,-3-24-26,0-1 0,1 1 0,-1-1 0,1 1 0,0-1 0,0 0 0,0 0 0,1 0 0,0 0 1,-1-1-1,1 1 0,1 0 0,-1-1 0,5 4 0,-2-3 10,-1-1 1,1 0 0,-1 0-1,1 0 1,0 0 0,0-1-1,0 0 1,1-1 0,8 2-1,2-1 28,-1-2-1,0 0 1,0 0-1,0-1 1,0-2-1,0 1 1,24-8 0,-30 7-63,-1-1 1,0 1 0,1-1 0,-2-1 0,1 0 0,0 0 0,-1-1 0,14-12 0,-13 9-3,0-1 1,-1 0 0,0-1 0,0 0 0,-1 0 0,8-18 0,59-153 383,-51 123-278,-22 56-132,10-23 144,-2-1 0,-1 0 0,7-37 0,-14 55-107,0 1-1,-1-1 0,0 0 1,0 1-1,-1-1 0,-2-13 1,1 17-63,1 0 1,-1 1-1,0-1 1,0 0-1,0 1 1,-1-1 0,0 1-1,1-1 1,-2 1-1,1 0 1,0 0-1,-5-3 1,6 5-36,-1 0 1,0 0-1,0 0 0,0 0 1,0 1-1,0-1 0,-1 1 1,1 0-1,0 0 0,-1 0 1,1 0-1,-1 0 1,1 1-1,0 0 0,-1-1 1,0 1-1,1 1 0,-1-1 1,1 0-1,-5 2 0,-5 2-885,0 0-1,0 0 0,-22 13 0,26-13 62,4-1-8,-1-1 0,1 2-1,0-1 1,0 0 0,0 1 0,-9 9-1,11-10 183,1 0-1,0 0 0,-1 1 0,1-1 0,0 1 0,1 0 1,-1-1-1,1 1 0,-1 0 0,1 0 0,0 5 0,-4 16-2491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5:3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8 8128,'-1'-4'990,"-1"0"862,1 17-1041,0 1-639,-11 79 3427,-18 99 1597,10-51-3870,-56 213 21,40-200-4353,28-105-387,7-35 327,-1-1 0,-6 21 0,0-19-1526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5:38.9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2 426 5408,'-2'0'1335,"3"4"-341,9 10 408,-6-8-697,1-1 1,-1 0-1,1-1 1,6 6-1,-7-8-413,0 0 0,1-1 0,-1 1 0,1-1 0,-1 0 0,1 0-1,0 0 1,-1 0 0,1-1 0,0 0 0,-1 0 0,1 0 0,9-2 0,6-2 796,35-12 0,-46 14-860,20-8 328,0-1 1,0-1-1,-2-1 1,31-20 0,-42 22-407,-1 0 0,0 0 0,0-2 0,-2 0 0,1 0 0,-2-2 0,0 1 0,11-19 0,-8 6 50,-1-1-1,17-52 1,-19 48-30,24-50 0,-35 83-174,-1-1 1,1 1 0,-1-1 0,1 1 0,-1-1 0,1 1 0,-1 0-1,0-1 1,1 1 0,-1-1 0,0 1 0,0 0 0,1-1-1,-1 1 1,0 0 0,0 0 0,0-1 0,0 1 0,0 0 0,5 23-57,1 24 130,-2 0 0,-4 53-1,-1-69 31,-2-1 0,-2 1 0,0-1 0,-14 40 0,18-69-91,0 0-1,0 1 1,1-1 0,-2 0-1,1 0 1,0 0-1,0 0 1,-1 0 0,1 0-1,-1 0 1,1-1 0,-1 1-1,0 0 1,0-1-1,0 1 1,0-1 0,0 0-1,0 0 1,0 0-1,-4 2 1,3-3 33,0 1 0,-1-1 0,1 1 0,0-1 0,-1 0 0,1 0 0,0 0 0,0-1 0,-1 1 0,1-1 0,0 0 0,0 0 0,0 0 0,-6-3 0,-6-3-43,0-1-1,-18-13 1,29 18-12,0 0 0,0 0 0,0-1 1,1 1-1,-1-1 0,1 0 0,0 0 0,0 0 1,1 0-1,-1-1 0,1 1 0,-2-6 0,3 9 4,1 1-1,0-1 1,0 1-1,0-1 1,0 1-1,0-1 1,0 0-1,0 1 1,0-1-1,0 1 0,0-1 1,1 1-1,-1-1 1,0 1-1,0-1 1,0 1-1,1-1 1,-1 1-1,0-1 1,1 1-1,-1-1 1,0 1-1,1 0 1,-1-1-1,0 1 1,1-1-1,-1 1 1,1 0-1,-1 0 0,1-1 1,-1 1-1,1 0 1,-1 0-1,1-1 1,-1 1-1,1 0 1,-1 0-1,1 0 1,-1 0-1,1 0 1,-1 0-1,1 0 1,0 0-1,0 0 1,28 0-62,-28 0 74,41 5-4,-21-2 18,23 0-1,-28-3 104,-2 1-130,0-1 0,0-1 0,0-1 0,23-4 0,-9-2 115,110-35-13,-114 34 60,-1-2-1,36-21 1,-47 25-49,-1-1-1,-1-1 1,1 1-1,-1-2 1,-1 0 0,15-18-1,-14 12-140,0 0-1,-1 0 0,11-28 1,-8 30-85,-20 28-44,1 0 0,1 1 0,0 0-1,1 0 1,-5 26 0,9-37 168,-3 8 24,1 0-1,1 1 0,0-1 0,1 1 0,0-1 1,1 21-1,0-31 0,1 0 1,-1 0-1,1 0 1,-1 0-1,1 0 1,0-1-1,0 1 1,0 0-1,0 0 0,0-1 1,0 1-1,0 0 1,1-1-1,-1 1 1,0-1-1,1 0 1,0 1-1,-1-1 1,3 2-1,0-2 9,-1 0-1,0 1 1,0-1 0,1-1-1,-1 1 1,1 0-1,-1-1 1,1 0 0,-1 0-1,6 0 1,4-2 18,1 0 0,0-1 1,-1 0-1,19-8 0,-16 4-54,-1 0-1,0 0 1,0-1 0,18-15 0,-9 8 33,16-15 63,-40 30-96,0 0 0,0 0 0,0 0 0,1 0 0,-1 0 0,0 0 0,0 0 0,0 0 1,0 0-1,0 0 0,0-1 0,0 1 0,1 0 0,-1 0 0,0 0 0,0 0 0,0 0 1,0 0-1,0 0 0,1 0 0,-1 0 0,0 0 0,0 0 0,0 0 0,0 0 0,0 0 1,1 0-1,-1 0 0,0 0 0,0 0 0,0 1 0,0-1 0,0 0 0,0 0 0,1 0 1,-1 0-1,0 0 0,0 0 0,0 0 0,0 0 0,0 0 0,0 0 0,0 1 1,0-1-1,0 0 0,1 0 0,-1 0 0,2 12-35,-1 19 120,-2-23-46,1 39 55,1-47-86,-1 0 1,0 0 0,0 0-1,1 1 1,-1-1 0,0 0-1,0 0 1,1 0 0,-1 0 0,0 0-1,1 0 1,-1 0 0,0 0-1,0 0 1,1 0 0,-1 0-1,0 0 1,1 0 0,-1 0 0,0 0-1,1 0 1,-1 0 0,0 0-1,0 0 1,1 0 0,-1 0-1,0 0 1,1-1 0,9-2 69,28-23 72,-18 12-154,42-22 0,-47 29-42,-1 1-1,1 1 1,28-8 0,-42 13 50,-1 0 0,1 0 0,0 0 0,-1 0 0,1 0 0,0 0 0,-1 0 0,1 0 0,-1 1 0,1-1 1,0 0-1,-1 0 0,1 1 0,-1-1 0,1 0 0,0 1 0,-1-1 0,1 0 0,-1 1 0,1-1 0,-1 1 0,0-1 1,1 1-1,-1-1 0,1 1 0,-1-1 0,0 1 0,1-1 0,-1 1 0,0 0 0,0-1 0,1 1 0,-1-1 1,0 1-1,0 0 0,0-1 0,0 1 0,0 1 0,0 31-76,0-23 54,0-7 41,0-1-1,0 0 0,0 1 1,0-1-1,1 0 1,-1 0-1,1 0 1,-1 1-1,1-1 0,0 0 1,1 2-1,-1-3-9,0 0-1,-1 0 0,1 0 0,0 0 1,0-1-1,0 1 0,0 0 1,0 0-1,0-1 0,0 1 0,0-1 1,1 1-1,-1-1 0,0 0 1,0 1-1,0-1 0,1 0 0,-1 0 1,0 0-1,0 0 0,3 0 1,15 0 2,1-2 1,-1 0 0,0-2-1,33-9 1,71-33 71,-70 25-88,46-22 116,-88 40-156,-12 9-95,-3 6 179,-1 1 54,-10 20 0,11-27-75,1 1 1,0-1-1,0 1 0,1 0 0,-1 0 0,1 0 1,1 0-1,0 0 0,0 0 0,0 15 1,1-21-5,0 1 0,0 0 0,0-1 0,1 1 1,-1-1-1,1 1 0,-1 0 0,1-1 1,0 1-1,0-1 0,-1 1 0,1-1 1,0 0-1,0 1 0,0-1 0,1 0 1,-1 0-1,0 0 0,0 0 0,1 0 1,-1 0-1,0 0 0,1 0 0,-1 0 1,1-1-1,-1 1 0,1 0 0,0-1 1,-1 0-1,1 1 0,0-1 0,-1 0 1,1 0-1,0 0 0,-1 0 0,1 0 1,0 0-1,1-1 0,8 0-9,0-2-1,0 1 1,-1-2-1,17-6 1,-18 7 70,29-12 66,-1-2-1,53-31 1,-75 39-139,-2-1-1,1 0 1,-1-1-1,-1 0 1,0-1-1,0 0 1,-1-1 0,16-26-1,-25 36-8,-1 1 0,0-1 0,1 0-1,-1 1 1,-1-1 0,1 0 0,1-6-1,-2 9 6,0-1-1,0 1 1,0-1-1,0 1 0,0 0 1,0-1-1,0 1 1,0-1-1,0 1 0,0-1 1,-1 1-1,1-1 1,0 1-1,0-1 0,0 1 1,-1-1-1,1 1 1,0 0-1,0-1 0,-1 1 1,1 0-1,0-1 0,-1 1 1,1 0-1,0-1 1,-1 1-1,1 0 0,-1-1 1,1 1-1,-1 0 1,1 0-1,0 0 0,-1-1 1,1 1-1,-1 0 1,1 0-1,-1 0 0,1 0 1,-1 0-1,1 0 1,-1 0-1,1 0 0,-1 0 1,1 0-1,-1 0 0,1 0 1,-1 0-1,1 1 1,0-1-1,-1 0 0,0 1 1,-6 1-12,1 1 1,-1 0 0,1 0-1,0 0 1,0 1 0,0 0-1,-10 9 1,7-4 45,-1 0-1,1 1 1,-10 13 0,14-16 33,1-1 0,0 1 0,0 0 0,0 0 0,1 1 0,-4 11 0,6-16-52,1 0 0,-1 0 0,1 0-1,0 1 1,0-1 0,0 0 0,0 0 0,1 1 0,-1-1 0,1 0-1,0 0 1,0 0 0,0 0 0,0 0 0,0 0 0,1 0-1,-1 0 1,4 4 0,0-1-17,0 0 0,0-1-1,1 0 1,-1 0 0,1 0 0,0 0-1,1-1 1,-1 0 0,10 4 0,5 1-10,39 12-1,-45-17-668,0-1-1,0-1 1,0 0-1,0-1 0,1-1 1,-1 0-1,17-3 0,-29 3 179,0 0-1,0-1 0,0 0 0,0 1 1,0-1-1,0 0 0,0-1 1,0 1-1,0 0 0,0-1 0,-1 0 1,1 1-1,-1-1 0,1 0 1,-1 0-1,0-1 0,1 1 0,-1 0 1,0-1-1,-1 1 0,3-4 1,9-16-2680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5:39.3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170 128 9312,'-98'-36'3424,"75"29"-2656,-4-10-192,19 12-672,-2 2-64,7-5-512,6-7 384,10 2-2272,19 1 1440,31 0-4032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5:43.4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269 60 2496,'0'-1'69,"0"1"1,-1-1 0,1 0-1,1 1 1,-1-1-1,0 1 1,0-1-1,0 1 1,0-1-1,0 1 1,0-1-1,1 1 1,-1-1 0,0 1-1,0-1 1,1 1-1,-1-1 1,0 1-1,1-1 1,-1 1-1,1 0 1,-1-1 0,0 1-1,1 0 1,-1-1-1,1 1 1,-1 0-1,1-1 1,-1 1-1,1 0 1,-1 0-1,1 0 1,-1 0 0,1-1-1,-1 1 1,1 0-1,0 0 1,-1 0-1,2 0 1,7-2 4373,-8 2-4377,-1 0 1,0 0 0,1 0-1,-1 0 1,0 0-1,1 1 1,-1-1 0,0 0-1,1 0 1,-1 0 0,0 0-1,1 1 1,-1-1-1,0 0 1,1 0 0,-1 0-1,0 1 1,0-1 0,1 0-1,-1 1 1,0-1 0,0 0-1,0 0 1,1 1-1,-1-1 1,0 1 0,-2 29 899,-1 0 0,-14 58 0,12-62-627,-11 34 287,-3-1 1,-39 83-1,-6 18 503,-49 242 1137,110-386-1782,3-16-467,0 0 1,0 0 0,0-1 0,0 1 0,0 0 0,0 0 0,0 0 0,1 0 0,-1 0-1,0 0 1,0 0 0,0 0 0,0 0 0,0 0 0,0 0 0,0 0 0,0 0 0,0 0-1,0 0 1,0 0 0,0 0 0,0 0 0,0 0 0,0 0 0,0 0 0,0 0-1,0 0 1,1 0 0,-1 0 0,0 0 0,0 0 0,0 0 0,0 0 0,0 0 0,0 0-1,0 0 1,0 0 0,0 0 0,0 0 0,0 0 0,0 0 0,0 0 0,0 1 0,0-1-1,0 0 1,0 0 0,0 0 0,0 0 0,0 0 0,0 0 0,0 0 0,0 0 0,13-24 1019,-11 20-1191,39-88 483,-18 41-277,1 1 0,32-49 0,-30 57 2,-1-1-1,-3-1 0,-1-1 1,-2-1-1,-3-1 0,20-89 1,15-123 1183,-48 240-1075,-1 1-1,1-21 1,2 71-364,8 154 214,-3-86 130,-7-57-40,1-1-1,3 1 0,1-1 1,15 43-1,-23-84-74,0 0 1,1 0-1,-1 0 1,0 0-1,1 0 1,-1 0-1,1 0 1,0 0-1,-1 0 1,1 0-1,0 0 1,0 0-1,-1-1 1,1 1-1,0 0 1,0 0-1,0-1 1,1 2-1,-1-2-2,0 0 0,0 0-1,0 0 1,-1 0-1,1 0 1,0 0-1,0 0 1,0 0-1,-1 0 1,1-1-1,0 1 1,0 0 0,-1 0-1,1-1 1,0 1-1,0 0 1,-1-1-1,1 1 1,1-2-1,3-2 70,0-1-1,0-1 1,-1 1-1,8-11 1,-6 7-178,6-8 163,-1 0-1,-1-1 0,14-31 1,16-62 46,-20 53-110,-2 9-90,3 1 0,51-90 1,-64 123 57,-7 12-33,0 1 0,0 0 0,0-1 0,0 1 0,0 0-1,1 0 1,-1 0 0,1 0 0,2-3 0,1 18-435,1 3 483,-2 1 0,0 0 0,-1 0 0,-1 0 0,-1 0 0,0 20 0,1 7 43,2 28-15,23 255 561,-22-258-429,-4 79 0,-2-69-2426,-2-93-4052,0 3 4123,-1-22-7008,1 23 5109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5:44.4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50 1728,'2'-16'14085,"18"3"-10888,3-1-3008,-21 12-147,1 1 0,0 1 0,-1-1 0,1 0 1,0 1-1,0-1 0,-1 1 0,1 0 0,0 0 0,0 0 0,4 1 0,-6-1-24,1 1 1,-1-1 0,1 1-1,-1-1 1,0 1 0,1 0-1,-1 0 1,0 0 0,1 0-1,-1 0 1,0 0 0,0 0-1,0 0 1,0 0-1,0 0 1,0 1 0,0-1-1,0 0 1,-1 1 0,1-1-1,0 1 1,0 1 0,0 4 42,0 0-1,0-1 1,-1 1 0,0 0 0,0 0 0,0 0 0,-1-1-1,0 1 1,-4 11 0,-1 16 275,-3 47 376,2 156 0,16-157 40,-10-79-729,1-1 0,0 1 1,0 0-1,1 0 1,-1 0-1,0 0 0,0 0 1,0 0-1,1 0 0,-1 0 1,0-1-1,1 1 1,-1 0-1,1 0 0,-1 0 1,1-1-1,-1 1 0,1 0 1,-1-1-1,1 1 1,0 0-1,-1-1 0,1 1 1,0-1-1,0 1 0,-1-1 1,1 1-1,0-1 1,0 0-1,0 1 0,0-1 1,0 0-1,0 0 0,-1 1 1,1-1-1,0 0 1,0 0-1,0 0 0,0 0 1,0 0-1,0 0 1,0-1-1,0 1 0,0 0 1,1-1-1,1 0 50,1-1 1,-1 1-1,1-1 1,-1 0-1,0-1 0,0 1 1,0 0-1,0-1 0,0 0 1,3-4-1,11-16 88,-1-1 0,14-30 0,-3 6-153,90-133 211,-32 52-22,-83 125-171,2-3-90,1 0 0,0 0 0,0 1 0,8-9 1,-6 6 208,-7 8-137,1 0 1,-1 0-1,0 1 0,1-1 0,-1 0 0,0 1 0,1-1 0,-1 0 0,1 1 0,-1-1 1,1 1-1,0-1 0,-1 1 0,1-1 0,-1 1 0,1-1 0,0 1 0,-1 0 0,1-1 0,0 1 1,0 0-1,-1-1 0,1 1 0,0 0 0,0 0 0,-1 0 0,1 0 0,0 0 0,0 0 0,0 0 1,-1 0-1,1 0 0,1 0 0,5 3 50,0 0 1,0 1-1,8 4 1,7 5 59,63 34 277,-82-47-571,-1 1 1,1 0-1,-1-1 1,1 0-1,-1 1 1,1-1-1,-1 0 1,1 0 0,4-1-1,21-5-8267,-12 1 4401,10-5-2875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5:45.1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79 5472,'-2'-2'773,"-4"-3"7,4 0 3597,20 5-163,22-8-327,-33 8-3566,-3 0-138,-1 0 0,1 0 0,-1 0 1,1 0-1,-1-1 0,1 0 1,6-1-1,-5 0-55,1 0 0,-1 1-1,1-1 1,0 2 0,-1-1 0,11 0-1,16-1 398,133-26 397,-151 24-946,8-1-1125,-22 5 1001,0 0-1,1 0 1,-1 0-1,0 0 1,0 0-1,1 0 1,-1 0 0,0-1-1,0 1 1,0 0-1,0 0 1,1-1-594,-1 1 593,1 0 1,-1 0-1,0-1 1,0 1 0,0 0-1,0 0 1,0 0-1,0-1 1,0 1 0,0 0-1,0 0 1,0-1-1,0 1 1,0 0-1,0 0 1,0-1 0,0 1-1,0 0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7:46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2720,'0'0'891,"7"-12"2171,-6 11-2255,0 0 0,-1 0 0,1 0-1,0 0 1,-1 0 0,1 0 0,-1-1-1,1 1 1,0-1 0,1-3 202,1 1 696,4 24 1453,-3-12-3135,-1 1-1,0-1 1,2 12-1,-3-1 124,-1 0-1,-2 20 1,0-2-23,2 65 371,15 105-1,-6-48 1656,8-181-1413,74-109-869,-57 88 62,-3 2-21,73-71-1,-102 109 69,1 0 0,-1 1 0,0-1 1,1 1-1,-1 0 0,1 0 0,0 0 0,8-2 1,-10 3 13,-1 1 1,1 0 0,0 0 0,0-1 0,0 1 0,0 0-1,0 1 1,0-1 0,0 0 0,0 1 0,-1-1 0,1 1-1,0-1 1,0 1 0,-1 0 0,1 0 0,0 0 0,-1 0-1,1 0 1,0 0 0,1 2 0,3 3 33,-1 0-1,-1-1 1,1 2 0,-1-1-1,0 0 1,0 1 0,-1 0-1,0 0 1,0 0 0,-1 0-1,2 9 1,0 1 104,-1 1-1,-1-1 1,1 30 0,-3-33 4,-1-1 1,0 0 0,-1 1-1,0-1 1,-1 0-1,-1 0 1,-6 18 0,8-27-84,0 0 0,0 1-1,-1-1 1,1 0 0,-1 0 0,0 0 0,0-1 0,0 1 0,0-1-1,-1 0 1,1 0 0,-1 0 0,0 0 0,0 0 0,0-1-1,0 0 1,-1 0 0,1 0 0,0 0 0,-1-1 0,1 1 0,-1-1-1,0-1 1,-6 2 0,-9-2-189,0-1 0,1 0-1,-1-2 1,1 0 0,0-1 0,-21-7-1,17 3-1035,1 0 0,0-2-1,0 0 1,-29-20-1,18 6-807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5:45.5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72 9152,'-4'-4'3360,"8"8"-2592,5-8-224,5 4 2079,7-3-1535,11-5 928,13-1-1216,10 1-64,-2-4-448,-3 4-416,-6 0 64,-7 5-416,-5-2 256,-6 1-3744,-3 4 2177,-9 0-5249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5:48.8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352 200 1664,'-1'-2'238,"-1"1"0,0-1 0,0 1 0,0 0 0,-1 0 0,1 0 0,-5-2 1845,3-1 118,3 4-2037,1 0 1,0 0 0,-1-1-1,1 1 1,0 0-1,-1 0 1,1-1-1,0 1 1,0 0-1,-1 0 1,1-1-1,0 1 1,0 0-1,-1-1 1,1 1-1,0 0 1,0-1-1,0 1 1,-1 0-1,1-1 1,0 1-1,0 0 1,0-2-1,0-1 435,0-1 0,1 1 0,-1-1 0,1 1 0,0-1-1,0 1 1,0 0 0,1-1 0,1-4 0,1 3-155,-1-1 1,1 1-1,0 0 0,8-8 1,3 0-137,1 0 1,22-14 0,-32 22-6,3-1-210,-1 0-1,1 0 1,1 1 0,-1 0-1,1 1 1,0 0 0,14-4-1,-23 8-83,0 0 0,0 0-1,0 0 1,-1 0 0,1 0-1,0 0 1,0 0 0,0 0-1,0 0 1,0 1 0,0-1-1,0 0 1,-1 0 0,1 1-1,0-1 1,0 1 0,0-1-1,-1 1 1,1-1 0,0 1-1,-1 0 1,1-1 0,0 1-1,-1 0 1,1-1 0,-1 1-1,1 0 1,-1 0 0,1-1-1,-1 1 1,0 0 0,1 0 0,-1 0-1,0 0 1,1 1-1,0 2 40,-1 0 0,1-1-1,-1 1 1,1 0-1,-1 0 1,-1 6 0,0 5-11,-2 1 1,0-1 0,0 0 0,-1-1-1,-1 1 1,-1-1 0,0 0 0,-1 0-1,0 0 1,-1-1 0,-1 0 0,-10 13-1,-33 41 221,-75 88 130,-119 68 694,235-214-895,8-6-95,0 0 1,-1 0-1,0-1 1,0 1-1,-8 3 1,10-6 146,5-2-76,11-4 5,27-2 275,75-5 0,43 9-385,-81 9 71,-40-2-2367,-1-2-6229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5:49.7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45 110 4480,'0'-1'71,"0"1"0,0-1 1,0 1-1,0-1 0,0 0 0,0 1 0,0-1 1,1 1-1,-1-1 0,0 0 0,0 1 0,0-1 1,1 1-1,-1-1 0,0 1 0,1-1 0,-1 1 1,0-1-1,1 1 0,-1 0 0,1-1 1,-1 1-1,0-1 0,1 1 0,-1 0 0,1-1 1,0 1-1,-1 0 0,1 0 0,0-1 0,1 1 136,0 0 0,0-1 0,0 1 0,0 0 0,1 0 0,-1 0-1,0 1 1,3 0 0,-2 0 75,0 0 0,0 1 0,0-1-1,-1 1 1,1 0 0,-1 0 0,1 0 0,-1 0-1,1 0 1,-1 1 0,0-1 0,0 1 0,0-1-1,-1 1 1,1 0 0,-1 0 0,1-1 0,1 7 0,-1-3 36,-1 1 1,0-1-1,0 0 1,0 1-1,-1-1 1,0 1 0,0-1-1,-1 1 1,-1 8-1,-3 7 358,-10 29 0,2-9-131,-31 148 751,32-136-818,-12 44 431,20-84-678,-1 2 292,4-13-144,0-9 88,6-22-225,-1 7-228,7-51-84,-3 7-13,24-86 1,-16 99 109,34-73 1,-38 98 13,2 1 0,2 0 1,0 1-1,25-30 0,-38 52-13,0 0 23,0 0 0,0-1 1,0 2-1,6-6 0,-9 8-43,1-1-1,-1 1 0,1 0 1,-1-1-1,1 1 0,0 0 0,-1 0 1,1-1-1,-1 1 0,1 0 1,0 0-1,-1 0 0,1 0 1,-1 0-1,1 0 0,0 0 0,-1 0 1,1 0-1,-1 0 0,1 0 1,0 0-1,-1 0 0,1 1 0,-1-1 1,1 0-1,0 0 0,-1 1 1,1-1-1,-1 0 0,1 1 1,-1-1-1,1 1 0,-1-1 0,1 0 1,-1 1-1,0-1 0,1 1 1,-1-1-1,1 2 0,1 2 15,0 1-1,0-1 0,0 1 0,0 0 1,-1-1-1,0 1 0,0 0 1,0 0-1,0 6 0,-2 50 160,0-29-100,3-3 12,0 1 0,2-1-1,1 0 1,14 45 0,-19-73-81,0 0 0,1 0 1,-1 1-1,1-1 0,-1 0 0,1 0 1,-1 0-1,1 0 0,0 0 0,0 0 1,-1 0-1,1 0 0,0 0 0,0 0 1,0 0-1,0 0 0,0-1 0,0 1 1,0 0-1,1-1 0,1 2 0,-2-2 24,2 0 0,-1 1 0,0-1 0,0 0 0,0 0 0,0 0 0,0 0 0,0-1 0,0 1 0,0 0 0,0-1 0,2 0 0,5-3 50,0-1 0,0 1 1,-1-1-1,13-10 0,20-16-238,37-39 1,-60 53 44,-1-2 0,-1 0 0,-1 0 0,15-27 1,-29 45 81,-1 0 0,1 0 0,-1 0 1,1 0-1,-1 0 0,1 0 1,-1 0-1,1 1 0,0-1 1,0 0-1,-1 0 0,1 1 0,0-1 1,1 0-1,-1 1 18,-1 0 0,0 0 0,0 0 0,1 0 0,-1 1 0,0-1 0,0 0 0,1 0 0,-1 0 0,0 1 0,0-1 0,0 0 0,1 0 0,-1 1 0,0-1 0,0 0 0,0 1 0,0-1 0,0 0 0,0 0 0,0 1 0,1-1 0,-1 0 0,0 1 0,0-1 0,0 0 0,0 1 0,0-1 0,0 0 0,-1 1 0,0 34 14,0-33 19,-9 77 511,3-32-163,-1 62 0,3 45-454,2-131-993,1-12-1323,2 0-4369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5:50.1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58 5568,'-1'-2'216,"1"0"-1,-1-1 1,1 1 0,0-1 0,0 1-1,0-1 1,0 1 0,0-1 0,1-4-1,0 5-105,0 1 0,0 0-1,0 0 1,0-1-1,0 1 1,0 0 0,0 0-1,0 0 1,0 0-1,1 0 1,-1 0 0,0 0-1,1 1 1,-1-1-1,0 0 1,1 1 0,-1-1-1,3 1 1,1-3 884,1 1 0,0 1 0,0-1 0,11 0 0,-15 2-814,0 0 0,0 0 0,0 0 0,0 0 0,0 0 0,0 1 0,0-1 0,-1 1 0,1-1 0,0 1 1,0 0-1,0 0 0,-1 0 0,1 0 0,-1 0 0,1 0 0,0 0 0,-1 1 0,0-1 0,2 2 0,0 1 41,0 0 1,-1 0-1,0 0 0,0 0 0,0 0 0,0 0 0,-1 1 0,1-1 0,-1 1 0,0-1 0,-1 1 0,1-1 0,-1 1 0,0-1 0,0 1 0,-1 6 1,-2 8 346,0-1 1,-12 33 0,2-9-60,-52 236 435,54-225-944,8-33-152,-7 22 0,7-29 745,1-4-4040,2-27-7994,1 9 9621,0 1-1,4-14 1,-3 10 984,7-31-1953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5:50.4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95 9632,'-14'-23'3584,"14"26"-2784,0-6-256,5-1 2335,4-4-1695,9-4 1792,13-1-1728,23 1 224,19 1-896,16 2-192,-4 6-256,-9 3-224,-17 3 32,-5 6-1024,-4-1 608,-10 4-4480,-8-1 2752,-6 1-5727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5:51.9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1246 5056,'25'3'11348,"16"-6"-7909,45-9-2413,89-35 489,-162 43-1340,-13 4-174,1-1 33,1 1 1,-1-1 0,0 1 0,0 0-1,1-1 1,-1 1 0,0 0 0,1 0-1,-1-1 1,0 1 0,1 0 0,-1 0-1,2 1 1,-3 0-27,1 0 0,-1-1 1,1 1-1,-1 0 0,1 0 0,-1 0 1,0 0-1,0 0 0,1 0 0,-1 0 0,0 0 1,0 0-1,0 0 0,0 0 0,0 0 1,0 0-1,-1 2 0,0 21 20,-1 0 0,-7 25 0,0 10 224,8-51-242,-21 262 1159,22-269-1160,-1-1 1,1 1-1,0-1 1,0 0-1,0 1 1,0-1-1,0 1 1,0-1-1,0 0 1,0 1-1,0-1 1,0 1-1,1-1 1,-1 0-1,0 1 1,0-1-1,0 0 1,0 1-1,1-1 1,-1 0-1,0 1 1,0-1-1,1 0 1,-1 1-1,0-1 1,0 0-1,1 0 1,-1 1-1,0-1 1,1 0-1,-1 0 1,0 0-1,1 1 1,-1-1-1,0 0 1,1 0-1,-1 0 1,1 0-1,-1 0 1,0 0-1,1 0 1,-1 0-1,1 0 1,-1 0 0,0 0-1,1 0 1,-1 0-1,1 0 1,-1 0-1,0 0 1,1 0-1,-1 0 1,0-1-1,1 1 1,-1 0-1,0 0 1,1-1-1,-1 1 1,0 0-1,1-1 1,3-1 42,-1 0 1,0-1 0,0 1-1,0-1 1,3-3 0,16-22-187,-1-2 0,-2 0 0,0-1 0,-2-1 0,-2-1 0,12-36 0,55-211-792,-81 277 934,95-421-320,-56 237 282,4 19-124,-34 136 86,1 2 0,2 0 0,21-37 0,-26 54 27,0 1 0,1 0 0,1 0 0,0 1 0,0 0 0,1 1 0,19-15 0,-21 20 89,-1-1 0,1 1 0,0 1 1,0-1-1,0 2 0,1-1 0,-1 1 0,1 1 1,0 0-1,0 0 0,0 1 0,11-1 0,103 10 570,-15-1-62,192-2 46,209-3 314,-262-4-1016,88 6 810,-296-6-571,-27 0-191,0 2 0,21 1-1,-29 0 54,-1-1-1,1 1 0,0 1 0,-1-1 0,0 1 0,1-1 0,-1 1 0,0 0 0,0 1 0,0-1 0,5 4 1,-4-1-5,1 0 1,-1 1 0,0-1 0,-1 1 0,1 0 0,-1 0-1,0 0 1,-1 1 0,4 8 0,-2-4 20,-1 1 0,-1-1-1,0 1 1,-1 0 0,1 13 0,-2 4-33,-1 1 0,-1 0 0,-9 50 0,-8 0-600,1-28-2656,9-22-413,8-27 2269,0-1 1,0 1-1,1 0 0,-1-1 1,0 1-1,2 3 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6:09.4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7 410 3488,'0'0'61,"0"0"0,0 0 1,0 0-1,-1 0 0,1 0 1,0 0-1,0 0 0,0-1 1,0 1-1,-1 0 0,1 0 0,0 0 1,0 0-1,0 0 0,0 0 1,-1 0-1,1 0 0,0 0 1,0 0-1,0 0 0,0 0 0,-1 0 1,1 0-1,0 0 0,0 0 1,0 0-1,-1 0 0,1 0 0,0 0 1,0 0-1,0 1 0,0-1 1,0 0-1,-1 0 0,1 0 1,0 0-1,0 0 0,0 0 0,0 0 1,0 1-1,0-1 0,-1 0 1,1 0-1,4 10 3392,-1-3-3214,1 3 730,-2-5-374,0 1 0,0-1 0,1 1 0,6 8 0,-8-12-483,1-1-1,-1 0 1,0 0 0,0 1-1,0-1 1,1 0 0,-1 0-1,1 0 1,-1-1 0,1 1-1,-1 0 1,1 0-1,-1-1 1,1 1 0,0-1-1,-1 0 1,1 1 0,0-1-1,-1 0 1,1 0 0,0 0-1,2 0 1,5-2 161,0-1 0,0 0 0,0 0 0,0-1 0,-1 0 0,0-1 0,0 1 0,11-10 0,9-4-133,7-2 293,59-46 1,-82 56-347,-1-1 1,0 0-1,-1 0 0,0-1 1,-1 0-1,0-1 1,-1 0-1,8-16 0,-4 0 112,0-1 0,-2 0-1,10-47 1,-13 46-144,-6 29-85,-1 0 0,1 0 0,0 0 1,0 0-1,0 1 0,0-1 0,0 0 0,0 0 0,0 1 0,1-1 0,2-2 0,-2 6-290,9 21 251,-2 0 0,-1 1 0,0 1 0,4 28 0,2 4 158,-10-41-59,-1 0 0,0 1 0,-1-1 0,-1 1 0,-1 18 0,0-24 31,-2 0-1,1-1 1,-1 1 0,-1-1 0,0 0 0,0 1 0,-1-1 0,0 0 0,-6 9 0,8-16-15,1-1 0,-1 0 0,1 0 0,-1 0 0,0 0 0,0 0 0,0 0 0,0 0 0,-1-1 0,1 1 0,0-1 0,-1 1 0,1-1 0,-1 0 0,-3 1 0,2-1-17,-1 0-1,0 0 0,0 0 1,0-1-1,0 0 1,0 0-1,-9-1 1,-1-2 64,0-1 0,1 0 0,-1-1 0,-20-10 1,13 5-112,1-1 1,0-1 0,-19-14-1,40 25 17,-1 1 0,1 0 0,-1-1-1,1 1 1,-1-1 0,1 1 0,-1 0 0,1-1-1,-1 1 1,1-1 0,-1 0 0,1 1-1,0-1 1,-1 1 0,1-1 0,0 0 0,0 1-1,-1-1 1,1 1 0,0-1 0,0 0-1,0 1 1,0-2 0,0 1-5,0 1 0,1-1 0,-1 0 0,1 1 0,-1-1 0,0 1 0,1-1 0,-1 1 0,1-1 0,-1 1 0,1-1 0,-1 1 0,1 0 0,0-1 0,-1 1 0,1 0 0,-1-1 0,2 1 0,5-3-48,0 1 0,-1 1 1,12-2-1,-13 2 50,33-3-47,0 1 0,55 4 0,34-3 486,-71-6-382,-1-2 0,93-31 0,-79 20 66,-14 5 37,-2-3 1,68-34-1,-111 46-263,-16 7-207,-11 6 128,1 0 1,-29 16 0,11-4 47,-9 2 87,16-9 61,1 1 0,0 2 1,1 1-1,-37 28 0,58-39-27,0 0-1,0 1 1,0-1-1,-5 10 1,7-12 29,1 0 0,0 1 0,0-1 0,0 0 0,0 1 0,0-1 0,0 1 0,0-1 0,1 1 0,0-1 0,-1 1 1,1 4-1,0-6 0,1 0 1,-1 0 0,0 0 0,1 0 0,-1 0-1,0 0 1,1 0 0,-1 0 0,1-1 0,-1 1-1,1 0 1,0 0 0,-1-1 0,1 1 0,0 0-1,0-1 1,0 1 0,-1-1 0,1 1 0,0-1-1,0 1 1,0-1 0,0 1 0,0-1-1,0 0 1,0 0 0,0 1 0,0-1 0,1 0-1,1 0 36,1 0 0,0 0 1,0 0-1,0 0 0,-1-1 0,7 0 0,169-57 659,-45 13-828,-119 39 96,-12 5-43,-1-1 0,0 2 0,1-1 0,-1 0 0,0 0 0,5 0 0,-8 2 54,1-1 1,-1 0-1,0 1 1,0-1-1,1 1 1,-1-1-1,0 1 1,1-1-1,-1 1 1,1 0-1,-1-1 0,1 1 1,-1 0-1,1 0 1,-1 1-1,-4 3 12,-7 5-25,0-1-1,-1 0 1,-16 8 0,-12 7 67,5 2-34,0 1 1,2 2-1,1 1 1,-32 40-1,49-52 13,-86 109 410,116-143-260,0 0 0,27-21 0,7 2-116,101-54 0,-23 30 57,33-17-33,-135 64-28,0-2 0,-2 0 0,0-1-1,0-2 1,32-31 0,-54 48-48,0 0-1,0 0 0,0 0 1,0 0-1,0 0 0,0 1 1,0-1-1,0 0 0,0 0 1,0 0-1,0 0 0,0 0 1,0 0-1,0 0 0,0 0 1,0 0-1,0 0 0,0 0 1,0 1-1,0-1 0,1 0 1,-1 0-1,0 0 1,0 0-1,0 0 0,0 0 1,0 0-1,0 0 0,0 0 1,0 0-1,0 0 0,0 0 1,1 0-1,-1 0 0,0 0 1,0 0-1,0 0 0,0 0 1,0 0-1,0 0 0,0 0 1,0 0-1,0 0 0,1 0 1,-1 0-1,0 0 0,0 0 1,0 0-1,0 0 0,0 0 1,0 0-1,0 0 0,0-1 1,0 1-1,0 0 1,0 0-1,1 0 0,-1 0 1,0 0-1,0 0 0,0 0 1,0 0-1,0 0 0,0 0 1,0 0-1,0-1 0,0 1 1,0 0-1,0 5 8,0-5-8,-4 11-12,0-1-1,-1 1 1,-7 11-1,1-2-22,6-11 46,1 1-1,0 0 1,1 0 0,0 0-1,0 0 1,1 0 0,-1 14-1,4-22-15,-1-2 7,0 1 0,0-1 0,0 1-1,0-1 1,0 1 0,0-1 0,0 1 0,0-1 0,0 1 0,0-1-1,0 1 1,-1-1 0,1 1 0,0-1 0,0 1 0,0-1-1,-1 1 1,1-1 0,0 1 0,-1-1 0,1 0 0,0 1-1,-1-1 1,1 0 0,-1 1 0,25-20 483,8-5-424,1 1 0,39-20 0,76-29-169,-140 68 121,-4 2-23,1 0 0,-1 0 0,0 0 0,1 1 0,6-2 0,-10 3 0,-1 0 0,1 0 0,0 0 0,0 0 0,-1 0 0,1 0 0,0 0 0,-1 0 0,1 0 0,0 0 0,-1 0 0,1 1 0,0-1 0,-1 0 0,1 1 0,-1-1 0,1 0 0,-1 1 0,1-1 0,0 1 0,-1-1 0,0 1 0,1-1 0,-1 1 0,1-1 0,-1 1 0,1-1 0,-1 1 1,0 0-1,0-1 0,1 1 0,-1-1 0,0 1 0,0 0 0,0-1 0,1 1 0,-1 0 0,0 0 0,0-1 0,0 1 0,0 0 0,0-1 0,-1 1 0,1 0 0,0 8 50,0 0 0,1 0 0,0-1 0,1 1 0,0-1 0,4 13 0,-5-17-32,0-1-1,1 0 1,0 0-1,-1 0 1,1 0 0,0 0-1,1 0 1,-1 0-1,0-1 1,1 1 0,0-1-1,-1 0 1,1 0-1,0 0 1,0 0 0,0 0-1,0 0 1,0-1-1,4 2 1,-1-2 20,0 0-1,1 0 1,-1-1-1,0 1 1,0-1 0,1-1-1,-1 1 1,0-1 0,0 0-1,0 0 1,10-4 0,1-1-7,0-1 0,27-15 0,33-23 11,-35 25-45,0 2 1,80-24-1,-137 48-33,1 1-1,-1 0 1,2 0-1,-1 1 1,1 1-1,-19 16 1,16-11 54,5-5-2,1 0 0,1 0-1,-1 1 1,-10 16 0,8-11 23,10-12-10,-1 0 0,1 0 1,-1 1-1,1-1 0,0 1 1,0-1-1,1 1 0,-1 0 0,1-1 1,-1 1-1,1 0 0,0 0 1,0 5-1,2-9 0,-1 0 0,0 0 0,1 0 0,-1 1-1,0-1 1,1 0 0,-1 0 0,1 0 0,-1 0 0,0 0 0,1 0 0,-1 0 0,1 0 0,-1 0 0,0 0 0,1 0-1,-1 0 1,1 0 0,-1 0 0,1 0 0,0-1 16,3 0 1,1-1-1,-1 1 1,0-1 0,0-1-1,1 1 1,-1 0 0,-1-1-1,1 0 1,0 0 0,-1 0 0,5-5-1,12-10 70,110-73-41,-82 59-112,-8 4-101,-39 28 146,-1 0 0,0 0 0,0 0 0,0 0 0,0 0 0,1 0 0,-1 0 0,0 0 0,0 0 1,0 0-1,0 0 0,1 0 0,-1 0 0,0 0 0,0 0 0,0 0 0,0 0 0,1 0 0,-1 0 0,0 0 0,0 0 0,0 0 0,0 0 1,1 1-1,-1-1 0,0 0 0,0 0 0,0 0 0,0 0 0,0 0 0,0 0 0,1 1 0,-1-1 0,0 0 0,0 0 0,0 0 0,0 0 0,0 1 1,0-1-1,0 0 0,0 0 0,0 0 0,0 0 0,0 1 0,0-1 0,0 0 0,0 0 0,0 0 0,0 0 0,0 1 0,0-1 0,0 0 0,0 0 1,0 15-163,0-11 147,0 5 23,-1 4 85,2 0-1,-1 1 1,2-1 0,4 22-1,-5-31-68,0 0 0,1-1 0,-1 0 0,1 1 1,0-1-1,-1 0 0,1 0 0,1 0 0,-1 0 0,0 0 0,1 0 0,-1-1 0,1 1 0,0-1 0,0 0 1,0 0-1,0 0 0,1 0 0,-1 0 0,0-1 0,1 1 0,4 0 0,-2 0 23,0-1-1,1-1 1,-1 1-1,1-1 0,0 0 1,-1 0-1,1-1 1,-1 0-1,1 0 1,7-3-1,10-4-41,30-13 0,-47 18-9,21-10 57,-1-1-1,48-33 1,-44 30-178,-30 16 144,0 1 16,2-3 6,-2 3 15,-1 0-57,0 0 1,0 0-1,0-1 1,0 1-1,0 0 0,0 0 1,0 0-1,0 0 1,0 0-1,0 0 1,0 0-1,0-1 0,0 1 1,0 0-1,0 0 1,0 0-1,0 0 1,0 0-1,0 0 1,0 0-1,0-1 0,1 1 1,-1 0-1,0 0 1,0 0-1,0 0 1,0 0-1,0 0 0,0 0 1,0 0-1,0 0 1,0 0-1,0 0 1,1-1-1,-1 1 0,0 0 1,0 0-1,0 0 1,0 0-1,0 0 1,0 0-1,0 0 0,1 0 1,-1 0-1,0 0 1,0 0-1,0 0 1,0 0-1,0 0 1,7 6-182,-4-3 189,-1 0 0,0 1-1,1-1 1,-1 1 0,-1-1-1,1 1 1,-1 0 0,1-1-1,-1 1 1,0 0 0,0 0-1,0 6 1,4 26-4,-5-34 6,0 0 0,0 0 1,0 1-1,1-1 0,-1 0 0,1 0 0,-1 0 0,1 0 0,0-1 1,0 1-1,0 0 0,0 0 0,0 0 0,0-1 0,0 1 0,1 0 0,-1-1 1,1 1-1,-1-1 0,1 0 0,-1 1 0,1-1 0,0 0 0,0 0 0,-1 0 1,1 0-1,0 0 0,0-1 0,0 1 0,0 0 0,0-1 0,0 0 1,0 1-1,0-1 0,0 0 0,1 0 0,-1 0 0,0 0 0,4-1 0,20-5 75,1-1-1,25-10 1,-10 3-51,-16 6 29,61-22-91,-75 25 57,-1 0 0,1-1 0,-1 0 0,-1-1-1,13-10 1,-15 7-16,-8 10-17,0-1 0,0 1 1,0 0-1,0 0 1,0-1-1,0 1 1,0 0-1,0 0 1,0-1-1,0 1 0,0 0 1,0 0-1,0-1 1,0 1-1,0 0 1,0 0-1,-1-1 0,1 1 1,0 0-1,0 0 1,0-1-1,0 1 1,0 0-1,-1 0 1,1 0-1,0-1 0,-1 1-12,0-1-1,-1 1 0,1-1 0,0 1 0,0 0 1,0 0-1,0-1 0,-1 1 0,1 0 0,0 0 1,0 0-1,0 0 0,-1 0 0,1 1 0,0-1 0,0 0 1,-2 1-1,-9 2-161,-1 0 101,1 0-1,-21 9 0,30-11 109,1 0 0,0 0 0,0 0 0,0 1 0,0-1 0,0 0 0,0 1 0,0 0-1,0-1 1,0 1 0,1 0 0,-1 0 0,1 0 0,-1 0 0,1 0 0,0 0 0,0 0 0,0 0-1,0 1 1,0-1 0,0 3 0,1-4-3,0 1 0,0-1 0,0 1 0,1-1 0,-1 1 1,0-1-1,1 1 0,-1-1 0,1 0 0,0 1 0,0-1 0,-1 0 0,1 0 0,0 1 0,0-1 0,0 0 0,0 0 0,0 0 0,0 0 1,1 0-1,-1-1 0,0 1 0,0 0 0,1 0 0,-1-1 0,2 1 0,6 3 19,-1 0 0,1-1 0,10 2-1,-2-1-46,1-1-1,0 0 0,0-2 1,0 0-1,23-2 0,90-15-1684,-75 7-743,-20 4 127,-3 1-1071,0-1-1,-1-2 0,0-1 0,48-18 1,-29-1 165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6:11.3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464 517 4992,'-5'-4'784,"-1"0"1,1 0-1,0 1 0,-1 0 1,0 0-1,0 0 1,0 1-1,0 0 0,0 0 1,0 0-1,0 1 0,-11-1 1,-4-1-84,0 1-1,0 1 1,0 1 0,1 1-1,-1 0 1,-31 8 0,37-6-502,0 1 1,1 0 0,-1 2-1,1-1 1,0 2 0,0 0-1,1 1 1,0 0-1,-17 14 1,25-17-105,0 0 0,0 0 0,1 0 1,-1 0-1,-3 9 0,6-12-58,1 1 1,-1-1-1,1 1 0,0 0 0,0 0 1,0-1-1,0 1 0,1 0 1,-1 0-1,1 0 0,0 0 1,-1 0-1,2 5 0,-1-7-14,0 0-1,1 0 0,-1 0 1,0 0-1,1 0 1,-1 0-1,1 0 0,-1 0 1,1 0-1,-1 0 0,1-1 1,0 1-1,-1 0 1,1 0-1,0-1 0,-1 1 1,1 0-1,0-1 0,0 1 1,0-1-1,0 1 0,1 0 1,0-1 26,1 1-1,0 0 1,-1-1-1,1 1 1,0-1 0,-1 0-1,1 0 1,3 0 0,6-2 65,-1 0 1,0 0 0,11-4-1,-21 5-111,57-19 9,-1-4 0,88-48 1,-136 66 291,-9 10-199,0 7 156,0 1-1,3 12 1,-3-20-223,1-1-1,0 1 1,0-1 0,0 1-1,1-1 1,-1 1-1,1-1 1,0 0 0,0 0-1,0 0 1,3 3 0,-4-4-10,1 0 1,-1 0 0,1 0 0,-1-1 0,1 1 0,0 0-1,0-1 1,-1 0 0,1 1 0,0-1 0,0 0 0,0 0-1,1 0 1,-1 0 0,0-1 0,0 1 0,1-1 0,-1 1-1,0-1 1,0 0 0,1 1 0,-1-1 0,0 0 0,1-1-1,-1 1 1,0 0 0,1-1 0,-1 1 0,0-1 0,0 0-1,3-1 1,10-4 30,1-2-1,-1 0 1,0 0-1,-1-2 1,19-15-1,-15 11-88,1 1 0,23-13 0,-39 25 26,-1 0-1,0 1 0,0-1 1,0 1-1,0-1 0,1 1 0,-1 0 1,0 0-1,2 0 0,-2 0 58,-2 0-46,1 0 0,-1 1 0,0-1 0,0 0 0,0 0 1,0 1-1,0-1 0,0 0 0,1 0 0,-1 1 0,0-1 0,0 0 0,0 0 0,0 1 1,0-1-1,0 0 0,0 1 0,0-1 0,0 0 0,0 0 0,0 1 0,0-1 1,-1 0-1,1 1 0,0-1 0,0 1 10,-3 10 51,-1 0-1,0 0 0,-1 0 0,0-1 0,0 1 0,-12 15 0,13-18 7,3-7 1,1-1 96,15-10-287,1 1 0,33-14 0,-38 19 87,0 0-1,0 1 1,0 0-1,1 1 0,-1 0 1,17 0-1,-25 2 32,-1 1-1,1-1 1,0 0-1,-1 1 1,1-1-1,0 1 1,-1 0 0,1 0-1,-1 0 1,1 0-1,-1 1 1,0-1-1,5 4 1,-2-1 1,-1 0-1,0 1 1,0 0-1,0-1 1,4 7-1,-6-8 12,0 0 0,1 0 0,0-1-1,-1 1 1,1-1 0,0 0 0,0 1-1,1-1 1,-1-1 0,0 1-1,1 0 1,-1-1 0,1 0 0,-1 0-1,1 0 1,0 0 0,-1 0-1,1-1 1,0 0 0,0 0 0,3 0-1,11-1 5,0 0 0,0-2 0,20-5 0,-18 4 14,9-3-37,-1-1 1,0-1 0,34-17-1,74-48-36,-113 63 48,-19 9-12,1 0 0,-1 0 0,1-1 0,-1 1 0,0-1 0,0 0 1,0 0-1,5-5 0,-9 4-229,-5 5 124,-6 2-5,-14 14 43,-34 29 1,8-6-15,39-31 74,1 0-1,1 0 1,-18 21 0,24-26 0,1 0 0,0 0 1,0 1-1,0 0 0,0-1 0,1 1 1,0 0-1,0 0 0,1 0 0,-1 0 1,1 0-1,0 1 0,-1 7 1,3-10 17,-1 1 0,1 0 0,0 0 1,0 0-1,0-1 0,0 1 1,0 0-1,1-1 0,0 1 1,0-1-1,0 0 0,0 0 0,0 0 1,0 0-1,1 0 0,0 0 1,4 3-1,-5-4-1,0 0 0,0 0 0,1-1-1,-1 1 1,1-1 0,0 1 0,-1-1 0,1 0-1,0 0 1,0 0 0,-1 0 0,1-1 0,0 1 0,0-1-1,0 0 1,0 0 0,0 0 0,0 0 0,0 0 0,0 0-1,0-1 1,-1 0 0,5-1 0,3-3 5,0-1 0,0 0 0,-1-1 0,1 0 0,-1 0 0,8-10 0,20-15-27,-22 20 8,124-105-473,-119 98 437,-2-1 1,0 0-1,-1-2 0,24-40 1,-20 21 73,-2-2 1,-2 0 0,-2-1 0,11-57 0,-22 88 2,-1-1 0,-1 1 0,-1 0 0,0-1 0,0 1 0,-2-19 0,0 29-23,1 1 0,0 0 1,-1 0-1,0 0 0,1 0 1,-1 0-1,0 0 0,0 0 1,0 0-1,0 0 0,-1 0 1,1 0-1,0 1 0,-3-3 1,3 3-5,0 0 0,0 0-1,0 1 1,0-1 0,0 0 0,0 1 0,0-1 0,-1 1 0,1 0 0,0-1 0,0 1 0,0 0 0,-1-1 0,1 1 0,0 0-1,0 0 1,0 0 0,-1 0 0,1 0 0,0 1 0,0-1 0,0 0 0,-1 1 0,1-1 0,0 0 0,0 1 0,0-1 0,-1 2-1,-4 2-11,0 0 0,0 1 0,0 0-1,1 0 1,0 1 0,0-1 0,0 1-1,1 0 1,0 1 0,-5 9 0,-2 5 101,2 0 0,-8 24 0,5-7 74,-11 49 0,21-76-155,1 0 0,-1 0 0,2-1 0,-1 1-1,2 0 1,-1 0 0,1 0 0,1 0-1,5 18 1,-4-22-27,1 0 0,0 0-1,0 0 1,0 0 0,1-1 0,0 0-1,0 0 1,0 0 0,1-1 0,0 1-1,0-1 1,0-1 0,1 1 0,0-1-1,7 3 1,12 6-1243,1-2 0,47 13-1,13 1-5947,-42-13 219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6:13.5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256 660 3808,'-6'-9'3405,"0"-1"3149,-4 5-5767,2 2-40,1 1-1,0 1 1,-1-1-1,0 1 1,1 1 0,-15 0-1,15 0-585,0 1 1,0 0-1,0 0 0,0 0 1,0 1-1,0 1 0,0-1 0,0 1 1,1 0-1,0 0 0,-1 1 0,-7 5 1,8-3-99,-1 1 0,1-1-1,0 1 1,1 0 0,0 1 0,0-1 0,0 1 0,1 0 0,0 0 0,1 1 0,0-1 0,0 1 0,1 0 0,0-1 0,0 1 0,1 0 0,0 0-1,1 0 1,-1 0 0,2 0 0,0 0 0,0 0 0,0 0 0,5 13 0,-6-20-61,1-1 0,-1 1 0,1-1 0,-1 1 0,1-1 0,0 0 0,-1 0 0,1 1 0,0-1 0,0 0 0,0 0-1,0 0 1,0 0 0,0 0 0,0 0 0,0 0 0,1 0 0,-1 0 0,0 0 0,0-1 0,1 1 0,-1-1 0,1 1 0,-1-1 0,0 1 0,1-1 0,-1 0 0,1 0 0,-1 1 0,1-1 0,-1 0 0,1-1 0,-1 1 0,1 0 0,-1 0-1,1 0 1,-1-1 0,0 1 0,1-1 0,-1 1 0,1-1 0,-1 0 0,0 0 0,0 1 0,1-1 0,-1 0 0,0 0 0,1-1 0,9-9-85,0 0 0,-1 0 0,-1-1 0,0 0 0,8-15 0,1 0 16,-8 13 74,0-1 1,-1 0-1,0-1 1,11-28-1,-20 37 108,-5 10 81,-7 11 74,8-7-193,1 1-1,-1 0 1,1 1-1,1-1 1,-1 1-1,1-1 1,-1 15-1,3-18-57,-1 0 0,1 0 1,0 0-1,1 0 0,-1 0 0,1 0 0,0-1 0,0 1 0,0 0 0,1 0 0,0-1 0,0 1 0,0-1 0,0 0 1,5 6-1,-6-8 0,0-1 1,1 1 0,0-1-1,-1 0 1,1 0-1,0 0 1,-1 1 0,1-2-1,0 1 1,0 0 0,0 0-1,0 0 1,0-1 0,0 1-1,0-1 1,0 0-1,0 0 1,1 0 0,-1 0-1,3 0 1,5-1 1,-1-1 0,0 0 0,13-4 0,-7 1-11,293-90-714,-168 48 463,-51 15 205,-74 27 157,-7 3-67,-1-1-1,1 0 1,9-4 0,-17 7-56,0 0 1,0 0-1,0 0 0,0 0 0,0 0 1,0-1-1,0 1 0,-1 0 1,1 0-1,0 0 0,0 0 0,0 0 1,0 0-1,0 0 0,0 0 1,0 0-1,0 0 0,0 0 0,0 0 1,0 0-1,0 0 0,0 0 1,0 0-1,0 0 0,0-1 0,0 1 1,0 0-1,0 0 0,0 0 1,0 0-1,0 0 0,0 0 1,0 0-1,0 0 0,0 0 0,0 0 1,0 0-1,0 0 0,0 0 1,0 0-1,0 0 0,0 0 0,0-1 1,0 1-1,0 0 0,1 0 1,-1 0-1,0 0 0,0 0 0,0 0 1,0 0-1,0 0 0,0 0 1,0 0-1,0 0 0,0 0 1,0 0-1,0 0 0,0 0 0,0 0 1,0 0-1,1 0 0,-10 0-128,-10 3 5,-8 8 273,0 2-1,-49 30 1,68-38-137,-9 6-6,0 0 1,1 2 0,1-1-1,-18 21 1,23-22-8,1 0 0,0 0 1,1 1-1,0 1 0,1-1 0,-11 25 1,17-33 6,-1 1 0,1-1 0,0 1 0,0-1 0,0 1 1,0-1-1,1 1 0,0 0 0,0-1 0,0 1 1,1 0-1,-1-1 0,1 1 0,0-1 0,3 7 0,-3-8 8,1 0 0,0 0-1,0 0 1,0-1 0,0 1-1,0-1 1,0 1-1,0-1 1,1 0 0,-1 0-1,1 0 1,0 0 0,0-1-1,-1 1 1,1-1-1,0 1 1,0-1 0,0 0-1,1 0 1,-1-1 0,0 1-1,6 0 1,-3-1-2,0 0 1,0 0-1,0 0 1,1-1-1,-1 0 1,0 0-1,0 0 1,0-1-1,0 0 0,0-1 1,-1 1-1,1-1 1,-1 0-1,1 0 1,-1-1-1,0 1 1,0-1-1,6-7 0,7-8-67,-1 0 0,-1-1 0,16-27 0,-18 26 47,57-74-32,-43 60 61,-1-1-1,-2-2 1,34-68-1,-36 48 4,-3-2 0,-2 0 1,-3-1-1,-3 0 0,8-104 0,-19 158 7,-1-1 0,0 0-1,0 0 1,-1 0 0,0 1 0,-3-10 0,4 16-25,0-1 1,-1 1 0,1-1 0,-1 1 0,1 0 0,-1-1 0,0 1 0,0-1 0,0 1-1,0 0 1,0 0 0,0-1 0,0 1 0,0 0 0,0 0 0,0 0 0,-1 0 0,1 0 0,0 1-1,-1-1 1,1 0 0,0 0 0,-1 1 0,1-1 0,-1 1 0,1 0 0,-1-1 0,0 1-1,1 0 1,-1 0 0,1 0 0,-1 0 0,1 0 0,-1 0 0,0 0 0,-1 1 0,-1 0-15,0 1 1,0-1-1,1 1 1,-1 0 0,0 0-1,1 0 1,-1 1-1,1-1 1,-1 1 0,1 0-1,0 0 1,0 0-1,1 0 1,-1 0 0,1 1-1,-1-1 1,-1 6-1,-5 7 5,1 1-1,-8 28 0,-11 33 149,-22 116 0,42-158-113,0-2-15,2 0 1,1 1-1,0 63 0,5-90 16,0 0 0,0 0 0,1 0-1,0 0 1,0 0 0,1 0 0,0-1 0,0 1-1,1-1 1,0 0 0,1 0 0,-1 0 0,1-1-1,0 0 1,1 1 0,0-2 0,0 1 0,0-1-1,0 0 1,1 0 0,0 0 0,0-1 0,0 0-1,0-1 1,1 0 0,13 4 0,-4-4-21,0-1 1,0 0-1,0-2 0,0 0 1,0-1-1,26-4 1,102-30 117,-85 18-109,22-11 15,-52 17-11,-26 9-60,-1 1 0,1-1 0,-1-1 1,7-3-1,11-8-9,-21 14 46,12-7 0,-12 7-5,0 0-1,0 0 1,-1 1-1,1-1 1,0 0 0,0 0-1,0 0 1,-1 0-1,1 0 1,0 0-1,0 0 1,0 0-1,0-1 1,-1 1-1,1 0 1,0 0 0,0 0-1,0 0 1,-1 0-1,1 0 1,0 0-1,0 0 1,0 0-1,0 0 1,0-1-1,-1 1 1,1 0 0,0 0-1,0 0 1,0 0-1,0 0 1,0-1-1,0 1 1,0 0-1,0 0 1,-1 0 0,1 0-1,0-1 1,0 1-1,0 0 1,0 0-1,0 0 1,0-1-1,0 1 1,0 0-1,0 0 1,0 0 0,0 0-1,0-1 1,0 1-1,0 0 1,1 0-1,-1 0 1,0-1-1,0 1 1,0 0-1,0 0 1,0 0 0,0 0-1,0 0 1,0-1-1,1 1 1,-1 0-1,0 0 1,0 0-1,0 0 1,0 0-1,0 0 1,1-1 0,-3 1-11,0 0 1,0 0 0,0 0 0,0 0 0,0 0-1,-1 1 1,1-1 0,0 1 0,1-1 0,-1 1-1,0-1 1,-3 3 0,-25 14-294,17-9 267,-7 5 122,0-1 0,1 2 0,0 1 1,-25 25-1,36-31-73,-1 0 1,2 1 0,-1 0 0,2 1-1,-1-1 1,1 1 0,1 0-1,0 1 1,1 0 0,-5 17 0,8-25-2,0 0 0,1 1 1,0-1-1,-1 0 1,1 1-1,1-1 1,-1 0-1,1 1 0,-1-1 1,1 0-1,1 1 1,-1-1-1,2 4 0,-2-6 7,0 0-1,0 0 0,1 0 0,-1-1 1,0 1-1,0-1 0,1 1 0,-1-1 1,1 1-1,0-1 0,-1 0 0,1 0 1,0 0-1,-1 0 0,1 0 0,0 0 1,0 0-1,0-1 0,0 1 0,0-1 1,0 1-1,0-1 0,0 0 0,0 1 1,0-1-1,0 0 0,0-1 0,0 1 1,4-1-1,-1 0 4,-1 0 1,1-1-1,-1 0 0,1 1 1,-1-2-1,0 1 1,1 0-1,-1-1 0,-1 0 1,1 0-1,0 0 1,-1 0-1,1 0 0,4-7 1,2-5 31,0 1 0,12-28 0,-9 16-100,69-136-73,-51 99 8,-5 4 107,-3-1 0,-2-1 1,-3 0-1,-3-2 0,8-64 0,-22 118 3,1 1 63,-1 1 1,0-1-1,0 0 0,-1 0 0,0 0 0,0 0 0,-1 0 0,0 0 0,-3-13 0,3 20-52,1 0 0,0 0 0,-1 0 1,1 0-1,0 0 0,-1 0 0,1 1 0,-1-1 0,1 0 0,-1 0 0,0 1 0,1-1 0,-1 0 0,0 1 0,1-1 1,-1 0-1,0 1 0,0-1 0,0 1 0,1-1 0,-1 1 0,0 0 0,-2-1 0,2 1 1,0 0 0,0 0-1,-1 0 1,1 0 0,0 1 0,0-1-1,0 0 1,-1 1 0,1-1-1,0 1 1,0-1 0,0 1 0,0 0-1,0-1 1,-2 3 0,-2 1 16,1 1 0,-1-1 0,1 1 0,0 0 0,0 1 0,-4 8 0,-4 9 105,2 1 0,-12 43 0,-6 55 239,23-98-253,2 1 1,0 0 0,2 0-1,2 42 1,1-55-76,0-1 0,0 1 0,1 0 0,0-1 0,1 0 0,1 0 0,-1 0 0,2 0 0,-1-1 0,2 1 0,13 16 0,-9-14-217,1-1 0,1-1 0,0 0 0,0 0 1,1-1-1,1-1 0,25 13 0,-10-9-840,1-1-1,0-2 0,34 7 1,-41-11-1081,0-2 1,1-1-1,-1-1 1,1-1-1,25-2 1,45-10-4509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6:3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28 2912,'1'-1'85,"-1"1"0,0-1-1,1 0 1,-1 0 0,0 1 0,0-1 0,0 0-1,1 0 1,-1 0 0,0 1 0,0-1 0,0 0-1,0 0 1,0 0 0,0 1 0,-1-1 0,1 0-1,0-1 1,0 2-19,-1 0 0,1 0 0,0-1 0,0 1 0,0 0 0,0-1 0,0 1 0,-1 0 0,1-1 0,0 1 0,0 0 0,0 0 0,0-1 0,0 1 0,0 0 0,0-1 0,0 1 0,0 0 0,0-1 0,0 1 0,0 0-1,1-1 1,-1 1 0,0 0 0,0-1 0,0 1 0,0 0 0,0 0 0,1-1 0,-1 1 0,0 0 0,0 0 0,0-1 0,1 1 0,-1 0 0,0 0 0,0 0 0,1-1 0,-1 1 0,0 0 0,1 0 0,-1 0 0,0 0 122,0 1 1,0 0 0,1-1-1,-1 1 1,0 0 0,-1-1-1,1 1 1,0 0 0,0-1-1,0 1 1,0-1 0,0 1-1,-1 0 1,1-1 0,0 1-1,0-1 1,-1 1-1,0 0 1,0 2 328,-20 56 1876,11-35-1360,-9 36 0,-67 406 1345,60-318-1359,11-61-209,14-83-45,3-5-238,3-10-13,10-23-436,-13 27 17,24-64-5,32-148 0,-26 87 2,-6 26 28,25-88 635,-27 118-851,-24 75 90,0 1-1,0 0 1,0 0 0,0 0 0,0-1 0,0 1 0,0 0 0,0 0 0,1 0 0,-1-1 0,0 1 0,0 0-1,0 0 1,0 0 0,0 0 0,0-1 0,0 1 0,1 0 0,-1 0 0,0 0 0,0 0 0,0 0 0,0-1-1,1 1 1,-1 0 0,0 0 0,0 0 0,0 0 0,0 0 0,1 0 0,-1 0 0,0 0 0,0 0 0,0 0-1,1 0 1,-1 0 0,0 0 0,0 0 0,0 0 0,1 0 0,-1 0 0,0 0 0,0 0 0,0 0 0,1 0-1,-1 0 1,0 0 0,0 0 0,0 0 0,1 1 0,-1-1 0,0 0 0,0 0 0,0 0 0,0 0-1,0 0 1,1 1 0,-1-1 0,0 0 0,0 0 0,0 0 0,0 0 0,0 1 0,0-1 0,0 0 0,0 0-1,1 1 1,6 14-75,-6-14 81,9 25-20,-1 0 0,-1 1 0,-1 0 0,5 50 0,-4-26 88,-3-18-31,16 75 374,-13-91-102,-8-17-294,0 1 1,0-1-1,1 1 1,-1-1 0,0 0-1,0 1 1,0-1 0,0 0-1,1 1 1,-1-1 0,0 0-1,1 1 1,-1-1-1,0 0 1,0 0 0,1 1-1,-1-1 1,0 0 0,1 0-1,-1 1 1,0-1 0,1 0-1,-1 0 1,1 0-1,-1 0 1,0 0 0,1 0-1,-1 0 1,1 1 0,-1-1-1,0 0 1,1 0 0,-1-1-1,1 1 1,-1 0-1,0 0 1,1 0 0,-1 0-1,1 0 1,-1 0 0,0 0-1,1-1 1,4-6 67,0 0 0,0 0 0,-1-1 0,0 1 0,-1-1 0,5-14 0,-5 13-61,53-125 163,-46 114-189,0 1 0,2 0 0,0 0 0,21-22 0,40-49-140,-72 89 132,-1 0-1,0 1 1,1 0 0,-1-1 0,0 1-1,1-1 1,-1 1 0,1-1 0,-1 1-1,1 0 1,-1-1 0,1 1-1,-1 0 1,1 0 0,0-1 0,-1 1-1,1 0 1,-1 0 0,1 0 0,0 0-1,-1 0 1,1 0 0,-1 0 0,1 0-1,0 0 1,-1 0 0,1 0-1,-1 0 1,1 0 0,0 0 0,-1 0-1,1 1 1,-1-1 0,1 0 0,-1 0-1,1 1 1,-1-1 0,1 0 0,-1 1-1,1-1 1,-1 1 0,1-1 0,-1 1-1,1-1 1,-1 1 0,0-1-1,1 1 1,-1 0 0,3 3 0,-1 0 0,0 0 0,0 0 1,0 0-1,2 6 0,4 23-128,7 43 0,-10-43 100,17 121 141,14 72 209,-21-148-100,11 44 332,-23-117 18,-1-7-2192,3-15-4787,-1 4 1809,5 0 946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7:0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7712,'26'-8'3520,"43"4"-3072,-38 1 736,1 6-736,8-3 736,4 0-672,1 0-128,-3 0-224,-7 0-192,-4 4 0,-3 4-544,-6-3 320,-4-2-1312,1 1 896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6:3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1728,'5'4'13962,"-58"16"-10762,42-16-3017,1 0 0,1 0 0,-1 1 0,1 0 1,0 1-1,0 0 0,0 0 0,1 1 0,0 0 0,0 1 0,1-1 0,0 1 0,-7 10 0,9-10-125,1 0-1,-1-1 0,1 2 0,0-1 0,1 0 0,0 1 0,1 0 0,-1-1 0,2 1 1,-1 0-1,1 0 0,1 0 0,-1 0 0,1 0 0,3 15 0,-2-15 27,1 0 1,0 0-1,0 0 0,1 0 0,0 0 0,0-1 0,1 1 0,7 10 1,-10-18-61,-1 0 1,1 0 0,0 0-1,-1-1 1,1 1 0,0 0-1,-1 0 1,1-1 0,0 1-1,0-1 1,0 1 0,0-1 0,0 1-1,-1-1 1,1 1 0,0-1-1,0 0 1,0 1 0,0-1-1,0 0 1,0 0 0,0 0-1,2 0 1,-1 0 7,-1-1 0,1 1 0,0-1 0,-1 1-1,1-1 1,0 0 0,-1 0 0,1 0 0,-1 0 0,1 0 0,-1 0 0,2-1-1,3-4 48,0-1-1,-1 1 0,0-1 0,6-9 0,9-20 9,-1-1-1,-2-1 1,17-54 0,-33 89-93,10-40 17,-11 41-4,1 0 0,-1 1 0,0-1 0,0 0 0,0 0-1,1 0 1,-2 1 0,1-1 0,0 0 0,0 0 0,-1 1-1,1-1 1,-1 0 0,1 0 0,-1 1 0,0-1 0,1 0-1,-1 1 1,0-1 0,-2-1 0,3 3-8,-1 0-1,1-1 1,-1 1 0,1 0 0,-1-1-1,1 1 1,-1 0 0,1 0-1,-1 0 1,1 0 0,-1 0 0,0-1-1,1 1 1,-1 0 0,1 0 0,-1 0-1,1 1 1,-1-1 0,0 0-1,1 0 1,-1 0 0,1 0 0,-1 0-1,1 1 1,-1-1 0,1 0 0,-1 1-1,1-1 1,-1 0 0,1 1-1,-1-1 1,1 0 0,-1 1 0,1-1-1,0 1 1,-1 0 0,-12 18 21,10-11 59,1-1-1,0 0 0,0 1 1,1-1-1,0 1 0,0-1 1,0 1-1,2 10 0,0 7 226,7 31-1,-2-27-206,1 0 0,2 0 0,1-1 0,1 0 0,18 30 0,-27-53-60,0-1 0,1 0 0,0-1 1,-1 1-1,1 0 0,1-1 1,-1 0-1,0 0 0,1 0 1,0 0-1,0 0 0,0-1 0,0 1 1,0-1-1,0 0 0,0 0 1,1-1-1,6 2 0,-7-2-275,1 0 0,0-1 0,0 0-1,0 0 1,0 0 0,-1 0 0,8-2-1,-7 1-733,1-1-1,-1 1 1,0-1-1,1-1 1,-1 1-1,7-5 0,14-9-2770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6:3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 3712,'8'-5'13590,"-5"18"-11188,-5 25-3147,-6 105 1681,-2 13 43,4-83-380,-11 84 178,-7 58 119,20-180-677,4-24-40,-2 1 1,-2 10-1,5-21-183,-1-1 1,0 0-1,0 0 0,0 0 0,0 1 0,0-1 0,0 0 1,-1 0-1,1 1 0,0-1 0,0 0 0,0 0 0,0 0 0,0 1 1,0-1-1,0 0 0,0 0 0,0 0 0,-1 1 0,1-1 1,0 0-1,0 0 0,0 0 0,0 0 0,-1 1 0,1-1 1,0 0-1,0 0 0,0 0 0,-1 0 0,1 0 0,0 0 0,0 0 1,-1 0-1,-3-7-1031,-1-14-2414,4 7 680,1 1 0,1-1 0,0 0 0,6-23 0,-2 16 145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6:37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52 2976,'-10'-4'285,"-20"-8"4291,14 3 8610,18 9-13085,-1 0 0,1 1-1,0-1 1,-1 0 0,1 0 0,0 0 0,-1 0 0,1 0-1,3 0 1,219-10 1059,-106 8-800,172 1 160,-135 3 96,-152-2-757,1 0 0,0-1 0,-1 1 0,1-1 0,0 0 0,-1 0 0,1 0 0,-1 0-1,1-1 1,5-3 0,1 1-979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6:38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84 1568,'1'-1'170,"0"-1"0,-1 1 0,1-1-1,0 1 1,0 0 0,0-1 0,0 1 0,0 0 0,0 0-1,0-1 1,1 1 0,-1 0 0,0 0 0,1 1 0,-1-1 0,2-1-1,8-6 1178,-9 6-879,-1-1 0,1 1 0,-1-1 0,1 1 0,-1-1 0,0 1 0,1-5 0,-2 6-196,1-1 0,-1 1 0,0 0 0,1 0 0,-1 0 0,0 0 0,0 0 0,0-1 0,0 1 0,0 0 0,0 0 0,0 0 0,-1 0 0,1-1 0,0 1 0,-1 0 0,1 0 0,-1 0 0,1 0 0,-1-1 0,-1 1-122,1 0 0,-1 0-1,0 1 1,1-1 0,-1 1 0,0-1-1,1 1 1,-1 0 0,0-1 0,0 1-1,1 0 1,-1 0 0,0 0 0,-2 1-1,-2-1 192,-2 1-195,0 0 0,0 0 1,0 0-1,1 1 0,-1 0 0,1 1 1,-1 0-1,1 0 0,0 0 0,0 1 0,1 0 1,-1 1-1,1-1 0,0 1 0,0 0 1,0 1-1,-6 7 0,-1 3-12,0 0 0,2 1-1,0 0 1,1 1 0,-13 31-1,16-34 8,2 0 0,0 1 0,-5 31 0,9-37-29,0 0 1,0 1-1,1-1 0,1 0 0,0 0 0,0 0 0,4 14 1,-5-22-88,0-1 1,1 1 0,-1-1-1,1 1 1,-1-1-1,1 1 1,-1-1 0,1 1-1,0-1 1,0 1 0,0-1-1,0 0 1,0 0-1,0 1 1,0-1 0,0 0-1,0 0 1,1 0 0,-1 0-1,0 0 1,1 0-1,-1-1 1,1 1 0,-1 0-1,1-1 1,-1 1 0,1-1-1,0 1 1,-1-1-1,1 0 1,-1 0 0,1 0-1,0 0 1,-1 0 0,4 0-1,2-3 30,0 1 1,0-1-1,0 0 0,0 0 0,-1-1 0,1 0 1,-1 0-1,0-1 0,6-5 0,-2 2 1,4-4 15,0 0 0,-1-2 0,0 1-1,-1-2 1,-1 0 0,15-24 0,-3-3-106,24-59 1,-51 113 69,1 0 1,0 1 0,1-1-1,0 1 1,1 0-1,1 0 1,0 0-1,1-1 1,0 1-1,3 13 1,-1-12 67,0 0-1,0 0 1,1 0 0,1-1 0,1 1-1,0-1 1,0 0 0,1-1 0,15 20 0,-18-27-91,1 0 1,-1 0-1,1-1 1,0 1-1,1-1 1,-1-1-1,1 1 1,-1-1-1,1 0 1,0 0-1,9 3 1,14-1-2442,0-5-3474,-11-1 2496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6:4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61 1984,'-8'0'13632,"8"10"-9882,0-1-2242,0-7-840,0-4 104,-1 0-739,1 1 0,0 0 0,0-1 0,1 1 0,-1 0 0,0-1 0,0 1 0,0 0 0,1 0 0,-1-1 0,1 1 0,-1 0 0,1 0 0,0 0 0,-1-1 0,1 1 0,0 0 0,1-2 0,1 2-6,0-1 0,-1 1 0,1-1 0,0 1 0,0 0 0,0 0 0,5-1 0,41-13 152,-31 9-113,1 1 0,-1 0-1,27-3 1,122 5 310,-112 3-240,41 7 136,-96-11-2757,0 1 874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6:4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98 153 3552,'-1'0'330,"1"0"0,-1 0 0,1 0 0,-1-1-1,1 1 1,-1 0 0,1 0 0,-1 0 0,1-1 0,0 1 0,-1 0 0,0-1 660,1 0-661,-1 1 1,0-1 0,-4-3 1902,4 3-1831,-1 1-1,1-1 1,0 0 0,0 0-1,-1 1 1,1-1-1,0 0 1,0 0 0,0 0-1,0 0 1,0 0-1,-1-2 1,2 3-322,-1-1 0,1 1 0,-1-1 0,1 1 0,-1-1 0,1 1 0,0-1 0,-1 1 0,1-1 0,0 0 0,-1 1-1,1-1 1,0 0 0,0 1 0,-1-1 0,1 0 0,0 1 0,0-1 0,0 0 0,0 1 0,0-1 0,0-1 0,5-8 593,8 1-472,-1 1-1,1 1 1,1 0 0,-1 0 0,1 2-1,15-5 1,-15 5-105,15-6-56,1 2-1,1 1 1,0 1-1,49-4 0,-68 10-63,0 1-1,0 0 1,16 2 0,-24-2 9,-1 1 0,1 0 0,-1 0 0,0 0 0,1 0 0,-1 1 0,0-1 0,1 1 0,-1 0 0,0 0 0,0 0 0,-1 1 0,1-1 0,0 0 0,3 5 0,-4-4 15,-1 0 0,1 0 0,-1-1 0,0 1 0,0 0 0,0 0 0,0 0 0,0 0-1,-1 1 1,1 2 0,0 35 3,-1-33-3,0 27 17,-2-1-1,-2 1 1,-1 0-1,-10 35 0,8-46 44,-1-1 1,-1 0-1,0-1 0,-2 1 0,-1-2 0,-22 32 0,18-31 81,0-2 0,-2 0 0,-39 35 0,9-15 114,-46 39 79,73-64-148,-1 0 0,-36 18-1,49-28-85,6-3 3,0 0 1,0-1-1,0 1 1,0-1-1,0 0 1,0 0-1,0 0 1,0 0-1,-1-1 0,1 1 1,-4-1-1,7 0-88,0 0-1,0 0 1,-1 0-1,1 0 1,0 0-1,0-1 1,-1 1-1,1 0 1,0 0-1,0 0 1,-1 0-1,1-1 1,0 1-1,0 0 1,0 0-1,0 0 1,-1-1-1,1 1 1,0 0-1,0 0 1,0 0-1,0-1 1,0 1-1,0 0 1,0-1-1,-1 1 1,1 0-1,0 0 1,0-1-1,0 1 1,0 0-1,0 0 1,0-1-1,0 1 1,0 0-1,1 0 1,-1-1-1,0 1 1,0 0-1,0 0 1,0-1-1,0 1 0,0 0 1,0 0-1,1-1 1,-1 1-1,0 0 1,0 0-1,0 0 1,0-1-1,1 1 1,-1 0-1,0 0 1,0 0-1,1 0 1,-1-1-1,14-12 253,-13 13-245,7-6 51,1 0 0,-1 1-1,1 0 1,0 1 0,1 0 0,-1 0-1,15-3 1,72-9 90,-72 13-114,13-2 22,0 2-1,53 2 1,-74 2-66,0 0 0,0 2 0,-1-1 0,1 2 0,-1 0 0,1 1 0,-1 1 0,19 10 1,-28-14-59,-5-2 3,0 1-1,0-1 0,0 0 0,0 0 0,0 1 0,-1-1 0,1 1 0,0-1 0,0 0 1,0 1-1,-1 0 0,1-1 0,0 1 0,0-1 0,-1 1 0,1 0 0,-1 0 0,1-1 1,0 1-1,-1 0 0,1 1 0,-3-1-1947,1-1 1499,1 0 0,-1 1 0,1-1 0,-1 0 1,0 0-1,1 0 0,-1 0 0,0 0 0,1 0 0,-1-1 1,1 1-1,-1 0 0,0 0 0,1 0 0,-3-2-1499,-5 0-2201,-1 2 254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6:4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 3552,'0'0'66,"-9"1"8140,-14 19-5774,6-3-1387,1-3-499,1 1 1,1 1-1,-17 25 1,-31 59 355,47-68-633,1 1-1,1 1 1,2 0 0,-11 57 0,12-38 117,3 1 0,2 0 1,2 0-1,3 0 0,2 0 0,15 87 1,31 39 214,-12-54-61,-32-98-444,-3-40-4473,0-1 0,4-16 1,2 0 744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6:4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36 3648,'-7'57'6965,"-27"167"-2393,32-214-4440,-12 56 922,-4 0 0,-48 118 0,36-118 152,29-65-1137,1 0 0,0 0 0,-1-1 0,1 1-1,-1 0 1,1 0 0,-1 0 0,0 0 0,1-1 0,-1 1 0,0 0 0,1-1 0,-2 2 0,2-2-46,0 0 0,-1 0 0,1 0 0,0 0 0,0 0 0,0 0 0,-1 0 0,1 0 0,0 0 0,0-1 0,0 1 0,-1 0 0,1 0 0,0 0 0,0 0 0,0 0 0,0 0 0,-1 0 0,1 0 0,0-1 0,0 1-1,0 0 1,0 0 0,0 0 0,0 0 0,-1 0 0,1-1 0,0 1 0,0 0 0,0 0 0,0 0 0,0-1 0,0 1 0,0 0 0,0 0 0,0-1 0,-1-1 41,1 0 0,-1-1-1,1 1 1,0 0 0,0-1 0,0 1-1,0-1 1,1-2 0,1-4-31,1 0-1,0 1 1,7-14-1,5-10-2,6-32 65,21-105 0,-1 5-120,-34 140 22,28-85 476,-35 107-491,1 0 0,-1 1 0,1-1 0,0 0 0,-1 1 0,1-1 0,0 1 0,0 0 0,0-1 0,0 1 0,1 0 0,-1-1 0,0 1 0,2-1 0,-3 2 5,0 0 0,1 0 0,-1 0 1,0 0-1,1-1 0,-1 1 0,0 0 0,1 0 0,-1 0 0,0 0 0,1 0 0,-1 0 0,0 1 0,1-1 0,-1 0 0,0 0 1,1 0-1,-1 0 0,0 0 0,0 0 0,1 0 0,-1 1 0,0-1 0,1 0 0,-1 0 0,0 1 0,8 13-168,0 16 173,-1 0-1,-2 1 1,3 59 0,4 29 110,-7-85-111,-1-6 147,1 0 0,12 36 0,-16-62-103,0 1-1,0-1 1,-1 0-1,2 0 1,-1 0-1,0 0 1,0 0 0,1-1-1,-1 1 1,1 0-1,-1-1 1,1 1-1,0-1 1,0 1-1,0-1 1,0 0-1,0 0 1,4 2-1,-5-3-8,0 1 0,0-1 1,0 0-1,0 0 0,0 0 0,0 0 0,0 0 0,0 0 0,0 0 0,0 0 0,0 0 0,0-1 1,0 1-1,0 0 0,0-1 0,0 1 0,-1 0 0,1-1 0,0 1 0,0-1 0,0 0 0,0 1 1,-1-1-1,1 0 0,0 1 0,0-1 0,-1 0 0,1 0 0,0 0 0,21-32 284,-17 24-272,104-198 134,5-9-8,-98 189-146,-13 21-67,0 0 0,0 0 0,1 0 0,0 0 0,0 1 0,9-8 0,-9 8-75,7-2-391,-10 7 500,-1 0 1,1-1-1,-1 1 0,1 0 0,-1 0 0,1 0 0,-1 1 1,1-1-1,-1 0 0,1 0 0,-1 0 0,1 0 0,-1 0 1,1 0-1,-1 1 0,0-1 0,1 0 0,-1 0 0,1 1 1,-1-1-1,0 0 0,1 1 0,-1-1 0,0 1 0,1 0 1,1 1 8,0 1 0,0 0 0,0 0 0,-1 0 0,1 0 0,-1 0 0,0 0 0,0 0 0,1 6 0,4 34 41,-5-28-5,22 209 546,-14-140-273,4 95 285,-13-86 62,0-90-1276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6:4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36 4640,'0'0'100,"-1"-1"0,1 1 0,0 0 0,0-1 0,-1 1 0,1-1 0,0 1 0,0 0 0,0-1 0,0 1 0,-1-1 0,1 1 1,0-1-1,0 1 0,0-1 0,0 1 0,0-1 0,0 1 0,0 0 0,0-1 0,0 1 0,1-1 0,-1 1 0,0-1 0,0 1 0,0-1 0,0 1 0,1 0 0,-1-1 0,0 1 0,0-1 0,1 1 1,-1 0-1,0-1 0,1 1 0,-1 0 0,0 0 0,1-1 0,-1 1 0,0 0 0,1 0 0,-1-1 0,1 1 0,-1 0 0,1 0 0,0-1 144,0 1 0,0-1 1,0 0-1,0 1 0,-1-1 0,1 0 0,0 1 0,0-1 0,-1 0 0,1 0 0,0 0 1,0-1-1,-1 1-131,0 1 1,1 0-1,-1 0 1,0 0-1,0-1 1,0 1-1,0 0 1,0 0-1,0-1 1,0 1 0,0 0-1,1 0 1,-1-1-1,0 1 1,0 0-1,0 0 1,0-1-1,0 1 1,0 0-1,0 0 1,-1-1 0,1 1-1,0 0 1,0-1-1,0 1 1,0 0-1,0 0 1,0 0-1,-1-1 1,-12 1 1818,4 1-1804,0 1-1,0 0 1,0 1 0,0 0-1,0 0 1,1 0 0,0 1-1,-1 1 1,1-1 0,1 2-1,-1-1 1,1 1-1,0 0 1,0 0 0,0 1-1,1-1 1,0 2 0,1-1-1,-1 1 1,2 0 0,-1 0-1,1 0 1,0 0 0,0 1-1,1 0 1,1 0-1,-1-1 1,1 2 0,-1 14-1,3-17-99,-1-1 56,0 0-1,1 0 1,0 0 0,0 0 0,0 0 0,1 0-1,0 0 1,0-1 0,1 1 0,4 11 0,-6-16-66,0-1 0,1 1-1,-1 0 1,1-1 0,-1 1 0,1-1 0,-1 1 0,1-1 0,-1 1 0,1-1 0,-1 1 0,1-1 0,0 1 0,-1-1 0,1 0 0,0 1 0,-1-1 0,1 0 0,0 0 0,-1 1-1,1-1 1,0 0 0,1 0 0,0 0 10,-1-1 0,0 1 0,1 0 0,-1-1 0,1 1 0,-1-1 0,0 1 0,0-1 0,1 0 0,-1 0 0,0 1 0,1-2 0,5-5 84,0 0 0,0 0 1,7-10-1,-6 6-65,-3 6-27,16-21-68,1 2 1,30-24 0,-41 38 58,5-3-19,0 1 0,1 0-1,19-10 1,-27 18 8,-5 1 1,0 1 0,1 0 0,-1 0-1,7-2 1,-10 4 0,1 0 0,-1 0-1,0 0 1,0 0 0,0 0 0,1 0-1,-1 0 1,0 0 0,0 0 0,0 0 0,1 1-1,-1-1 1,0 0 0,0 1 0,0-1-1,0 1 1,0-1 0,0 1 0,0 0-1,0-1 1,0 1 0,1 1 0,2 3 1,0-1 0,0 1 0,-1 0 0,0 0 1,0 1-1,0-1 0,0 1 0,1 5 0,12 50 65,-13-49 1,1 4 7,-1-7-78,-1 0 1,0 0-1,0 16 0,-3-16-939,-2-3-3662,2-1 1335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6:4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10 3552,'0'0'94,"-1"0"0,1 0 0,0-1 0,0 1 0,-1 0 0,1 0 0,0-1 0,0 1 0,0 0 0,0-1 0,0 1 0,3-6 5291,-5 13-2912,-4 7-35,-7 29-1,-3 50-1326,14-76-740,-32 178 1331,-15 69-65,46-253-1625,1 1 114,-2 1-1,0-1 1,0 0-1,-7 12 1,11-24-184,0 1 1,0-1-1,0 0 0,0 0 0,0 0 1,0 0-1,0 0 0,0 0 1,0 0-1,0 0 0,0 0 1,0 0-1,0 1 0,-1-1 1,1 0-1,0 0 0,0 0 0,0 0 1,0 0-1,0 0 0,0 0 1,0 0-1,0 0 0,0 0 1,0 0-1,0 0 0,-1 0 0,1 0 1,0 0-1,0 0 0,0 0 1,0 0-1,0 0 0,0 0 1,0 0-1,0 0 0,-1 0 0,1 0 1,0 0-1,0 0 0,0 0 1,0 0-1,0 0 0,0 0 1,0 0-1,0 0 0,0 0 0,0 0 1,-1 0-1,1 0 0,0 0 1,0 0-1,0-1 0,-4-7-7498,3 3 4858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7:0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9632,'0'-5'4384,"8"2"-3840,2-2 448,4 2-672,17-6 831,9 1-639,13-4-224,7 9-192,-2-5-672,0 4 320,-5-4-1663,-8 8 1087,-3-5-2336,-11 5 1792,4 0-2944,2 8 2432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6:46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69 5632,'-13'-12'14058,"14"11"-13898,-1 1 1,1-1-1,0 1 0,0 0 0,0-1 0,0 1 1,-1 0-1,1-1 0,0 1 0,0 0 1,0 0-1,0 0 0,0 0 0,0 0 1,1 0-1,3-1 129,80-14 663,97-4 0,-121 14-822,201-8 130,-121 22-1418,-141-9 922,1 0-1,-1 0 0,0 0 0,1 1 1,-1-1-1,0 0 0,0 0 0,1 0 1,0 2-948,-1-2 947,0 0 0,1 1 1,-1-1-1,0 0 0,0 1 0,0-1 1,0 0-1,0 1 0,0-1 0,0 1 1,1-1-1,-1 0 0,0 1 0,0-1 1,0 0-1,0 1 0,-1-1 0,1 0 1,0 1-1,0-1 0,0 1 0,-3 18-4419,2-12 2113,0 16-1286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6:4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25 3648,'-2'-11'5482,"-10"2"-298,10 9-5044,1-1-1,-1 0 0,1 1 0,-1-1 1,1 1-1,-1-1 0,1 1 0,-1 0 1,1 0-1,-1 0 0,0 0 1,1 0-1,-1 0 0,1 0 0,-1 0 1,-2 1-1,-23 10 1335,17-7-953,3-1-387,1 0 0,0 1 0,0 0 0,0 0 0,0 0 0,1 1 0,0 0 0,-1 0 0,2 0 0,-1 0 0,1 1 0,0 0 0,0 0 0,0 0 1,-2 7-1,1-2 32,1 0 0,0 1 1,0-1-1,2 1 1,-1-1-1,2 1 0,-1 0 1,1 12-1,1-20-85,0-1-1,1 1 1,-1-1-1,1 1 1,0-1-1,0 1 0,0-1 1,2 5-1,-3-7-53,1 0 0,-1 0 0,1 0 0,-1-1 0,1 1 0,-1 0-1,1 0 1,0-1 0,-1 1 0,1 0 0,0-1 0,0 1 0,-1 0-1,1-1 1,0 1 0,0-1 0,0 0 0,0 1 0,0-1 0,0 0-1,0 1 1,0-1 0,0 0 0,-1 0 0,1 0 0,0 0 0,0 0-1,0 0 1,0 0 0,0 0 0,0 0 0,0 0 0,2-1 0,-1 0-2,1-1 0,-1 1 0,1-1 1,-1 1-1,1-1 0,-1 0 1,0 0-1,0 0 0,0 0 1,0 0-1,2-4 0,18-30 160,-19 30-140,68-124 307,-68 119-462,-2 9 75,-1 0-1,0 0 0,1 1 1,-1-1-1,1 0 1,-1 1-1,1-1 0,0 0 1,0 1-1,0-1 1,0 1-1,0 0 1,1-3-1,-1 5 39,0-1-1,-1 0 1,1 1 0,0-1 0,-1 0-1,1 1 1,0-1 0,-1 1 0,1-1-1,-1 1 1,1-1 0,-1 1 0,1 0-1,-1-1 1,1 1 0,-1-1-1,0 1 1,1 0 0,-1-1 0,0 1-1,1 1 1,5 19 214,-3-10-135,1 1 0,0-1-1,0 0 1,8 12 0,27 44-49,-20-37-5,-15-22-160,1 0 0,0 0 0,1-1 1,7 8-1,9 0-3350,-19-13 2189,0-1 0,1 1 0,-1-1 0,1 0 0,6 1 0,8 2-2893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6:49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62 2304,'-3'-14'752,"3"14"-745,0 0 0,0 0 0,0-1 0,0 1 0,0 0 1,0 0-1,0 0 0,0 0 0,0 0 0,0 0 0,0 0 0,0-1 0,0 1 0,0 0 1,0 0-1,0 0 0,0 0 0,0 0 0,0 0 0,0 0 0,0-1 0,0 1 0,0 0 1,0 0-1,0 0 0,0 0 0,0 0 0,0 0 0,1 0 0,-1 0 0,0-1 0,0 1 1,0 0-1,0 0 0,0 0 0,0 0 0,0 0 0,0 0 0,0 0 0,1 0 0,-1 0 1,8-6 608,11-5 8138,-34 70-5330,-82 275-1355,9-7 272,73-268-474,17-63-1754,-2 0-1,1 0 1,0 0-1,-1 0 1,1-4 0,0-10 27,4 0-119,1 1 1,0 0-1,14-26 0,-4 7 65,53-141 102,2-4-179,-47 124-16,22-47 29,-37 88 1,0 0 1,1 1 0,0 0 0,16-16-1,-25 29-77,1 0-1,0 0 1,0 0-1,0 1 1,0-1-1,5-2 1,-7 4 46,1 0 0,-1-1 0,1 1-1,0 0 1,-1 0 0,1 0 0,-1 0 0,1 0 0,0 0 0,-1 0-1,1 0 1,-1 0 0,1 0 0,0 0 0,-1 1 0,1-1 0,-1 0-1,1 0 1,0 1 0,-1-1 0,1 0 0,-1 1 0,1-1-1,-1 0 1,1 1 0,-1-1 0,1 1 0,-1-1 0,0 1 0,1-1-1,-1 1 1,0-1 0,1 1 0,-1-1 0,0 1 0,1 0 0,4 11 12,-1 0 0,0 1 0,0-1 0,-1 1 0,1 19 0,-2-18-12,14 100-20,-6-34 223,28 106 0,-36-178-93,0 0 0,1 0 0,1 0 0,-1 0 0,8 11 0,-10-18-75,-1 0 1,1 0-1,0 0 0,0 0 0,0 0 1,-1 0-1,1 0 0,0 0 0,0 0 1,0 0-1,0-1 0,0 1 1,1 0-1,-1-1 0,0 1 0,0-1 1,0 1-1,0-1 0,1 0 1,-1 1-1,0-1 0,0 0 0,1 0 1,-1 0-1,0 0 0,1 0 1,-1 0-1,0 0 0,0 0 0,1-1 1,-1 1-1,0 0 0,0-1 0,1 1 1,-1-1-1,0 1 0,0-1 1,0 0-1,0 1 0,0-1 0,0 0 1,0 0-1,0 0 0,0 0 1,1-1-1,5-8-17,0 0 1,0 1-1,-1-2 0,-1 1 1,0-1-1,6-16 0,-5 11 14,47-126 29,32-69 54,-67 170-89,-10 23-235,12-22 0,-20 40 210,0 0 0,0 0 1,0 0-1,0 0 0,0 0 0,0 0 0,0 0 1,0-1-1,0 1 0,0 0 0,0 0 1,0 0-1,0 0 0,0 0 0,0 0 0,0 0 1,0 0-1,1 0 0,-1-1 0,0 1 1,0 0-1,0 0 0,0 0 0,0 0 0,0 0 1,0 0-1,0 0 0,0 0 0,0 0 1,1 0-1,-1 0 0,0 0 0,0 0 0,0 0 1,0 0-1,0 0 0,0 0 0,0 0 1,1 0-1,-1 0 0,0 0 0,0 0 0,0 0 1,0 0-1,0 0 0,0 0 0,0 0 1,0 0-1,1 0 0,-1 0 0,0 0 0,0 0 1,0 1-1,0-1 0,0 0 0,0 0 1,3 9-182,-2 15 79,-1 493 792,0-485-440,-7 36 1,0-28-5046,8-30-3101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6:50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9 5984,'-7'-9'2373,"9"21"1190,3 7-1339,-5 8-1157,0 1 1,-2 0-1,-5 30 1,-1 7-96,-13 149 644,20-205-1608,-1 1 198,1 1 1,1-1-1,-1 1 1,3 17-1,2-21 768,1-7-579,5-13-298,-8 10 16,8-14 0,0 0 1,13-34 0,5-7-167,-26 53 34,5-8-4,1-1 0,0 1-1,0 0 1,2 1 0,-1 0 0,20-18-1,-27 28 13,0 1 0,0-1 0,0 0 0,1 1 0,-1 0 1,1 0-1,-1 0 0,1 0 0,-1 0 0,1 0 0,-1 0 0,1 1 0,3-1 0,-4 1 6,-1 0 0,1 0 1,0 1-1,-1-1 0,1 0 1,0 1-1,-1-1 0,1 1 1,-1 0-1,1-1 0,-1 1 1,1 0-1,-1 0 0,1 0 0,-1 0 1,0 0-1,0 0 0,1 0 1,-1 1-1,0-1 0,0 0 1,1 2-1,1 4 38,1-1 0,-2 0 0,1 1 0,-1 0 1,1 0-1,-2 0 0,1 0 0,-1 0 0,0 0 0,-1 0 0,1 0 0,-3 14 1,1-7 120,-1 0 1,-1-1 0,0 1 0,-1-1 0,-8 21 0,7-22 25,-1-1 0,0 0 0,0 0 0,-1-1 0,0 0 0,-9 10 0,12-17-133,1 0 0,0 1 0,-1-1 0,0-1 0,0 1-1,0-1 1,0 1 0,0-1 0,0 0 0,0-1 0,-1 1-1,1-1 1,-1 0 0,1 0 0,-1 0 0,0 0 0,1-1-1,-1 0 1,-6 0 0,0-2-118,-1 0 1,1-1-1,0 0 0,0 0 1,0-1-1,-10-6 0,13 6-940,1 0-1,-1-1 0,1 0 0,0 0 1,-8-8-1,14 12 632,0 0 0,0 0-1,0 0 1,0-1 0,0 1 0,0 0 0,1-1 0,-1 1-1,0 0 1,1-1 0,-1 1 0,1-1 0,0 1-1,-1-1 1,1 1 0,0-1 0,0 1 0,0-4-1,0 3-279,1-1 0,-1 0 0,1 1 0,0-1 0,0 0 0,0 1 0,1-1 0,-1 1 0,2-3 0,15-16-3030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6:50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12 4896,'0'-12'7024,"0"17"-4400,0 9-1546,-2 0 0,-4 19 0,-2 20 125,-26 271 1927,18-211-2389,-10 84 70,26-184-693,0-10-355,1-1 0,-2 1 0,1-1 0,0 1 0,0-1 0,-2 4 0,1-17-9489,2 3 7191,-1-5-350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6:5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82 145 5472,'-13'-12'683,"-17"-13"1103,28 24-1687,-11-8 690,-2 4 2702,15 5-3364,-1 0 1,1 0-1,0-1 0,-1 1 1,1 0-1,0 0 1,-1 0-1,1 0 1,0 0-1,-1-1 1,1 1-1,0 0 1,-1 0-1,1 0 1,0-1-1,-1 1 0,1 0 1,0 0-1,0-1 1,-1 1-1,1 0 1,0-1-1,0 1 1,0 0-1,-1-1 1,1 1-1,0 0 1,0-1-1,0 1 0,0-1 1,0 1-1,0 0 1,0-1-1,0 1 1,0-1-1,0 0 34,0 1 0,1-1-1,-1 0 1,1 1 0,-1-1 0,0 1 0,1-1-1,-1 1 1,1-1 0,-1 1 0,1 0-1,-1-1 1,1 1 0,0 0 0,-1-1-1,1 1 1,0 0 0,-1 0 0,1-1 0,-1 1-1,1 0 1,0 0 0,-1 0 0,2 0-1,379-39 4347,-122 14-3744,-205 23-683,-34 2-302,0-1-1,25-5 1,-36 6-3882,-14 6-554,3-3 3618,-6 9-2224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6:5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4 5888,'-5'-3'6245,"6"4"-5994,0-1 0,-1 1 0,1 0 0,-1 0 0,1-1 1,-1 1-1,1 0 0,-1 0 0,0 0 0,1 0 0,-1 0 0,0 0 0,0 0 0,0 0 1,1-1-1,-1 3 0,0 19 1122,-2 10-477,-1 1 0,-11 40 0,7-37-490,-10 48 534,-18 119 322,36-188-848,0-15-391,-1 0-1,0 1 1,0-1 0,0 0-1,0 1 1,0-1 0,0 0-1,0 1 1,1-1 0,-1 0-1,0 1 1,0-1 0,1 0 0,-1 0-1,0 1 1,0-1 0,1 0-1,-1 0 1,0 1 0,1-1-1,-1 0 1,0 0 0,0 0-1,1 0 1,-1 0 0,1 1 0,-1-1-1,0 0 1,1 0 0,-1 0-1,0 0 1,1 0 0,-1 0-1,0 0 1,1 0 0,-1 0-1,0 0 1,1 0 0,-1-1-1,1 1 1,-1 0 0,0 0 0,1 0-1,-1 0 1,41-28 457,4-2-563,92-59 49,-131 85 40,2 0 1,-1 1 0,0 0 0,1 0-1,-1 1 1,1 0 0,0 0 0,12-1-1,-16 3-3,-1 0 0,0 0 0,0 0 0,0 0 0,1 1 0,-1-1 0,0 1 0,0 0 0,0 0 0,0 0 0,0 0-1,0 0 1,0 1 0,0-1 0,-1 1 0,1 0 0,0 0 0,-1 0 0,0 0 0,1 0 0,-1 1 0,3 4 0,-2-4 46,-1 1 1,0-1-1,1 1 1,-2 0-1,1 0 1,0 0-1,-1 0 1,0 0 0,0 1-1,0-1 1,0 0-1,-1 0 1,1 1-1,-1-1 1,0 0-1,-1 1 1,1-1 0,-1 0-1,0 1 1,0-1-1,0 0 1,0 0-1,-3 5 1,-1-1 34,-1-1 1,1-1 0,-1 1-1,0-1 1,-1 0-1,0 0 1,1-1 0,-2 0-1,1 0 1,-1-1-1,1 1 1,-1-2 0,-13 5-1,0-1-8,-1-1 0,0-1 0,-44 5 0,47-8-97,0-2 1,-1 0-1,-31-4 0,39 1-807,0 1 0,-15-6 0,18 4-881,0 1 0,1-2 0,-13-7 0,21 12 1452,-1 0-1,0 0 1,0-1-1,1 1 0,-1-1 1,0 1-1,1-1 0,-1 1 1,0-1-1,1 1 0,-1-1 1,1 0-1,-1 1 0,1-1 1,-1 0-1,1 1 1,0-1-1,-1 0 0,1 1 1,0-1-1,-1 0 0,1 0 1,0 0-1,0 1 0,0-1 1,0 0-1,0 0 0,0 0 1,0 0-1,0 1 1,0-1-1,0 0 0,0 0 1,0 0-1,1 1 0,-1-1 1,0 0-1,0 0 0,1 1 1,-1-1-1,2-1 0,13-18-4248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6:5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63 4800,'-5'-8'2284,"5"8"-2204,-1 0-1,1 0 1,0 0 0,-1 0 0,1-1 0,0 1-1,0 0 1,0 0 0,-1 0 0,1-1 0,0 1 0,0 0-1,0 0 1,-1-1 0,1 1 0,0 0 0,0-1-1,0 1 1,0 0 0,0 0 0,0-1 0,0 1-1,0 0 1,-1-1 0,1 1 0,0 0 0,0-1 0,0 1-1,1 0 1,-1 0 0,0-1 0,0 1 0,0 0-1,0-1 1,0 0 0,1 1 139,-1-1 0,0 0-1,1 1 1,-1-1 0,0 0 0,0 0-1,0 1 1,1-1 0,-1 0 0,0 0 0,0 1-1,0-1 1,0 0 0,0 0 0,0 0-1,-1 1 1,1-1 0,0-1 0,-6-14 3768,6 5-2249,0 10-1736,-1 1 0,1 0 0,0 0 0,0 0 0,0 0 0,0 0 0,0 0 0,0 0 0,0 0 0,0-1 0,0 1 0,0 0 0,0 0 0,-1 0 0,1 0 0,0 0-1,0 0 1,0 0 0,0 0 0,0 0 0,0 0 0,0 0 0,-1 0 0,1 0 0,0 0 0,0 0 0,0 0 0,0 0 0,0 0 0,0 0 0,-1 0 0,1 0 0,0 0 0,0 0-1,0 0 1,0 0 0,0 0 0,0 0 0,-1 0 0,1 0 0,0 0 0,0 0 0,0 0 0,0 0 0,0 0 0,0 0 0,0 1 0,-4 0 336,50 62 612,24 28-1048,-51-69 102,0 0-1,-2 2 1,-1 0-1,21 42 1,-16-9 137,-2 1 0,11 63 0,-28-111-106,9 40 240,-2 2-1,-2-1 0,-2 1 0,-3 0 1,-2-1-1,-8 60 0,0-50 44,-3-1-1,-20 65 0,19-88-157,-1-1-1,-2 0 1,-2-1-1,-32 51 1,-28 26 325,56-84-472,-46 47 1,46-59-956,20-16 642,0 1-1,0-1 0,0 1 1,0-1-1,0 0 0,0 1 1,0-1-1,-1 0 0,1 0 1,0 0-1,0 0 0,0 0 1,0 0-1,0 0 0,0 0 1,0 0-1,0 0 0,0-1 1,-2 0-1,-8-6-3005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6:5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2144,'0'-3'243,"0"0"0,-1 1 0,1-1 0,0 0 0,0 0 0,1 1 0,-1-1 0,0 0 0,1 1-1,0-1 1,0 0 0,0 1 0,0-1 0,1-2 0,0 1 313,0-1-1,-1 1 0,1-1 1,0-5-1,6-25 2722,-6 28-2083,0 0 0,-1 0 1,0 0-1,1-7 0,-9 31 176,2-5-1279,3-4-4,1 1-1,0 0 0,0 0 1,1 16-1,-1 7 90,0-4 7,-2 118 519,4-12-148,-2-78-6963,3-61 2291,5 0 1420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6:5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9 5056,'3'-9'4116,"-10"30"-702,-2 2-2171,-1-1-1,-2 0 0,-17 27 0,-50 59 463,52-73-1008,-44 57 558,-55 76 220,43-45-696,77-112-672,-1-1-2758,7-5 1152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7:07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9152,'23'-9'4128,"8"9"-3584,-12 0 480,-1 5-672,12-1 288,6-1-384,14 2-288,0-2 0,3-3-1280,2 5 736,-2-5-1536,-3 4 1216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6:5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55 5984,'-4'-12'7162,"8"9"-5076,6-2-1020,-1 0 1,0 1 0,1 0 0,11-3-1,-5 3-565,-1 1 1,1 0-1,0 1 0,19 0 0,-34 2-488,8-1 39,-1 2 0,1-1 0,10 3 0,-18-3-56,1 1 1,0-1-1,-1 1 1,1-1-1,0 1 0,-1 0 1,1-1-1,-1 1 1,1 0-1,-1 0 1,0 0-1,1 0 1,-1 0-1,0 0 0,0 1 1,1-1-1,-1 0 1,0 1-1,0-1 1,0 1-1,-1-1 1,2 3-1,-2-2 14,0 0 1,0 0-1,0 0 1,0 0-1,0-1 1,-1 1-1,1 0 1,0 0-1,-1 0 1,0 0-1,1 0 0,-1 0 1,0 0-1,0-1 1,0 1-1,0 0 1,-1-1-1,-1 3 1,-27 29 331,28-31-323,-20 19 186,2-3 220,2 1-1,-1 0 1,-28 42 0,45-57-261,-1 0 1,1 0 0,0 0-1,0 1 1,1-1-1,-3 7 1,4-9-98,0-1 0,0 1 0,0-1 1,0 1-1,0 0 0,0-1 0,0 1 1,0-1-1,1 1 0,-1-1 0,0 1 1,1-1-1,0 1 0,-1-1 0,1 0 1,0 1-1,-1-1 0,1 0 0,0 1 1,0-1-1,0 0 0,3 2 0,-1 0 0,1-1-1,0 0 0,0 0 1,-1 0-1,2 0 0,-1-1 1,0 0-1,0 1 0,0-1 1,0-1-1,1 1 1,-1-1-1,0 0 0,6 0 1,7-1-33,-1 0 1,22-6-1,-13 2-324,-14 2 43,0 0-1,14 0 1,-21 2-485,0 1 0,0 1 0,0-1 0,0 0 0,7 3 0,8 4-1972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6:5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396 135 4224,'0'0'51,"0"0"1,0-1-1,0 1 0,0 0 1,0 0-1,0 0 0,0-1 1,0 1-1,0 0 0,0 0 1,0 0-1,0-1 0,0 1 1,0 0-1,0 0 0,0 0 1,0-1-1,0 1 0,1 0 1,-1 0-1,0 0 0,0 0 1,0-1-1,0 1 0,0 0 1,1 0-1,-1 0 0,0 0 1,0 0-1,0 0 0,1-1 1,-1 1-1,0 0 0,0 0 1,0 0-1,1 0 0,1-2 1726,-4-6 2371,-1 0-2600,2 5-1257,0 0 0,-1 0 0,1 1 0,-1-1 0,1 0 1,-1 0-1,0 1 0,0-1 0,0 1 0,0-1 0,0 1 1,-4-2-1,2 0-226,0 1 0,0 0 1,-1 0-1,1 0 0,-1 1 1,0 0-1,0 0 0,0 0 1,0 0-1,0 1 0,-1 0 1,1 0-1,0 0 0,-1 0 1,1 1-1,0 0 0,-1 0 1,1 1-1,0 0 0,-1-1 1,1 2-1,0-1 0,-6 3 1,-14 3 43,0 2 1,1 1 0,-35 18-1,50-22-48,0-1-1,0 1 0,0 1 1,1 0-1,0 0 0,0 0 1,1 1-1,0 0 0,0 1 1,1-1-1,-8 15 0,12-19-32,1 0-1,-1 0 0,1 0 0,0 0 1,0 0-1,0 0 0,1 0 1,-1 1-1,1-1 0,0 0 0,0 1 1,0-1-1,2 6 0,0-4 14,0 0 0,0 0 0,0 0-1,1 0 1,0 0 0,0-1 0,0 1 0,6 6-1,-2-3 61,2 0 1,-1-1-1,1 0 0,0 0 0,1 0 0,0-1 0,0-1 0,21 10 0,-22-12-46,1 0 0,-1-1 0,1 0-1,-1-1 1,1 0 0,0 0 0,0-1 0,0-1 0,0 0 0,0 0-1,0-1 1,0 0 0,17-4 0,8-7-26,0-2-1,49-26 1,-56 26 50,45-21 55,-14 8 13,83-53-1,-136 76-143,0-1 1,0 1-1,-1-1 1,1 0-1,-1-1 0,-1 1 1,1-1-1,-1 0 1,0 0-1,4-7 0,-8 13-11,1-1 1,-1 0-1,0 1 0,0-1 0,0 1 0,1-1 0,-1 0 1,0 1-1,0-1 0,0 1 0,0-1 0,0 0 0,0 1 1,0-1-1,0 1 0,0-1 0,0 0 0,0 1 0,-1-1 1,1 1-1,0-1 0,-1 0 0,1 0-8,-1 1 0,0-1 0,1 0 0,-1 1 0,0-1 0,1 1 0,-1 0 0,0-1 0,0 1 0,0 0-1,1-1 1,-1 1 0,0 0 0,0 0 0,0 0 0,0 0 0,1 0 0,-1 0 0,-2 0 0,-5 1 6,1 0 0,-1 0 0,0 1-1,1 1 1,-1-1 0,1 1 0,-1 0 0,-7 5 0,-1 1-33,1 1 1,-25 19-1,35-26 33,1 2 0,-1-1 0,1 0-1,0 1 1,1 0 0,-1 0-1,1 0 1,0 0 0,0 1 0,0-1-1,1 1 1,0-1 0,-2 8 0,3-8 30,1-1 1,-1 0-1,1 1 1,0-1-1,0 1 0,1-1 1,-1 0-1,1 1 1,0-1-1,0 0 1,0 1-1,1-1 1,0 0-1,-1 0 1,1 0-1,1 0 1,-1 0-1,5 5 1,-2-3 16,1-1-1,-1 1 1,1-1 0,0-1 0,0 1 0,1-1 0,-1 0 0,1 0 0,0-1 0,0 0 0,0 0 0,0-1 0,1 0 0,-1 0 0,1-1 0,-1 0 0,1 0-1,0 0 1,-1-1 0,1 0 0,11-2 0,-11 1 8,1-1-1,-1 0 1,1 0-1,-1 0 1,0-1-1,0 0 1,0-1-1,0 0 1,-1 0-1,1 0 1,-1-1 0,0 0-1,-1-1 1,1 0-1,-1 0 1,0 0-1,-1 0 1,9-13-1,-11 15-41,-1-1-1,0 1 1,0-1-1,-1 0 1,1 1-1,-1-1 1,0 0-1,0 0 0,0 0 1,-1 0-1,0 0 1,0 0-1,0 0 1,-1 0-1,1 0 1,-1 1-1,-2-9 1,1 9-38,1 1 1,-1-1-1,0 1 1,0-1 0,0 1-1,0 0 1,-1 0-1,1 0 1,-1 0 0,1 0-1,-1 0 1,0 1 0,-1-1-1,1 1 1,0 0-1,0 0 1,-1 0 0,1 0-1,-1 1 1,0 0-1,0-1 1,-7 0 0,4 1-12,-1 0-1,1 0 1,0 1 0,-1 0 0,1 1 0,-14 1 0,17-1 29,0 0-1,0 0 1,0 1 0,0-1-1,0 1 1,1 0 0,-1 0-1,0 0 1,1 0 0,-1 1-1,1-1 1,0 1 0,-6 6-1,9-8 23,-1 0-1,0 0 0,0 0 0,1 0 1,-1 0-1,1 1 0,-1-1 0,1 0 1,0 0-1,-1 0 0,1 1 0,0-1 1,0 0-1,0 1 0,0-1 1,0 0-1,0 0 0,0 1 0,0-1 1,0 0-1,1 0 0,-1 1 0,0-1 1,1 0-1,-1 0 0,1 0 1,0 1-1,-1-1 0,1 0 0,0 0 1,-1 0-1,1 0 0,0 0 0,2 1 1,2 2 30,0 0 1,0 0-1,0 0 1,0-1-1,8 4 1,-4-3 48,1 0 0,0-1 0,0 0 0,0-1 0,1 0 0,-1 0 0,0-1 0,1-1 0,-1 1 0,1-2 0,-1 1-1,1-2 1,11-2 0,-8 1-21,0-1 0,0 0 0,-1-1-1,0-1 1,0 0 0,0-1-1,-1 0 1,0-1 0,12-9 0,-2-4-26,0-1 0,-2-1 1,0-1-1,16-27 0,11-10-149,-47 60 99,1 0-1,-1 0 1,1 1-1,-1-1 1,1 0-1,0 0 1,-1 0-1,1 1 1,0-1-1,0 0 1,-1 1-1,1-1 1,0 1-1,0-1 1,0 1-1,0-1 1,0 1-1,0 0 1,0 0-1,0-1 1,0 1-1,0 0 1,2 0-1,-2 0 1,0 1 0,-1-1-1,1 1 1,0-1 0,0 1-1,0 0 1,-1-1-1,1 1 1,0 0 0,0-1-1,-1 1 1,1 0 0,-1 0-1,1 0 1,-1 0 0,1 0-1,-1 0 1,1 1-1,2 7-11,-1-1 0,0 0 0,-1 1-1,1 9 1,-1 1-10,-1-1 0,-1 1 0,-1-1 0,-7 35 0,-27 73 318,33-116-247,-2 6 86,-1 1 0,0-1 0,-1 1-1,-1-2 1,-19 30 0,27-44-100,-1 0-1,0 0 1,1 0 0,-1 0 0,0-1 0,1 1-1,-1 0 1,0 0 0,0-1 0,0 1 0,0 0-1,1-1 1,-1 1 0,0-1 0,0 1 0,0-1-1,0 0 1,0 1 0,0-1 0,0 0 0,-1 0-1,1 0 1,0 0 0,0 0 0,0 0 0,0 0-1,0 0 1,0 0 0,0 0 0,0 0 0,0-1-1,0 1 1,0 0 0,0-1 0,0 1 0,0-1-1,0 1 1,0-1 0,0 0 0,0 1 0,1-1-1,-1 0 1,0 0 0,0 1 0,1-1 0,-2-2 0,-3-4 44,0 0 0,1-1 0,0 1 0,-6-15 0,-15-41-253,19 43 79,6 18 90,0 0-1,-1 0 1,1 0-1,-1 0 0,1 0 1,-1 0-1,0 0 1,0 1-1,1-1 0,-1 0 1,-3-2-1,5 4 10,-1 0 0,0 0 0,0 0-1,0 0 1,0 0 0,0 0 0,0 0 0,0 0 0,0 0-1,0 0 1,0 0 0,0-1 0,0 1 0,0 0 0,0 0-1,0 0 1,0 0 0,0 0 0,0 0 0,0 0-1,0 0 1,0 0 0,0 0 0,0 0 0,0 0 0,0 0-1,0 0 1,10 6-59,13 10-55,7 12 225,114 95 255,-134-118-546,-2-1-2902,-3 0 1096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6:5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158 134 4992,'0'-47'1589,"0"46"-1552,0 1 0,0-1 0,0 0 0,0 1 0,0-1 0,0 0 0,0 1 0,0-1 0,0 0 0,0 0 0,0 1 0,1-1 0,-1 0 0,0 1 0,0-1 0,1-1 0,4-4 748,0-1 0,1 1 0,-1-1-1,1 2 1,0-1 0,14-9 0,-33 38 1823,-108 255 1505,120-277-4104,-18 50 535,2 1 0,-10 53 0,22-78-264,1 1 0,1-1 0,1 1 0,2 0 0,5 46 0,-4-63-134,2-1 0,-1 1 0,1-1 0,0 1 0,7 12 0,-8-20-96,-1 0-1,1 1 0,0-1 1,0 0-1,1 0 0,-1 0 1,0 0-1,1 0 0,0-1 0,0 1 1,0-1-1,0 0 0,0 0 1,0 0-1,0 0 0,1 0 1,-1-1-1,6 2 0,-3-2 21,0 0 0,1 0 0,-1-1 0,0 0-1,1-1 1,-1 1 0,0-1 0,0-1 0,12-3 0,0-1 71,32-17 1,-18 7-25,-1-1 0,0-2 1,49-40-1,-57 37-73,-1 0-1,-2-1 1,0-1 0,22-37 0,-30 42-26,-2 0 0,0-1 0,-1-1 0,0 1 0,-2-1 0,-1-1 0,6-31 0,-5 14 47,3-61 1,-9 83-71,-1-1 0,-1 1 0,-1-1 0,0 1 0,-10-34 0,11 46-32,0 0 0,-1 1 0,0-1 1,0 0-1,0 1 0,0 0 0,-1-1 0,0 1 1,0 0-1,0 0 0,0 0 0,-1 1 0,1-1 1,-1 1-1,0 0 0,0 0 0,0 0 0,0 1 1,-8-4-1,-1 2-14,1 0-1,-1 1 1,1 0 0,-1 1-1,0 0 1,0 1 0,0 1-1,-22 2 1,13 0 29,0 2 1,1 0-1,-1 1 0,-30 12 0,43-13 22,0 0 0,0 1 0,0 0 0,0 0 0,1 1 0,0 0 0,0 0 0,0 1 0,1 0 0,0 0 0,1 1 0,-8 10 0,6-7 4,1-1 0,0 1 0,1 0-1,0 1 1,1-1 0,-7 23 0,-21 73 22,4-18-31,24-61 284,4-27-261,1 0 1,0 0-1,0 0 0,0 0 0,1-1 1,-1 1-1,0 0 0,0 0 1,0 0-1,1 0 0,-1 0 1,0 0-1,1-1 0,-1 1 1,1 0-1,-1 0 0,1 0 1,-1-1-1,1 1 0,-1 0 1,1-1-1,0 1 0,-1 0 1,1-1-1,0 1 0,1 0 1,5 1 106,1-1 1,-1 0-1,1 0 1,-1 0 0,0-1-1,1 0 1,-1-1 0,9-1-1,-1 1 9,95-9 260,176-37 1,-258 40-191,5-2-1995,-2 5-3982,-17 5-1347,-1 3 2230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7:02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47 5984,'-22'-4'11861,"24"3"-11621,1 0-1,-1-1 1,1 1 0,-1 1 0,1-1 0,0 0 0,0 1 0,-1-1-1,1 1 1,0 0 0,0 0 0,-1 0 0,5 0 0,11 0 178,104-17 1144,264 6-1006,-279 11-680,-101-1 331,-6-1-2060,-10-1-3359,0 6 3111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7:02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8 6304,'-1'-1'146,"1"1"-1,-1-1 1,1 1 0,0-1 0,-1 0 0,1 1-1,-1 0 1,0-1 0,1 1 0,-1-1-1,1 1 1,-1 0 0,0-1 0,1 1 0,-1 0-1,0-1 1,0 1 0,1 0-84,-1 0 0,1 1 0,-1-1-1,1 0 1,0 0 0,-1 0 0,1 1 0,0-1 0,-1 0 0,1 1-1,0-1 1,0 0 0,-1 1 0,1-1 0,0 0 0,0 1 0,-1-1-1,1 0 1,0 1 0,0-1 0,0 1 0,0-1 0,0 0 0,-1 1-1,1-1 1,0 1 0,0-1 0,0 1 0,0-1 0,0 0 0,0 1-1,1-1 1,-1 1 0,0 0 0,-3 50 3059,-2 0 0,-18 78 1,11-73-2207,-8 104 0,19-134-865,1 74 18,1-53-328,-1-29-2904,0-7 1078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7:03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213 122 2912,'-4'-10'490,"1"7"-114,1-1 0,1 0 0,-1 0 0,0 0 0,0-7 0,3 10 337,1 0 451,-3 5 1722,-9 22-1393,-7 36 0,0-5-308,-2 1-268,-89 319 2213,83-281-1546,24-95-1236,0-5-217,1-12 9,50-211-683,-38 180 606,21-97 166,20-31 150,-33 118 58,-20 55-407,1 1 0,-1-1 0,1 0-1,0 1 1,-1-1 0,1 1-1,0-1 1,0 1 0,0-1 0,0 1-1,1 0 1,0-2 0,-1 3-21,-1 0 0,0-1-1,1 1 1,-1 0 0,0 0 0,1 0 0,-1 0 0,0 0 0,1 0 0,-1 0 0,1 0-1,-1 0 1,0 0 0,1 0 0,-1 0 0,0 0 0,1 0 0,-1 0 0,1 0 0,-1 0-1,0 0 1,1 1 0,9 9 115,-2 4-57,-1 1 0,-1 0-1,0 0 1,-1 0 0,5 29 0,2 3 103,64 173 567,-67-197-738,-3-4 105,2-1 0,1-1 0,16 26 0,-21-36-66,-2-4 38,0 1 0,0-1 0,0 0 0,1 0 0,0 0 1,-1 0-1,1 0 0,4 2 0,-6-4-60,1 0 0,-1-1-1,0 0 1,1 1 0,-1-1 0,1 0 0,-1 0 0,1 1 0,-1-1 0,0 0 0,1-1-1,-1 1 1,1 0 0,-1 0 0,1-1 0,-1 1 0,0 0 0,1-1 0,-1 0-1,0 1 1,1-1 0,-1 0 0,0 1 0,0-1 0,0 0 0,1 0 0,0-2 0,6-4-29,0 0 0,-1-1 1,0 0-1,0 0 1,-1 0-1,0-1 0,-1 0 1,6-11-1,3-11-141,11-38 0,55-230 31,-53 188-303,-21 96 188,-2 10 28,-2 11-94,12 413 1990,-14-411-1671,5 307 737,-9-333-7584,3 1 4305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7:05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19 5408,'-1'0'275,"0"-1"-133,1 1 0,-1-1 0,0 1-1,1-1 1,-1 0 0,1 1 0,-1-1 0,1 1-1,-1-1 1,1 0 0,-1 0 0,1 1-1,0-1 1,-1 0 0,-1-8 6780,-17 42-2236,-9 38-2632,-30 120 1,44-144-1572,-17 78 376,26-102-299,12-31-193,0 1 1,12-12 0,2-2-431,-8 8 73,0 0 1,0 1 0,2 0 0,-1 1 0,2 1 0,-1 0 0,22-9 0,-31 16-13,0 1-1,0 0 1,1 0 0,-1 1-1,1-1 1,-1 2 0,1-1-1,-1 1 1,1 0 0,7 0 0,-9 1-1,0 0 1,0 1-1,0-1 1,0 1 0,-1 0-1,1 0 1,0 0 0,-1 1-1,0 0 1,0 0 0,0 0-1,0 0 1,0 0 0,6 8-1,-4-3 40,1 0 1,-1 1-1,-1 0 0,0 0 0,0 0 0,-1 1 0,0-1 1,-1 1-1,5 19 0,-7-21 34,1 0 0,-2-1-1,1 1 1,-1 0 0,0-1 0,-1 1 0,0 0 0,0-1 0,0 1 0,-1-1-1,0 1 1,-1-1 0,0 0 0,-3 7 0,3-9-17,0 0 1,-1-1-1,1 0 0,-1 1 1,1-1-1,-1-1 1,-1 1-1,1-1 0,0 1 1,-1-1-1,0 0 1,1-1-1,-1 1 0,0-1 1,-1 0-1,1 0 1,0-1-1,0 1 0,-11 0 1,4-2-25,0 0 1,0 0 0,0-2-1,0 1 1,0-2 0,0 1-1,1-2 1,-1 1 0,1-2-1,0 0 1,-14-7 0,13 5-382,1 0 0,1 0 0,-1-1 0,1-1 0,1 1 0,-1-1 0,1-1 0,1 0 0,0 0 0,-9-16 0,13 18-427,0 0 1,0-1 0,1 1-1,1-1 1,-1 0 0,1 1-1,-1-19 1,4 0-2412,7 6 1056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7:0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140 132 3488,'0'-33'1115,"3"20"-673,-2 9-484,15-36 1992,-12 31 237,0 0 0,12-15 2992,-16 30-3781,-1 11-571,0-11-151,-6 60 2100,-30 126 0,-13 3-1432,31-103-1172,-6 25-296,25-116 89,-5 12-489,1-10-1006,0-11-1778,-20-79-8036,18 50 8454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7:0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84 8800,'-12'-3'10015,"12"3"-9922,12 1 2403,-4 0-2103,62 3 2519,359-12 1173,-367 7-4152,-1-2 0,1-2 1,69-16-1,-128 20-303,1 0 1,0 0-1,0-1 0,-1 1 1,1-1-1,4-2 0,-6 2-325,-1 1 1,1 0-1,0-1 0,-1 1 0,1-1 0,-1 1 0,0-1 0,0 0 1,1 1-1,-1-1 0,0 0 0,1-4 0,3-6-2419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7:06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19 6464,'-7'-18'8327,"6"28"-4719,-6 111 1189,4-87-4010,-4 46 549,-25 115 0,28-180-1245,-10 39 815,53-96-207,-32 35-730,0 0 1,0 1-1,1 0 0,-1 0 0,1 0 0,10-5 0,-13 8 26,1 1 0,-1-1 0,1 1 0,0 0 0,-1 0 0,1 1 0,0-1-1,0 1 1,0 1 0,10-1 0,-10 2 6,-1 0-1,1 0 1,-1 0 0,1 1-1,-1 0 1,1 0 0,-1 0-1,0 1 1,8 5 0,-10-6 54,-1-1 0,0 1 0,0 0 0,1 0 0,-1 0 1,0 0-1,0 0 0,-1 1 0,1-1 0,0 1 0,-1-1 0,0 1 0,1-1 1,-1 1-1,0 0 0,0 0 0,-1-1 0,1 1 0,0 5 0,-1-6-8,0-1-1,-1 1 1,1-1-1,0 1 1,-1-1-1,1 0 1,-1 1-1,0-1 1,1 0-1,-1 0 0,0 1 1,0-1-1,0 0 1,0 0-1,0 0 1,0 0-1,0 0 1,0 0-1,-2 1 1,-1 1 36,-1-1 0,1 1-1,-1-1 1,-5 2 0,-4 0-102,-1 0-1,0-1 1,0-1-1,0-1 0,0 0 1,-17-2-1,30 1-3,-64-6-3561,36 2-2421,16 4 3397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7:0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9984,'10'0'4512,"12"-8"-3936,-9 5 831,1 6-895,-1-3 832,5 0-736,0 0-416,6 8-128,2-8-576,6 5 288,3-5-1312,1 0 865,4 0-1569,2 0 1280,2 0-1920,-4 0 1632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7:08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77 134 5216,'-49'-19'4656,"21"-2"10730,30 20-14693,4-1-391,0-1 0,1 1 1,-1 0-1,1 1 0,12-2 0,1 0-78,206-27 323,-83 14-299,53-8-435,-181 21-102,0 0-1456,-5 3-5127,-15 1 2732,-2 4 2303,7-5 1297,-10 11-2073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7:0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8640,'6'0'7693,"12"1"-3774,49 1-353,20-5-2152,45 2-1345,-66 1-796,2 1-5496,-48 3 869,-2 3 1733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7:1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319 333 3552,'8'-65'3835,"-6"20"5503,-2 45-9298,0 0-1,0-1 1,0 1 0,0 0 0,0 0 0,0 0 0,0 0-1,-1 0 1,1 0 0,0 0 0,0 0 0,0 0-1,0 0 1,0 0 0,0 0 0,0 0 0,0 0-1,0 0 1,-1 0 0,1 0 0,0-1 0,0 1 0,0 0-1,0 0 1,0 0 0,0 0 0,0 1 0,0-1-1,-1 0 1,1 0 0,0 0 0,0 0 0,0 0 0,0 0-1,0 0 1,0 0 0,0 0 0,0 0 0,-1 0-1,1 0 1,0 0 0,0 0 0,0 0 0,0 0 0,0 0-1,0 1 1,0-1 0,0 0 0,0 0 0,0 0-1,0 0 1,0 0 0,0 0 0,0 0 0,0 0-1,0 1 1,-6 6 416,-14 48 765,3-9-713,-15 40 510,-66 125 0,-35 39 358,115-202-298,62-137 362,-23 53-1418,-9 16-21,-1-1 1,12-29-1,50-182 117,-42 110-67,33-104 148,-60 214-138,2-1 1,-1 1-1,15-23 0,-19 35-64,-1 0 0,0 0 0,0 0 0,0-1-1,1 1 1,-1 0 0,0 0 0,0 0-1,0 0 1,1 0 0,-1 0 0,0 0-1,0 0 1,0 0 0,1 0 0,-1 0-1,0 0 1,0 0 0,0 0 0,1 0-1,-1 0 1,0 0 0,0 0 0,1 0-1,-1 0 1,0 0 0,0 0 0,0 0-1,1 0 1,-1 0 0,0 1 0,0-1-1,0 0 1,0 0 0,1 0 0,-1 0-1,0 0 1,0 1 0,0-1 0,0 0-1,0 0 1,0 0 0,1 0 0,-1 1-1,0-1 1,0 0 0,0 0 0,0 1-1,0-1 1,0 0 0,0 0 0,0 1-1,5 11-42,26 156 63,-14-67 72,-8-48 22,-3-13 47,16 50 0,-21-87-109,-1 0 0,2 0 0,-1-1 0,0 1 0,0 0 0,1-1 0,-1 1 0,1-1 0,0 1 0,0-1 0,4 4 0,-5-5-33,0-1 0,0 1 0,-1-1 1,1 1-1,0-1 0,0 0 1,0 1-1,0-1 0,0 0 1,0 0-1,0 0 0,0 1 1,0-1-1,0 0 0,0 0 1,1-1-1,0 1 9,0-1 0,0 1 0,0-1 0,0 0 1,-1 0-1,1 0 0,0 0 0,-1 0 0,1 0 0,2-3 0,13-13 56,-1-2 0,-1 0 0,21-36 0,-14 21-154,157-209 30,-150 207-79,42-67-1,-70 100 94,0 1-1,1 0 1,-1 0 0,0 0-1,1 0 1,0 0 0,-1 0-1,1 1 1,0-1 0,0 1-1,0-1 1,0 1-1,3-2 1,-4 2 19,-1 1-1,1 0 1,-1 0-1,1 0 1,-1 0-1,0 0 1,1 0-1,-1 0 1,1 0 0,-1 0-1,1 1 1,-1-1-1,0 0 1,1 0-1,-1 0 1,1 0-1,-1 1 1,0-1 0,1 0-1,-1 0 1,0 1-1,1-1 1,-1 0-1,0 1 1,1-1-1,-1 0 1,1 1-1,0 1-2,0 0 0,-1 0-1,1 0 1,0 0 0,-1 0-1,1 0 1,-1 0 0,1 1-1,-1 1 1,9 157-106,-4-58 446,0-29-56,17 184 412,-9-195-411,-10-53-403,1-13-3180,3-18-4647,-6 17 7199,2-8-2318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7:1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 6720,'0'-17'2170,"0"17"-2105,0 0 0,0-1 0,-5-6 6119,7 17-3896,12 30 292,11 55 1,-16-56-1881,33 220 2175,-42-258-2854,1 3 121,-1 0 0,1 0 1,0-1-1,0 1 0,2 3 0,-2-5 343,0-4-373,0 0 0,0 1 0,0-1 0,0 1 0,0-1 0,1 1 0,-1-1 0,1 1 0,-1 0 0,1-1 0,2-1 0,9-7 176,-2-3-170,-1-1-1,-1 0 0,0 0 0,8-19 0,4-8-68,-10 24-240,72-130-75,-33 48-4855,-40 75 68,-16 33-2459,-3 12 5016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7:1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 6560,'0'0'194,"-1"-1"1,1 1-1,0 0 1,0 0 0,-1-1-1,1 1 1,0 0-1,-1 0 1,1 0-1,0 0 1,-1-1-1,1 1 1,0 0 0,-1 0-1,1 0 1,0 0-1,-1 0 1,1 0-1,-1 0 1,1 0 0,0 0-1,-1 0 1,1 0-1,0 0 1,-1 0-1,1 0 1,0 0-1,-1 1 1,1-1 0,0 0-1,-1 0 1,1 0-1,0 0 1,-1 1-1,1-1 1,-6 15 4254,1 1-2676,-3 3-795,1 1 0,0 0 0,-4 27 0,-6 66-18,2-11-547,-15 22-1075,16-74-7811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7:1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27 3552,'1'-1'169,"0"-1"-1,0 1 1,0 0-1,0-1 1,-1 1 0,1-1-1,-1 1 1,1-1 0,-1 1-1,2-12 10626,-3 19-10000,0 0 1,0-1 0,0 1 0,0 0 0,-4 8 0,-4 16 478,-8 62 294,-6 98 1,5-28-666,11-105-736,3-20-163,-17 69-1,21-105-205,-1-1 0,1 1 0,0 0 0,-1-1 0,1 1 0,-1-1 0,1 1 0,0-1 0,-1 1 0,1-1 0,-1 1 0,0-1 0,1 1 1,-1-1-1,1 0 0,-1 1 0,0-1 0,1 0 0,-1 1 0,1-1 0,-1 0 0,0 0 0,0 0 0,1 0 0,-1 0 0,0 0 0,1 0 0,-2 0 0,-20-2-7736,18 1 6628,-2 0-1067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7:13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73 7648,'-27'-12'2453,"27"12"-2299,-1-1 0,1 1 0,-1 0 0,0 0-1,1 0 1,-1-1 0,1 1 0,-1 0 0,0 0 0,1 0 0,-1 0 0,0 0-1,1 0 1,-1 0 0,-8 3 7228,25 4-3888,-6-4-2916,0-1 0,1 0 0,-1-1 0,13 0 0,246 3 1561,72-9-1142,238-45-885,-520 38-2168,-54 11 623,0-1 0,-1 0 0,1 0 0,8-5 0,-24 6-5889,-12 9 1903,-4 3 1798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7:1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6048,'2'-5'10293,"-2"5"-10102,5 8 2653,3 14-1831,53 245 4016,-59-259-4994,-1-2 39,1 0 0,-1 0 0,1-1-1,0 1 1,0-1 0,1 1 0,-1-1 0,1 1-1,6 6 1,-8-11-37,-1-1 0,1 1 0,0 0 0,0-1 0,0 1 0,0 0-1,0-1 1,0 1 0,0-1 0,0 0 0,1 1 0,-1-1 0,0 0 0,0 0-1,0 0 1,0 1 0,0-1 0,1 0 0,-1-1 0,0 1 0,0 0 0,0 0 0,0 0-1,0-1 1,0 1 0,0 0 0,0-1 0,1 1 0,-1-1 0,-1 0 0,2 0 0,3-3 26,0 1 0,-1-1 0,0-1 0,7-7 0,-7 7-23,56-76 201,6-7-183,144-116-2501,-182 178-1018,-28 26 3351,0 0 1,1-1-1,-1 1 1,0 0-1,0 0 1,1-1-1,-1 1 1,0 0-1,0-1 1,1 1-1,-1 0 1,0-1-1,0 1 1,0-1-1,0 1 1,1 0-1,-1-1 1,0 1-1,0-1 1,0 1-1,0 0 1,0-1-1,0 1 1,0-1-1,0 1 1,0-1-1,0 1 1,-1-1-61,0 1-1,1 0 1,-1 0 0,0 0 0,1 0-1,-1 0 1,0 0 0,1 0 0,-1 0-1,1 0 1,-1 1 0,0-1 0,1 0 0,-1 0-1,1 0 1,-1 1 0,0-1 0,1 0-1,-1 1 1,1-1 0,-1 0 0,1 1-1,-1 0 1,-19 13-3120,-3 5 1114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7:15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13 5408,'0'-1'104,"0"0"1,-1 1-1,1-1 1,0 1-1,0-1 1,0 1-1,0-1 1,-1 1-1,1-1 0,0 1 1,-1-1-1,1 1 1,0-1-1,-1 1 1,1-1-1,-1 1 1,1-1-1,-1 1 1,1 0-1,0-1 1,-1 1-1,0 0 0,1 0 1,-1-1-1,1 1 1,-1 0-1,1 0 1,-1 0-1,1-1 1,-1 1-1,0 0 1,1 0-1,-1 0 1,1 0-1,-1 0 0,0 0 1,1 1-1,-1-1 1,0 0-1,-2 0 843,2 0-725,0 1 1,0-1-1,1 1 1,-1-1-1,0 0 1,0 1-1,1 0 1,-1-1-1,0 1 1,1 0-1,-1-1 1,0 1-1,1 0 0,-1-1 1,1 1-1,-1 0 1,1 0-1,0 0 1,-1 0-1,1-1 1,0 1-1,0 0 1,-1 1-1,-2 5 705,-63 125 4995,-11-5-3422,-100 117-1327,166-229-1530,-5 5-52,-15 24-1,15-9-2344,14-31 1697,1 1 0,0-1 0,0 1 0,0 0 0,0 7 0,4 16-3193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7:21.3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585 134 2400,'2'-9'475,"-2"8"-282,1 0-1,-1 0 1,0-1 0,1 1-1,-1 0 1,1 0-1,-1 0 1,1-1-1,-1 1 1,1 0 0,0 0-1,0 0 1,-1 0-1,1 0 1,0 0 0,1 0-1,-1 0-3,0 0-1,-1 1 1,1-1-1,-1 0 1,1 1-1,-1-1 1,1 0-1,-1 1 1,0-1-1,1 0 1,-1 0-1,0 0 1,1 1-1,-1-1 1,0 0-1,0 0 1,0 0-1,0 0 1,0 1 0,0-1-1,0 0 1,0 0-1,0 0 1,0 0-1,0 1 1,-1-1-1,1 0 1,0 0-1,-1 0 1,1 1-1,0-1 1,-1 0-1,1 0 1,-1 1-1,1-1 1,-1 0-1,0 0 1,0 0-64,-1 0-1,1 0 1,0 0 0,0 0 0,0 0 0,-1 0-1,1 0 1,0 0 0,-1 0 0,1 1 0,-1-1-1,1 1 1,-1-1 0,1 1 0,-1 0-1,1-1 1,-1 1 0,1 0 0,-1 0 0,0 0-1,-2 0 1,-2 2 15,0 0-1,0 1 0,0-1 1,0 1-1,1 0 0,-1 1 1,-7 5-1,-36 35 209,44-40-312,-17 17 142,-66 69 30,80-81-200,1 1-1,0 0 1,0 0-1,1 1 1,1-1-1,-1 1 0,2 1 1,-4 12-1,6-19 4,2-1-1,-1 1 1,0-1 0,1 1-1,0 0 1,0-1 0,2 9-1,-2-11 26,0 0 0,1 0-1,-1-1 1,1 1 0,0 0-1,-1 0 1,1 0-1,0-1 1,0 1 0,0-1-1,1 1 1,-1 0 0,0-1-1,0 0 1,1 1 0,-1-1-1,1 0 1,-1 0 0,1 0-1,0 0 1,1 1-1,1 0 74,0-1-1,-1 0 0,1 0 0,0 0 0,0 0 0,0 0 0,0-1 1,0 0-1,0 0 0,0 0 0,-1 0 0,1-1 0,7-1 0,-6 0-26,1 0-1,-1 0 1,0 0 0,0-1-1,0 0 1,0 0-1,-1 0 1,8-7-1,-2 0 22,0-1-1,-1 0 1,-1 0-1,0-1 1,0 0-1,9-21 1,-3-1-6,-1 0 0,13-61 0,-15 51-90,-8 32-10,4-12-14,3-30 0,-7 41-122,-3 13 133,0 0-1,0 0 1,0 0-1,0 0 0,0 0 1,0 0-1,0 0 1,0 0-1,0 0 1,0 0-1,0 0 1,0 0-1,0 0 1,0 0-1,0 0 1,0 0-1,0 0 1,0 0-1,1 0 1,-1 0-1,0 0 1,0 0-1,0 0 1,0 0-1,0 0 1,0 0-1,0 0 0,0 0 1,0 0-1,0 0 1,0 0-1,0 0 1,0 0-1,0 0 1,0 0-1,0 0 1,0 0-1,0 0 1,0 0-1,0 0 1,0 0-1,0 0 1,1 0-1,-1 0 1,0 0-1,0 0 1,1 29-397,-17 305 1013,7-265-8,-2 0 0,-37 121 0,38-163-439,-16 35 0,19-49-91,0 0 1,-1-1-1,0 0 1,-16 17-1,12-18 58,0 1 0,-1-2 1,0 0-1,-1 0 0,0-2 0,0 0 1,-1 0-1,0-1 0,0-1 0,-1 0 1,0-1-1,0-1 0,0-1 0,0 0 1,-1-1-1,1-1 0,-1 0 0,-30-3 1,41 1-168,0 0 1,0-1-1,0 1 1,0-1 0,0 0-1,1-1 1,-1 1 0,1-1-1,-1 0 1,1-1 0,0 1-1,-7-7 1,11 8 9,-1 0 1,1 1-1,-1-1 1,1 0-1,-1 0 0,1 0 1,0 0-1,0 0 1,0 0-1,0 0 1,1 0-1,-1-1 0,0 1 1,1 0-1,-1-1 1,1 1-1,0 0 1,0-1-1,0 1 0,0 0 1,0 0-1,1-1 1,-1 1-1,1 0 1,-1-1-1,1 1 0,0 0 1,0 0-1,0 0 1,0 0-1,0 0 1,1 0-1,-1 0 0,3-3 1,6-6-18,0 1-1,1 0 1,0 0-1,0 1 1,1 0 0,0 1-1,18-9 1,-23 13 26,82-41-115,121-45 0,-130 58 143,1 3-15,122-27 0,-57 18-71,-121 31 76,34-10 349,70-30 1,-128 47-346,1-1 7,0 0 0,0 0 0,0 0 1,0 0-1,0 0 0,0 0 0,0 0 0,-1-1 1,1 1-1,0-1 0,-1 1 0,3-4 0,-4 5-17,1-1 1,-1 1-1,0 0 0,0 0 0,0 0 0,0-1 0,0 1 0,1 0 1,-1 0-1,0-1 0,0 1 0,0 0 0,0 0 0,0-1 1,0 1-1,0 0 0,0 0 0,0-1 0,0 1 0,0 0 1,0 0-1,0-1 0,0 1 0,0 0 0,0 0 0,0-1 0,0 1 1,0 0-1,0 0 0,0 0 0,-1-1 0,1 1 0,0 0 1,0 0-1,0-1 0,0 1 0,-1 0 0,1 0 0,0-1 0,-14-1-263,-19 4 20,18 1 205,0 1 1,0 0-1,-17 7 0,24-8 16,1 0 0,0 1 0,0 0 0,1 0 0,-1 1 0,1-1 0,0 1 1,-8 9-1,13-14 24,0 1 1,1 0-1,-1 0 1,0 0-1,1-1 1,-1 1-1,1 0 1,-1 0-1,1 0 1,-1 0-1,1 0 1,0 0-1,0 0 1,-1 0-1,1 0 1,0 0 0,0 0-1,0 0 1,0 1-1,0-1 1,0 0-1,0 0 1,0 0-1,1 1 1,0 0 7,0 0 0,0-1 0,0 1 0,0-1 0,1 1 1,-1-1-1,0 1 0,1-1 0,-1 0 0,1 0 0,-1 0 0,4 2 1,1 0 45,0 0 0,0-1 0,0 1 0,1-1 0,-1-1 0,1 1 0,8 0 1,-3-2 85,0 0 0,0-1 0,0 0 0,-1-1 0,1 0 0,0 0-1,-1-2 1,1 1 0,18-10 0,-24 10-100,0 0-1,0-1 0,-1 1 0,1-1 0,-1 0 1,0-1-1,0 1 0,-1-1 0,1 0 0,-1 0 1,0 0-1,0-1 0,-1 1 0,0-1 0,0 0 1,0 0-1,-1 0 0,1 0 0,1-10 1,-3 11-63,0 0 0,-1 0 0,0 0 0,0 0 0,0 0 0,0 0 0,-1 0 0,1 0 0,-4-9 0,3 12-32,1 0-1,-1 0 1,-1 0 0,1 0 0,0 0 0,0 0-1,-1 0 1,1 0 0,-1 0 0,0 1 0,1-1-1,-1 1 1,0-1 0,0 1 0,0 0 0,0-1-1,0 1 1,0 0 0,0 0 0,0 1 0,-1-1-1,1 0 1,-5 0 0,-26-1-354,32 2 397,0 0 0,0 0 0,0 0 0,0 1 1,0-1-1,0 0 0,0 1 0,0-1 0,0 0 1,0 1-1,-2 0 0,3 0 13,0-1 0,-1 0 1,1 1-1,0-1 0,0 0 0,0 1 1,-1-1-1,1 1 0,0-1 0,0 0 1,0 1-1,0-1 0,-1 1 0,1-1 1,0 1-1,0-1 0,0 0 0,0 1 1,0-1-1,0 1 0,0-1 0,1 1 1,-1-1-1,0 0 0,0 1 0,0-1 1,0 1-1,1 0 0,1 0 9,0 0-1,1 0 1,-1 0-1,0 0 1,1 0 0,-1 0-1,6 0 1,-5 0 8,7 1 40,0-1-1,1 0 1,-1-1 0,1 0-1,-1-1 1,1 0-1,11-2 1,-5 0-85,23 0 1,75 5 361,-105-2-327,-1 1 1,1 0-1,12 3 1,-19-3-1,0-1 1,0 1 0,1 0 0,-1 1-1,0-1 1,0 0 0,0 1 0,-1 0-1,1 0 1,0 0 0,-1 0 0,5 4 0,-7-6 14,1 1 1,-1 0 0,1 0-1,-1 0 1,0 0 0,1-1-1,-1 1 1,0 0 0,1 0-1,-1 0 1,0 0 0,0 0-1,0 0 1,0 0 0,0 0-1,0 0 1,0 0 0,0 0-1,0 0 1,0 0 0,-1 0-1,1 0 1,0-1 0,-1 1-1,1 0 1,-2 1 0,-14 19 182,14-19-167,-13 11 104,0-1 0,-34 21 0,-9 8 158,1-1 125,78-52-150,44-18 1,-35 17-259,40-18-52,25-11-105,-84 36 144,27-13 17,74-27 0,-111 46-24,4-2-30,-1 1-1,1 0 0,-1 0 0,1 0 0,-1 0 0,7 1 1,-10 0 20,0 0 1,0 0 0,1 1 0,-1-1 0,0 0 0,0 1 0,1-1 0,-1 1 0,0 0-1,0-1 1,0 1 0,0 0 0,0 0 0,0-1 0,0 1 0,0 0 0,0 0 0,0 0-1,-1 0 1,1 0 0,0 0 0,-1 1 0,1-1 0,-1 0 0,1 0 0,0 3 0,1 3 1,0 1 0,-1 0 0,0-1 1,0 1-1,-1 8 0,0-7 81,1 1 1,0-1-1,3 17 0,-2-20-65,0 0 0,1 1-1,6 10 1,-8-15 24,0 0 0,0 0 0,1 0 0,-1 0 0,1 0-1,-1-1 1,1 1 0,0 0 0,0-1 0,0 0 0,0 1 0,0-1 0,0 0 0,0 0 0,3 1-1,0-1 26,1 0 0,-1 0 0,0-1 0,1 0-1,-1 0 1,1 0 0,-1-1 0,0 0 0,1 0-1,7-3 1,7-3 48,28-14 0,-29 13-24,1-2-32,0-1 0,-1 0-1,0-1 1,0-1 0,-1-1-1,27-27 1,-43 39-57,-1 0 0,0 0-1,1 0 1,-1 0 0,0 0 0,0 0 0,2-4-1,-3 5 3,0 1-1,0-1 0,0 1 0,0-1 0,0 0 1,0 1-1,0-1 0,0 0 0,0 1 1,0-1-1,0 1 0,0-1 0,0 0 0,-1 1 1,1-1-1,0 1 0,0-1 0,-1 1 1,1-1-1,0 1 0,-1-1 0,1 1 0,-1-1 1,1 1-1,0-1 0,-1 1 0,1-1 0,-1 1 1,1 0-1,-1-1 0,0 1 0,1 0 1,-1 0-1,1-1 0,-1 1 0,0 0 0,-4-1-45,0 0 0,1 0 0,-1 1-1,0 0 1,1 0 0,-1 0 0,1 0-1,-1 1 1,0 0 0,1 0-1,-1 0 1,1 0 0,-1 1 0,-4 2-1,-7 3 221,1 1 0,-24 16-1,33-20-115,0 1 1,0 0-1,1 0 0,-1 0 1,1 1-1,1 0 0,-1 0 0,1 0 1,0 0-1,0 1 0,0 0 0,1-1 1,-2 9-1,3-10-19,1-1 0,0 0-1,1 1 1,-1-1 0,1 1 0,0-1-1,0 0 1,0 1 0,0-1 0,1 1 0,0-1-1,0 0 1,0 1 0,0-1 0,1 0 0,0 0-1,0 0 1,0 0 0,0 0 0,0 0-1,1-1 1,0 1 0,6 5 0,2 1 18,0 0-1,1-1 1,0-1 0,1 0 0,-1 0 0,2-2-1,-1 1 1,1-2 0,0 0 0,0 0 0,0-2-1,1 1 1,26 1 0,-19-3-552,-1-2-1,0 0 1,0-2-1,1 0 0,-1-1 1,0-1-1,-1-1 1,1-1-1,23-10 1,15-12-1760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7:0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11872,'14'-5'5375,"39"5"-4671,-25 0-224,-1 0-416,8-3 192,1 3-160,9-8-320,-5 4 128,15-4-2239,-5 3 1279,8-2-3200,0 2 2368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7:48.5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518 227 2912,'4'-5'1010,"0"-3"2664,-4 7-3525,-1 0 0,1 0 1,0 0-1,-1 0 0,1 0 0,-1 1 1,0-1-1,1 0 0,-1 0 0,0 1 0,1-1 1,-1 0-1,-1 0 0,-2-2 80,-1 0 0,1 0-1,-1 1 1,0 0 0,0 0 0,0 0 0,0 0-1,0 1 1,0 0 0,0 0 0,-8 0 0,-1 0 51,0 1 0,0 0 0,-15 2 1,13 1-97,0 0 0,0 1 1,0 1-1,0 1 0,1 0 1,0 1-1,-20 11 0,10-1-31,0 1 0,1 1-1,-23 22 1,36-29-97,1 0 1,-1 0-1,2 1 1,0 0 0,0 0-1,2 1 1,-1 1-1,2-1 1,0 1-1,1 0 1,0 0-1,-3 19 1,4-7 111,1-1-1,1 1 1,1-1 0,1 1 0,2-1-1,7 40 1,-7-53-14,1 0-1,0 0 1,10 23-1,-10-30-84,0-1 1,0 1-1,0-1 0,1 0 0,0 0 1,0 0-1,0-1 0,0 1 1,1-1-1,8 6 0,-2-3 58,0-2 0,0 1 0,0-1 1,0-1-1,1 0 0,18 3 0,-5-2 133,1-2 0,28 1-1,-29-4-121,0-1 0,-1-2 0,1 0-1,-1-1 1,27-9 0,-31 7-71,0-1 1,-1-1-1,0-1 1,0 0-1,-1-1 0,0-1 1,-1-1-1,0-1 1,-1 0-1,22-24 0,4-7 152,-2-2 0,44-66-1,-72 95-121,-1-2 0,-1 0 0,0 0 1,10-31-1,-17 39-52,0-1 1,0 1 0,-1-1 0,-1 0-1,0 1 1,-1-1 0,0 0 0,-3-22-1,-1 14 2,-1 0-1,0 0 1,-17-37-1,16 44-68,0 0-1,-2 0 1,0 0 0,0 1 0,-1 0 0,0 1-1,-1 0 1,-1 0 0,0 1 0,0 1-1,-1 0 1,0 0 0,0 1 0,-1 0 0,0 1-1,0 1 1,-1 0 0,0 1 0,0 1 0,0 0-1,-1 0 1,1 2 0,-1 0 0,0 0-1,0 2 1,1-1 0,-1 2 0,0 0 0,-18 4-1,21-2 35,0-1 1,0 2-1,1 0 0,-1 0 0,1 1 0,0 0 0,0 1 0,1 0 1,0 1-1,-10 8 0,16-11-189,0-1 1,0 1 0,1 0-1,-1 0 1,1 0-1,0 0 1,0 0 0,1 1-1,-1 0 1,1-1-1,0 1 1,0 0-1,1 0 1,-1 0 0,1 0-1,0 0 1,1 0-1,-1 1 1,1-1 0,0 0-1,0 0 1,0 0-1,1 1 1,0-1-1,2 7 1,1-2-682,1 1 0,0-1 0,0 1-1,1-2 1,1 1 0,-1-1 0,2 0 0,-1 0 0,1 0 0,11 7-1,20 21-1599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7:48.8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56 5056,'-43'-46'2848,"31"36"1771,22 24-2479,1 2-1865,13 27 852,32 80 0,-26-51-474,14 41 294,-29-68-442,35 69 0,-48-110-423,1-1-1,-1 1 1,1 0-1,0-1 1,0 0-1,4 4 1,1 1 152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7:49.4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21 3488,'-2'-9'12880,"44"7"-11841,371-4 1545,-276 6-1984,-136 0-620,0 0-6,0 0-1,0 1 0,-1-1 0,1 0 1,0 0-1,-1-1 0,1 1 0,0 0 1,-1 0-1,1 0 0,0 0 1,-1 0-1,1-1 0,-1 1 0,1 0 1,0-1-1,-1 1 0,1 0 1,-1-1-1,1 0 0,-27 11-10904,5-2 7553,-7 7 333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7:49.8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39 5728,'57'-3'8882,"56"-5"-6590,-98 6-1792,356-21 1708,-358 22-2349,24 0 454,-34 1-521,0 0-1,-1 1 1,1-1-1,-1 1 0,1-1 1,0 1-1,-1 0 1,1 0-1,-1 0 1,0 1-1,3 1 0,8 7-1102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7:51.0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338 13 2912,'12'-12'1473,"-12"12"-1390,0 0 0,1 0 1,-1 0-1,0 0 0,0 0 0,0 0 0,0 0 1,1 0-1,-1 0 0,0 0 0,0 0 0,0 0 1,0 0-1,1 0 0,-1 0 0,0 0 0,0 0 1,0 0-1,0 0 0,1 0 0,-1 0 0,0 0 1,0 0-1,0 0 0,0 0 0,0 0 0,1 0 1,-1 1-1,0-1 0,0 0 0,0 0 0,0 0 1,0 0-1,0 0 0,1 0 0,-1 1 0,0-1 0,0 0 1,0 0-1,0 0 0,0 0 0,0 1 0,0-1 1,0 0-1,0 0 0,0 0 0,0 0 0,0 1 1,0-1-1,0 0 0,0 0 0,0 0 0,0 0 1,0 1-1,0-1 0,0 0 0,0 0 0,-16 21 2088,-22 25-424,-63 101-1,85-120-1551,-106 203 1415,110-202-1442,1 0 0,2 1 0,0 0 0,3 0 0,0 1 0,-3 50 0,9-43 163,0 1 0,9 52 0,-5-67-125,1-1-1,1 1 0,1-1 0,1 0 0,12 23 0,33 49 537,-46-83-612,1-1 1,0 0-1,0 0 0,1-1 0,0 0 0,13 9 1,-12-10 88,-9-7-188,1 0 0,-1 0 0,0 0 0,1 0 0,-1 0 0,0 0 0,1 0 0,0 0 0,-1-1 0,1 1 0,-1 0 0,1-1-1,0 0 1,-1 1 0,3-1 0,-3-1-285,-1 1 0,1-1 0,0 0 0,-1 0 0,1 0 0,-1 0 0,1 0 0,-1 0 0,0 0 0,1 0 0,-1 0 0,0 0 0,0 0 0,0 0 0,1-2 0,-1 1-1228,3-6-955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7:51.6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23 6304,'0'-23'6442,"1"26"-6177,0-1 0,0 1 0,-1-1 0,1 1 0,-1 0 0,0-1-1,0 1 1,0 4 0,-27 321 3063,22-242-3083,4-30 101,-6 53 535,6-86-425,0-8-574,0-12-1886,-5-33-8532,1 10 7960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7:51.9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60 125 6464,'-9'-13'802,"6"8"-450,0 1 1,0 0-1,-1 0 1,1 0 0,-6-4-1,-13-13 2197,21 21-2475,1 0 0,0 0 0,0 0 0,0-1-1,0 1 1,-1 0 0,1 0 0,0 0 0,0 0 0,0 0-1,0 0 1,0-1 0,0 1 0,0 0 0,-1 0 0,1 0-1,0 0 1,0-1 0,0 1 0,0 0 0,0 0 0,0 0 0,0-1-1,0 1 1,0 0 0,0 0 0,0 0 0,0 0 0,0-1-1,0 1 1,0 0 0,0 0 0,0 0 0,0-1 0,0 1-1,0 0 1,0 0 0,1 0 0,-1 0 0,0-1 0,0 1-1,0 0 1,0 0 0,0 0 0,0 0 0,0 0 0,1 0-1,-1-1 1,0 1 0,10-2 1189,128-4 1619,-63 5-2031,248-21 1162,-4 0-1375,-201 22-388,-118 0-287,0 0 1,0 0-1,0 0 0,0 0 0,0 0 1,0 0-1,0 0 0,0 0 0,0 0 0,0 0 1,0 0-1,0 0 0,0 1 0,0-1 0,0 0 1,0 0-1,0 0 0,0 0 0,0 0 0,0 0 1,0 0-1,0 0 0,0 0 0,0 0 0,0 0 1,0 0-1,0 0 0,1 0 0,-1 0 0,0 0 1,0 0-1,0 0 0,0 0 0,0 0 0,0 0 1,0 1-1,0-1 0,0 0 0,0 0 0,0 0 1,0 0-1,0 0 0,0 0 0,0 0 0,1 0 1,-1 0-1,0 0 0,0 0 0,0-1 0,0 1 1,-2 3-1458,-2 4-544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7:52.5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55 6048,'-6'-18'1010,"5"14"-617,0-1 1,-1 0-1,0 1 1,0 0-1,-3-6 0,4 6 2279,2 12-448,-21 82-837,-9 34 650,15-71-1372,2 1 0,-6 64 0,18-118-666,-1 5 193,1 0-1,-1 0 1,2 10-1,-1-14-162,0-1 0,0 0 0,0 1 0,0-1 1,0 1-1,0-1 0,1 1 0,-1-1 0,0 0 0,0 1 0,0-1 0,0 1 0,1-1 0,-1 0 0,0 1 0,0-1 0,1 0 0,-1 1 0,0-1 0,1 0 0,-1 1 0,0-1 1,1 0-1,-1 0 0,0 1 0,1-1 0,-1 0 0,0 0 0,1 0 0,-1 0 0,1 0 0,-1 1 0,1-1 0,-1 0 0,0 0 0,1 0 0,-1 0 0,1 0 0,-1 0 1,1 0-1,-1 0 0,0-1 0,1 1 0,-1 0 0,1 0 0,-1 0 0,1 0 0,-1 0 0,0-1 0,1 1 0,-1 0 0,0 0 0,1-1 0,-1 1 0,0 0 0,1-1 1,-1 1-1,1-1 0,49-37 792,-28 20-877,1 1 0,1 2 0,30-17 0,-46 28-1,0 1-1,0 0 1,0 0-1,0 0 1,1 1-1,15-2 1,-21 4 37,-1 0-1,1 0 1,-1 0-1,1 1 1,-1-1-1,1 1 1,-1-1-1,1 1 1,-1 0-1,0 0 1,1 0-1,-1 0 0,0 0 1,0 0-1,0 1 1,0-1-1,0 1 1,0 0-1,0-1 1,-1 1-1,1 0 1,0 0-1,-1 0 1,0 0-1,1 1 1,-1-1-1,1 3 1,0 1 29,0-1 0,-1 1 0,0-1-1,0 1 1,0-1 0,-1 1 0,0 0 0,0-1 0,0 1-1,-2 8 1,-1-2 164,1 0 0,-1 0 0,-9 21 0,9-27-102,1-1-1,-1 0 1,0 1-1,0-2 1,0 1-1,-1 0 1,0 0-1,0-1 0,0 0 1,0 0-1,-6 3 1,8-5-40,-1-1 0,1 1 1,-1-1-1,0 0 0,0 0 0,0 0 1,0-1-1,1 1 0,-1-1 0,0 1 0,0-1 1,0 0-1,0 0 0,0-1 0,0 1 1,0 0-1,0-1 0,0 0 0,0 0 1,0 0-1,1 0 0,-1 0 0,0 0 1,-3-3-1,-3-2 17,0 0 0,0-1 1,1 0-1,-1 0 0,2-1 0,-1 1 0,1-2 0,-6-9 1,7 10-490,1 0 1,0-1 0,1 1 0,0-1-1,-4-15 1,4 1-2493,7 6 911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7:53.0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22 5408,'1'-3'463,"4"-12"2012,-3 12-540,-1 9 637,-7 15-503,-2 4-1100,-26 109 2185,0 148-1672,21-153-735,14-86-299,-1-40-1200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7:53.4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80 9376,'-19'-21'3034,"18"21"-2982,1 0 0,0 0 0,0-1 0,0 1 0,0 0 0,0 0 0,0-1 0,0 1 0,0 0 0,0 0 0,0-1 0,0 1 0,0 0 0,0 0 0,0-1 0,0 1 0,0 0 0,0 0 0,0 0 0,0-1 1,0 1-1,1 0 0,-1 0 0,0 0 0,0-1 0,0 1 0,0 0 0,0 0 0,1 0 0,-1-1 0,0 1 0,0 0 0,0 0 0,1 0 0,-1 0 0,0 0 0,0 0 0,0-1 0,1 1 0,-1 0 0,0 0 0,0 0 0,1 0 0,-1 0 0,0 0 0,11-3 1603,2 1-741,0 0 0,0 2 0,16 0 0,5 0-229,277-24 626,-206 14-1187,-62 6-59,19-1-3175,-38 4 1264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7:0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1152,'0'0'10181,"19"3"-9013,3 1-857,0-1 1,0-1-1,0 0 1,38-4-1,-56 2-308,232-17 373,-190 9-431,-21 3 129,-1 2 0,0 0-1,47 2 1,-55 1-215,-13 0-100,1 0-1,-1 0 1,0 0 0,0 1 0,1-1 0,-1 1 0,0 0 0,0 0 0,0 0 0,1 0-1,3 2 1,1 5-873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7:54.1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39 3136,'5'-29'3834,"-1"19"524,-7 20-3779,0-1 1,1 0-1,-2 12 1,-2 11 46,-11 35-30,4 2 0,3-1 0,-2 116-1,13-151-408,6-7-70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7:55.0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179 64 1472,'1'0'63,"0"-1"-1,0 1 1,-1-1 0,1 1 0,0-1-1,0 1 1,-1-1 0,1 1 0,-1-1-1,1 0 1,0 1 0,-1-1 0,1 0-1,-1 0 1,0 1 0,1-1-1,-1 0 1,0 0 0,1 1 0,-1-2-1,7-10 1570,1 1-999,-7 9-21,0 1 0,-1-1 1,1 0-1,0 0 0,-1 1 0,1-1 1,-1 0-1,0 0 0,0 0 0,0 0 0,0 1 1,0-5-1,-2 18 302,0-1 0,-5 12 0,1 0-440,-12 45 620,-14 62 276,-45 221 550,71-330-1729,-15 32 0,1-1 771,18-47-814,2-5-136,0 0 0,0 1 0,0-1 0,0 0 0,0 1 0,0-1 1,0 0-1,0 0 0,0 1 0,0-1 0,-1 0 0,1 1 0,0-1 0,0 0 0,0 1 0,0-1 1,-1 0-1,1 0 0,0 1 0,0-1 0,-1 0 0,1 0 0,0 0 0,0 1 0,-1-1 0,1 0 1,0 0-1,-1 0 0,1 0 0,0 0 0,-1 0 0,1 1 0,0-1 0,-1 0 0,1 0 0,0 0 1,-1 0-1,-2-3-391,-3-10-1877,5 0 597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7:55.4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17 100 7232,'-14'-13'2314,"12"10"-1396,4-4 4196,4 3-3566,12-2-723,4 3-22,23 0-1,-17 1-444,222-16 1765,-95 5-1400,52-2-172,-113 9-416,34 0 66,-87 9-809,-41-3 560,0 0 0,-1 0-1,1 0 1,0 0 0,0 0-1,0 1 1,0-1 0,0 0-1,-1 0 1,1 0 0,0 0-1,0 0 1,0 0 0,0 1-1,0-1 1,0 0 0,0 0-1,0 0 1,0 0 0,-1 1 0,1-1-1,0 0 1,0 0 0,0 0-1,0 0 1,0 1 0,0-1-1,0 0 1,0 0 0,0 0-1,0 0 1,0 1 0,0-1-1,0 0 1,1 0 0,-1 0-1,0 0 1,0 1 0,0-1-1,0 0 1,0 0 0,0 0-1,0 0 1,0 0 0,0 0-1,1 1 1,-1-1 0,0 0-1,0 0 1,0 0 0,0 0 0,0 0-1,1 0 1,-1 0 0,0 0-1,0 0 1,0 0 0,0 1-1,1-1 1,-1 0 0,0 0-1,0 0 1,0 0 0,0 0-1,1 0 1,-1-1 0,-17 17-3572,8-8 2414,-25 23-4138,-2 10 1792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7:56.1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34 3328,'-4'-17'1061,"4"16"-1007,0 0-1,0 1 0,0-1 1,0 0-1,0 0 1,7-11 10309,-2 43-8463,5 40-1578,-5-33 366,2 0 0,22 73 0,-27-106-563,1 0 0,0 0 0,-1 0 0,6 6 0,-4-6 72,0 0 0,-1 0 0,5 10 1,-8-15-137,1 1 1,0 0 0,-1 0-1,1-1 1,0 1-1,0-1 1,0 1 0,0-1-1,-1 1 1,1-1 0,0 0-1,0 1 1,0-1-1,0 0 1,0 1 0,0-1-1,0 0 1,0 0 0,0 0-1,0 0 1,0 0-1,0 0 1,0 0 0,0-1-1,0 1 1,0 0 0,2-1-1,28-9 560,3-5-412,0-2-1,-1-1 1,-1-1 0,52-43-1,-61 43-214,-1-1 1,-2-2-1,0 0 0,-1 0 0,-1-2 1,23-40-1,-40 62-282,0 1-1,0-1 1,0 0 0,0 0 0,-1 0-1,1 0 1,0-4 0,-1 6 232,0 0 1,0 0 0,0 0 0,0 0-1,0 0 1,0 0 0,0 0 0,0 0-1,0 0 1,-1 0 0,1-1-1,0 1 1,0 0 0,0 0 0,0 0-1,0 0 1,0 0 0,0 0 0,0 0-1,0 0 1,0 0 0,-1 0-1,1 0 1,0 0 0,0 0 0,0 0-1,0 0 1,0 0 0,0 0 0,0 1-1,0-1 1,0 0 0,-1 0-1,1 0 1,0 0 0,0 0 0,0 0-1,0 0 1,0 0 0,0 0-1,0 0 1,0 0 0,0 0 0,0 0-1,0 0 1,0 1 0,0-1 0,0 0-1,0 0 1,0 0 0,0 0-1,0 0 1,-11 13-2671,-12 16-506,-4 7 1184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7:56.5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6 6656,'-10'-5'2728,"10"5"-2671,0 0-1,0 0 1,0 0-1,-1 0 1,1 0-1,0 0 1,0 0 0,0 0-1,-1 0 1,1 0-1,0 0 1,0 0-1,-1 0 1,1 0-1,0 0 1,0 0 0,0 0-1,-1 0 1,1 0-1,0 0 1,0 1-1,0-1 1,0 0-1,-1 0 1,1 0 0,0 0-1,0 0 1,0 0-1,0 1 1,0-1-1,-1 0 1,1 0 0,0 0-1,0 0 1,0 1-1,0-1 1,0 0-1,0 0 1,0 0-1,0 1 1,0-1 0,0 0-1,0 0 1,0 0-1,0 1 1,0-1-1,-1 11 1416,-1 1 0,0-1-1,-6 18 1,-2 10-602,-30 188 634,35-172-3722,5-30 804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7:58.8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86 2816,'-8'-10'352,"6"8"-221,0-1 0,0 1 0,0-1 0,0 0 0,1 0 0,-3-4 0,4 6 0,0-1 0,-1 1-1,1 0 1,0 0-1,-1-1 1,1 1 0,0 0-1,0 0 1,0-1 0,0 1-1,0 0 1,1-1 0,-1 1-1,0 0 1,1 0 0,-1 0-1,0-1 1,1 1 0,-1 0-1,1 0 1,0 0 0,-1 0-1,1 0 1,0 0 0,0 0-1,0 0 1,0 0 0,0 0-1,0 0 1,0 1-1,0-1 1,2-1 0,1 0 109,-1 0-1,1 0 1,0 0 0,0 1 0,1-1-1,-1 1 1,0 0 0,0 0 0,5 0-1,2 1-63,0 0-1,0 1 0,0 0 1,0 1-1,0 0 0,0 1 0,-1 0 1,1 1-1,-1 0 0,0 0 1,0 1-1,0 1 0,-1-1 1,16 14-1,-7-4-62,-2 0-1,0 1 1,-1 0 0,0 2-1,-2 0 1,17 27 0,-5 2 266,-1 2-1,32 98 1,-45-109-111,-1 1 0,-3 0 0,5 46 0,-7 114 750,-13-59-306,5-114-471,-2-1-1,-1 0 1,-13 37 0,3-26 234,-31 56 0,-28 29 351,23-46-247,-94 106-1,83-120 46,56-54-507,6-6-150,1 0 0,-1 0 0,0 0 1,0 0-1,0-1 0,0 1 1,0 0-1,0 0 0,0 0 1,0-1-1,0 1 0,0-1 1,-1 1-1,1-1 0,0 1 1,0-1-1,0 0 0,-1 0 1,1 1-1,0-1 0,-2 0 1,-2-3-534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7:59.4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 51 2560,'0'1'365,"-1"-1"-1,0 1 1,0-1-1,1 1 1,-1-1 0,0 1-1,0-1 1,0 0 0,0 0-1,1 1 1,-1-1 0,0 0-1,0 0 1,0 0 0,0 0-1,0 0 1,0 0-1,1 0 1,-1 0 0,0 0-1,-1-1 1,-21-7 3506,5 2 673,69-2-1883,-4-1-2314,187-14 708,2 22-958,-208 5-178,-16 2 147,-11-6-64,-1 1 0,0-1 0,0 0 0,1 0-1,-1 1 1,0-1 0,0 0 0,0 0-1,1 1 1,-1-1 0,0 0 0,0 1 0,0-1-1,0 0 1,0 1 0,0-1 0,0 0-1,0 1 1,1-1 0,-1 0 0,0 1 0,-1-1-1,1 0 1,0 1 0,0-1 0,0 0-1,0 1 1,0 0 0,0-1-40,-1 0-1,1 1 1,0-1 0,0 1 0,-1-1-1,1 0 1,0 1 0,-1-1 0,1 0-1,0 1 1,-1-1 0,1 0 0,-1 0-1,1 1 1,0-1 0,-1 0 0,1 0-1,-1 0 1,1 0 0,-1 1 0,1-1-1,-1 0 1,-4 1-389,-5 7-341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8:00.0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267 18 4320,'10'-13'2090,"-10"12"-2017,0 1 0,0 0 0,0-1 0,1 1 0,-1 0 0,0 0 0,0 0 0,0-1 0,1 1 0,-1 0 0,0 0 0,0 0 0,1-1 0,-1 1 0,0 0 0,0 0 0,1 0 0,-1 0 0,0 0 0,1 0 0,-1 0 1,0 0-1,1-1 0,-1 1 0,0 0 0,0 0 0,1 0 0,-1 1 0,0-1 0,1 0 0,-1 0 0,0 0 0,1 0 0,-1 0 0,0 0 0,0 0 0,1 0 0,-1 1 0,0-1 0,1 0 0,3 2 3362,-4-2-3391,0 0 1,0 0 0,0 0-1,0 0 1,0 0 0,0 0-1,0 0 1,0 0 0,0 0-1,1 0 1,-1 0-1,0 0 1,0 0 0,0 0-1,0 0 1,0 0 0,0 0-1,0 0 1,0 0 0,0 0-1,0 0 1,1 0 0,-1 0-1,0 0 1,0 1 0,0-1-1,0 0 1,0 0 0,0 0-1,0 0 1,0 0 0,0 0-1,0 0 1,0 0 0,0 0-1,0 0 1,0 1 0,0-1-1,0 0 1,0 0 0,0 0-1,0 0 1,0 0 0,0 0-1,0 0 1,0 0 0,0 1-1,0-1 1,0 0 0,0 0-1,0 0 1,0 0 0,0 0-1,0 0 1,0 0 0,0 0-1,0 0 1,-1 10 239,0-1 0,-1 1 0,0-1 0,0 0 0,-5 10-1,1 3 190,-14 50 309,-83 253 1177,80-268-1852,-80 206 1183,102-258-1228,-3 4 181,1 0-1,-10 18 1,10-22-598,5-9-1520,2-2 451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8:00.3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12 119 6560,'-1'0'131,"1"0"1,-1 0 0,0-1-1,1 1 1,-1 0 0,1-1-1,-1 1 1,1 0 0,-1-1-1,1 1 1,-1-1 0,1 1-1,-1 0 1,1-1 0,-1 1-1,1-1 1,0 0-1,-1 1 1,1-1 0,0 1-1,0-1 1,-1 1 0,1-1-1,0 0 1,0 1 0,0-2-1,0 1 91,1 1-1,0-1 0,0 0 1,0 0-1,0 1 0,0-1 1,0 1-1,0-1 0,0 1 1,0-1-1,0 1 0,0 0 1,0-1-1,3 1 0,18-5 1392,0 2 0,39-2 0,-17 2-927,205-12 1955,85-7-1106,-228 12-1304,199-22 157,-298 31-577,0 0 0,1 1 1,-1 0-1,13 1 0,-13 1-2510,-6 5 763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8:01.1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293 110 3488,'2'-4'612,"1"1"-1,-1-1 1,1 1 0,0-1-1,0 1 1,1 0 0,-1 0 0,1 0-1,4-2 1,-7 4-454,0 0 1,0 0-1,0 0 1,0 0-1,-1 1 1,1-1-1,0 0 0,0-1 1,-1 1-1,1 0 1,0 0-1,-1 0 1,1 0-1,-1 0 0,0-1 1,1 1-1,-1 0 1,0 0-1,0-1 0,1 1 1,-1 0-1,0-1 1,-1 1-1,1 0 1,0 0-1,0-2 0,-1 1-46,1 0 0,-1 1 0,0-1 0,1 0 0,-1 1 0,0-1 0,0 1 0,0-1 0,0 1 0,0-1 0,0 1 0,-1 0 0,1 0 0,0 0 0,-1 0 0,1-1 0,-1 2 0,1-1 0,-1 0 0,1 0 0,-1 0 0,-2 0 0,-5-2-51,-1 0 0,0 1 1,0 1-1,0-1 0,-1 1 0,1 1 0,0 0 0,0 0 1,0 1-1,0 1 0,-1-1 0,1 2 0,1-1 0,-1 1 0,0 1 1,1 0-1,0 0 0,0 1 0,0 0 0,0 0 0,1 1 1,0 0-1,0 1 0,0 0 0,1 0 0,0 1 0,1 0 0,-1 0 1,-6 12-1,8-10 58,0 0-1,1 0 1,0 0 0,0 0 0,1 1-1,1 0 1,-1-1 0,2 1 0,0 0-1,0 0 1,1 0 0,0 0 0,1 0-1,3 15 1,-4-23-69,1-1 0,0 1 0,0-1 0,0 1 1,0-1-1,1 1 0,-1-1 0,0 0 0,1 0 0,0 0 0,0 0 0,-1 0 0,1 0 1,0 0-1,0-1 0,1 1 0,-1-1 0,0 1 0,0-1 0,1 0 0,-1 0 0,1 0 0,-1 0 1,1 0-1,0-1 0,-1 1 0,1-1 0,-1 1 0,5-1 0,2 0 41,0-1 0,0 1 0,0-2-1,0 1 1,0-1 0,0-1 0,9-3-1,5-3 42,0-2 0,0-1 0,-1 0-1,-1-2 1,23-18 0,90-88-207,-106 93-27,-16 19 107,-12 7-4,0 1 1,0 0-1,1 0 1,-1 0-1,0 0 1,0 0-1,0 0 1,0 0-1,0 0 1,0 0-1,1 0 1,-1 0-1,0 0 1,0 0-1,0 0 1,0 0-1,0 0 1,1 0-1,-1 0 1,0 0-1,0 0 0,0 1 1,0-1-1,0 0 1,0 0-1,0 0 1,1 0-1,-1 0 1,0 0-1,0 0 1,0 0-1,0 0 1,0 0-1,0 1 1,0-1-1,0 0 1,0 0-1,0 0 1,0 0-1,1 0 1,-1 0-1,0 1 0,0-1 1,0 0-1,0 0 1,0 0-1,0 0 1,1 7-4,-4 49-9,0 14 514,3-60-377,1-1 0,0 0 0,1 0 0,0 0 0,6 16 0,-4-15-32,0-1-1,1 1 1,0-1-1,1 0 1,7 9-1,-9-13-34,1 0-1,0 0 1,0-1 0,0 1-1,0-1 1,0 0-1,1-1 1,0 0-1,10 5 1,-4-4-23,0 0 0,0-1-1,0-1 1,23 2 0,52-3-2732,-61-3 855,26-4-1,-34 3-962,0-1-1,23-9 1,32-15-3233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7:05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 3232,'-2'-3'239,"4"-5"4898,3 9-2695,13 11-852,-11-7-988,1 1 1,0-2 0,13 7-1,-12-8-489,0 1-1,1-1 1,-1-1 0,1 0-1,0 0 1,-1-1-1,1 0 1,13-1 0,106-11-2020,-25 2-3114,-58 8 3117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8:08.9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1152,'0'0'8869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7:18.6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342 228 4992,'19'-55'3216,"-18"53"-2857,-1 0-1,0 1 1,1-1 0,-1 0 0,0 0 0,0 0 0,0 0 0,0 0-1,-1 0 1,1 0 0,-1 1 0,1-1 0,-1 0 0,1 0 0,-3-3-1,2 3-176,0 1-1,-1-1 1,1 0-1,-1 1 1,1-1-1,-1 1 0,0 0 1,1-1-1,-1 1 1,0 0-1,0 0 1,-3-1-1,0 0-8,0 1 1,0-1-1,0 1 1,0 0-1,-1 1 0,1-1 1,0 1-1,-1 0 1,1 1-1,0-1 0,-7 2 1,1 1-58,-1 1 0,1-1 1,0 2-1,0 0 0,0 0 1,1 1-1,0 0 0,0 1 0,0 0 1,-13 13-1,6-3-184,2 1 0,0 0 0,1 1 0,-18 31-1,26-39-1,0 0 0,1 1 0,0-1-1,1 1 1,0 1 0,1-1 0,-3 20 0,5-26 57,0 1 1,1 0 0,0 0 0,1-1 0,-1 1 0,1 0 0,1-1 0,-1 1-1,1-1 1,0 1 0,0-1 0,1 0 0,0 0 0,0 0 0,1 0 0,5 7-1,-3-6 73,1 1-1,0-1 0,0 0 0,1-1 1,0 0-1,0 0 0,0-1 0,1 0 0,-1 0 1,1-1-1,1 0 0,-1 0 0,1-1 1,-1-1-1,1 0 0,0 0 0,0 0 1,14-1-1,10 0 129,-1-2 0,1-2 0,-1 0 0,0-3 0,0 0 0,0-3 0,45-16 0,-66 20-102,0 0-1,0 0 1,-1-1 0,0-1 0,0 0 0,0 0-1,-1-1 1,0-1 0,0 1 0,11-14 0,-12 9 37,-1 0 1,0 0 0,0-1 0,-2 0-1,1 0 1,-2-1 0,0 1 0,5-27-1,-6 19-47,-1 0 0,-1 0-1,-2 0 1,0 0 0,-5-38 0,4 52-148,0 1 0,-1-1 1,0 0-1,0 1 1,-1 0-1,0 0 0,0 0 1,-1 0-1,0 0 0,0 0 1,0 1-1,-1 0 1,0 0-1,0 0 0,-1 1 1,0-1-1,0 1 1,0 1-1,0-1 0,-1 1 1,1 0-1,-1 1 0,0-1 1,-1 1-1,1 1 1,0-1-1,-9 0 0,2 0-895,0 1-1,0 1 1,-1 0 0,-23 2-1,18 4-626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7:19.1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314 16 5824,'-1'-2'464,"-1"0"0,1 0 0,-1 0 0,0 0 0,0 0 0,-4-2 0,6 4-184,-1 1 0,1-1 0,-1 0 1,1 1-1,-1-1 0,1 0 0,-1 1 0,1-1 1,-1 1-1,1-1 0,0 0 0,-1 1 0,1-1 1,0 1-1,-1 0 0,1-1 0,0 1 1,0-1-1,-1 1 0,1-1 0,0 2 0,-12 26 1256,3-5-794,-11 28 48,3 1 0,2 0 0,-8 59 0,-6 21-51,-27 64 132,-25 107-340,55-154-2381,24-129 724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8:23.6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1374 106 832,'-6'-6'464,"5"6"-342,0-1 0,1 0 0,-1 1 0,1-1 0,-1 1 0,0-1 0,1 1 0,-1-1 0,0 1 0,0 0 0,1-1 0,-1 1 0,0 0 0,0 0 0,-1-1 0,-25-15 1073,2 6-549,-1 1 1,1 1 0,-30-4 0,-83-8 677,128 19-1257,-32-7 119,32 5-129,1 1-1,0 1 1,0-1 0,-1 2 0,1-1 0,-1 1-1,-11 2 1,-13 4-30,18-3 44,-1 0 0,-25 1 0,30-3 12,0 1 0,0 0 1,1 1-1,-1 0 0,1 1 0,-13 6 0,-18 5 108,3-5-154,22-6 22,-28 10 0,1 4 37,17-8 11,0 1 0,1 1-1,-39 25 1,42-21 53,-25 24 0,41-33-115,0 0 1,0 0 0,1 1 0,0 0-1,0 0 1,-8 19 0,-48 140 31,32-78-21,-7 16 83,9-34 68,8-25-142,11-18-133,1 1 1,1-1 0,2 1 0,-4 53 0,6-52 57,-1-1 0,-10 30 1,-3 28-58,10-5 29,7-70-20,0 0 0,1-1 0,0 1 0,0 0-1,5 13 1,1 20-51,-4-32 82,6 26 0,1 2-63,7 34-28,-13-55 29,1 0-1,9 20 0,-8-20 0,0 0 0,5 28 1,-8-29 119,1-1 0,7 20 0,20 25-216,-27-55 179,0-1 1,0 0-1,0 0 0,1 0 1,0-1-1,0 1 1,1-1-1,0-1 1,0 1-1,0-1 0,1 0 1,8 5-1,6 6-116,-12-10 146,-1 0 1,13 6-1,-2-3-135,1-1 1,1-1-1,-1 0 0,32 4 1,86 6 182,-96-13 96,-25-2-220,-1-1-1,0-1 1,1 0 0,-1-2-1,0 1 1,22-7 0,42-18 399,-39 6-244,-31 17-103,-1-2 0,13-7 0,-14 7 4,0 0 1,0 1-1,13-5 0,37-9 224,77-24-75,-112 36-139,-1-1 0,0-2 1,-1 0-1,0-2 0,-1 0 0,29-21 0,-34 22-7,-2-2-1,1 0 0,-2-1 0,0 0 0,0-1 0,-1 0 1,-1 0-1,0-1 0,8-18 0,8-22-13,48-92-133,-37 83 141,-15 25-50,-16 27 17,1 0-1,0 1 0,1 0 0,15-17 0,-17 22 104,-1-1 0,1 0 0,-1 0 0,0-1 1,-1 0-1,4-8 0,0-2-48,-2-1 0,0 0 1,-1-1-1,0 1 1,1-29-1,1-99-370,-8 104 130,-10-79-1,8 110 275,0-1 0,-1 1 1,0 0-1,-1 0 0,-1 0 0,0 1 0,0 0 1,-1 0-1,0 0 0,-1 1 0,0 0 0,-14-13 1,10 10 31,1-2 0,0 1 0,1-1 0,1-1 0,-12-25 0,6 10-14,7 14 90,-7-20-1,11 23-43,-2 1 1,-6-13-1,-7-7 276,8 12-141,-14-18 0,19 31-163,0 0-1,-1 1 1,0-1 0,0 2 0,-12-9-1,0 2 89,-1 1 0,-1 1-1,0 1 1,0 1 0,-1 1-1,-31-8 1,-144-21-151,177 34-169,-2-1-1924,-22 1 0,30 5 475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8:53.6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320 1 1472,'0'5'5658,"0"4"-5348,1-5-230,0 0 1,-1 0-1,0 0 1,0 0-1,0 0 1,-1 0-1,1-1 0,-1 1 1,0 0-1,0 0 1,-1 0-1,1 0 1,-1-1-1,1 1 1,-1-1-1,-3 5 1,-6 8 24,-1-1 0,-16 17 0,9-10 94,-1 2-21,0 2-1,2 0 1,1 1-1,2 1 1,0 0-1,-15 42 1,10-5-1,-16 86 0,2 71 381,29-184-367,2 1-1,2 0 1,6 70 0,19 26-54,-17-111-86,1 1 0,0-1 0,17 31 0,-15-38-7,1 0 0,0 0 0,1-1 0,1-1 0,1 0 0,0-1 0,1 0 0,0-1 0,1-1 0,1 0 0,18 9 0,9 5-71,65 49 1,-101-68 55,0 0 1,0 1 0,-1 0 0,0 0 0,-1 0-1,8 13 1,28 59 300,25 56 28,-50-101-358,-9-18 0,15 23 0,-13-26 25,1-1 0,0 0 1,16 15-1,-23-24-15,3 3 9,1-1 0,0 1-1,15 9 1,45 30 14,-20-12 36,-32-21-101,5 2 32,24 14 176,-23-11-166,-21-17 49,0-1 80,0 1 0,-1-1 1,1 1-1,0-1 0,-1 1 0,1-1 0,0 0 1,-1 0-1,1 1 0,0-1 0,0 0 1,0 0-1,-1 0 0,1 0 0,0 0 0,0 0 1,0 0-1,0 0 0,0-2-81,0 0 0,-1 0-1,0 0 1,1 0 0,-1 0 0,0 0-1,0 0 1,0 0 0,-1-3 0,1 1 95,-8-53 60,3-11-181,4 56 123,0 0-1,0 0 1,-4-12 0,3 11-98,1 0 0,1 1 0,1-22 0,0 4-195,-1-106-1558,0 399 1328,5-192 379,-1 0 944,-4-71-927,-1 1 0,1-1 0,0 0 0,0 1 0,0-1 0,0 1-1,0-1 1,0 1 0,-1-1 0,1 0 0,0 1 0,0-1 0,-1 0 0,1 1 0,0-1 0,-1 0 0,1 1 0,0-1 0,-1 0 0,1 1 0,0-1 0,-1 0 0,1 0 0,0 0 0,-1 1 0,1-1 0,-1 0 0,1 0 0,-1 0-1,1 0 1,0 0 0,-2 0 0,-15 1 232,12-2-88,-57-2 234,49 2-373,0 0 1,-21-5 0,21 3-16,0 1 0,-22-2-1,-10 0-56,37 3 22,0 0-1,0 0 0,0 0 0,-1 1 0,1 1 1,0-1-1,-11 3 0,12-2-8,0 0 0,0 0-1,0-1 1,-13-1 0,1 0 120,19 1 135,4-5-16,7-5-151,0 2 0,0 0 0,16-9-1,-1 0-41,30-14-14,-4 3-7,-43 22-62,-6 5-225,-1 0 0,1-1 0,-1 1 0,0-1 0,1 1 0,-1-1 0,2-2-1,-8-11-7877,0 4 5719,3-12-1691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9:13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697 150 1728,'0'-1'65,"1"1"1,-1-1-1,0 0 1,0 0-1,1 0 1,-1 0-1,0 0 0,1 0 1,-1 0-1,1 0 1,-1 0-1,2 0 1,2-10 1312,-4 8-775,-1 0 1,0 0-1,0 0 0,0 1 1,-1-1-1,-1-3 0,3 6-362,-6-9 258,1 2 0,-1-1 0,-1 0 0,1 1 0,-1 0 0,0 1 0,-1 0 0,-11-8 0,8 9-200,0 0 1,0 1 0,0 0-1,0 0 1,0 1 0,-1 1-1,0 0 1,1 1 0,-1 0-1,0 1 1,-12 1 0,2 1 67,-1 1 1,1 1 0,1 1-1,-38 13 1,43-12-264,-1 1-1,1 0 1,0 1 0,0 1-1,1 1 1,1 0-1,-1 1 1,2 0 0,-1 1-1,2 1 1,0 0 0,0 0-1,-18 29 1,18-22-49,-40 74 630,43-74-549,0-1 0,2 1 1,-6 23-1,9-25-43,1 0-1,1 1 1,1-1-1,0 1 1,4 31 0,23 91 322,-23-126-346,2 1 0,0-1 0,12 24 0,-14-32-13,1 0 0,1 0 0,-1 0 0,1-1 1,0 0-1,1 0 0,-1 0 0,1-1 0,10 8 0,-5-6-7,1-1 0,1 0-1,-1-1 1,1 0 0,0-1 0,0 0 0,0-1 0,0-1-1,1 0 1,16 0 0,2-1 54,-1-2 0,1-1 0,39-8 0,-50 6-56,0-2-1,0 0 0,0-1 0,-1-1 0,0 0 1,0-2-1,-1 0 0,30-23 0,90-80 174,-8-13 123,-99 95-250,-25 23-81,7-5 82,-1 0-1,13-19 1,-22 27-53,0-1 0,-1-1 1,1 1-1,-1 0 0,-1-1 0,1 1 0,-1-1 0,0 0 0,1-10 0,-3 5 14,1 0 0,-1-1-1,-1 1 1,0-1 0,-1 1-1,-1 0 1,0 0 0,0 0-1,-1 0 1,-1 0 0,-7-14-1,-4-2-62,-37-47 0,46 66-27,-1 0-1,0 1 1,0 0-1,-1 0 0,0 1 1,-1 0-1,1 0 1,-1 1-1,-1 1 1,1 0-1,-17-6 1,15 7 29,0 0 1,0 1 0,0 1-1,0 0 1,-1 1 0,1 0-1,0 1 1,-1 0 0,1 1-1,-15 2 1,6 2-25,0 0 0,0 1 0,1 1 0,0 0 1,0 2-1,-24 14 0,35-17-58,-1 1 0,1 0 0,0 0 0,1 1 0,-13 14 0,17-16-114,-1 0-1,1 0 0,0 1 1,0-1-1,1 1 1,0 0-1,1 0 0,-1 0 1,-1 10-1,3-13-275,1-1 0,-1 1 0,1-1 0,0 1 0,0-1 0,1 1 0,0 4 0,10 25-2258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9:14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34 5056,'-20'-10'1642,"20"10"-1596,-1 0-1,0 0 0,1-1 0,-1 1 0,0-1 0,1 1 0,-1 0 0,0-1 0,1 1 0,-1-1 0,1 1 0,-1-1 0,1 0 0,-1 1 0,1-1 0,0 1 1,-1-1-1,1-1 0,-1 1 250,1 1 1,0-1 0,-1 0-1,1 1 1,0-1-1,-1 1 1,1-1 0,-1 1-1,1-1 1,0 1-1,-1-1 1,0 1 0,1-1-1,-2 0 1,2 1-231,0 0 1,1 0-1,-1 0 1,0 0-1,0 0 1,0 0-1,0 0 1,0 0-1,0 0 1,0 0-1,1 0 1,-1 0-1,0 0 1,0 0-1,0 0 1,0 0-1,0 0 1,0 0-1,0 0 1,0 0-1,0 0 1,1 0-1,-1 0 1,0-1-1,0 1 1,0 0-1,0 0 1,0 0-1,0 0 1,0 0-1,0 0 1,0 0-1,0 0 1,0 0-1,0-1 1,0 1-1,0 0 0,0 0 1,0 0-1,0 0 1,0 0-1,0 0 1,0 0-1,0-1 1,0 1-1,0 0 1,0 0-1,0 0 1,0 0-1,0 0 1,0 0-1,0 0 1,0 0-1,0 0 1,0-1-1,0 1 1,0 0-1,0 0 1,-1 0-1,1 0 1,0 0-1,14 1 1752,10 6-414,-11-3-1106,0 0 1,0 0 0,0 1 0,0 1 0,14 9-1,-4 2 22,-1 1-1,0 1 0,-1 1 0,-2 0 0,0 2 1,-1 0-1,-1 1 0,15 27 0,-31-48-295,89 151 600,-90-153-624,15 25 432,-14-23-758,0 0 1,1 0-1,-1 0 0,1 0 0,0 0 1,-1-1-1,1 1 0,0-1 0,4 3 0,-6-4 107,1 0 0,-1 1 0,1-1 0,-1 0-1,0 0 1,1 0 0,-1 0 0,0 0 0,1 0 0,-1 0-1,1-1 1,-1 1 0,0 0 0,1 0 0,-1 0-1,0 0 1,1 0 0,-1-1 0,0 1 0,1 0 0,-1 0-1,0 0 1,1-1 0,-1 1 0,0 0 0,0 0 0,1-1-1,-1 1 1,0-1 0,5-3-2460,12-5-1666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9:14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50 2496,'-18'-6'894,"15"6"-322,1 0 1,0-1-1,-1 0 1,1 1-1,0-1 1,-4-2-1,-16-2 6985,17 4-5995,-4-2 3555,13 3-4815,2-1-195,1 0-1,-1 0 0,12-3 0,11-3 125,102 1 421,-60 3-456,-7 1-73,73 8 0,-107-5-50,-23-1-28,0 0 0,0 0-1,0 1 1,0 0-1,13 4 1,-19-5-66,0 0 0,-1 1-1,1-1 1,-1 0 0,1 0 0,0 0-1,-1 0 1,1 0 0,0 0 0,-1 0 0,1 0-1,-1 0 1,1-1 0,0 1 0,-1 0 0,1 0-1,-1 0 1,1-1 0,-1 1 0,1 0-1,-1-1 1,1 1 0,-1 0 0,1-1 0,-1 1-1,1-1 1,-1 1 0,1-1 0,-1 1 0,0-1-1,1 1 1,-1-1 0,0 1 0,1-2-1,1-6-4719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9:15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77 5984,'-42'-5'2688,"34"10"-2336,3-5 2560,10 0-1664,8-5 2175,10 2-1951,22-9 1024,8 4-1440,15-9-384,-4 11-416,-1-8-192,-10 11-32,-3 0-32,-10 3 0,-9-5-4160,1 10 2272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9:17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9 3712,'0'-9'8598,"-3"23"-3954,-18 57-2891,-17 126 0,22-103-982,-30 290 424,45-370-1176,0-10-91,0 0-1,1 0 1,0 0-1,0 0 1,0 0 0,0 0-1,2 4 1,-1-1-2864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6:0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40 2816,'1'-2'435,"0"0"0,-1 1 0,1-1-1,0 0 1,-1 0 0,1 0 0,-1 0 0,0 0 0,0-3 0,0 4-109,0 0 1,0 0-1,0 0 1,0 0-1,1 0 1,-1-1-1,0 1 1,0 0-1,1 0 1,-1 0-1,1 0 1,-1 0-1,1 0 1,-1 1-1,1-2 1,-24 88 3182,-1-20-2583,-2-1 1,-58 99-1,-15 12-132,65-104-598,4-8 83,22-46-170,7-14-61,0-1-1,0 0 1,-1 0 0,1 0 0,-1 0-1,0 0 1,-3 4 0,-2 0 468,1 0-2489,15-16-3951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7:05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3808,'0'-2'2423,"0"2"-2367,0-1 0,0 1 1,0 0-1,0 0 0,1 0 1,-1 0-1,0 0 0,0 0 1,0 0-1,0 0 0,0 0 1,0 0-1,0 0 0,10-1 1688,19 0-659,-11 1-325,177-11 472,-184 11-1195,89-5-543,92-1-5473,-150 8 4267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9:17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45 214 4736,'-9'-10'757,"5"5"-57,0 0-1,0 0 1,1 0-1,-1 0 1,-2-8-1,-1 1 3671,3 5 92,14-2-2441,3 1-1365,1 1 0,1 0 0,-1 1-1,19-5 1,62-12-153,-68 17-215,254-40 421,3 23-368,-234 23-527,-50 0 100,1 0 1,-1 1 0,0-1 0,0 0 0,0 0 0,1 0 0,-1 0 0,0 0 0,0 1 0,0-1 0,0 0 0,0 0 0,1 0 0,-1 1 0,0-1-1,0 0 1,0 0 0,0 1 0,0-1 0,0 0 0,0 0 0,0 0 0,0 1 0,0-1 0,0 0 0,0 0 0,0 1 0,0-1 0,0 0 0,0 0-1,0 1 1,0-1 0,0 0 0,0 1 0,-3 13-3378,3-13 3221,-8 29-6787,-1 5 2176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9:1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71 2976,'0'-8'85,"0"1"1404,1 0-1,-2 0 1,1 0 0,-1 0 0,0 1 0,-3-10-1,2 11 1327,1 16-595,-1 0-2008,0 1 1,1 0-1,1 0 0,1 15 1,-1 10 186,-6 46 166,-2 21-165,8-98-374,-9 252 1228,8-249-1164,-4 59 850,6-71-740,0 0 1,0 0 0,0 0-1,0-1 1,0 1 0,1 0 0,-1 1-1,4-6 1,23-30-183,-21 30-12,0 0 0,1 0 0,0 0 1,0 1-1,1 1 0,0-1 1,0 1-1,18-8 0,-22 12-19,0 0 1,1 0-1,-1 1 0,1 0 0,0 0 0,-1 0 1,1 1-1,-1-1 0,1 1 0,0 1 0,-1-1 1,1 1-1,0 0 0,-1 0 0,1 1 0,-1-1 1,0 1-1,11 6 0,-14-8 21,0 1 0,0 0 0,-1 0 0,1 0 0,0 0 0,0 0 1,-1 0-1,1 1 0,-1-1 0,1 1 0,-1-1 0,1 1 0,-1-1 0,0 1 0,0 0 0,0 0 0,0 0 0,0-1 1,0 1-1,-1 0 0,1 0 0,0 0 0,-1 0 0,0 0 0,1 0 0,-1 0 0,0 1 0,0-1 0,0 0 0,-1 2 1,1 2 105,-2 0 0,1 0 0,-1-1 0,0 1 0,0 0 0,0-1 0,-1 1 0,0-1 0,0 0 0,0 0 0,-1 0 0,1 0 0,-1-1 1,-1 1-1,1-1 0,0 0 0,-9 5 0,8-5-59,1-1 0,-1 0 0,0-1 1,0 1-1,0-1 0,0 0 0,-1 0 0,1-1 0,-1 1 1,1-1-1,-1 0 0,1-1 0,-1 0 0,0 1 1,1-2-1,-1 1 0,0-1 0,1 0 0,-1 0 0,1 0 1,0-1-1,-1 1 0,1-2 0,0 1 0,-6-3 0,-2-3-188,1 1-1,-1-1 0,-13-13 0,3-2-4461,17 15 1425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9:23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38 1984,'5'-37'9882,"-8"44"-4951,-4 15-4481,-21 169 1278,18-99-938,2 17 149,5-41-678,4 5-65,1-57-47,-2-1 1,1 1-1,-2-1 1,0 1-1,-6 26 1,4-35 246,0-24-10365,5 8 7276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9:2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57 4224,'-21'-5'3447,"5"5"5692,132-3-2234,69-6-5970,-23 1-540,30-9 187,-119 9-1853,0 2-3630,-51 5 1574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9:33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262 203 1248,'-2'-10'8540,"0"11"-8206,-1 1 0,1-1-1,0 1 1,1 0 0,-1 0 0,0-1 0,-2 4-1,-14 41 1394,13-32-1264,0-1-1,-9 16 1,-15 26 298,-25 70 1,39-90-680,4-2 25,1-1 0,-9 51 0,3-6 143,10-45-226,5-25 8,-1 1 1,1-1-1,-1 1 1,-1-1-1,-4 12 0,3-11 12,0 0-1,-3 14 0,-1 2 51,36-117 2360,0-5-2202,54-123 0,-49 138-68,81-274 424,-110 350-911,0 11 96,0 15 66,10 147 136,-7-109 38,-4-22 11,1 0-1,3 0 1,12 42 0,-17-73 28,-2-2 20,1 0 0,0 1-1,0-1 1,0 0 0,0 0 0,0 0-1,2 2 1,-3-3-72,1-1-1,-1 0 1,1 0-1,-1 1 1,1-1 0,-1 0-1,1 0 1,-1 0-1,1 0 1,-1 0-1,1 1 1,-1-1 0,1 0-1,-1 0 1,1 0-1,-1 0 1,1-1-1,-1 1 1,1 0 0,-1 0-1,1 0 1,-1 0-1,1 0 1,-1-1-1,0 1 1,1 0 0,-1 0-1,1-1 1,-1 1-1,1 0 1,-1-1-1,0 1 1,1 0 0,-1-1-1,0 1 1,1-1-1,75-72 408,-57 55-398,-1 0 1,-1-1-1,-1-2 0,-1 1 1,0-2-1,-2 0 0,-1 0 1,0-1-1,13-39 0,8-21 25,1-4-460,-32 92-435,-1 12 617,0 26 191,12 297 235,-7-218-79,7 10 140,0 40 1453,-22-201-4330,6 14-1898,2 3 1313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9:34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77 2912,'2'-4'428,"0"0"1,1 1-1,-1-1 0,1 1 0,0 0 1,4-5-1,-5 7 72,-1 0 0,1-1 0,0 1-1,-1-1 1,1 0 0,-1 0 0,0 1 0,0-1 0,0 0-1,0 0 1,0 0 0,0 0 0,0 0 0,1-4 0,-2 5-367,-1 0 1,1 1-1,0-1 0,0 0 1,0 0-1,0 1 1,-1-1-1,1 0 1,0 1-1,0-1 1,-1 0-1,1 1 1,-1-1-1,1 0 0,-1 1 1,1-1-1,-1 1 1,1-1-1,-1 1 1,1-1-1,-1 1 1,0-1-1,1 1 1,-1 0-1,0-1 0,1 1 1,-1 0-1,0 0 1,1-1-1,-1 1 1,0 0-1,0 0 1,1 0-1,-1 0 1,0 0-1,0 0 0,1 0 1,-2 0-1,-1 0-3,-1 1 0,1-1 0,0 1 0,0-1-1,0 1 1,0 0 0,0 0 0,-3 2 0,-3 3-16,1 0 0,0 0-1,0 1 1,0 0 0,1 0 0,0 1 0,0 0 0,1 0 0,0 1 0,-8 15 0,7-10-58,0 0 1,1 1-1,1 0 0,0 0 1,1 0-1,-3 24 1,7-35-33,0 1 0,0-1 0,0 0 0,0 0 0,0 0 1,1 0-1,0 0 0,0 0 0,1 4 0,-1-6 18,0-1 0,0 1 0,0 0 0,0-1-1,0 1 1,0 0 0,0-1 0,0 1 0,1-1 0,-1 0-1,0 1 1,1-1 0,-1 0 0,1 0 0,0 0-1,-1 0 1,1 0 0,0 0 0,0 0 0,3 0 0,-4-1-4,1 1 1,-1-1-1,0 0 0,1 0 1,-1 0-1,1 0 1,-1-1-1,1 1 1,-1 0-1,0-1 0,1 1 1,-1-1-1,0 1 1,1-1-1,1-1 1,0 0 16,1 0 1,-1-1 0,0 0 0,0 0-1,4-3 1,2-7-3,17-25 0,-23 33-68,9-17 39,0 0 0,-1-1 0,11-38 0,-18 46 18,0-1-350,-4 16 304,0 0 1,0 0-1,0 0 0,0 0 1,0 0-1,0 0 1,0 0-1,0 0 1,0 0-1,0 0 0,0 0 1,0 0-1,0 1 1,0-1-1,0 0 1,0 0-1,0 0 0,0 0 1,0 0-1,0 0 1,0 0-1,0 0 1,0 0-1,0 0 1,0 0-1,0 0 0,1 0 1,-1 0-1,0 0 1,0 0-1,0 0 1,0 0-1,0 0 0,0 0 1,0 0-1,0 0 1,0 0-1,0 0 1,0 0-1,0 0 0,0 0 1,0 0-1,0 0 1,0 0-1,0 0 1,0 0-1,0 0 0,0 0 1,0 0-1,0 0 1,0 0-1,1 11-136,-1 2 277,2 0 0,-1 1 0,2-1 0,0 0 0,0 0 0,1 0 0,1 0 0,0-1 0,1 0 0,0 0 0,1 0 0,16 20 0,-19-27-11,0-1 0,0 0-1,0-1 1,1 1 0,-1-1 0,1 0 0,0 0-1,0 0 1,0-1 0,1 1 0,8 1 0,-11-3-301,1 0 1,0 0-1,0-1 1,-1 1-1,1-1 1,0 0-1,7-1 1,-8 1-427,-1-1 1,0 0-1,1 1 1,-1-1-1,0 0 1,0 0-1,0 0 1,1 0-1,-1-1 1,-1 1-1,1 0 1,0-1-1,2-2 1,5-5-3533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9:35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77 2080,'-3'0'622,"0"-1"1,0 1-1,0-1 0,0 0 1,1-1-1,-1 1 1,0 0-1,0-1 0,-3-2 1,5 2-87,0 0 0,1 1 0,-1-1 0,1 0 0,-1 1 0,1-1 0,0 0 0,-1 0 0,1 1 0,0-1 0,1-3 0,5 3-228,0-1 1,0 1 0,0 1 0,0-1 0,1 1 0,7 0 0,42-1 365,-49 2-556,78 2 466,43-2 5,122-12 221,46-2-409,-286 13-391,250 0 46,-6 17 566,-87 1-1150,-149-14-899,-16-2 704,0-1 1,0 1-1,0 0 1,-1 0-1,1 0 0,0 0 1,-1 0-1,3 2 1,10 12-3710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9:36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246 104 2400,'0'0'779,"7"-14"5082,-10 25-1823,-8 8-2631,-12 17 296,14-24-1449,1 1 0,0-1 1,-7 17-1,-9 36 381,-17 75 1,31-105-505,-44 192 915,14-69 559,40-157-1568,0-1 0,0 1 0,0-1 0,0 1 0,0-1 0,0 1 0,0-1 0,0 1 0,0-1 0,0 1 0,-1-1 0,1 1 0,0-1 0,0 1 0,-1-1-1,1 0 1,0 1 0,0-1 0,-1 1 0,1-1 0,-1 0 0,1 1 0,0-1 0,-1 0 0,1 1 0,-1-1 0,1-1-7,-1 0 0,1 0 0,0 1 0,0-1 0,0 0 1,0 0-1,0 0 0,0 0 0,0 0 0,1 0 0,-1 0 0,0 1 0,0-1 0,1 0 0,-1 0 0,1-1 0,7-19 93,-1 0 0,5-28-1,26-118-68,-27 126-17,33-114-162,-35 128 154,2 1-1,1 1 1,25-41-1,57-79-17,-83 133-149,-10 12 125,-1 0 0,0-1 1,1 1-1,-1 0 0,1 0 0,-1 0 0,1-1 0,-1 1 1,1 0-1,-1 0 0,1 0 0,-1 0 0,1 0 0,-1 0 1,1 0-1,-1 0 0,1 0 0,-1 0 0,1 1 1,1 0-9,0 0 1,-1 0 0,1 1 0,-1-1 0,1 0 0,-1 1 0,0-1 0,0 1-1,0 0 1,1-1 0,-2 1 0,3 3 0,4 13 18,0 1 0,-2 0 1,0 0-1,4 29 0,-6-32-26,34 162 428,-36-175-360,-1-1 0,1 0 1,0 1-1,0-1 0,0 1 1,0-1-1,0 0 1,1 0-1,-1 0 0,1 1 1,-1-1-1,3 1 0,-3-2-11,0 0-1,0-1 0,0 0 1,-1 1-1,1-1 0,0 1 0,0-1 1,0 0-1,0 0 0,0 1 0,0-1 1,0 0-1,1 0 0,-1 0 0,0 0 1,0 0-1,0-1 0,0 1 0,0 0 1,0 0-1,0-1 0,0 1 1,0 0-1,-1-1 0,1 1 0,0-1 1,0 0-1,0 1 0,0-1 0,0 1 1,0-2-1,10-8 27,-1-1-1,-1 0 1,1 0 0,-2-1-1,1 0 1,10-22-1,-9 16 23,16-25-48,16-28-39,39-89 1,-78 152-106,1-1-1,0 1 1,1 0-1,0 0 0,9-11 1,-13 19 98,-1 0 0,0 0 1,1 1-1,-1-1 0,0 0 0,0 0 1,1 1-1,-1-1 0,0 0 0,0 0 1,1 1-1,-1-1 0,0 0 0,0 1 0,0-1 1,0 0-1,1 1 0,-1-1 0,0 0 1,0 1-1,0-1 0,0 1 0,0-1 1,0 0-1,0 1 0,3 14-27,1 45 58,-2-1 0,-8 73 0,0 11 205,8 168 709,3-242 64,-5-69-1264,2-8-5680,0 6 4544,1-1-1,-1 1 1,1 0-1,0 0 0,0 0 1,0 0-1,4-2 0,15-5-3129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9:37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86 4224,'-3'-5'636,"1"0"0,0 0 0,-2-10 1,4 14-384,0 0 1,-1 0 0,1 0-1,0-1 1,0 1 0,0 0 0,0 0-1,0-1 1,0 1 0,0 0 0,0 0-1,0 0 1,1-1 0,-1 1 0,0 0-1,1 0 1,-1 0 0,1 0 0,-1 0-1,1 0 1,0 0 0,-1 0 0,2-2-1,-1 3-156,0 1 0,-1-1-1,1 0 1,0 1-1,-1-1 1,1 1 0,-1-1-1,1 1 1,0-1 0,-1 1-1,1-1 1,-1 1-1,0-1 1,1 1 0,-1-1-1,1 1 1,-1 0 0,0-1-1,1 1 1,-1 0-1,0 0 1,2 2 28,8 19 541,0 0 1,-1 0 0,-2 0-1,7 28 1,12 39 517,-25-89-1183,3 12 328,0-1 1,1 0-1,1 0 1,10 16-1,-15-27-246,-1 1 1,1 0-1,0 0 0,0-1 1,0 1-1,0 0 0,0-1 1,0 1-1,0-1 0,0 1 1,0-1-1,1 0 0,-1 0 0,0 1 1,0-1-1,0 0 0,0 0 1,1 0-1,-1 0 0,0 0 1,0 0-1,0 0 0,0-1 1,0 1-1,1 0 0,-1-1 1,0 1-1,0-1 0,0 1 1,2-2-1,1 0-1,0 0 0,-1-1 0,1 0 0,0 1 0,-1-1 0,4-4 0,3-6-18,-1-1 0,0 0 0,0-1 0,9-24 0,-14 31-80,13-29 34,-2 0 0,14-51 0,-24 70-1144,8-21 1,-13 51-7789,-3 7 5210,3 8 1080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9:37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0 5216,'-1'1'193,"1"-1"1,-1 0-1,1 1 0,-1-1 1,0 0-1,1 1 0,-1-1 1,1 1-1,-1-1 1,1 1-1,-1-1 0,1 1 1,0-1-1,-1 1 0,1 0 1,0-1-1,-1 1 1,1-1-1,0 1 0,0 0 1,-1-1-1,1 1 0,0 0 1,0 0-1,0-1 1,0 2-1,-3 26 4128,2-19-3933,-18 99 3276,13-70-3285,2-15-72,-1 36-1,7-52-420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7:05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5824,'0'0'98,"1"-1"0,-1 1 0,0 0 1,1 0-1,-1 0 0,0 0 0,1-1 0,-1 1 0,0 0 1,1 0-1,-1-1 0,0 1 0,0 0 0,1-1 0,-1 1 1,0 0-1,0-1 0,0 1 0,0 0 0,1-1 1,-1 1-1,0 0 0,0-1 0,0 1 0,0-1 0,0 1 1,0 0-1,0-1 0,0 1 0,0 0 0,0-1 0,0 1 1,0-1-1,0 1 0,0-1 0,0-5 613,14 0 877,-7 3-808,22-9-334,0 1 0,1 1 0,0 2 0,41-7 0,125-6-4063,-168 18 1804,-1 7 576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9:42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13 2400,'0'-12'10138,"4"20"-7295,-3-4-2654,0-1 0,-1 1-1,1-1 1,-1 0 0,0 1 0,0-1 0,-1 7-1,0 4 51,-7 189 1779,2-93-1156,-17 263 1181,20-327-1867,3-28-46,-1 1 1,-1-1 0,-4 18-1,5-24-1836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9:42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41 3328,'-8'-5'658,"-1"1"0,1 0 0,-1 0 0,-11-2 0,-10-10 10367,42 15-9105,-11 1-2038,42 0 638,473 5 2154,-402 5-2248,-29-2-929,-26-6-2657,-59 18-8818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9:44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364 49 3328,'0'-15'3056,"0"14"-2708,0 0 0,0 0 0,0 0 0,0 0 0,-1 1 0,1-1 0,0 0 0,-1 0 0,1 1 0,-1-1 0,1 0 0,-1 0 0,1 1 0,-1-1 0,1 1-1,-1-1 1,1 0 0,-2 0 0,-19-10 2631,15 9-2690,1 1 0,0 0 1,0 0-1,-1 0 0,1 0 0,0 1 0,-9 0 0,1 2-145,0 1-1,0 0 0,0 0 1,1 1-1,0 1 0,0 0 0,0 1 1,0 0-1,1 1 0,0 0 1,-11 9-1,10-5-82,1 0 1,0 0-1,0 1 0,1 1 1,1 0-1,0 0 1,1 0-1,-11 26 0,14-27 14,0-1 0,1 2 0,0-1 1,1 0-1,1 1 0,0-1 0,-1 23 0,3-32-25,1 1 1,-1 0 0,1 0 0,-1 0 0,1-1 0,0 1-1,1 0 1,-1-1 0,1 1 0,-1-1 0,1 1 0,4 4-1,-4-6-6,0 1 0,1-1 0,-1 0 0,1 0-1,0 0 1,0 0 0,-1 0 0,1-1-1,0 1 1,1-1 0,-1 0 0,0 0 0,0 0-1,0 0 1,1-1 0,5 1 0,-2-1 4,0 0 0,0 0-1,0-1 1,0 0 0,0 0 0,-1-1 0,1 0 0,0 0 0,-1 0 0,1-1 0,-1 0 0,0 0 0,1-1 0,-2 0 0,1 0 0,0 0 0,4-6 0,5-4 20,-1 0 1,-1-1-1,-1-1 0,17-27 1,-13 16-6,-2 0-1,0-1 1,17-58 0,-25 58-348,-5 23-34,-1 20 180,0-8 156,7 143 894,-4-133-681,-1 0 1,2 0-1,1 0 0,0 0 0,1-1 1,12 26-1,-17-40-190,1-1 0,0 1 0,-1 0-1,1 0 1,0-1 0,0 1 0,0-1 0,0 1 0,0-1 0,0 0 0,0 0 0,0 0 0,0 0-1,1 0 1,-1 0 0,0 0 0,1-1 0,-1 0 0,1 1 0,-1-1 0,1 0 0,2 0 0,-4 0-253,1 0 0,-1-1 1,1 1-1,-1 0 1,1-1-1,0 1 1,-1-1-1,0 1 1,1-1-1,-1 0 1,1 1-1,1-3 1,1-4-5035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9:46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2912,'0'0'15951,"9"2"-13017,3-5-2839,0 0 0,0 1 0,0 0 0,23-1 0,-5 1 22,177-3 659,-132 6-352,-73-1-383,0 0 0,0 0 1,-1 0-1,1 0 0,0-1 1,0 1-1,-1 0 0,3-2 1,1-2-1125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9:56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79 273 2080,'-7'4'7761,"-1"-4"-4195,3-2-1989,6-1 217,0 1-1423,-1-1-1,1 1 1,-1-1-1,0 1 1,0-1-1,0 1 1,0-4-1,0-2-6,1 4-326,1 0-1,0-1 1,0 1-1,0 0 1,0 0-1,5-6 1,1-1 56,-1 0-22,0 0 0,15-14 0,-6 6 54,-4 6 0,21-18 0,-19 19-87,14-17 0,-22 24-31,1 1-1,-1-1 1,1 1-1,0 0 1,0 1-1,1 0 1,10-4-1,-12 5 35,0 0-53,-1 1 0,1 0-1,0 0 1,-1 0 0,1 1 0,0-1 0,10 2 0,3 0 89,-17-1-80,-1 1 0,1-1 0,-1 0 0,0 1 0,0-1 0,1 1 1,-1-1-1,0 1 0,0 0 0,1-1 0,-1 1 0,0 0 0,0 0 0,0 0 0,0 0 0,1 2 0,14 19 110,-13-14-40,0 0 0,0 0 0,0 0 1,2 16-1,-3-9 7,-1-1 1,-1 0-1,0 0 0,-1 0 1,-1 0-1,0 0 0,-8 27 1,5-27-15,0-1 0,-1 0 0,-1 0 0,0-1 1,0 0-1,-1 0 0,-15 16 0,1-5 119,-1-1 0,-35 24 0,-32 25-132,78-59 20,0-1 1,-19 26-1,3-5 58,14-15-60,9-10 23,-1-1 1,0 1-1,0-1 1,-1 0 0,1-1-1,-9 6 1,9-9 81,5-2-170,1 0 0,0 0 0,0 0 0,0 0 0,0 0 0,0 0 0,0 0 0,0 0 0,0 0 0,0 0 0,0-1 0,0 1 0,0 0 0,0 0 0,-1 0 0,1 0 0,0 0 0,0 0 0,0 0 0,0 0 0,0-1 0,0 1 0,0 0 0,0 0 0,0 0 0,0 0 0,0 0 0,0 0 0,0 0 0,0 0 0,0-1 0,0 1 0,1 0 0,-1 0 1,0 0-1,0 0 0,0 0 0,0 0 0,0 0 0,0 0 0,0-1 0,0 1 0,0 0 0,0 0 0,0 0 0,0 0 0,1 0 0,-1 0 0,0 0 0,0 0 0,0 0 0,2-22-81,1 17 71,-1-1-1,1 1 1,0 0 0,1 0 0,-1 0 0,1 0-1,0 1 1,0-1 0,0 1 0,7-5 0,0 2-9,-1-1 1,1 2 0,22-11-1,-11 8 0,-1 1 1,42-9-1,-50 14 15,1 1 0,0 1 0,0 0 0,0 0 0,-1 2 0,15 1 0,-18 0 79,0 0 0,0 1 0,0 0 0,0 1 0,-1 0 0,0 1 0,12 6 0,-15-7-22,0 1 1,0-1-1,0 1 0,-1 0 0,1 0 1,-1 1-1,0-1 0,-1 1 0,0 0 1,6 12-1,13 21 522,-22-38-757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19:59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186 215 2496,'7'-12'13103,"-12"42"-11497,2-21-1277,0 1 1,-8 16 0,-2 3 281,-2 10 229,-38 69 0,-20 32-136,68-125-617,4-13 14,1 0 0,-1 1 0,0-1 0,0 0 1,0 1-1,0-1 0,0 0 0,0 0 0,-2 2 0,7-76-245,1 53 25,1 0-1,1 1 1,11-23 0,9-23 164,57-246 42,-74 264-88,-8 37-16,2-11-12,-4 19 35,0 1-1,0-1 0,1 1 0,-1-1 1,0 0-1,0 1 0,0 0 0,0-1 0,1 1 1,-1-1-1,0 1 0,1-1 0,-1 1 1,0-1-1,1 1 0,-1 0 0,0-1 0,1 1 1,-1 0-1,1-1 0,-1 1 0,0 0 0,2-1 1,-2 1 13,1 1 0,-1-1 0,1 1 0,-1-1 0,0 1 0,1-1 0,-1 1 0,1-1 0,-1 1 0,0-1 0,0 1 0,1-1-1,-1 1 1,0-1 0,0 1 0,0 0 0,0-1 0,1 1 0,-1-1 0,0 2 0,3 19 307,-3-16-266,7 42 354,39 242 788,-21-193-920,-25-96-269,0 1 0,0-1 0,0 1-1,0-1 1,1 1 0,-1-1 0,0 1 0,0-1-1,1 1 1,-1-1 0,0 0 0,0 1 0,1-1-1,-1 1 1,1-1 0,-1 0 0,0 1 0,1-1-1,-1 0 1,1 0 0,-1 1 0,1-1 0,-1 0-1,1 0 1,-1 0 0,1 1 0,-1-1 0,1 0-1,-1 0 1,1 0 0,-1 0 0,1 0 0,-1 0-1,1 0 1,-1 0 0,1 0 0,0-1 0,1 1 7,0-1 0,-1 1 0,1-1 0,0 0 0,-1 0 1,1 1-1,0-1 0,-1-1 0,3-1 0,2-3-68,-1-1 0,0 1 1,-1-1-1,0-1 0,0 1 0,5-13 0,-6 12 5,12-29-67,17-71 1,-11 35 141,-4 0-90,-13 49-100,2-1-1,12-31 1,-18 56 149,0-1 0,0 1 0,0 0 1,0-1-1,0 1 0,0 0 1,1-1-1,-1 1 0,0 0 0,0-1 1,0 1-1,0 0 0,0 0 0,1-1 1,-1 1-1,0 0 0,0 0 1,0-1-1,1 1 0,-1 0 0,0 0 1,0 0-1,1-1 0,-1 1 0,0 0 1,1 0-1,-1 0 0,0 0 1,0 0-1,1 0 0,-1-1 0,0 1 1,1 0-1,-1 0 0,0 0 0,1 0 1,-1 0-1,0 0 0,1 0 1,-1 0-1,0 0 0,1 1 0,-1-1 1,0 0-1,1 0 0,-1 0 0,0 0 1,0 0-1,1 1 0,-1-1 1,0 0-1,0 0 0,1 0 0,-1 1 1,0-1-1,0 0 0,1 0 0,-1 1 1,0-1-1,0 0 0,0 0 1,0 1-1,1-1 0,-1 0 0,0 1 1,0-1-1,0 1 0,12 27 69,72 276 1617,-46-153-906,-11-48-536,-25-94-342,0-1-220,-1-1 1,1 1-1,-1 9 1,-5-24-4154,3 2 2378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0:00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79 2080,'4'-28'5454,"0"-3"878,-4 30-6185,0 1-1,0-1 1,0 0-1,-1 0 1,1 0-1,0 1 1,0-1-1,-1 0 1,1 0-1,0 0 1,-1 1-1,1-1 1,-1 0-1,1 1 1,-1-1-1,1 0 1,-1 1-1,0-1 1,1 1-1,-1-1 1,0 1-1,1-1 1,-1 1-1,0 0 1,1-1-1,-1 1 1,0 0-1,0-1 1,0 1-1,1 0 1,-1 0-1,0 0 1,-1 0-1,0-1 20,0 1 0,-1 0 0,1 0 0,0 0 0,0 0-1,-1 0 1,1 1 0,0-1 0,-3 2 0,1 0-4,0 1 0,0-1 0,0 1 0,0 0 0,0 1-1,1-1 1,-1 1 0,1-1 0,0 1 0,-4 7 0,-1 2 2,1 0-1,-7 18 1,7-14-96,1 0 1,1 1-1,1 0 0,0 0 1,2 0-1,0 1 0,1-1 1,0 0-1,2 1 1,4 27-1,5-10 58,-9-34-90,-1 1 0,1-1 0,0 0 0,1 0 0,-1 0 0,0 0 0,0 0 0,1 0 0,-1-1-1,1 1 1,0 0 0,0-1 0,3 3 0,-4-4-23,-1 1 0,1-1 0,-1 0-1,1 0 1,-1 0 0,1 0 0,-1 0-1,1 0 1,-1 0 0,1 0 0,-1 0 0,1 0-1,-1 0 1,1 0 0,-1 0 0,1-1-1,-1 1 1,1 0 0,-1 0 0,1 0 0,-1-1-1,1 1 1,0-1 0,11-13 46,-7 8-87,-2-1 1,1 0 0,3-8-1,7-27 77,-2-1 0,-1-1 0,-3 0 1,6-75-1,-14 132 236,2-1 0,0 1 1,5 20-1,3 15 152,-3-12-118,17 56-1,-19-76-256,5 10-8,-7-21-95,-1-1-1,0 1 1,0 0-1,-1 0 1,0 1-1,1-1 1,-1 5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0:00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34 3904,'0'-19'1815,"0"9"1564,2 5 255,-2 5-3594,0 0 0,0 0 0,0 0 0,0 0 0,0 1 0,0-1 0,0 0 0,0 0-1,0 0 1,0 0 0,0 0 0,0 0 0,0 0 0,0 0 0,0 0 0,0 0 0,0 0 0,0 0 0,0 0 0,0 0 0,0 1 0,1-1 0,-1 0 0,0 0 0,0 0 0,0 0 0,0 0 0,0 0 0,0 0 0,0 0 0,0 0 0,0 0 0,0 0 0,0 0 0,0 0 0,0 0 0,0 0 0,0 0 0,0 0 0,1 0 0,-1 0 0,0 0 0,0 0 0,0 0 0,0 0 0,0 0 0,0 0-1,0 0 1,0 0 0,0 0 0,0 0 0,0 0 0,0 0 0,0 0 0,0 0 0,1 0 0,-1 0 0,0 0 0,0 0 0,-4 57 7284,-11 29-5043,-1 10-1080,9-43-823,-21 196 322,24-205-755,5-14-2233,-4-42-5176,-3-26 2241,7 9 1745,3 5 1212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0:01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92 4736,'-7'-9'964,"3"4"1516,1-1 0,-1 1 1,-9-18 8836,14 22-11209,0 1 1,-1-1-1,1 1 0,0-1 1,0 1-1,0 0 1,0-1-1,0 1 0,0 0 1,0 0-1,0 0 1,0 0-1,0 0 0,2 0 1,0 0 94,35-8 853,-20 4-432,29-3 0,-42 7-562,15-2 336,36 3 1,37 0-40,-52-2-228,-12 1-125,44-7 0,-30-2-2748,-41 9 2218,5-3-4189,-3 3 2451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0:01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207 200 3328,'0'-1'305,"3"-4"878,5-2-1051,0 1 791,-1-1 0,0 0 0,0 0-1,-1-1 1,7-8 0,-10 10-260,0 0-1,-1 1 1,1-1 0,-1 0 0,0 0-1,-1 0 1,1-1 0,-1 1-1,0-9 1,-1 12-475,0 1 0,0-1 1,0 1-1,-1-1 0,1 1 0,-1-1 0,1 1 1,-1-1-1,0 1 0,0 0 0,0-1 0,0 1 1,-1 0-1,1 0 0,-1 0 0,1 0 1,-1 0-1,0 0 0,1 0 0,-1 1 0,0-1 1,0 0-1,0 1 0,-1 0 0,1-1 0,0 1 1,0 0-1,-4-1 0,1 1-37,1-1 0,-1 1 0,0 0 0,0 0 0,0 0 0,0 1 0,0 0-1,0 0 1,0 0 0,0 1 0,0-1 0,-8 3 0,6 0-49,0-1 0,0 1 0,0 0-1,1 1 1,-1 0 0,1 0 0,-10 9 0,3-1 17,1 0 1,0 1 0,1 0 0,1 1 0,0 1 0,-13 24 0,20-33-79,1 0 1,-1 0-1,1 0 1,0 1-1,0-1 0,1 0 1,0 1-1,0-1 1,0 1-1,1-1 1,0 1-1,1 6 1,-1-11-26,0 0 1,1-1 0,-1 1 0,1 0 0,-1-1-1,1 1 1,-1-1 0,1 1 0,0-1 0,0 1-1,0-1 1,0 1 0,0-1 0,0 0 0,0 0-1,1 1 1,-1-1 0,0 0 0,1 0 0,-1 0-1,1-1 1,1 2 0,0-1-5,-1 0 0,1 0-1,-1 0 1,1-1 0,-1 1 0,1-1 0,-1 0 0,1 0 0,-1 0-1,1 0 1,-1 0 0,1 0 0,-1-1 0,1 1 0,2-2 0,6-2-54,-1 0 1,-1-1-1,1 0 1,-1 0-1,0-1 1,0-1-1,-1 1 1,15-16-1,-1-2 16,29-45 0,-43 58 84,3-6-13,7-7 485,-10 49 180,-2-1-679,0-1 0,2 0 1,1-1-1,1 1 0,1-2 0,15 24 0,-23-41-637,0-1 0,1 1-1,-1-1 1,1 1-1,5 2 1,-8-5-330,1 0 0,-1 0 0,0 0 0,1 0-1,0 0 1,-1-1 0,1 1 0,-1-1 0,1 1 0,3-1 0,4 0-2493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7:12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 1152,'-4'0'402,"8"0"2305,4 3-1501,19-2 2132,-22-8-31,-18 11 1508,1-1-4501,0 1 0,-21 9 0,30-12-258,-1 1 0,1-1-1,1 1 1,-1 0 0,0 0 0,0 0 0,1 0 0,-1 1-1,1-1 1,0 1 0,-1-1 0,1 1 0,0 0-1,1 0 1,-3 3 0,4-4-34,-1-1-1,1 1 0,0-1 1,-1 0-1,1 1 1,0-1-1,0 1 1,0-1-1,0 1 1,0-1-1,0 1 0,1-1 1,-1 0-1,0 1 1,1-1-1,-1 1 1,1-1-1,-1 0 1,1 1-1,0-1 0,-1 0 1,1 0-1,0 1 1,0-1-1,0 0 1,0 0-1,0 0 1,0 0-1,0 0 0,1-1 1,-1 1-1,0 0 1,0 0-1,1-1 1,-1 1-1,3 0 1,0 1 64,0-1 0,0 0 1,0 0-1,1 0 0,-1 0 0,0-1 1,0 0-1,1 0 0,-1 0 1,0 0-1,6-2 0,-5 1-20,-1-1 0,0 1 0,1-1 0,-1 0 0,0 0 0,0-1 0,0 1 0,-1-1 0,1 0 0,-1 0 0,1 0 0,-1-1 0,0 1 0,0-1 0,4-7 0,-6 10-52,-1-1-1,1 1 1,-1-1-1,1 1 1,-1-1-1,0 0 0,0 1 1,0-1-1,0 1 1,0-1-1,0 0 1,0 1-1,0-1 1,-1 0-1,1 1 0,0-1 1,-1 1-1,0-1 1,1 1-1,-1-1 1,0 1-1,0 0 0,1-1 1,-3-1-1,1 1-35,1 1 0,-1-1 0,0 1-1,0-1 1,0 1 0,0 0 0,0 0 0,0 0-1,0 0 1,0 0 0,0 0 0,0 1-1,-1-1 1,1 0 0,0 1 0,-1 0 0,-2 0-1,-4 0 117,1 1 0,-1 1-1,1 0 1,0 0-1,-1 0 1,1 1 0,0 0-1,1 1 1,-1 0-1,1 0 1,-1 1 0,1-1-1,1 2 1,-1-1-1,1 1 1,0 0-1,0 0 1,0 0 0,-8 14-1,13-17-64,-1 0 0,1 0 0,0 0-1,0 0 1,0 0 0,0 0 0,0 0 0,1 0 0,-1 1-1,1-1 1,0 0 0,0 0 0,0 0 0,1 1-1,-1-1 1,1 0 0,-1 0 0,1 0 0,2 5-1,-2-6-1,0 0 0,1 0 0,-1 0 0,0-1 0,0 1-1,1 0 1,-1-1 0,1 1 0,0-1 0,-1 0 0,1 0-1,0 1 1,0-1 0,0 0 0,0-1 0,0 1 0,0 0 0,0 0-1,0-1 1,0 1 0,0-1 0,0 0 0,0 0 0,0 0-1,1 0 1,-1 0 0,0 0 0,0 0 0,3-1 0,1-1 4,1 0 1,-1 0-1,0-1 0,0 0 1,0 0-1,-1 0 1,1-1-1,-1 0 1,1 0-1,-1 0 1,0-1-1,5-6 1,-6 7-9,-1 0 0,1-1 1,-1 1-1,1-1 0,-1 0 1,-1 0-1,1 0 0,-1 0 1,0-1-1,0 1 1,0-1-1,-1 1 0,2-12 1,-3 15-29,0 0 1,0 0 0,0 0 0,-1 0 0,1 0 0,0 0 0,-1 0 0,1 0 0,-1 0 0,0 0 0,1 1 0,-1-1 0,0 0 0,0 1 0,0-1 0,0 0 0,-1 1 0,1-1-1,0 1 1,-4-3 0,3 3-13,-1-1-1,1 1 0,-1 0 1,0 0-1,0 0 0,1 0 1,-1 1-1,0-1 1,0 1-1,0 0 0,0-1 1,-5 2-1,-1 0 21,-1 0 1,0 1-1,1 0 0,-1 1 1,1 0-1,0 0 0,-12 6 1,17-6 13,0-1 0,-1 1 0,1 0 0,0 0 1,0 1-1,0-1 0,1 1 0,-6 7 0,7-10 1,1 1-1,0 0 1,0 0-1,1-1 0,-1 1 1,0 0-1,0 0 1,1 0-1,-1 0 1,1 0-1,0 0 0,0 0 1,0 0-1,0 0 1,0 0-1,0 0 1,0 0-1,0 0 1,1 0-1,-1 0 0,1 0 1,0 0-1,0 0 1,-1 0-1,3 2 1,-1 0 16,0-1 1,1 0-1,-1 0 1,1 0 0,0 0-1,0 0 1,0-1-1,0 1 1,0-1 0,1 0-1,-1 0 1,1 0 0,-1-1-1,1 1 1,0-1-1,0 0 1,-1 0 0,1 0-1,0 0 1,0-1-1,0 1 1,0-1 0,0 0-1,0 0 1,5-1 0,-4 0 4,1 0 0,-1 0 0,0-1 0,1 1 0,-1-1 1,0 0-1,0-1 0,0 1 0,0-1 0,0 0 1,-1 0-1,1-1 0,-1 1 0,0-1 0,0 0 0,0 0 1,5-7-1,-8 9-33,0 1 1,-1 0-1,1-1 1,0 1-1,-1 0 0,1-1 1,-1 1-1,1-1 1,-1 1-1,0-1 1,1 1-1,-1-1 1,0 1-1,0-1 0,0 1 1,0-1-1,-1 1 1,1-1-1,0 1 1,-1-1-1,1 1 0,-1-1 1,1 1-1,-1 0 1,1-1-1,-3-1 1,2 1-20,0 1 0,0 0 1,-1 0-1,1 0 0,0 0 0,-1 0 1,1 0-1,-1 0 0,1 0 1,-1 1-1,0-1 0,1 0 0,-1 1 1,0-1-1,1 1 0,-1 0 1,0 0-1,0 0 0,1 0 0,-1 0 1,0 0-1,0 0 0,1 0 1,-4 1-1,-3 2 38,-1 0 0,1 1-1,0-1 1,0 1 0,1 1 0,-1 0 0,1 0 0,0 0 0,0 1 0,1 0 0,-9 9-1,15-14-17,-1-1-1,1 1 0,-1-1 0,1 1 0,-1-1 0,1 1 0,-1-1 0,1 1 0,-1 0 0,1-1 0,0 1 0,-1-1 0,1 1 0,0 0 0,0 0 0,0-1 0,-1 1 0,1 0 0,0-1 0,0 1 0,0 0 0,0-1 0,0 1 0,0 1 0,1-1 13,-1 0 0,1-1-1,0 1 1,-1-1 0,1 1-1,-1-1 1,1 0 0,0 1-1,-1-1 1,1 0 0,0 1-1,0-1 1,-1 0 0,1 1 0,0-1-1,0 0 1,-1 0 0,3 0-1,2 0 51,1 0-1,0 0 1,0 0 0,0-1-1,8-1 1,-5-2-5,-1 1 0,1-1 0,-1-1 0,10-5 0,-18 10-70,0-1 0,1 1 0,-1 0 0,0 0 0,0 0 0,0-1 0,0 1 0,1 0 0,-1 0 0,0-1 0,0 1 0,0 0 0,0 0 0,0-1 0,0 1 0,0 0 0,0-1 0,0 1 0,0 0 0,0 0 0,0-1 1,0 1-1,0 0 0,0 0 0,0-1 0,0 1 0,0 0 0,0-1 0,0 1 0,0 0 0,0 0 0,-1-1 0,1 1 0,0 0 0,0 0 0,0 0 0,0-1 0,-1 1 0,1 0 0,0 0 0,0 0 0,0-1 0,-1 1 0,1 0 0,-1 0 0,-10-7-2492,10 7 2085,0-1 1,0 1 0,0 0 0,0 0-1,0 0 1,0 0 0,0 0-1,0 1 1,0-1 0,0 0 0,0 0-1,0 1 1,0-1 0,0 0 0,0 1-1,0-1 1,1 1 0,-1-1 0,-1 2-1,-5 9-3538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0:03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68 3328,'1'-3'437,"0"0"18,0 1 0,-1-1 0,1 1 1,0-1-1,0 1 0,6-4 5054,-8 22-3678,0-2-894,-1 8-287,-2 0 0,0 0-1,-1 0 1,-1-1 0,-11 27 0,-55 101 899,-3 9-336,39-72-578,13-36 170,22-64-425,3-11-541,7-10 68,3 1 0,0 0 1,22-40-1,2-7 149,-18 36-39,67-149 147,-72 162-48,-11 25-77,0 1 1,0 0-1,1 0 0,0 1 0,0-1 0,0 0 0,1 1 0,0 0 0,6-8 0,-9 13-28,-1 0 1,0 0-1,0 0 0,1 0 1,-1-1-1,0 1 0,1 0 1,-1 0-1,0 0 0,1 0 0,-1 0 1,0 0-1,1 0 0,-1 0 1,0 0-1,1 0 0,-1 0 1,0 0-1,1 0 0,-1 0 1,0 0-1,1 0 0,-1 1 1,0-1-1,1 0 0,-1 0 1,0 0-1,0 0 0,1 1 0,-1-1 1,0 0-1,0 0 0,1 0 1,-1 1-1,0-1 0,0 0 1,1 1-1,-1-1 0,0 0 1,0 0-1,0 1 0,0-1 1,0 0-1,0 1 0,0-1 1,1 0-1,-1 1 0,0-1 1,0 0-1,0 1 0,5 25 424,-4-20-370,18 130 1009,1 11-564,0-23 61,-20-123-556,0 0 1,0 0-1,0 0 0,0 0 1,0 0-1,1 0 1,-1 0-1,0 0 1,1 0-1,-1 0 0,1-1 1,-1 1-1,2 2 1,-2-3-7,1 0 0,-1 0 0,0 0 1,0 0-1,1 1 0,-1-1 1,0 0-1,1 0 0,-1 0 1,0 0-1,1 0 0,-1 0 1,0 0-1,1 0 0,-1 0 0,0 0 1,1 0-1,-1 0 0,0 0 1,1 0-1,-1 0 0,0 0 1,1 0-1,-1-1 0,0 1 0,0 0 1,1 0-1,2-2 35,0-1-1,0 1 1,0-1 0,-1 1 0,5-6-1,-2 2-120,1-2 24,0 0-1,0 0 1,-1 0-1,0-1 1,4-9-1,16-47-154,-24 61 204,51-177-96,-24 77-61,-26 97 126,0 1 0,0-1 1,1 1-1,-1-1 0,1 1 1,1 0-1,4-7 0,-2 9-144,-3 6 182,-2 11 235,-1-8-161,10 81 594,8 110 519,1-12-277,-13-133-1021,-4-37-192,1 14 682,-2-9-4074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0:03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0 9056,'-1'6'7325,"-1"8"-3916,-8 36-1205,-9 23-660,-55 191 1413,67-239-2782,6-19-91,-1-1 0,1 0-1,-1 1 1,0-1 0,-2 5 0,48-55-687,-30 30 478,27-22 1,-35 32 103,0 0 0,0 1 0,1 0 0,0 1 1,-1-1-1,1 1 0,13-4 0,-18 7 63,1 0 0,0-1-1,0 1 1,0 0 0,0 0 0,0 1 0,-1-1 0,1 0 0,0 1-1,0 0 1,-1 0 0,1 0 0,0 0 0,-1 0 0,1 0 0,-1 1-1,1-1 1,-1 1 0,0 0 0,1 0 0,-1 0 0,0 0-1,3 3 1,-2 0 83,1-1-1,-1 1 1,0 0-1,0 0 1,-1 0-1,1 0 0,-1 0 1,0 1-1,0-1 1,1 10-1,-3-12-45,1 0-1,-1 0 1,0 0-1,0 0 1,0 1-1,0-1 1,0 0-1,-1 0 1,1 0-1,-1 0 1,0 0-1,0 0 1,0 0-1,0 0 1,-1 0-1,1-1 1,-1 1-1,-3 4 1,3-5-34,-1 1 1,0-1 0,0 0 0,0 0 0,0 0 0,0 0 0,-1-1 0,1 1-1,-1-1 1,1 0 0,-1 0 0,1 0 0,-7 1 0,-1-1-412,1-1 1,-1 0-1,1-1 0,-1 0 1,1 0-1,-1-1 1,1 0-1,0-1 0,0 0 1,-13-7-1,12 4-916,0-1 0,0-1-1,1 0 1,0 0 0,1-1 0,-16-17-1,5 1-1404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0:04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58 4480,'-3'-17'1445,"3"17"-1405,0-1-1,0 0 1,0 1-1,0-1 1,0 0 0,0 1-1,0-1 1,0 0-1,1 1 1,-1-1-1,0 0 1,0 1 0,1-1-1,-1 1 1,0-1-1,1 0 1,-1 1 0,0-1-1,1 1 1,-1-1-1,1 1 1,0-1-1,0-1 219,0 1 112,1 0-1,-1-1 0,0 1 1,1-1-1,-1 1 1,0 0-1,1 0 0,0 0 1,-1 0-1,1 0 1,0 0-1,1 0 0,13-8 3480,-16 13-2817,1 0 1,-1 1 0,0-1 0,0 0 0,-1 8 0,-39 255 4049,16-123-4207,13-39-644,0 4 132,7-88-1933,0 1-1,-14 37 1,18-58 1329,0-1 0,0 0 0,0 1 0,0-1 0,0 0 1,0 0-1,0 1 0,-1-1 0,1 0 0,0 1 0,0-1 1,-4 3-3132,4-3 3131,-1 0 0,1 0 0,0 0 1,-1 0-1,0 0-237,0 0 0,0-1 1,0 1-1,1-1 0,-1 1 0,0 0 1,0-1-1,1 1 0,-1-1 0,0 0 1,1 1-1,-1-1 0,0 0 0,-5-8-2364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0:04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21 228 7040,'-18'-34'2282,"18"34"-2241,0 0 0,-1-1 0,1 1-1,0-1 1,0 1 0,-1 0-1,1-1 1,0 1 0,0-1 0,0 1-1,0-1 1,-1 1 0,1-1 0,0 1-1,0-1 1,0 1 0,0-1-1,0 1 1,0-1 0,0 1 0,1-1-1,-1-2 88,0 1 81,1 0-1,-1 0 0,0 1 1,1-1-1,-1 0 1,1 0-1,0 1 0,0-1 1,0 0-1,0 1 0,0-1 1,0 1-1,2-3 1,9-12 3640,-12 14-3624,1 0 1,0 1 0,1-1-1,-1 0 1,0 1-1,0-1 1,1 1-1,-1-1 1,1 1 0,2-2-1,5-2 398,0 0 1,0 1-1,1 0 0,0 0 0,15-2 1,54-8 1616,-49 10-1575,197-21 2905,29-5-2959,-183 18-1746,-24 6-5175,-37 6 3021,-6 7-1672,-2 5 1532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0:05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 8128,'-3'1'11173,"5"10"-9956,-1 0 1,0 0-1,0 1 1,-3 20-1,-10 48 383,10-70-1362,-8 45 237,-11 80 106,20-133-540,1 1 0,0 0 0,0 0 0,0 0 1,0 0-1,1 4 0,-1-7-41,0 0 0,0 0 0,0 0 0,0 0 0,0 0 0,0 0 0,0 1 0,0-1 0,1 0 0,-1 0 0,0 0 0,0 0 0,0 0 0,0 0 0,0 0 0,0 0 0,0 0 0,1 0 0,-1 0 0,0 0 0,0 0 0,0 0 0,0 0 0,0 0 0,1 0 0,-1 0 0,0 0 0,0 0 0,0 0 0,0 0 0,0 0 0,1 0 0,-1 0 0,0 0 0,0 0 0,0 0 0,0 0 0,0 0 0,0 0 0,1 0 0,-1 0 0,0 0 0,0-1 0,0 1 0,0 0 0,0 0 0,0 0 0,0 0 0,0 0 0,0 0 0,1 0 0,-1-1 0,0 1 0,0 0 0,0 0 0,12-14-110,0 0 1,1 1 0,1 0-1,0 1 1,1 1 0,0 0-1,29-15 1,-23 15 89,0 2 0,0 0-1,38-11 1,-51 18 133,0 1 1,0-1-1,1 1 0,-1 1 0,0-1 0,0 2 1,1-1-1,-1 1 0,0 0 0,0 1 0,0-1 1,0 2-1,13 4 0,-19-6-63,0 0 0,-1 0 0,1-1 0,-1 1 0,1 0 0,-1 0 0,1 1 0,-1-1 0,0 0 0,0 0 0,1 1 0,-1-1 0,0 1 0,0-1 0,0 1 0,0-1 0,-1 1 0,1 0 0,0-1 0,-1 1 0,1 0 0,-1-1 0,1 1 0,-1 0 0,0 0 0,0 0 0,0-1 0,0 1 0,0 0 0,0 0 0,-1 2 0,-1-1 17,0 1 0,0-1 0,0 0 0,-1 1 0,0-1 0,1 0 0,-1 0 0,0 0 0,0-1 0,-1 1 0,1-1 0,-4 2 0,-10 6 50,-23 9 0,37-18-107,-34 14-492,-1-1-1,0-3 1,-1-1 0,-63 8 0,95-17-551,0-1 0,-1 0 0,1 0 0,-1 0 0,1-1 0,-1 0 0,1-1 0,0 1 0,-10-5 0,-2-3-2396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0:11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9 869 320,'-8'-15'11557,"27"11"-8890,61-9 212,114-30-1236,-187 43-1146,-8 8-65,-4 6-316,-44 304 714,43-272-908,3 42 289,0-11 64,2-57-66,2 26 1,0-9 528,-1-36-317,17-24 534,-12 13-1045,-1 1 1,1-1-1,-2 0 0,0-1 1,0 1-1,1-12 1,1 4 17,38-241-399,-15 73 484,29-58-513,-19 91 354,-12 15 43,3-12-178,-12 49 436,-16 42-646,1 60 390,0-1 0,1 1-1,-1-1 1,1 0 0,-1 1 0,0-1-1,1 0 1,-1 0 0,3-1-1,0 1 27,425 9-421,-330 3 720,-46-5-203,27 2-74,190 1 233,-107-6-24,-131-3-173,13 1-20,46-4 1,-30-1 285,34-5-296,-48 3 130,0 3 0,60 3-1,-25 1-116,-32-3 60,-4 0-164,89 10-1,-94-4 158,1-2 0,45-4 0,24 2 137,-57 2-22,127 10 52,-73-4-83,1-6 1,122-11-1,-58 4-157,0 3 311,-82 2-60,-22-7-69,-24 1-182,117-3 113,-124 5-14,-8 1-20,51 2 1,-1 1-77,-44-1 11,67-9-99,-43 2 182,24-5 27,10 2-180,9 0 177,34-1-35,-64 2-342,-40 5 332,-7-1-13,-20 3-55,0 1 0,0 0 0,0 0 0,0 1 0,12 0 0,11 2 95,48-2 0,-29-2 40,24 7-196,16 4 113,121-6 794,-109 2 32,-100-5-834,1 0 48,1-1-1,0 1 1,0 0 0,-1 0-1,1 1 1,0-1 0,-1 0-1,1 1 1,0 0 0,-1-1-1,1 1 1,3 2 0,-5-2-4,-1-1-36,1 0-1,-1 0 0,1 0 0,-1 0 0,1 0 1,-1 0-1,1 0 0,-1 1 0,1-1 1,-1 0-1,0 0 0,1 0 0,-1 1 1,1-1-1,-1 0 0,0 0 0,1 1 0,-1-1 1,0 0-1,1 1 0,-1-1 0,0 1 1,0-1-1,1 0 0,-1 1 0,0-1 1,0 1-1,1 0 0,1 3 51,-2-3-72,1-1 42,-1 0 0,0 1 1,1-1-1,-1 0 0,0 0 0,0 1 0,1-1 0,-1 0 0,0 1 0,0-1 0,1 0 0,-1 1 1,0-1-1,0 0 0,0 1 0,1-1 0,-1 0 0,0 1 0,0-1 0,0 1 0,0-1 0,0 0 1,0 1-1,0-1 0,0 1 0,0-1 0,0 16 164,0-13-61,-2 37 374,-2 1 0,-11 49 1,7-53-422,-15 43 1,21-74-363,-7 18-969,2-14-5382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0:12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63 992,'-16'-3'1629,"0"1"-1,0 0 1,-1 2-1,-24 0 1,17 1 1702,-35-4 0,48 2-2649,7 0-418,0 0 0,0 0 0,0 1 0,0 0 0,0 0 0,0 0 0,-6 1 0,-6-1 1083,8 1 337,14-1-101,28-7-74,96-13-477,227-5 0,-263 29-1128,-60 0 319,-4 0-3635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0:16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297 128 2720,'2'4'6432,"-1"-4"-6276,0 0-1,1 0 1,-1-1 0,1 1 0,-1 0 0,1-1 0,-1 1-1,1 0 1,-1-1 0,0 0 0,1 1 0,-1-1-1,0 0 1,1 0 0,-1 1 0,0-1 0,0 0 0,0 0-1,0-1 1,0 1 0,0 0 0,0 0 0,0 0 0,0-1-1,-1 1 1,1 0 0,0-1 0,-1 1 0,1-3 0,1-4 635,-1 1 0,0 0 0,0-1 0,-1-12 1,0 19-709,0-2 25,0 1 0,0 0 0,0 0 0,0 0 1,0 0-1,-1 0 0,1 0 0,-1 0 0,0 0 0,0 0 0,1 0 0,-1 0 0,0 1 0,-1-1 0,1 0 1,0 0-1,0 1 0,-4-3 0,3 2-49,-1 0 1,1 1-1,-1-1 0,0 1 1,1 0-1,-1 0 1,0 0-1,0 0 0,0 0 1,0 1-1,-5-1 1,-2 1-3,1 0 0,-1 0 1,0 1-1,1 1 0,-1 0 1,-16 5-1,15-2 32,0-1 0,1 2 0,0 0 0,0 0 1,1 0-1,0 2 0,0-1 0,0 1 0,1 0 0,0 1 0,1-1 0,-1 2 0,2-1 0,-10 17 1,7-7-26,0-1 1,1 1 0,1 0 0,1 1 0,0-1 0,2 1 0,-4 31 0,8-42 10,-1 0 0,1 0 0,0 0-1,1 0 1,0 0 0,0 0 0,6 17 0,-6-23-31,0 1 0,1-1 0,0 0 0,-1 0 0,1 1 0,0-1 0,1 0 0,-1-1 0,0 1 0,1 0 0,0-1 0,-1 1 0,1-1 0,0 0 0,0 0 0,0 0 0,1 0 0,-1-1 0,0 1 0,1-1 0,-1 0 0,6 1 0,2 0-23,0-1 1,0 0 0,1-1 0,-1-1 0,0 0-1,0 0 1,0-1 0,0-1 0,0 1 0,18-9 0,-18 6-28,-1 0 0,0 0 0,0-2 0,0 1 0,-1-1 0,0 0 1,15-17-1,1-4-61,22-34 0,-27 34-8,29-46 108,-20 27-2,-24 40-122,-7 9-16,-5 13 11,-3 16 190,2 0-1,1 1 0,2 0 1,1 0-1,0 61 0,5-79 10,0 1-1,7 26 1,-4-19 208,-3-20-261,-1 1 1,1-1 0,0 1-1,0 0 1,0-1-1,1 0 1,-1 1-1,0-1 1,4 4-1,-5-6-38,1 1 0,-1-1 0,1 1 0,-1 0 1,1-1-1,-1 1 0,1-1 0,0 0 0,-1 1 0,1-1 0,0 0 0,-1 1 0,1-1 0,0 0 0,0 0 0,-1 1 0,1-1 0,0 0 0,-1 0 0,1 0 0,0 0 0,0 0 0,0 0 0,-1 0 0,1 0 0,0 0 0,0-1 0,-1 1 0,1 0 0,0 0 0,-1-1 0,1 1 0,0 0 0,-1-1 0,1 1 0,0-1 0,-1 1 0,1-1 0,0 0 1,4-4-63,0-1 1,0 0 0,-1-1-1,0 1 1,0-1 0,0 1-1,-1-1 1,0 0 0,-1-1-1,1 1 1,1-14 0,2-8-228,1-47 1,-7 75 274,2-10-80,-2 1-1,1-1 1,-1 0-1,-1 1 1,0-1 0,0 1-1,-1-1 1,-4-13 0,5 23 63,1-1 0,-1 1 1,0 0-1,1 0 0,-1-1 1,0 1-1,0 0 0,1 0 1,-1 0-1,0 0 1,0 0-1,0 0 0,0 0 1,-1 0-1,-1-1 0,2 2 9,0 0 0,1-1 0,-1 1-1,0 0 1,0 0 0,0 0 0,0 0-1,0 0 1,1 0 0,-1 0 0,0 0 0,0 1-1,0-1 1,0 0 0,1 0 0,-1 1-1,0-1 1,0 0 0,-1 1 0,0 1 3,-1 0 1,1 0-1,-1 1 1,1-1-1,0 1 1,0-1 0,0 1-1,0-1 1,0 1-1,1 0 1,-1 0-1,0 3 1,0 1 84,0-1 0,1 0 0,0 0-1,0 0 1,0 1 0,1-1 0,0 1 0,0-1 0,1 0 0,-1 1-1,1-1 1,1 0 0,-1 0 0,1 0 0,1 0 0,-1 0 0,1 0-1,0 0 1,6 9 0,-8-14-50,0 0-1,-1 0 1,1 0-1,0 0 1,1-1-1,-1 1 1,0 0 0,0 0-1,0-1 1,0 1-1,1 0 1,-1-1-1,0 1 1,0-1-1,1 0 1,-1 1-1,1-1 1,1 0 0,-1 0 14,1 0 1,0 0 0,0-1 0,-1 1-1,1-1 1,0 0 0,-1 1 0,5-3-1,2-2 41,0 0 0,-1-1 0,1 0 0,7-7 0,29-28 140,39-49-1,6-6-122,-70 78-145,1 0 0,38-26 1,-50 36-22,-6 5 3,0 1 0,0-1 0,0 1 1,1 0-1,3-2 0,-6 4 53,-1 0 0,0-1 0,0 1 0,1 0 0,-1 0 0,1 0 0,-1 0 0,0 0 0,1 0 0,-1 0 0,0 0 0,1 0 0,-1 0 0,0 0 0,1 0 0,-1 0 0,0 0 0,1 1 0,-1-1 0,0 0 0,1 0 0,-1 0 0,0 0 0,1 1 0,-1 0-6,1-1 0,-1 1 1,1 0-1,-1-1 0,0 1 1,1 0-1,-1 0 0,0 0 0,0-1 1,0 1-1,0 0 0,0 0 1,1 0-1,-1-1 0,-1 2 1,0 23 115,-2-1 0,-6 28 0,4-25-22,-5 13-24,-1 0 0,-3 0 0,-22 46 0,18-44-40,16-37 28,0 0 0,-1-1 0,1 1 0,-1-1 0,0 1 0,0-1 1,-7 7-1,9-10-31,0 0 1,0-1-1,0 1 1,-1 0-1,1-1 1,0 1-1,0-1 1,0 1-1,0-1 1,0 1-1,-1-1 1,1 0-1,0 1 1,0-1-1,-1 0 1,-1 0-1,2 0-20,-1-1-1,1 1 0,-1-1 0,1 1 1,0-1-1,-1 0 0,1 1 0,0-1 1,-1 0-1,1 0 0,0 0 0,0 0 1,0 0-1,0 0 0,0 0 0,0-1 1,-1-1-1,-6-10-94,0-1 1,1-1-1,0 0 0,1 0 1,1 0-1,-5-25 1,3 17 12,6 21 51,0 0 0,0 0 0,0 0 0,0 0 0,1 0 0,-1 0 0,1-5 0,17 27-56,2 5 311,-5-4 88,33 35 0,-17-25-503,-17-16-173,0-2 0,1 1 0,0-2 1,1 0-1,26 16 0,-40-28 107,-1 1 0,1-1 1,0 1-1,-1-1 0,1 0 1,0 0-1,0 1 0,-1-1 0,1 0 1,0 0-1,0 0 0,0 0 0,0 0 1,-1 0-1,1 0 0,0 0 0,0 0 1,0 0-1,-1 0 0,2-1 0,0 0-678,-1 0-1,0 0 0,1 0 0,-1 0 0,0 0 0,0 0 1,0-1-1,0 1 0,2-3 0,7-8-3060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0:16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6 7552,'1'-6'3476,"-1"11"-1304,-1 12 489,-15 22-461,-22 39 0,19-41-1448,-15 41 0,8 3-139,3 1 0,4 1 1,4 1-1,-5 96 0,20-176-584,-2 44 372,2-43-299,1-1 0,-1 0 0,1 0 0,0 1 1,0-1-1,0 0 0,0 0 0,4 7 1,-4-10-61,0 1 0,1-1 0,-1 0 0,0 1 0,0-1 0,1 0 0,-1 0 0,1 0 0,-1 0 1,1 0-1,0 0 0,-1-1 0,1 1 0,0 0 0,-1-1 0,1 1 0,0-1 0,0 0 0,2 0 1,4 1 102,1-1 0,14-1 1,-20 1-139,18-3 72,0 0 1,0-1 0,-1-1-1,1 0 1,32-15 0,-41 14-66,1 0 0,-1-1 0,-1 0 1,1-1-1,-1 0 0,-1-1 0,1 0 1,-1-1-1,-1 0 0,10-13 0,3-14-78,-1-1 0,-3 0 0,20-56 0,-19 42 8,32-98-130,-47 132 99,-1 0 1,0 1-1,-1-1 1,-1 0-1,-1 0 1,-3-32 0,1 38-75,0 1 0,0-1 0,-1 0 1,-1 1-1,-6-15 0,8 22 135,0 0 0,0 1-1,0-1 1,-1 1-1,1 0 1,-1-1-1,0 1 1,0 0-1,0 1 1,0-1-1,0 1 1,-1-1-1,1 1 1,-1 0 0,1 0-1,-1 0 1,0 1-1,0-1 1,-7-1-1,-1 1 22,0 1 0,-1 0 0,1 1 0,0 0 0,-1 1 0,1 1 0,0-1 0,0 2 0,0 0 0,0 0 0,0 1 0,1 1 0,-15 7 0,8-2 19,1 1 0,0 0 0,0 1 0,2 0 0,-1 2 1,2 0-1,-20 23 0,32-34 45,-1 0 1,1 0 0,0 0-1,1 0 1,-1 0-1,0 1 1,1-1-1,0 0 1,0 1 0,0-1-1,0 1 1,0-1-1,1 1 1,-1-1-1,1 6 1,0-7 2,1 0 0,-1 1 1,1-1-1,0 0 0,0 1 1,0-1-1,0 0 0,0 0 1,0 0-1,0 0 0,1 0 0,-1 0 1,1 0-1,-1 0 0,1 0 1,0-1-1,0 1 0,0-1 0,0 1 1,0-1-1,0 0 0,0 0 1,4 2-1,8 2 148,-1 0 0,1-1 0,0-1 0,25 3 0,56 0 90,-93-6-290,24 1-49,42-5 1,-55 3-1085,-1-1 0,1-1-1,-1 0 1,0-1 0,16-7 0,-27 10 662,0 1 1,1-1-1,-1 1 1,0-1-1,0 0 1,0 1-1,0-1 1,0 0-1,0 0 1,0 0-1,0 0 0,0 0 1,0 0-1,-1 0 1,1 0-1,0 0 1,0-2-1,1 0-747,5-7-3032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0:19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29 2400,'-5'-17'11759,"5"17"-11684,42 0 1728,-1-4-1607,3-1-54,69 2 0,126 6 426,-6-1 58,250 6-318,-424-8-258,292 3 1118,-350-3-1165,97 0 70,100 13 0,-137-8 42,61-2-1,21 1 137,58 6-78,-145-8-181,80 8 278,-19 0-161,423 20 227,-476-28-211,21 1 289,0 0-226,-31-2-142,335 28 637,-162-10-512,-113-13-240,-41-4 154,153 10 187,-76-11-88,-80-2-203,4-3 127,-47 1-53,38 2 1,232-9 816,-272 8-891,-1 1 36,11-2-215,-29 2-427,10-1 448,-12-1-2109,-23-3-8391,5 3 7221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7:15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1984,'0'1'338,"1"-1"0,-1 1-1,1-1 1,-1 0 0,1 1 0,-1-1-1,1 0 1,-1 0 0,1 1 0,-1-1 0,1 0-1,-1 0 1,1 0 0,0 0 0,-1 0-1,1 0 1,-1 0 0,1 0 0,-1 0 0,1 0-1,0 0 1,0 0 0,13-8 1806,-11 5-2035,0 0-1,0 0 1,0 0 0,0-1-1,3-5 1,0 1 112,0 0 0,1 1 0,-1 0 0,1 0 0,10-7 0,-6 5-267,15-15 49,50-41-1388,-60 53-1225,23-12-1,-17 14 857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0:21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335 37 2816,'7'-21'1685,"0"11"2299,-7 10-3935,6-6 3971,-7 11-1476,-5 9-1786,-49 145 767,25-85-809,-3-1 1,-82 131-1,86-161-348,-36 73 0,63-112-182,-1 1 0,1-1-1,-1 1 1,0-1 0,-4 6 0,26-45 758,58-64-739,-57 76-149,-2 0 0,0-1 0,-2-1 0,15-28 0,-3-9 147,29-93-1,-25 72 300,-24 57-349,-7 24-131,-1-1 0,1 1 0,-1-1-1,1 1 1,0-1 0,0 1 0,0-1 0,1 1-1,-1 0 1,0 0 0,1-1 0,0 1 0,2-2-1,-3 4-3,-1 0-1,1 1 0,0-1 1,-1 1-1,1-1 0,-1 1 0,1-1 1,0 1-1,-1-1 0,1 1 1,-1 0-1,1-1 0,-1 1 1,0 0-1,1-1 0,-1 1 1,0 0-1,1 0 0,-1-1 1,0 2-1,9 23 105,-2 13 40,-1 1 1,1 56 0,5 38 250,2-52-509,-8-66 421,-5-15-303,-1 0 0,0 1 1,0-1-1,1 0 0,-1 1 0,0-1 0,1 0 0,-1 0 1,0 0-1,1 1 0,-1-1 0,0 0 0,1 0 1,-1 0-1,1 0 0,-1 0 0,0 0 0,1 1 1,-1-1-1,1 0 0,-1 0 0,0 0 0,1 0 0,-1-1 1,1 1-1,-1 0 0,0 0 0,1 0 0,-1 0 1,0 0-1,1 0 0,-1-1 0,0 1 0,1 0 0,-1 0 1,0 0-1,1-1 0,-1 1 0,0 0 0,1-1 1,-1 1-1,0 0 0,1-1 0,8-8 62,0 0-1,-1-1 1,1 0-1,-2 0 1,13-22 0,127-238-116,-109 207-336,-38 63 356,1 0 1,-1 0 0,0 0 0,1 1 0,-1-1-1,0 0 1,1 0 0,-1 0 0,0 1 0,1-1 0,-1 0-1,0 1 1,1-1 0,-1 0 0,0 0 0,0 1 0,0-1-1,1 1 1,-1-1 0,0 0 0,0 1 0,0-1 0,0 0-1,0 1 1,1-1 0,-1 1 0,0-1 0,0 0 0,0 1-1,6 18 150,1 26-107,-2-1 0,-2 1 1,-2 0-1,-2 0 0,-8 58 0,6-67 29,3 48-1,1-33 73,0-28-100,7 38 0,-6-49-145,10-13-7733,9-13 3655,-9 5 1376,14-6-465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0:22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4224,'0'-1'184,"0"1"0,0-1 0,0 1 1,0-1-1,0 1 0,0-1 0,0 1 0,0-1 1,1 1-1,-1-1 0,0 1 0,0-1 0,0 1 1,1-1-1,-1 1 0,0-1 0,0 1 0,1-1 0,-1 1 1,0 0-1,1-1 0,5-12 8521,1 55-3859,2 8-4247,-1 11 3,-3-30-135,1 45 0,-6-76-448,0 0 1,0 1-1,0-1 1,0 0-1,0 0 1,0 1-1,0-1 1,0 0-1,0 1 0,0-1 1,0 0-1,0 0 1,1 1-1,-1-1 1,0 0-1,0 1 1,0-1-1,0 0 1,0 0-1,1 1 0,-1-1 1,0 0-1,0 0 1,0 0-1,1 1 1,-1-1-1,0 0 1,0 0-1,1 0 1,-1 0-1,0 0 0,1 1 1,-1-1-1,0 0 1,0 0-1,1 0 1,-1 0-1,0 0 1,1 0-1,-1 0 0,0 0 1,1 0-1,-1 0 1,0 0-1,0 0 1,1 0-1,-1 0 1,0 0-1,1-1 1,-1 1-1,0 0 0,0 0 1,1 0-1,-1 0 1,0 0-1,0-1 1,1 1-1,16-12 586,32-30-445,99-65 0,-143 104-252,99-63-104,-87 54-1804,27-27 0,-96 90-12538,32-27 12085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0:22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26 4224,'-9'-25'9280,"4"29"-5298,-1 12-2733,3-4-497,-8 21 488,-9 27 4,-14 66 0,13-35-1552,10-53-2557,10-36 2456,-2 15-1752,3-17 1847,0 1 0,0-1 0,0 1 0,0-1 0,0 1 0,0-1 0,0 1 1,1-1-1,-1 0 0,0 1 0,0-1 0,1 1 0,-1-1 0,0 1 1,0-1-1,1 0 0,0 2-628,11 2-3244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0:27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28 127 1664,'0'0'36,"0"-1"-1,0 1 1,0 0 0,0 0 0,-1-1 0,1 1-1,0 0 1,0 0 0,0 0 0,0-1-1,-1 1 1,1 0 0,0 0 0,0 0-1,0 0 1,-1-1 0,1 1 0,0 0 0,0 0-1,0 0 1,-1 0 0,1 0 0,0 0-1,0 0 1,-1 0 0,1 0 0,-3-2 2747,-3-5-294,4 5-1529,5 5 674,-12-3 4275,4 0-3984,28-4 2858,11-1-4830,327-58 1423,-180 29-1147,-156 30-223,30 0-1,-55 3-92,1 1 0,-1 0 0,0 0 0,1 0-1,-1 0 1,0 0 0,1 0 0,-1 0 0,0 0 0,1 0 0,-1 0 0,0 1 0,1-1 0,-1 0-1,0 0 1,1 0 0,-1 0 0,0 0 0,1 1 0,-1-1 0,0 0 0,0 0 0,1 0 0,-1 1 0,0-1-1,1 0 1,-5 7-2935,-12 4-5870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0:27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3 6880,'0'-1'138,"0"1"0,0 0 0,-1 0 0,1-1 0,0 1 0,0 0 0,-1 0 0,1 0 0,0 0 0,0 0 0,-1-1 0,1 1 0,-6 3 4873,7 13-1753,-2 7-1567,-9 43-1,2-12-895,-12 127 820,-16 118-574,30-232-1725,6-39-5234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0:29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185 193 1824,'3'-23'587,"0"15"-353,13-14 3183,2 2 0,35-34 0,-44 48-1385,-14 16-1424,-4 8-208,-60 174 1487,-14 35-457,-19-21-198,98-198-1034,-2 3 465,6-10-634,0-1 0,0 0 0,0 0 0,0 0 0,-1 0 0,1 1 0,0-1 0,0 0-1,0 0 1,-1 0 0,1 0 0,0 0 0,0 0 0,0 1 0,-1-1 0,1 0 0,0 0-1,0 0 1,-1 0 0,1 0 0,0 0 0,0 0 0,-1 0 0,1 0 0,0 0 0,0 0-1,0 0 1,-1 0 0,1 0 0,0 0 0,0 0 0,-1-1 0,1 1 0,0 0 0,0 0-1,-1 0 1,1-1-24,0 1-1,0-1 0,0 0 0,-1 1 1,1-1-1,0 0 0,0 1 0,0-1 1,0 0-1,0 1 0,0-1 1,0 1-1,1-1 0,-1 0 0,0 1 1,0-1-1,0 0 0,1 1 0,-1-1 1,0 1-1,1-2 0,1-1 20,0-5-22,1 0 0,0 0-1,0 0 1,1 1 0,0-1 0,8-9 0,6-14 38,8-23 143,27-90 0,-15 37-122,16-15-49,-41 99 52,0 1-1,32-40 0,-27 39 93,-7 8 146,1 1 0,16-15 0,-28 29-308,1-1 0,0 1 0,-1-1 1,1 1-1,-1-1 0,1 1 0,0-1 1,0 1-1,-1 0 0,1-1 0,0 1 1,0 0-1,-1 0 0,1-1 0,0 1 1,0 0-1,0 0 0,-1 0 0,1 0 1,0 0-1,0 0 0,0 0 0,-1 0 1,1 1-1,1-1 0,0 1 15,-1 0 0,0 0-1,0 0 1,1 0 0,-1 0-1,0 0 1,0 0 0,0 0-1,0 1 1,0-1 0,0 0-1,0 3 1,3 4 60,0 1 0,-1-1 0,3 17 1,2 23 65,4 81 0,-10-82-102,17 92 0,-14-108 60,-5-25-14,0-1 0,1 0 0,0 0-1,0 0 1,0 0 0,1 0 0,-1 0-1,1 0 1,0-1 0,6 10 0,-8-14-62,1 1 1,-1-1 0,1 1 0,-1-1 0,1 0-1,-1 1 1,1-1 0,-1 1 0,1-1 0,0 0-1,-1 1 1,1-1 0,0 0 0,-1 0 0,1 0-1,0 0 1,-1 1 0,1-1 0,0 0 0,-1 0-1,1 0 1,0 0 0,0-1 0,-1 1 0,1 0 0,0 0-1,-1 0 1,1 0 0,0-1 0,-1 1 0,1 0-1,-1-1 1,1 1 0,0 0 0,-1-1 0,1 0-1,2-1 17,0 0 0,-1-1 0,1 1 0,-1-1 0,0 1 0,4-6 0,7-17-3,-1 0 1,-1-1 0,-1 0-1,7-32 1,-4 17 39,1-2-86,2 1 1,2 0-1,24-41 0,-15 35-465,-27 48 465,0 0-1,0 0 1,0 0-1,0 0 1,0 0-1,0 0 1,0 0-1,0 0 1,0 0-1,0 0 0,0 0 1,0-1-1,1 1 1,-1 0-1,0 0 1,0 0-1,0 0 1,0 0-1,0 0 1,0 0-1,0 0 1,0 0-1,0 0 1,0 0-1,0 0 1,0 0-1,1 0 1,-1 0-1,0 0 1,0 0-1,0 0 1,0 0-1,0 0 1,0 0-1,0 0 1,0 0-1,0 0 0,0 0 1,0 0-1,0 0 1,1 0-1,-1 0 1,0 0-1,0 0 1,0 0-1,0 0 1,0 1-1,0-1 1,0 0-1,0 0 1,0 0-1,0 0 1,0 0-1,0 0 1,0 0-1,0 0 1,0 0-1,0 0 1,0 0-1,0 0 1,0 0-1,0 1 0,0-1 1,5 9-249,1 13 225,-2 7 65,-1-1 0,-2 41 0,0-16-18,0-28 9,2 54 201,24 145 0,-25-213-439,0 0 1,-1 18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0:30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0 5824,'-3'1'9942,"3"11"-8727,-6 12-204,0 0-1,-2-1 1,-14 32 0,2-6-201,1 11 491,21-59-635,5-5-205,14-10 3,-2 2-348,7-4-96,-6 3-206,29-13-1,-43 23 171,0 0 0,0 1 0,0 0 1,0 1-1,0-1 0,0 1 0,1 0 0,-1 1 0,13 0 0,-16 0 24,-1 1 0,1-1 0,-1 1 0,1 0 0,-1 0 0,1 0 0,-1 0 0,0 0 1,0 0-1,1 1 0,-1-1 0,0 1 0,0 0 0,0-1 0,0 1 0,-1 0 0,1 0 0,0 0 0,1 4 0,-1-3 31,-1 0 0,1 0 0,-1 0-1,0 1 1,0-1 0,0 0 0,0 1-1,0-1 1,-1 1 0,1-1 0,-1 1-1,0-1 1,-1 7 0,0-3 24,-7 31 471,7-35-479,0 0 1,0 0 0,-1 0 0,1 0 0,-1-1-1,1 1 1,-1-1 0,0 1 0,0-1 0,-3 4 0,3-4-51,0 0 0,0 0 1,0 0-1,0-1 0,-1 1 1,1-1-1,-1 1 0,1-1 1,-1 0-1,1 0 0,-1 0 1,1 0-1,-1 0 0,0-1 1,0 1-1,1-1 0,-1 0 1,0 0-1,0 0 0,0 0 1,1 0-1,-1-1 0,-4 0 1,-13-5-992,-1-2 0,-20-10 0,-12-10-4515,34 15 3171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0:31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13 129 1728,'18'-17'2661,"-16"15"-2304,0-1-1,0 0 1,0 0-1,0 0 0,-1 0 1,0-1-1,1 1 1,-1 0-1,1-5 1,5-11 1022,18-34 3304,-25 48-2443,-6 16-1318,-1 6-490,-12 23 0,-6 13-208,20-39-446,1 0 0,0 0 0,1 0 0,0 0 0,1 0 0,0 19 0,2-23-1250,1 1 1,0-1-1,1 0 1,0 1-1,5 15 0,3-1-2090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0:32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44 1472,'-2'1'167,"2"-1"-75,-1 1 0,1-1-1,-1 0 1,1 0 0,-1 0 0,1 1 0,-1-1 0,0 0 0,1 0 0,-1 0 0,1 0 0,-1 0-1,1 0 1,-1 0 0,1 0 0,-1 0 0,0 0 0,1 0 0,-1 0 0,1-1 0,-1 1 0,1 0-1,-1 0 1,1 0 0,-1-1 0,1 1 0,-1 0 0,0-1 0,0 0 292,-1 1 0,1 0 1,-1 0-1,1-1 0,-1 1 0,1 0 0,-1 0 1,1 1-1,-1-1 0,-1 0 0,-10 1 6158,95-2-3454,52-4-2736,-88 3-107,339-14 1200,26 4-470,-104 4-739,-174 8-454,-59 1-668,-51 1-805,-23-2 1621,1 0 1,-1 0 0,0 0-1,1 0 1,-1 0-1,0 1 1,1-1-1,-1 0 1,0 0 0,1 0-1,-1 0 1,0 0-1,0 1 1,1-1 0,-1 0-1,0 0 1,0 1-1,1-1 1,-1 0-1,0 0 1,0 1 0,0-1-1,1 0 1,-1 1-1,0-1 1,0 0-1,0 0 1,0 1 0,0-1-1,0 0 1,0 1-1,0-1 1,0 0-1,0 1 1,0-1 0,0 0-1,0 1 1,0-1-1,0 0 1,0 1-1,0-1 1,0 0 0,0 1-1,0-1 1,0 0-1,-1 1 1,1-1-1,0 0 1,0 0 0,0 1-1,-1-1 1,1 1-1,-8 10-1556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0:33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219 189 5056,'0'-30'1642,"0"29"-1594,0 0 0,0 0-1,0 0 1,0 0 0,0-1-1,0 1 1,0 0-1,1 0 1,-1 0 0,0 0-1,1 0 1,-1 0 0,0 0-1,1 0 1,-1 0-1,1 1 1,0-1 0,-1 0-1,2-1 1,0-1 221,4-5 825,-6 8-874,0 0 0,1-1 1,-1 1-1,0-1 1,1 1-1,-1-1 0,0 1 1,1-1-1,-1 1 1,0-1-1,0 0 1,0 1-1,0-1 0,0 1 1,1-1-1,-1 0 1,0 0-1,-4 22 3020,-8 22-2592,6-22-211,-87 225 1684,11-34-1170,64-139-536,7-23-94,4-31-1,2-13 949,6-21-1279,0 0-1,1 0 1,0 0-1,2 0 1,-1 0-1,11-24 1,46-82 253,-30 64-210,30-63 51,82-154 589,-131 256-546,1-1 0,2 2-1,21-25 1,-34 41-122,-1 0 0,1 1 0,-1-1 0,1 0 0,0 1 0,-1-1 0,1 0 0,0 1 0,0-1 0,-1 1 0,1-1 0,0 1 0,0-1 0,0 1 0,0 0 0,0-1 0,0 1 0,-1 0 0,1 0 0,0-1 1,0 1-1,0 0 0,0 0 0,0 0 0,0 0 0,0 1 0,0-1 0,0 0 0,0 0 0,0 0 0,0 1 0,1 0 0,0 0 3,-1 1 1,1 0 0,0 0-1,0 0 1,-1 0-1,1 0 1,-1 0-1,0 0 1,0 0 0,1 1-1,-2-1 1,2 4-1,6 22 80,-1 0 0,-2 1-1,3 43 1,-4-25-76,10 200 68,-12-214-38,-2-31-30,0-1-1,0 1 1,1 0 0,-1-1 0,0 1 0,1-1 0,-1 1 0,1-1 0,0 1 0,-1-1 0,1 1 0,0-1 0,0 1 0,0-1 0,0 0 0,2 3 0,-2-4-8,0 0 0,-1 0 0,1 1 0,0-1-1,0 0 1,0 0 0,-1 0 0,1 0 0,0 0-1,0 0 1,-1 0 0,1 0 0,0-1 0,0 1 0,-1 0-1,1 0 1,0 0 0,0-1 0,-1 1 0,1 0 0,0-1-1,-1 1 1,1-1 0,0 1 0,0-2 0,16-16-136,-13 13 100,7-9-25,-2-1-1,1-1 1,-2 1-1,0-2 1,-1 1-1,6-21 1,-7 20 33,68-211 2,-68 205 12,-5 17-12,0 1 0,1-1 0,0 0-1,0 0 1,0 1 0,6-10 0,-8 15 22,0 0 0,0-1 1,0 1-1,0 0 0,0 0 0,0 0 0,0 0 1,1-1-1,-1 1 0,0 0 0,0 0 0,0 0 0,0 0 1,0 0-1,1 0 0,-1-1 0,0 1 0,0 0 1,0 0-1,0 0 0,1 0 0,-1 0 0,0 0 1,0 0-1,0 0 0,1 0 0,-1 0 0,0 0 1,0 0-1,0 0 0,1 0 0,-1 0 0,0 0 1,0 0-1,0 0 0,1 0 0,-1 0 0,0 0 1,0 0-1,0 0 0,0 0 0,1 1 0,-1-1 1,0 0-1,0 0 0,0 0 0,0 0 0,1 0 1,-1 0-1,0 1 0,0-1 0,0 0 0,0 0 1,0 0-1,0 1 0,0-1 0,0 0 0,0 0 1,1 0-1,-1 0 0,0 1 0,0-1 0,0 0 1,0 1-1,4 16 81,-4-15-68,3 29 100,0 1 1,-4 39 0,1-28-93,0 213 507,0-238-755,-1 0 0,-1 0 0,0-1-1,-6 21 1,6-32-408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7:1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3808,'0'-2'160,"0"0"1,0 1 0,0-1-1,1 0 1,-1 0-1,1 0 1,-1 1-1,1-1 1,-1 0 0,1 1-1,0-1 1,0 0-1,0 1 1,0-1-1,0 1 1,0 0 0,2-3-1,2 1 565,0-1-1,-1 1 1,1 0-1,6-3 0,8-5 38,35-16-3060,-45 21 308,1 5 604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0:34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95 4384,'0'0'146,"0"0"0,0-1 0,0 1 0,-1 0 0,1 0 1,0 0-1,0-1 0,0 1 0,0 0 0,0 0 0,-1-1 0,1 1 0,0 0 0,0 0 1,0-1-1,0 1 0,0 0 0,0 0 0,0-1 0,0 1 0,0 0 0,0 0 1,0-1-1,0 1 0,0 0 0,0-1 0,0 1 0,0 0 0,0 0 0,1-1 0,-1 1 1,0 0-1,0 0 0,0 0 0,1-1 0,10-2 2805,-8 3-2431,1 0 1,-1 0 0,0 1-1,1-1 1,-1 1 0,7 2 0,-5 0-218,1 0 0,0 1 1,-1 0-1,0 0 1,1 0-1,-2 0 1,1 1-1,0 0 1,-1 0-1,0 0 0,0 1 1,-1-1-1,1 1 1,-1 0-1,3 8 1,2 9 81,0 1 1,7 44-1,-5-23 153,-4-19-348,-4-13 95,1 0 0,6 16 0,-9-29-259,0 0-1,1 0 1,-1 0 0,0 0 0,0 1-1,0-1 1,0 0 0,1 0-1,-1 0 1,0 0 0,0 0 0,0 0-1,0 0 1,1 0 0,-1 0-1,0 0 1,0 0 0,0 0 0,1 0-1,-1 0 1,0 0 0,0 0 0,0 0-1,1 0 1,-1 0 0,0 0-1,0 0 1,0-1 0,0 1 0,1 0-1,-1 0 1,0 0 0,0 0-1,0 0 1,0 0 0,0-1 0,1 1-1,-1 0 1,0 0 0,0 0-1,0 0 1,0-1 0,0 1 0,0 0-1,0 0 1,0 0 0,0-1-1,10-12 96,170-270-473,-167 263-2435,20-40 0,-25 36-2332,-4 15 2975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0:34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 6048,'-1'35'6941,"-1"-16"-5498,-6 54 551,-3 0 1,-24 83-1,5-61-2064,14-55-3124,12-31-171,3 3 1067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0:43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29 4224,'-1'-2'293,"-1"-2"853,5 2 1356,15-2 3141,8-13 1684,-25 19-7157,0-1-1,0 1 1,0 0-1,-1 0 1,1-1-1,-1 1 0,1 0 1,-1 0-1,1 0 1,-1 0-1,0-1 1,0 5-1,-12 80 297,-53 285 849,47-304-1070,-15 72-122,32-123-67,1-14-130,0 0 0,0 0 0,0-1 1,0 1-1,-1 0 0,1-1 0,0 1 0,-1 0 0,1 0 0,-2 1 0,0-1-395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0:44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17 150 3392,'-3'-3'411,"-8"-9"407,11 12-767,0 0-1,0 0 1,0 0-1,-1 0 1,1 0-1,0-1 1,0 1-1,0 0 1,0 0-1,0 0 1,0 0-1,-1-1 1,1 1-1,0 0 1,0 0-1,0-1 1,0 1-1,0 0 1,0 0-1,0 0 1,0-1-1,0 1 1,0 0-1,0 0 1,0 0-1,0-1 1,0 1-1,0 0 1,0 0-1,0-1 1,0 1-1,0 0 1,0 0-1,1 0 1,-1-1-1,0 1 1,0 0-1,0 0 1,0 0-1,0 0 1,0-1-1,1 1 1,-1 0-1,0 0 1,0 0-1,0 0 1,1 0-1,12-4 3480,-8 2-2731,0 1 0,-1-1 1,1 1-1,-1-1 0,5-3 0,-3 2 197,1 0-1,0 0 0,-1 1 1,13-3-1,4-1 423,11-3-632,-1 2 1,1 1-1,38-2 1,-31 4-525,222-20 1105,-95 9-1033,-121 12-348,50-7-1588,-96 10 1469,-1 0 0,0-1 1,0 1-1,0 0 0,1 0 0,-1 0 0,0 0 1,0 0-1,1 0 0,-1 0 0,0 0 0,0 0 1,1 0-1,-1 0 0,0 0 0,0 0 1,1 0-1,-1 0 0,0 0 0,0 0 0,1 0 1,-1 0-1,0 0 0,0 0 0,1 0 0,-1 0 1,0 0-1,0 0 0,1 1 0,-1-1 0,0 0 1,0 0-1,0 0 0,1 0 0,-1 1 1,0-1-1,-5 7-6126,3-5 5543,-3 8-1998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0:44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17 7456,'0'-17'4197,"-1"37"5158,0-7-8702,-1 1-1,-4 17 0,-27 104 817,14-47-1088,14-72-82,2 1 0,0 0-1,0 23 1,3-39-287,0-1 0,0 0 0,0 0 0,0 1 0,0-1 0,0 0 1,0 0-1,0 1 0,0-1 0,0 0 0,0 0 0,0 0 0,0 1 0,0-1 0,0 0 0,0 0 0,0 0 1,1 1-1,-1-1 0,0 0 0,0 0 0,0 0 0,0 0 0,1 1 0,-1-1 0,0 0 0,0 0 1,0 0-1,1 0 0,-1 0 0,0 0 0,0 0 0,1 1 0,8-3 104,11-10-169,-18 11 70,32-25-27,-26 18-45,1 1 0,0 0 0,1 1 1,0 0-1,0 1 0,0 0 0,16-6 1,-25 11 70,1-1 1,-1 1 0,1 0 0,-1 0 0,1 0 0,-1 0-1,1 0 1,-1 0 0,1 0 0,-1 0 0,1 1 0,-1-1-1,1 0 1,-1 1 0,1-1 0,-1 1 0,0 0 0,1 0-1,1 1 1,-1 0 16,0 0 0,0 0 0,0 0-1,0 0 1,-1 1 0,1-1-1,-1 0 1,1 1 0,-1-1 0,1 4-1,0 1 53,0 0-1,0 0 0,-1 0 0,0 0 1,0 0-1,-1 0 0,0 12 0,-1-8 54,-1 0 1,0 0-1,-7 17 0,8-24-105,-1 0-1,1-1 1,-1 1-1,0-1 1,0 1-1,-1-1 1,1 0-1,-1 0 1,0 0-1,1 0 1,-1 0 0,-6 4-1,7-6-40,-1 0 1,1 0-1,0-1 0,-1 1 0,1-1 0,-1 1 1,1-1-1,0 0 0,-1 0 0,1 0 0,-1 0 1,1 0-1,-1-1 0,1 1 0,0-1 0,-1 1 0,1-1 1,0 0-1,-1 0 0,-2-2 0,-7-3-549,0-1 0,-16-11-1,16 9-198,-41-27-3617,28 19 2394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0:5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2 119 2496,'-1'6'16438,"2"-6"-16069,0 1 1,0 0-1,1-1 0,-1 1 1,0-1-1,1 1 0,-1-1 1,0 1-1,1-1 0,1 0 1,27-2 55,0-2 0,0 0 1,51-17-1,-16 5-329,43-10-1,62-13 192,-130 32-232,0 2 1,51-1 0,-28 13 78,-62-7-172,-1 1-124,-1 0 0,1 0 0,-1 0 0,1-1 0,-1 1 0,0 0-1,1-1 1,-1 1 0,0 0 0,0-1 0,1 1 0,-1-1 0,-1 1 0,-3 2-4036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0:58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25 5216,'0'-2'372,"0"-1"0,1 1 0,-1 0 0,0 0 0,1 0 0,-1 0 0,3-7 7273,-9 21-5841,-34 118 1934,23-75-3248,3 1-1,-8 68 1,-2 9 100,-50 168 713,73-299-1294,-1 5-149,-3 15 572,2-17-768,2-8-1087,-4-35-4971,11-61-5296,-6 74 9039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0:5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41 5408,'-49'-12'3002,"38"10"2375,22 0-882,5 0-3325,27-3 0,-16 4-662,137-5 1568,-35 3-1283,290-5 413,-279 11-1084,164 6-260,-265-7 26,-33-2-3136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0:59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52 4224,'-1'0'115,"1"-1"1,0 0-1,0 1 0,-1-1 1,1 1-1,0-1 1,0 0-1,0 1 0,0-1 1,0 1-1,0-1 1,0 0-1,0 1 0,0-1 1,0 0-1,0 1 0,0-1 1,1 1-1,-1-1 1,0 0-1,0 1 0,1-1 1,-1 1-1,0-1 1,1 1-1,-1-1 0,0 1 1,1-1-1,-1 1 0,1-1 1,5-6 3480,-6 7-3197,0-1 0,1 0 0,-1 0 0,0 1 0,1-1 0,-1 0 0,0 0 0,0 0 0,0 0 0,0 1 0,0-1 0,0 0 0,0 0 0,0 0 0,-1-1 0,-5-3 975,5 4-1280,0 0 0,0 1-1,0-1 1,0 0 0,0 1-1,0-1 1,-1 1 0,1-1 0,0 1-1,0-1 1,0 1 0,-1 0-1,1 0 1,0 0 0,0-1 0,-1 1-1,-1 1 1,-11 0 317,0 1-1,0 1 1,1 1-1,-24 8 1,32-11-347,-10 5 3,0 1 0,1 0-1,-1 0 1,2 2-1,-1 0 1,1 0 0,0 1-1,-12 14 1,9-8-19,1 1 1,1 0-1,1 1 1,1 0-1,-14 27 1,22-38-9,1 0-1,0-1 1,0 1 0,1 0-1,0 0 1,0 1 0,1-1-1,0 0 1,0 0 0,0 1-1,1-1 1,0 1 0,1-1-1,0 0 1,2 10 0,-2-14-17,0-1 1,0 1 0,0-1 0,0 0 0,1 0 0,-1 1 0,1-1-1,0 0 1,-1 0 0,1 0 0,0-1 0,0 1 0,0 0 0,0-1 0,0 1-1,1-1 1,-1 0 0,0 0 0,1 0 0,-1 0 0,1 0 0,-1 0-1,1-1 1,3 1 0,0 0-7,0 0 0,-1-1 0,1 0 0,0 0 0,0-1 0,0 0 0,0 0 0,-1 0 0,1 0 1,5-3-1,-1-1-18,0 0 1,-1 0-1,0-1 1,-1 0-1,1 0 1,-1-1-1,0 0 1,-1-1-1,1 0 1,11-17-1,1-6 15,30-59-1,-11-2-40,-23 54 38,-15 38 20,-1 2 56,1 10 190,0 18 235,-1-9-205,0 14 12,1 0 0,8 52-1,-6-72-330,1 5 92,8 28-1,-10-43-75,0 0 1,0 0-1,1 0 0,0 0 0,-1-1 0,1 1 0,1-1 0,-1 1 0,1-1 0,5 5 0,25 12-675,3-1 169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1:0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604 93 1472,'1'-12'3756,"-1"11"-3484,1 0 1,-1 0 0,0 0 0,0 0 0,0-1 0,0 1-1,-1 0 1,1 0 0,0 0 0,0 0 0,-1 0-1,1 0 1,0-1 0,-1 1 0,1 0 0,-1 0 0,-1-1-1,0 0-21,0 1 0,0 0 0,1-1 0,-2 1 0,1 0 0,0 0 1,0 1-1,0-1 0,0 0 0,0 1 0,-1-1 0,-2 1 0,-4-2 512,0 0-195,5 1-410,1 1 0,0-1 0,0 0 0,0 0 0,1 0-1,-1 0 1,0-1 0,-4-1 0,4 1-39,0 0-1,-1 0 1,1 1 0,-1 0-1,0-1 1,0 1-1,1 1 1,-1-1 0,0 0-1,-7 1 1,-39 2 712,47-2-738,-8 2 137,-1 0 0,1 0 0,0 2 0,-12 4 0,-21 5-41,29-8-148,0-1-1,0 2 0,0 0 1,0 1-1,1 0 1,0 1-1,1 1 1,0 0-1,0 1 1,1 0-1,0 1 1,1 0-1,0 1 1,1 0-1,0 1 1,-14 26-1,11-16 28,0 1-1,2 0 0,1 1 1,-7 28-1,13-39-32,1 0-1,1 1 1,0-1-1,1 1 1,0 0 0,1-1-1,1 1 1,0 0-1,5 17 1,-4-23-8,0-1 1,1-1 0,0 1 0,1 0-1,0-1 1,0 1 0,1-1-1,7 9 1,-3-6-22,0 0 0,1-1 0,0 0 0,19 12 0,-5-6 95,2 0 0,0-2 0,0-2 0,32 11 0,-38-16 27,1-2 0,-1 0 0,1-1 0,0 0 0,-1-2 0,1-1 0,0 0 0,23-4 0,20-7 204,76-22 1,-139 33-332,37-10 139,-1-1 0,-1-2-1,0-2 1,64-35 0,-86 40-78,0 0 0,-1-1 0,0-1 0,-1 0 0,0-1 1,-1 0-1,-1 0 0,0-1 0,11-21 0,-10 15 24,-1-2 0,-1 1-1,-1-1 1,-1-1 0,0 1-1,3-31 1,-8 41-10,-1 0-1,-1 0 0,0 0 0,-1 0 1,0-1-1,0 1 0,-6-19 1,4 23-83,1 0 1,-1 0 0,-1 1 0,0-1 0,0 1 0,0 0 0,-1 0 0,0 0-1,0 0 1,-1 1 0,1 0 0,-11-8 0,1 3-54,-1 1 1,0 1 0,-1 1-1,0 0 1,0 1-1,-19-5 1,4 4-84,0 2 1,-1 2-1,1 1 1,-1 1 0,1 2-1,-41 4 1,62-3-136,0 1 0,0 0 0,1 0 1,-1 1-1,1 1 0,0-1 0,0 2 1,0-1-1,0 1 0,1 1 0,0 0 1,-15 12-1,22-16-58,1 0 0,-1 1 0,0-1 0,1 0 0,0 0 0,0 1 0,-1-1-1,2 1 1,-1-1 0,0 1 0,0 0 0,1-1 0,-1 1 0,1-1 0,0 5 0,0-2-806,0 1 0,0 0 0,1-1 0,0 1 0,4 10 0,7 12-1855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7:15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7040,'23'-28'3200,"4"-9"-2752,-14 22 992,5 2-864,1-7 0,-1 5-384,0-1-256,-1 4 0,-2 0-96,2 7 64,-8 2-2048,5 3 1184,-6 3-3232,2 6 2368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1:0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93 6560,'-1'-2'126,"-4"-7"724,1 0 0,0 0-1,-5-17 1,9 25-670,0 0-1,0-1 1,0 1-1,0 0 1,0-1-1,0 1 1,0 0-1,0 0 1,0-1-1,1 1 1,-1 0-1,1-1 1,-1 1-1,1 0 1,-1 0-1,1 0 1,0 0-1,-1-1 1,1 1-1,0 0 1,0 0-1,0 0 1,0 1-1,0-1 1,0 0-1,2-1 1,-2 1-17,1 0 0,0 0 0,-1 1 0,1-1 0,0 1 1,0-1-1,0 1 0,-1 0 0,1 0 0,0-1 0,0 1 0,0 0 1,0 1-1,0-1 0,-1 0 0,1 1 0,0-1 0,2 1 0,6 4 103,0 0 0,0 0 0,-1 1-1,1 1 1,-1-1 0,-1 1-1,1 1 1,-1 0 0,9 11-1,9 14 581,24 40-1,-44-65-718,17 32 108,35 79-1,-54-107-1727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1:08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64 5216,'-2'-1'197,"2"1"-81,-1 0 0,0 0 1,1 0-1,-1 0 0,1 0 0,-1-1 1,1 1-1,-1 0 0,1 0 0,-1 0 0,1-1 1,-1 1-1,1 0 0,-1-1 0,1 1 1,-1-1-1,1 1 0,-1 0 0,1-1 1,0 1-1,-1-1 0,1 1 0,-1-1 0,-13 0 6931,10 1-3417,11 0-350,13-1-3164,0-1 0,0-1 0,24-7 0,27-4 172,162-7 80,-188 18-517,18 3 32,-41 0-1590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1:08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14 193 8384,'-13'-8'4288,"18"3"-1376,3 5-1697,5-12 993,6 4-1280,7-12 384,6 5-768,13-13 128,4 8-384,18-5-192,-4 10-32,10-2-416,-10 6 192,-5 2-3264,-8 9 1888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1:13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141 101 3488,'0'-50'4063,"0"0"6247,-8 87-7996,-13 202-114,12-143-1408,-16 43 109,2-26-543,5-10 37,-7 65-326,21-141-57,3-20-37,0 0 0,0 0-1,0 0 1,1 0-1,0 0 1,2 8 0,-2-15-95,0 1 1,0 0-1,1-1 1,-1 1-1,0 0 1,0-1-1,0 1 1,0 0-1,0 0 1,0-1-1,0 1 1,0 0 0,0-1-1,0 1 1,0 0-1,-1-1 1,1 1-1,0 0 1,0-1-1,-1 1 1,1 0-1,0-1 1,-1 1-1,1-1 1,-1 1 0,1 0-1,-1-1 1,1 1-1,-1 0 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1:1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86 4640,'-22'-11'1504,"20"10"-1150,0 0 0,0 1 0,-1-1 0,1 1 0,0-1 0,0 1 0,0 0 0,0 0 0,-1 0 0,1 0 0,0 0 0,-3 1 0,-6 0 5566,14-1-3699,2 2-1587,1-1 1,0-1-1,0 1 0,-1-1 0,8 0 1,84-8 776,80-8-374,-128 9-894,183-21 610,-185 24-541,159-9 435,-148 12-530,87 10 0,-115-8 179,-19-1-1829,-31 28-18088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1:14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44 7232,'-1'-2'411,"0"-1"1,0 1-1,-1-1 1,1 1 0,-1 0-1,-3-4 1,2 2-61,2 3-122,1 0 1,-1 0 0,1 0-1,0 0 1,0 0 0,0-1-1,-1 1 1,1 0 0,0 0-1,1-7 6616,-1 15-5784,-2 23-27,-7 46 0,-3 17-249,-15 183 181,25-252-654,1 26 0,9-57 472,20-42-353,-22 35-388,2 0 0,13-19 0,-7 15-20,-5 5-79,0 1 0,19-18-1,-25 28 20,0-1-1,0 1 0,0-1 0,0 1 0,1 0 0,-1 0 0,1 0 0,-1 1 0,1-1 0,0 1 0,0 0 0,-1 0 0,1 0 0,0 1 0,5-1 1,-6 1 30,0 1 1,0-1 0,0 1 0,0 0 0,0 0 0,0 0 0,0 0 0,0 0 0,0 1 0,0-1 0,-1 1-1,1 0 1,-1 0 0,1 0 0,-1 0 0,0 0 0,0 0 0,2 3 0,1 2 47,0 0 1,0 0-1,-1 0 1,0 0-1,5 14 1,-4-6 89,0 0-1,-1 0 1,0 1 0,-1 0-1,-1-1 1,0 1 0,-1 0-1,-1 0 1,-3 21 0,2-25 36,-1 0 0,-1-1 0,0 1 0,-7 17 0,9-26-149,-1-1-1,1 1 1,0 0 0,-1-1-1,0 1 1,1-1 0,-1 0-1,0 1 1,0-1-1,0 0 1,-1 0 0,1 0-1,0-1 1,-1 1 0,0-1-1,1 1 1,-1-1-1,0 0 1,1 0 0,-1 0-1,0 0 1,0 0 0,-5 0-1,-5-1-129,0 0-1,0-1 0,0-1 1,1 0-1,-1 0 0,0-1 1,1-1-1,0 0 0,0-1 1,0 0-1,1-1 0,-18-11 1,12 4-1218,0 1 0,1-2 0,0 0 1,1-1-1,0-1 0,-23-33 0,36 46 785,-1 0 0,1-1 1,0 1-1,0-1 0,0 1 0,0-1 0,1 0 0,-1 0 0,1 0 0,0 0 1,0 0-1,0 0 0,1 0 0,-1 0 0,1 0 0,0 0 0,1-5 0,0 5-365,1 0-1,-1-1 0,1 1 0,3-5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1:15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12 7968,'0'-2'361,"-1"2"-202,1-1-1,0 1 1,0-1 0,0 1 0,0-1-1,0 1 1,-1-1 0,1 1 0,0-1 0,-1 1-1,1 0 1,0-1 0,0 1 0,-1-1-1,1 1 1,-1 0 0,1-1 0,0 1 0,-1 0-1,1 0 1,-1-1 0,1 1 0,-1 0 0,-1 0 1466,-5 8-871,0 1-1,1 0 1,0 0 0,0 1 0,-7 19-1,-35 94 1029,3-4-492,16-46-746,4 1 0,-20 90 0,-27 159 294,23 27-65,36-16-58,45-17 389,-18-232-900,5-1 0,45 128 1,-57-195-458,1 1 0,1-1 0,0-1 1,13 16-1,-21-30-29,0 0 1,0 0 0,1-1-1,-1 1 1,0 0-1,1-1 1,0 0 0,-1 1-1,1-1 1,0 0-1,0 0 1,-1 0 0,1 0-1,0 0 1,0 0-1,0 0 1,0-1 0,1 1-1,-1-1 1,0 1-1,0-1 1,0 0 0,0 0-1,0 0 1,0 0-1,1 0 1,-1-1 0,0 1-1,0 0 1,0-1-1,3-1 1,1 0-466,0-1 0,0 0 0,-1-1 0,1 1 0,-1-1 0,0 0 0,0-1 1,0 1-1,5-7 0,30-42-4517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1:19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46 2144,'-1'-1'277,"1"0"0,-1 0 1,1 0-1,-1 0 0,1 0 0,0 0 0,0 0 1,-1 0-1,1 0 0,0 0 0,0 0 1,0 0-1,0 0 0,0 0 0,0 0 0,0 0 1,0 0-1,1 0 0,0-1 0,1-23 12434,-2 49-11431,1 158 151,-1 169 93,7 119-660,-5-425-717,0 0-481,-1-14-4919,-1-32 4495,0 0 0,1-1-1,-1 1 1,0 0 0,1-1 0,-1 1-1,1 0 1,-1 0 0,1 0 0,1-2 0,2-6-1670,9-14-2734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1:20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37 5632,'-5'-24'1834,"5"12"7430,1 13-8331,0 3-695,0-1 0,0 1 0,0-1 0,0 1 0,-1 0 0,1-1-1,-1 1 1,0 0 0,0-1 0,-1 6 0,0 8 393,0 32 246,1 46 145,-4 46 267,-1-34-663,5-63-573,-7 44 0,6-40-149,1-47-330,-5-10-6646,5-15-1184,0 17 6187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1:20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43 6976,'-31'-3'8266,"44"3"-4645,69-7 767,-43 2-3597,164-11 484,-128 9-1583,-24 3-3998,-18 5-4269,-16-3 1951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7:17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170 144 2496,'0'0'264,"0"-1"1,0 1-1,0-1 0,0 1 0,0-1 1,-1 1-1,1-1 0,0 1 1,0-1-1,-1 1 0,1 0 1,0-1-1,0 1 0,-1 0 1,1-1-1,-1 1 0,1 0 1,0-1-1,-1 1 0,1 0 0,-1-1 1,1 1-1,0 0 0,-1 0 1,1 0-1,-1-1 0,1 1 1,-1 0-1,1 0 0,-1 0 1,1 0-1,-1 0 0,1 0 0,-1 0 1,0 0-1,-20 2 2210,21-2-2383,-5 1 93,0 1 0,1-1 0,-1 1 1,1 0-1,-1 0 0,1 0 0,0 1 1,0 0-1,0-1 0,0 1 1,-4 4-1,6-4-135,-1-1-1,1 1 1,0-1 0,0 1 0,0 0 0,0 0-1,0-1 1,1 1 0,-1 1 0,1-1 0,0 0-1,0 0 1,0 0 0,0 1 0,0 5-1,1-8-16,0 0 0,0 0 0,0 0 0,0 0 0,0 0-1,0 0 1,0 0 0,0-1 0,0 1 0,0 0-1,1 0 1,-1 0 0,0 0 0,1-1 0,-1 1 0,1 0-1,-1 0 1,1-1 0,-1 1 0,1 0 0,-1 0-1,1-1 1,0 2 0,0-2 6,0 0 0,0 0 0,0 0-1,0 0 1,0 0 0,-1 0 0,1 0 0,0 0 0,0 0-1,0 0 1,0 0 0,-1-1 0,1 1 0,0 0 0,0 0-1,0-1 1,-1 1 0,3-2 0,2-2 96,1 0 1,0 0-1,-1-1 1,6-6-1,-5 6-72,-1 0-1,0-1 1,0 0-1,0 0 1,-1 0 0,0 0-1,0-1 1,-1 1-1,0-1 1,5-14-1,-7 17-34,0 1-1,-1-1 0,1 0 0,-1 0 1,0 1-1,0-1 0,0 0 0,0 0 0,-1 1 1,0-1-1,-1-5 0,1 7-25,1 1 0,-1 0-1,0-1 1,0 1 0,0 0-1,0 0 1,0-1 0,0 1-1,0 0 1,-1 0 0,1 0-1,0 0 1,0 1 0,-1-1-1,1 0 1,-1 0 0,1 1-1,-1-1 1,1 1 0,-1-1 0,1 1-1,-1 0 1,1 0 0,-1 0-1,1 0 1,-1 0 0,1 0-1,-1 0 1,0 0 0,-1 1-1,-2 0 44,0 0 0,0 0-1,0 1 1,1 0-1,-1 0 1,0 0-1,1 0 1,-1 1 0,1 0-1,0 0 1,-5 4-1,3-2 84,1 0 0,0 1-1,0-1 1,0 1-1,1 0 1,0 0 0,-5 8-1,8-11-95,0 0-1,0-1 1,1 1-1,-1-1 1,1 1-1,-1 0 1,1 0 0,0-1-1,0 1 1,0 0-1,0 0 1,1-1-1,-1 1 1,1 0-1,-1-1 1,1 1-1,0-1 1,0 1-1,2 3 1,-2-4-3,0-1 0,0 0-1,0 0 1,0 0 0,0 0 0,0 0 0,0 0 0,0 0 0,0 0-1,1 0 1,-1 0 0,0 0 0,0-1 0,1 1 0,-1-1 0,1 1-1,-1-1 1,0 1 0,1-1 0,-1 0 0,1 0 0,-1 0 0,1 1 0,-1-1-1,1-1 1,-1 1 0,1 0 0,-1 0 0,0-1 0,1 1 0,-1 0-1,1-1 1,-1 0 0,0 1 0,1-1 0,-1 0 0,2-1 0,4-3 47,-1-1 0,0 0 0,0 0 1,0-1-1,0 0 0,-1 0 0,-1 0 1,8-14-1,-10 17-57,-1 1 0,1-1-1,-1 1 1,0-1 0,0 1 0,-1-1 0,1 0-1,-1 1 1,1-1 0,-1 0 0,0 1 0,-1-1 0,0-5-1,1 8-25,0-1-1,-1 0 0,1 1 0,-1-1 0,1 1 1,-1-1-1,0 1 0,1-1 0,-1 1 0,0 0 1,0-1-1,0 1 0,0 0 0,0 0 0,0 0 1,-1-1-1,1 1 0,0 0 0,-1 1 0,1-1 1,0 0-1,-1 0 0,1 1 0,-1-1 0,1 0 1,-1 1-1,0 0 0,1-1 0,-1 1 1,1 0-1,-4 0 0,2 0-10,-1 0 0,1 1 0,-1 0-1,1 0 1,-1 0 0,1 0 0,0 0 0,0 1 0,0 0 0,-1-1 0,2 1 0,-1 0 0,-5 5-1,1 0 35,-1 0 0,1 0 0,-7 12 0,12-17 5,0 1-1,1 0 1,-1 0 0,1 0-1,0-1 1,0 1 0,0 0-1,0 0 1,0 1 0,1-1-1,0 0 1,-1 0 0,1 0 0,0 0-1,0 0 1,1 0 0,-1 1-1,1-1 1,0 0 0,1 3-1,-2-4 3,1 0-1,0 0 1,0-1 0,0 1-1,0 0 1,0-1-1,0 1 1,0 0-1,0-1 1,1 0 0,-1 1-1,1-1 1,-1 0-1,1 0 1,-1 0-1,1 0 1,0 0 0,0 0-1,-1 0 1,1 0-1,0-1 1,0 1-1,0-1 1,0 1 0,0-1-1,0 0 1,0 0-1,-1 0 1,1 0-1,0 0 1,0 0 0,3-1-1,2-1 54,0-1 1,1 1-1,-1-1 0,-1-1 0,1 1 0,0-1 1,-1-1-1,1 1 0,8-9 0,-11 10-59,-1 0 1,1 0-1,0-1 0,-1 1 1,0-1-1,0 1 0,0-1 1,0 0-1,-1 0 0,0-1 0,0 1 1,0 0-1,0-1 0,0 1 1,-1-1-1,0 1 0,1-6 1,-2 4-6,0 0 1,0 0 0,0 0 0,0 1 0,-1-1 0,0 0 0,-1 0 0,-2-8 0,3 13-28,1 0 0,-1-1 1,1 1-1,-1 0 0,0-1 0,0 1 0,0 0 0,0 0 0,0 0 0,0 0 0,0 0 1,0 0-1,0 0 0,0 0 0,-1 0 0,1 0 0,0 1 0,-1-1 0,1 0 0,0 1 1,-1-1-1,1 1 0,-1 0 0,1-1 0,-1 1 0,1 0 0,-1 0 0,1 0 1,-1 0-1,1 0 0,-1 0 0,1 1 0,0-1 0,-1 0 0,1 1 0,-1-1 0,-1 2 1,-2 0-11,0 1 0,1-1 0,-1 1 0,1 0 0,0 1 1,0-1-1,0 1 0,1 0 0,-1 0 0,1 0 0,0 0 1,0 0-1,0 1 0,1-1 0,-1 1 0,1 0 1,0 0-1,-2 9 0,4-12 47,0 0 0,0 0 0,0 0-1,0 0 1,0 0 0,0 0 0,1 0 0,-1 0 0,1 0 0,0 0 0,-1 0-1,1 0 1,0 0 0,0-1 0,0 1 0,0 0 0,0-1 0,1 1 0,-1 0 0,0-1-1,1 0 1,-1 1 0,1-1 0,-1 0 0,1 0 0,0 0 0,0 0 0,-1 0 0,4 1-1,-3-1 21,1 0-1,-1 0 1,1 0-1,0 0 1,-1 0 0,1-1-1,0 1 1,-1-1-1,1 0 1,0 0-1,0 0 1,-1 0-1,1 0 1,0-1-1,0 1 1,-1-1-1,1 0 1,-1 0-1,1 0 1,4-2-1,-3 0-5,-1 1 0,0-1 0,0 0 0,0 0 0,-1 0 0,1 0 0,-1 0 0,0-1-1,0 1 1,0-1 0,0 1 0,1-5 0,-2 6-30,0-1 1,-1 1-1,1 0 0,-1 0 1,0 0-1,0 0 0,1 0 1,-2-1-1,1 1 0,0 0 1,0 0-1,-1 0 0,1 0 0,-1 0 1,1 0-1,-1-1 0,0 1 1,0 1-1,0-1 0,0 0 1,0 0-1,-1 0 0,1 0 1,-3-1-1,3 2-24,0 0-1,0 0 1,-1 1 0,1-1 0,0 1-1,-1-1 1,1 1 0,0-1 0,-1 1-1,1 0 1,-1 0 0,1 0 0,-1 0-1,1 0 1,0 0 0,-1 0 0,-2 1 0,0 0-4,1-1 1,-1 1 0,0 0-1,1 1 1,-5 1 0,-1 2-25,0 1-1,1 0 1,-10 9 0,14-12 22,0 1 1,1 0-1,-1-1 0,1 1 1,0 1-1,1-1 0,-1 0 1,-3 8-1,6-10-4,-1-1-1,1 1 1,0 0 0,-1 0-1,1 0 1,0-1-1,0 1 1,0 0 0,1 0-1,-1 0 1,1 3-1,7 10-3622,-1-7 1529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1:26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335 104 2080,'-3'0'9147,"0"7"-4873,-3 20-3792,0-2 329,-7 6-276,0 0-1,-2-2 0,-2 0 1,-28 39-1,-27 48 373,47-61-619,2 0 0,-31 113 0,17-58 309,36-106-476,0-4-70,1 1 0,0-1 0,0 1 0,0-1-1,0 1 1,-1-1 0,1 1 0,0-1 0,0 1 0,0-1-1,0 1 1,0-1 0,0 1 0,0-1 0,1 1 0,-1 0 0,0-1-1,0 1 1,0-1 0,0 1 0,1-1 0,-1 1 0,0-1-40,0-1 0,0 0 1,0 1-1,0-1 0,-1 1 1,1-1-1,0 0 0,0 1 1,1-1-1,-1 0 1,0 1-1,0-1 0,0 1 1,0-1-1,0 0 0,1 1 1,-1-1-1,0 1 0,0-1 1,1 1-1,-1-1 0,1 1 1,-1-1-1,6-9-6,2-15-106,10-47-1,1-4 28,-5 34 223,35-72 1,31-34-187,-70 131 63,26-50 222,31-76 0,-66 140-232,-1 2-8,1 0 1,-1 0 0,1 0-1,-1-1 1,1 1-1,-1 0 1,1 0-1,0 0 1,0 0-1,-1 0 1,1 0-1,0 0 1,0 1-1,2-2 1,-1 4 46,1 1 0,-1 0 1,0 0-1,0 0 0,0 0 1,0 1-1,2 4 0,4 12 56,-2 1 0,0-1 0,4 33 0,1 0-91,25 77 231,-22-64-64,-14-66-180,0 0 1,0 1 0,0-1 0,0 1 0,0-1-1,0 1 1,0-1 0,0 0 0,1 1-1,-1-1 1,0 1 0,0-1 0,0 0 0,1 1-1,-1-1 1,0 0 0,0 1 0,1-1 0,-1 0-1,0 1 1,1-1 0,-1 0 0,0 0 0,1 1-1,-1-1 1,0 0 0,1 0 0,-1 0 0,1 0-1,-1 1 1,1-1 0,-1 0 0,0 0 0,1 0-1,-1 0 1,1 0 0,-1 0 0,1 0-1,-1 0 1,0 0 0,1 0 0,-1 0 0,1-1-1,-1 1 1,0 0 0,2 0 0,-1-1 29,0 0-1,0 0 1,0 0 0,1 1 0,-1-1-1,0 0 1,0 0 0,0-1 0,-1 1 0,1 0-1,0 0 1,0 0 0,0 0 0,-1-1-1,1-1 1,5-11 67,0 0-1,11-17 0,-9 15-74,13-30 0,82-274-445,-100 309 340,-1 1 1,0-1-1,-1 1 0,0-13 1,9 58-176,4 75 460,-10-67-199,2 57 487,2 20-194,6 3-14,7 44-354,-19-147 235,1 36 1,-3-48-1465,1-2 3736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1:26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 6240,'-4'-23'11754,"4"25"-10991,4 259 2623,-8-6-2042,4-253-138,4-8-892,5-11-523,-8 13 205,1 1-1,-1-1 1,1 1 0,0 0 0,4-5 0,1 0-49,-6 6 20,1 0-1,0 0 1,0 0-1,-1 0 1,1 0-1,0 1 1,0-1-1,3-1 1,-3 3 23,-1 0-1,0-1 1,0 1 0,0 0 0,1 0 0,-1 0 0,0 0 0,0 0 0,1 0 0,-1 0 0,0 1 0,0-1-1,0 0 1,1 1 0,-1-1 0,0 1 0,0-1 0,0 1 0,0-1 0,0 1 0,1 1 0,2 1 74,-1 0 1,0 0 0,0 0 0,0 1 0,-1-1 0,1 1 0,-1 0-1,0 0 1,0-1 0,0 2 0,-1-1 0,1 0 0,-1 0 0,0 0-1,0 1 1,0-1 0,-1 0 0,0 1 0,0-1 0,0 1-1,0-1 1,-1 0 0,1 1 0,-3 7 0,-1-4 122,1 0 0,-1 0 0,-1-1 1,-9 13-1,12-17-216,-1 0 0,1 0 0,-1-1 0,0 1 0,0-1 0,0 1 0,0-1 0,0 0 1,-1 0-1,1 0 0,-1-1 0,-6 3 0,8-4-422,1 0 1,-1 1 0,0-1-1,0 0 1,1-1-1,-1 1 1,0 0-1,1 0 1,-1-1 0,0 1-1,1-1 1,-1 0-1,0 1 1,1-1-1,-1 0 1,1 0 0,-1 0-1,1 0 1,0 0-1,-1 0 1,1 0 0,0 0-1,0-1 1,0 1-1,0-1 1,0 1-1,0-1 1,0 1 0,0-1-1,0 1 1,1-1-1,-1 0 1,1 1-1,-1-3 1,-7-22-5427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1:2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49 3904,'-18'-8'14058,"31"7"-12282,65-10-144,225-2-655,-184 10-706,1065-9 279,-1169 12-556,127 2 682,-93-1-2826,-13-1-5688,-50 0 5428,0 1-1,-19 4 0,-11 6-1359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1:2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270 138 5152,'-7'-9'-359,"7"8"834,0 0 0,-1 1 0,1-1 0,0 0 0,-1 1 0,1-1 0,-1 0 0,0 1 0,1-1 0,-1 0 0,1 1 0,-1-1 0,0 1 0,-1-1 0,2 1-269,-1 0 0,0 1 0,1-1 1,-1 0-1,0 1 0,1-1 0,-1 1 0,1-1 0,-1 1 0,0-1 0,1 1 1,-1-1-1,1 1 0,0 0 0,-1-1 0,1 1 0,-1-1 0,1 1 0,0 0 1,0 0-1,-1 1 0,-46 73 1346,32-55-1219,1 1 1,2 1-1,-13 27 0,0 23 149,-16 83 0,-5 11 287,42-154-581,1 0-1,0 0 1,0 0 0,1 0-1,-1 17 571,3-33-619,2-20-221,5-33 0,-2 21 43,0-3 27,1-1 0,3 1 0,0 0 0,3 1-1,1 1 1,28-56 0,3 20 202,97-123 0,-138 193-170,3-5 13,0-1 120,0 1-1,1 0 0,1 0 0,13-11 1,-21 19-141,1-1 0,-1 1 1,0 0-1,1 0 0,-1 0 1,1-1-1,-1 1 0,1 0 1,-1 0-1,0 0 0,1 0 0,-1 0 1,1 0-1,-1 0 0,1 0 1,-1 0-1,1 0 0,-1 0 1,0 0-1,1 0 0,-1 0 1,1 0-1,-1 1 0,1-1 1,-1 0-1,1 1 0,9 10 220,4 18 100,16 64 173,3 9-162,-3-4 222,-29-96-373,22-14 389,-17 6-535,0 1 0,0-1 0,0 0-1,-1-1 1,0 1 0,0-1 0,5-10-1,23-54-51,-30 65 14,15-42-148,-1-1-1,10-57 1,-27 106 134,0-1 1,0 1-1,0 0 1,0 0-1,0 0 1,0-1-1,0 1 1,0 0-1,0 0 0,0 0 1,0 0-1,0-1 1,0 1-1,0 0 1,0 0-1,0 0 1,1-1-1,-1 1 1,0 0-1,0 0 0,0 0 1,0 0-1,0-1 1,0 1-1,1 0 1,-1 0-1,0 0 1,0 0-1,0 0 1,0 0-1,1 0 1,-1 0-1,0-1 0,0 1 1,0 0-1,1 0 1,3 7-2,2 18 176,3 22 18,10 72 186,-2-2 123,-7-16-293,8 144-86,-15-134-96,0-84-74,-1-17-3053,35-53-17931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1:2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 7552,'-8'-5'7439,"15"10"-3540,-1 1-4624,0 4 1049,-1-1 0,0 1-1,-1 0 1,0 0 0,-1 0 0,0 0 0,0 1 0,1 13 0,4 11 131,3 6 16,28 117 424,-12-50-31,-24-98-715,-2-8 1488,0-3-1509,1 0-111,0 0 0,0 0 0,0-1 0,0 1 0,-1 0 0,1-1 0,-1 0 0,1 1 0,-1-1 0,1 0 0,-1 0 0,0 0 0,0 0 0,0 0 0,0 0 0,0 0 0,0-3 0,3-7-27,3-25-1,-4 19 4,33-128-100,-28 114 139,28-78-304,-32 99 117,0 1 1,7-13-1,6-15-3344,-16 25 257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1:30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6464,'0'1'46,"0"-1"1,0 0-1,0 0 1,0 0-1,0 0 1,0 0-1,0 0 1,0 1 0,0-1-1,0 0 1,0 0-1,0 0 1,0 0-1,0 0 1,-1 0-1,1 0 1,0 0-1,0 1 1,0-1-1,0 0 1,0 0-1,0 0 1,0 0-1,0 0 1,0 0-1,0 0 1,-1 0-1,1 0 1,0 0 0,0 0-1,0 0 1,0 0-1,0 0 1,0 0-1,0 0 1,-1 0-1,1 0 1,0 0-1,0 0 1,0 0-1,0 0 1,0 0-1,0 0 1,0 0-1,-1 0 1,1 0-1,0 0 1,0 0-1,0 0 1,0 0 0,0 0-1,0 0 1,0 0-1,-1 0 1,1 0-1,0 0 1,0 0-1,0 0 1,0-1-1,0 1 1,0 0-1,0 0 1,0 0-1,0 0 1,0 0-1,-3 5 1508,7 9 1598,0-3-1911,-1 1 1,-1 0-1,0 0 1,1 20-1,0 16 363,-1-36-1583,-1 0-1,-1 1 1,0-1-1,-2 19 1,-2-16-1269,0-7-818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1:3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12 4640,'-24'-11'11098,"26"12"-10884,-1 0 0,0 1 0,0-1 0,0 0 0,0 1 0,0-1 0,0 1 0,0-1 0,0 1 0,0-1-1,-1 1 1,1 0 0,-1-1 0,1 1 0,-1 3 0,5 8 880,11 24-317,14 47 0,2 4-507,-13-46-62,45 74 0,40 33 416,-87-126-547,-1 2 0,-1 0 0,21 48 0,-20-30 137,18 74 0,-12-21 344,-4 0 1,10 191-1,-32-24-168,-1-199-123,-4 0-1,-19 76 0,9-70-18,-3-1-1,-3-1 1,-3-1-1,-60 105 0,-16-14-219,-18 32 179,60-74-144,-11 20-1630,65-122 672,-1 1 0,0-1 0,-2-1 0,1 0 0,-19 17 0,27-28 609,0 0 0,0 0 1,0-1-1,0 1 0,0-1 0,-1 1 1,1-1-1,0 0 0,-1 0 1,1 0-1,-1 0 0,1-1 1,-5 2-1,5-3-362,0 1 0,-1-1 1,1 1-1,0-1 0,-1 0 0,1 0 1,0 0-1,0 0 0,0 0 0,0-1 1,0 1-1,-2-2 0,2 1-88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1:3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2976,'0'-8'24664,"0"4"-27329,14-8 4175,-11 10-1426,-1 0 1,0 0 0,1 1 0,-1-1 0,1 1 0,-1 0 0,1 0 0,0 0 0,4-1 0,29-5-2,-21 5 67,202-20 690,2 19-3361,-212 3 2272,-11 15-6765,-3 11 345,2 13 2000,4 2 232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1:39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45 161 3232,'11'-20'1442,"-10"19"-1179,1-1 1,-1 0 0,0 0 0,1 0 0,-1 0 0,0 0-1,-1 0 1,1 0 0,0 0 0,-1-1 0,1-2 0,0 1 115,-1 1 0,1-1-1,0 0 1,0 0 0,0 0 0,0 1 0,1-1 0,3-6 0,6-18 2131,-9 22-1799,0 0 0,0 1 0,5-9 0,-4 8-25,-1 1 112,1 1 2119,-3 15-1357,-19 314 1042,-5-142-1345,4-37-850,-19 248 20,34-334-566,4-50 701,0-1-6455,-3-25-3207,4-5 3932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1:39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67 100 5408,'0'-2'202,"-1"0"1,0-1-1,0 1 0,-1 0 1,1 0-1,0 0 0,-1-1 1,0 1-1,1 1 1,-1-1-1,0 0 0,0 0 1,0 1-1,0-1 1,0 1-1,0-1 0,0 1 1,-5-2-1,-5-6 3649,11 8-3524,0 0 0,1 0-1,-1 1 1,0-1 0,0 0 0,0 1-1,0-1 1,0 0 0,0 1 0,0-1 0,-8-1 7400,23 2-6452,179-16 960,-89 4-2049,339-3 715,-421 16-940,41 7 0,-44-5-198,-19-3 170,1 0-1,-1 0 0,1 0 0,-1 0 1,0 0-1,1 0 0,-1 1 0,0-1 1,1 0-1,-1 0 0,0 0 0,1 0 1,-1 1-1,0-1 0,1 0 0,-1 0 1,0 1-1,0-1 0,1 0 0,-1 1 1,0-1-1,0 0 0,0 1 0,1-1 1,-1 0-1,0 1 0,0-1 0,0 0 0,0 1 1,0-1-1,0 0 0,0 1 0,0-1 1,0 0-1,0 1 0,0-1 0,0 1 1,0-1-1,0 0 0,0 1 0,0-1 1,0 1-1,-9 20-5526,2-6-1269,8 2 2949,7 9-1382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8:17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2816,'-9'-8'12618,"22"21"-10917,15 7-511,48 63-76,-51-53-911,-3 1 0,0 2-1,21 41 1,-37-62-132,55 120 781,-53-112-485,9 40 1,-15-50-286,0 0 1,-1-1-1,-1 1 1,0 0-1,0 0 0,-3 14 1,2-15-62,1-5 9,-1 0 0,1 0-1,-1 0 1,0 0 0,-1-1-1,-1 6 1,-4 5 9,6-10 13,-1 0 1,0 0-1,-1 0 0,1-1 0,-5 7 0,-50 47 98,45-48-2473,-20 14 0,23-15 552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1:40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37 6656,'-4'-11'2835,"4"10"-2032,-1 0-1,1 0 0,-1 0 1,1 0-1,-1 0 0,1-1 1,-1 1-1,0 0 0,1 0 1,-1 0-1,-1 0 0,-2-5 1997,3 5-2724,1 1-1,0 0 1,0-1-1,0 1 1,-1 0-1,1-1 1,0 1-1,0 0 1,-1-1-1,1 1 1,0 0-1,0 0 1,-1-1 0,1 1-1,0 0 1,-1 0-1,1-1 1,0 1-1,-1 0 1,1 0-1,-1 0 1,1 0-1,0 0 1,-1 0-1,1-1 1,-1 1-1,1 0 1,0 0 0,-1 0-1,0 0 1,-2 1 55,-1-1 1,1 0 0,-1 1 0,1 0-1,0 0 1,-1 0 0,1 0 0,0 0 0,0 1-1,-6 2 1,-1 3 82,-16 15 0,-8 5-72,27-22-123,0 0 0,0 0 1,1 1-1,0 0 0,0 1 0,0-1 1,1 1-1,-7 12 0,9-15-4,1 0 0,1 0 1,-1 0-1,1 0 0,-1 1 0,1-1 0,0 0 0,0 6 1,1-7-5,0 0 0,0-1 1,0 1-1,1 0 1,-1-1-1,1 1 0,-1-1 1,1 1-1,0-1 1,0 1-1,0-1 1,0 0-1,1 1 0,2 3 1,0-1 20,0-1 1,0 1-1,0-1 0,0 0 1,1 0-1,7 5 0,-10-7-49,0-1 0,1 0 0,-1 0 0,0 0 0,1-1 0,-1 1 0,1-1 0,-1 1 0,1-1 0,-1 0 0,1 0 0,0 0 0,-1 0 0,1 0 0,-1 0 0,1-1 0,-1 1 0,3-2 0,2 0-31,-1-1 0,0 0 0,0 0 0,0 0 0,-1-1 0,1 1 0,-1-1 0,0-1 0,0 1 0,0-1 0,0 0 0,-1 0 0,0 0 0,6-10 0,-3 2 123,0-1 0,0 0-1,-1-1 1,-1 0-1,4-17 1,-9 2 1472,0 29-1407,0 16 165,1-9-277,-1-1 1,1 0-1,0 0 0,1 0 0,-1 0 0,1 0 0,0-1 1,3 7-1,24 38 330,-24-41-314,1 0-52,0-1-1,0 0 0,1 0 0,-1 0 0,1-1 1,1 1-1,-1-2 0,1 1 0,9 4 0,16 4-2703,-26-12 1113,-1-1 1,1 1-1,8 0 0,10-2-1451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1:42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596 6 4640,'-3'-5'1260,"1"5"-859,-6 2 4759,4 11-1540,-10 6-2474,10-14-691,-32 38 1142,-54 49 0,35-37-898,36-35-544,1 2-1,1 0 0,2 1 0,0 1 1,-18 39-1,-47 137 497,52-124-409,0 3 85,4 0 0,-17 94 0,-16 238 973,53-348-1113,3 0 0,3 0 0,3 0 0,19 98 0,-19-136 57,2-1 0,0 1 0,2-2 0,1 1 0,17 30 0,-21-44-362,0-1 0,2 1 0,-1-1 0,1 0 0,15 12 0,-15-15-555,-1 0 0,1-1 0,0 0 0,0-1-1,1 0 1,0 0 0,17 4 0,-23-7 183,0 0 1,0-1 0,0 1 0,0-1 0,0 0 0,0 0-1,0 0 1,1 0 0,-1 0 0,0-1 0,0 1-1,0-1 1,0 0 0,0 0 0,-1 0 0,1 0-1,0-1 1,0 1 0,-1-1 0,1 1 0,3-4-1,21-20-5152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1:4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24 4064,'0'-1'177,"0"-1"0,-1 0 0,1 1 0,0-1 0,-1 1-1,1-1 1,-1 1 0,0-1 0,1 1 0,-1-1 0,-2-2 0,2 2 73,5 16 11253,-4 6-7397,-6 27-4985,3-29 2175,-60 505 1670,58-483-2820,1-18-38,0 30 0,3-39 904,-1-3-3846,-4-34-10911,13 3 10340,-2 9 2143,5-24-2183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1:4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 3808,'-27'-8'23034,"37"8"-22938,147 7 469,-91-5-455,15 1-17,89 1-261,-125-4-389,-37 1-1631,-12 2-267,-17 3-2258,12-4 2810,-14 6-5371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1:4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28 3968,'0'-8'7322,"-1"16"-4116,-1-3-2807,-1 1 1,0-1 0,0-1-1,0 1 1,0 0 0,-1-1 0,-7 8-1,-7 9 211,-14 28 419,-47 98-1,57-102-743,-109 194 915,113-211-1050,-40 72 468,54-90-504,3-7-40,-1-1-1,1 1 1,0 0-1,-1-1 1,1 1-1,-4 3 1,1-5 824,8-5-537,3-4-293,1 0 1,-1-1 0,0 1 0,-1-2-1,6-9 1,24-53 143,23-73-59,8-17-179,-49 123 151,1 2-1,29-41 1,-35 59 2,2-1-1,0 2 1,28-28 0,-26 26-42,-16 20-92,0 0-1,-1 1 1,1-1 0,0 0 0,0 1-1,-1-1 1,1 1 0,0-1 0,-1 1-1,1-1 1,-1 1 0,1 0 0,0 0 0,2 5 10,0-1 1,0 1 0,-1 0 0,0 0 0,0 0 0,0 0 0,-1 0 0,1 10-1,0-5 16,10 125 44,-5-39 61,1-23-48,10 79 248,-17-149-304,-1 0 0,1 0 0,0 0 0,0 0 0,0 0 0,1 0 0,-1 0 0,1 0 0,0-1 1,0 1-1,1-1 0,4 7 0,-7-10-11,1 1-1,-1-1 1,1 0 0,-1 1-1,1-1 1,0 0 0,-1 1-1,1-1 1,-1 0 0,1 0 0,-1 0-1,1 0 1,0 0 0,-1 1-1,1-1 1,0 0 0,-1 0-1,1-1 1,-1 1 0,1 0 0,0 0-1,-1 0 1,1 0 0,-1 0-1,1-1 1,-1 1 0,1 0-1,0 0 1,-1-1 0,1 1 0,-1 0-1,1-1 1,-1 1 0,0-1-1,1 1 1,-1-1 0,1 1-1,0-1 1,1-3 19,0 1 0,1 0 0,-1-1 0,0 1 0,1-6-1,16-42-340,17-83-1,7-21-184,-26 105 402,24-61-5,-13 31-390,-29 89 571,0 0-1,2 18 1,0 1-9,-6 292 899,-1-231-784,-1 46-89,8-122-139,-1 16 365,0-28-390,0 0 1,0 0-1,0 0 1,0 1-1,0-1 1,0 0-1,0 0 0,-1 0 1,1 0-1,0 0 1,-1 0-1,1 0 1,-1 0-1,1 0 0,-2 2 1,-1-5-1400,1 1 0,-1-1 0,1 0-1,0 0 1,-4-4 0,5 5 868,0 0 67,0 0 1,0 0-1,0 0 0,0 0 0,0 0 0,1 0 0,-1-1 1,0 1-1,1 0 0,-1 0 0,1-1 0,0 1 0,-1 0 1,1-1-1,0 1 0,0-1 0,0 1 0,0 0 0,0-1 0,0 1 1,0 0-1,0-1 0,1 1 0,-1-1 0,0 1 0,2-3 1,10-11-1337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1:45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73 4800,'1'-3'627,"0"2"-502,-1 0-1,1 1 1,-1-1-1,0 0 1,1 0-1,-1 1 0,0-1 1,0 0-1,0 0 1,0 1-1,1-1 1,-1 0-1,0 0 1,0 0-1,-1 0 0,14-11 4703,-9 6-3206,7-14 3953,-11 20-5452,0-1 0,0 0-1,0 1 1,0-1 0,0 1-1,0-1 1,0 0 0,0 1-1,0-1 1,0 0 0,0 1 0,0-1-1,0 1 1,0-1 0,-1 0-1,1 1 1,0-1 0,0 1-1,-1-1 1,1 1 0,-1-1 0,1 1-1,0-1 1,-1 1 0,1-1-1,-1 1 1,1-1 0,-1 1-1,1 0 1,-1-1 0,1 1 0,-1 0-1,0-1 1,0 1-77,0 0-1,0 0 1,0 0 0,0 0-1,0 0 1,0 0 0,0 0-1,0 0 1,0 0 0,0 0-1,0 1 1,0-1 0,0 0-1,0 1 1,1-1 0,-1 0-1,0 1 1,0 0 0,0-1-1,1 1 1,-2 0 0,0 1 33,-18 12 49,2 0 0,0 2 0,1 0-1,-29 37 1,9-11 55,35-40-167,-3 3-10,1-1 1,-1 1-1,1 0 1,0 1-1,0-1 1,1 1-1,0 0 1,0-1-1,0 1 0,-2 7 1,5-12 16,0 0 0,-1 0 0,1 1 0,0-1 0,0 0 0,0 0 0,0 0 0,0 0 0,0 0 1,1 0-1,-1 0 0,0 0 0,1 0 0,-1 0 0,0 0 0,1 0 0,-1 0 0,1 0 0,-1-1 0,1 1 0,0 0 0,-1 0 0,2 1 0,0-1-1,0 0-1,-1 0 0,1 0 0,0-1 0,-1 1 0,1 0 1,0-1-1,0 1 0,0-1 0,0 0 0,-1 0 1,4 0-1,3 0-52,-1 0 1,1-1-1,0 0 1,0-1-1,10-3 1,-10 2-41,1-1 0,-1 0 0,0 0 0,0-1 1,-1 0-1,1 0 0,-1-1 0,11-11 0,-4 2 34,0-2-1,19-27 0,-23 30 514,-8 15 51,-1 7-370,-1 2-15,1-1 0,0 1-1,0-1 1,1 0 0,0 0-1,0 1 1,6 10-1,-1-6 41,12 19 0,-16-30-232,-1 1 1,1-1-1,0 1 1,0-1-1,1 0 1,-1 0-1,0 0 1,1 0-1,7 3 0,-8-5-946,0 0 0,0 0 0,0-1-1,0 1 1,0-1 0,1 0-1,4 0 1,-1 0-1430,6 0-4596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1:46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16 166 5056,'-12'-23'1642,"11"22"-1454,1 0-1,-1 0 1,1 0-1,0 0 1,-1 0-1,1 0 1,0 0-1,-1 0 1,1 0-1,0 0 1,0 0-1,0 0 1,0 0-1,0-1 1,0 1-1,0 0 1,1 0-1,-1-1 1,2-10 5839,-2 11-5865,0 0 0,1 0 0,-1 0 1,1 0-1,-1 0 0,1 1 0,-1-1 1,1 0-1,0 0 0,-1 0 0,1 1 1,0-1-1,0 0 0,0 1 0,0-1 1,-1 1-1,1-1 0,0 1 0,0-1 1,0 1-1,0-1 0,0 1 0,2 0 1,29-8 956,-31 8-1082,525-75 2962,-383 64-2888,244 14 0,-385-3-116,29 1-553,0 3 0,55 11-1,-85-14 289,1-1 0,0 1 0,-1-1 0,1 1 0,-1 0 0,1-1 0,-1 1 0,1 0 0,-1 0 0,1 0 0,-1 0 0,0 1 0,1-1 0,-1 0 0,0 0 0,0 1 0,0-1 0,1 3 0,-1-2-59,0 1 0,-1-1-1,0 0 1,1 0 0,-1 1 0,0-1-1,0 0 1,0 0 0,0 0 0,-1 1-1,1-1 1,0 0 0,-1 0 0,-1 3-1,-10 26-4544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1:4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289 117 4480,'5'-13'15535,"-33"44"-14185,17-20-1155,-1 1 0,2 1-1,0 0 1,1 0 0,-16 29 0,-28 77 257,-46 144-25,85-235-326,11-23-36,0-1 1,1 1 0,0 0 0,0 0 0,-2 8 0,2-5 611,2-8-674,0 0 1,0 0-1,0 0 1,0 0-1,-1 0 1,1 0-1,0 0 1,0 0-1,0 0 1,0 0-1,0 0 1,-1 0-1,1 0 1,0 0-1,0 0 1,0 0-1,0 0 1,0 0-1,-1-1 0,1 1 1,0 0-1,0 0 1,0 0-1,0 0 1,0 0-1,0 0 1,0 0-1,-1 0 1,1-1-1,0 1 1,0 0-1,0 0 1,0 0-1,0 0 1,0 0-1,0 0 1,0-1-1,0 1 1,0 0-1,0 0 1,0 0-1,0 0 0,0 0 1,0-1-1,0 1 1,0 0-1,0 0 1,0 0-1,0 0 1,0-1-1,0 1 1,0 0-1,0 0 1,0 0-1,0 0 1,0 0-1,1 0 1,-1-1-1,0 1-11,41-168-1221,-27 101 1307,33-95 1,-36 136 9,1 0-1,1 1 0,1 0 0,1 1 1,1 1-1,1 1 0,2 0 0,0 1 1,1 1-1,32-25 0,-51 43-52,1 1-1,-1 0 0,1 0 0,-1 0 1,1 0-1,0 0 0,-1 1 1,1-1-1,0 0 0,0 1 0,0-1 1,-1 1-1,1 0 0,0 0 1,0-1-1,3 1 0,-4 1-3,1 0 0,0-1 0,-1 1 0,1 0-1,-1-1 1,1 1 0,-1 0 0,0 0 0,1 0 0,-1 0 0,0 1-1,0-1 1,1 0 0,-1 0 0,0 1 0,0-1 0,-1 1 0,1-1-1,1 3 1,16 36 178,-1 1 0,16 64 0,-2-6-36,-24-75-83,-7-20-79,1 0 0,0 0-1,1 0 1,-1 0 0,1 0 0,-1 0-1,1 0 1,0 0 0,0 0-1,4 3 1,-6-6-11,1-1 0,-1 0 0,1 1 0,-1-1 0,0 0-1,1 1 1,-1-1 0,1 0 0,-1 0 0,1 0 0,-1 0 0,1 1 0,-1-1 0,1 0-1,-1 0 1,1 0 0,-1 0 0,1 0 0,0 0 0,-1 0 0,1 0 0,-1 0 0,1-1-1,0 1 1,12-10-13,9-21-76,-20 26 56,81-150-1695,-42 76 1557,0-5 358,-41 83-164,1 1 0,-1-1 0,0 0 0,1 0 0,-1 0 0,1 0 0,-1 1 0,1-1 0,0 0 0,-1 0 0,1 1 0,0-1 0,-1 0 0,3 0 0,-4 18 421,-11 70 481,-2 128 0,4 44-1031,10-248-85,0 26-1602,0-13-2271,0-23 3564,0 0-1,0 0 1,0 1-1,0-1 1,1 0-1,-1 0 1,0 1-1,1-1 1,-1 0-1,1 0 1,-1 0-1,2 2 1,3 5-2220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1:48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37 6816,'0'-1'336,"-4"-17"1323,4 17-1544,-1 1 1,1 0-1,0-1 0,0 1 1,0-1-1,0 1 0,0-1 0,0 1 1,0-1-1,0 1 0,0-1 1,0 1-1,0-1 0,0 1 1,0-1-1,0 1 0,0-1 1,0 1-1,0 0 0,1-1 1,-1 1-1,0-1 0,0 1 0,10-6 8344,-8 7-8355,-1-1 0,1 2-1,-1-1 1,1 0 0,-1 0 0,1 0 0,-1 1 0,0-1 0,0 0 0,0 1 0,0-1 0,0 1 0,0 0 0,0-1-1,0 3 1,11 30 520,-10-27-446,21 77 461,-6-19-89,47 117-1,-57-167-460,-5-8-50,1-1 1,1 1-1,-1 0 1,1-1-1,8 10 1,-8-11 70,-4-4-59,1-1-1,-1 1 1,0-1 0,0 1 0,1-1-1,-1 0 1,0 1 0,1-1-1,-1 0 1,1 1 0,-1-1-1,0 0 1,1 1 0,-1-1 0,1 0-1,-1 0 1,1 1 0,-1-1-1,1 0 1,-1 0 0,1 0-1,10-13 149,4-8-368,-2-1 0,0-1 1,-1 0-1,16-48 1,-1-15 249,12-46-194,-38 131 19,7-40-517,-7 24-5372,-2 32 4130,-1 1-1,-1-1 1,-1 0-1,-4 15 1,2-12-496,4-11 1395,0 1-1,-8 13 1,-11 11-1489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1:4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 5888,'-1'-3'4619,"8"22"1319,-3-7-4848,-2-2-503,0 0 0,-1 0-1,0 1 1,0-1-1,-1 0 1,-1 1-1,-2 19 1,-23 74-257,13-59-414,10-29-131,2-10-705,-1 0 0,1-1 0,-1 1-1,-3 6 1,2-6-3390,7-14 626,8-12-1660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8:1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18 1728,'-8'-6'9838,"-9"3"-8956,9 3-56,-30-2 579,-40 5 0,76-3-1383,-28 2 382,-1 1 1,1 2-1,-31 8 0,48-9-277,-1 0-1,1 1 0,0 1 0,0 0 0,0 1 0,1 0 0,0 1 0,-16 13 0,23-15-96,-1 0 1,1 0-1,0 0 0,1 1 0,-1 0 1,1 0-1,1 0 0,-1 0 1,1 1-1,1-1 0,-4 14 0,2-1 77,1-1-1,1 1 1,0 29-1,2-43-52,1 0 0,0 0 0,-1 0 0,2 0 0,-1 0 0,1 0-1,0-1 1,0 1 0,0 0 0,1-1 0,0 0 0,0 0 0,0 0 0,1 0-1,0 0 1,0 0 0,0-1 0,0 0 0,1 0 0,0 0 0,0-1-1,0 1 1,0-1 0,0 0 0,0-1 0,1 1 0,0-1 0,-1 0 0,11 2-1,2-1 56,0 0 0,0-1 0,1-1 0,-1-1-1,19-2 1,-2-2 77,56-13-1,-70 11-114,-1 0 1,-1-1-1,1-1 0,-1-1 0,-1 0 0,0-2 0,0 0 0,18-16 0,-26 19-7,0 0 0,-1 0-1,-1-2 1,0 1-1,0-1 1,0 0 0,-2 0-1,1-1 1,-1 0 0,-1 0-1,0-1 1,0 1 0,-1-1-1,4-24 1,-7 30-56,0-1 0,0 1-1,-1 0 1,0-1 0,-1 1 0,1 0 0,-1 0 0,0-1-1,-1 1 1,0 0 0,-3-9 0,3 11-52,0 0 1,-1 0 0,1 1-1,-1-1 1,0 1-1,0 0 1,0-1-1,0 1 1,-1 1-1,1-1 1,-1 0 0,0 1-1,0 0 1,1 0-1,-2 0 1,1 0-1,-6-1 1,-7-2-229,0 1 0,0 1 0,0 0 0,0 2 0,-29 0 0,28 2-1142,0 1 1,-35 8 0,47-9 546,0 1 0,1 0 0,-1 1-1,-7 4 1,3 2-887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1:4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59 5888,'0'-47'2661,"0"47"-2570,0-1 1,0 1-1,0-1 1,0 1-1,0-1 0,0 1 1,0 0-1,0-1 1,0 1-1,0-1 1,0 1-1,1 0 0,-1-1 1,0 1-1,0-1 1,0 1-1,0 0 0,1-1 1,-1 1-1,0 0 1,0-1-1,1 1 0,-1 0 1,0 0-1,1-1 1,-1 1-1,0 0 0,1 0 1,-1-1-1,0 1 1,1 0-1,-1 0 0,1 0 1,-1 0-1,1-1 1,0 1 41,0 1 1,0-1-1,0 0 1,0 0 0,0 1-1,-1-1 1,1 0-1,0 1 1,0-1 0,0 1-1,-1-1 1,1 1 0,0-1-1,0 1 1,-1-1-1,1 1 1,0 0 0,0 1-1,3 4 170,0 0-1,0 1 1,-1 0-1,0 0 1,0 0-1,3 11 0,46 186 2802,-28-100-2074,20 98-129,3 9-373,-18-98-188,16 64 51,-25-73-85,-5 1 1,-4 0 0,-5 1-1,-4 0 1,-17 154 0,0-157-3,-4-2 1,-4 0 0,-5-1 0,-4-2 0,-57 120 0,71-181-457,-2-1-1,-2-1 1,-1-1 0,-36 40 0,39-51-414,-2-1 1,0-1-1,-2-2 1,0 0-1,-1-1 1,-38 20-1,9-13-2494,50-23 2692,-1-1 0,1 1 0,0-1-1,0 0 1,-1-1 0,1 1 0,-1-1 0,1 1 0,0-1 0,-6-1 0,6 0-406,1 0 0,0-1 0,0 1 0,0-1 1,0 0-1,0 0 0,0 0 0,1 0 0,-6-5 0,8 7 764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1:53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3328,'2'-1'20497,"11"-3"-16919,17-4-6043,-18 5 3841,77-12-969,159-4 1,-202 17-349,56 6 102,-25 0-1271,-76-4 689,-1 1-1,1 0 1,0-1 0,0 1-1,0 0 1,-1 0-1,1 0 1,0 0 0,-1 0-1,1 0 1,-1 0-1,1 2 1,2 1-1685,5 7-1291,1 0-2901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1:54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86 133 5888,'-43'-5'2926,"23"5"2110,8-6-1509,12 6-3417,0 0 1,-1 0-1,1 0 1,0-1-1,-1 1 1,1 0 0,0 0-1,-1-1 1,1 1-1,0 0 1,-1-1-1,1 1 1,0 0 0,0-1-1,0 1 1,-1 0-1,1-1 1,0 1-1,0-1 1,0 1 0,0 0-1,0-1 1,-1 1-1,1-1 1,0 1-1,0-1 1,4-5 137,0 0 0,0 1 0,0-1 0,1 1 0,0 0 0,0 0 0,0 1 0,0-1 0,1 1 0,0 0 0,0 1 0,0 0 0,0 0 0,0 0 0,13-4 0,20-3-84,0 0 0,1 3 0,67-4 0,-98 10-161,0 1-1,0 1 1,0-1 0,0 1 0,0 1-1,0-1 1,0 2 0,0-1 0,-1 1-1,15 7 1,-18-7-10,1 1 0,-1 0 0,0-1 1,0 1-1,-1 1 0,1-1 0,-1 1 0,0 0 0,0 0 0,0 0 0,-1 0 0,0 1 1,0-1-1,0 1 0,3 10 0,-5-10 30,0-1-1,0 0 1,0 1-1,0 0 1,-1-1 0,0 1-1,-1 9 1,-9 39-39,7-43 0,-4 15 85,-1 0-1,-1 0 1,-2-1-1,0 0 1,-2-1-1,-23 34 1,16-29 82,-3-2 1,0 0-1,-1-2 1,-45 36 0,-128 80 392,151-108-288,46-33-248,0 0 1,0 0 0,0 0 0,0 0 0,0 0 0,0 0 0,0 0 0,0 0 0,0 0 0,0 0 0,0 0 0,0 0 0,0 0 0,0 0 0,0 0 0,0 0 0,0 0 0,1 0 0,-1 0-1,0 0 1,0 0 0,0 0 0,0 1 0,0-1 0,0 0 0,0 0 0,0 0 0,0 0 0,0 0 0,0 0 0,0 0 0,0 0 0,0 0 0,0 0 0,0 0 0,0 0 0,0 0-1,0 0 1,0 0 0,-1 0 0,1 1 0,0-1 0,0 0 0,0 0 0,0 0 0,0 0 0,0 0 0,0 0 0,0 0 0,0 0 0,0 0 0,0 0 0,0 0 0,0 0 0,0 0 0,0 0-1,0 0 1,0 0 0,0 0 0,0 0 0,-1 0 0,11 0 191,14-2-35,-24 2-141,181-15 655,-86 10-600,53-7-447,-129 12-343,-15 0-83,-1 0 1,0 0-1,1 0 0,-1 0 1,1-1-1,5-1 0,-48 36-18773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1:5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97 6304,'-5'-2'598,"0"-1"1,-1 1 0,1 0-1,-1 1 1,-9-3-1,-6 3 8845,32-3-7102,15-3-1176,32-4-1,-21 5-629,131-19 447,198-3-1,-44 27-1274,-267 7-4203,-55-6 4351,0 0 0,1 1 1,-1-1-1,1 0 0,-1 0 0,0 0 1,1 0-1,-1 0 0,0 0 1,1 1-1,-1-1 0,1 0 1,-1 0-1,0 1 0,1-1 0,-1 0 1,0 0-1,0 1 0,1-1 1,-1 0-1,0 1 0,0-1 1,1 1-1,-1-1 0,0 0 0,0 1 1,0-1-1,0 0 0,0 1 1,-2 14-2819,-14 15-2176,-7 0 1902,-12 3-272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1:5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337 150 7552,'2'9'8335,"-3"-9"-8037,-7 16 2449,-18 19-2710,22-30 844,-38 52 355,-54 98 0,-17 71-471,101-198-413,-12 36 0,17-51-329,1 1 376,6-13-133,4-9-660,7-7 242,-6 8 122,1-1 0,-2 0 0,7-12 0,21-56 55,70-144 270,31 11-242,-130 205-62,81-131 359,-77 122 44,0 1-1,1 1 0,10-13 1,-18 24-381,0 0 0,0-1 0,1 1 1,-1 0-1,0 0 0,0 0 1,0 0-1,0 0 0,0 0 1,0 0-1,0 0 0,0-1 1,1 1-1,-1 0 0,0 0 1,0 0-1,0 0 0,0 0 1,0 0-1,1 0 0,-1 0 1,0 0-1,0 0 0,0 0 0,0 0 1,0 0-1,1 0 0,-1 0 1,0 0-1,0 0 0,0 0 1,0 0-1,0 0 0,0 0 1,1 0-1,-1 0 0,0 0 1,0 0-1,0 1 0,0-1 1,0 0-1,0 0 0,1 0 1,-1 0-1,4 9 201,-1 12-51,-2 122 337,-1-75-435,3-31 3,-3-34-60,1 0 0,-1 0 1,1-1-1,0 1 1,0 0-1,0-1 0,0 1 1,1-1-1,-1 1 0,4 3 1,-4-5 81,7-2 156,-2-3-348,-1 1 0,0-1 0,0 0 0,0-1 0,0 1 0,-1-1 0,0 0 0,0 0 0,4-8 0,10-10-147,30-28-66,78-65 0,-117 109 313,4-5 180,2 31 361,-13-16-480,1 0 0,-1 1 0,0 0 0,0-1 1,0 1-1,0 0 0,0 0 0,-1 0 0,1 5 0,6 42 314,-5-32-228,11 116 212,13 75-111,-20-177-259,-1-5 73,12 36-1,-18-62-222,1 0-1,0 0 0,0-1 1,0 1-1,0 0 0,0-1 0,1 1 1,-1-1-1,3 3 0,-3-3-1228,21-1-15976,-18-1 15709,0 1 0,5-2-1,-3-3-617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1:5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54 8224,'-2'-6'131,"-1"-11"9456,8 24-7610,1 10-1396,0 0 0,-1 0 0,0 0 0,-2 1 0,3 31 0,-1-8-435,17 54 276,-13-60-97,-8-19-149,-1-14 229,8-7-154,-2-7-272,-2 3 5,113-172 117,-62 111-149,5-5-3525,-56 66 552,-55 101-10678,36-59 10894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1:5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9 9056,'-10'-8'3360,"15"8"-2624,-5 5-192,5 3 2303,-5-1-1663,0 10 1632,-5 6-1600,5 10 64,-10 2-768,6 10-416,-6 3-64,7-5-448,-2-3 192,0-3-3264,0-9 1920,5-13-7295,-13-19 4927,-9-7 576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1:59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0 671 5408,'3'-6'12846,"4"0"-7557,12-6-6140,-6 4 1737,20-18-315,-4 3-392,48-28-1,-59 39-149,11-6 46,-27 17-70,0 0 0,0 1 0,0-1 1,0 0-1,0 1 0,0-1 0,0 1 0,0-1 0,0 1 0,0 0 0,0 0 0,4 0 1,-5 1-2,0 0 1,1-1 0,-1 1 0,0 0 0,1-1-1,-1 1 1,0 0 0,0 0 0,1 0 0,-1 0 0,0 0-1,0 1 1,0-1 0,-1 0 0,1 0 0,0 1 0,0-1-1,-1 0 1,1 1 0,-1-1 0,1 2 0,2 4 29,-1 0 0,2 15 0,-1 10 13,-2 59 1,0-13 209,12 361 36,18-153 269,-13-146-415,4 44-163,-20-173 93,-2 1 0,0 19 0,-1 5-25,1-35 748,2-2-438,0-2-310,1 1 0,0-1 0,-1 0 0,1-1 0,-1 1 0,0 0 0,0-1 0,0 1 0,2-5 0,11-39-10,-11 33-17,108-308-30,-34 78 41,-57 167-41,4 0 0,38-81 0,80-106-201,-142 261 204,38-73 102,52-148 0,-63 150 20,40-79-915,-62 140-346,1 1 0,1-1 0,0 1-1,0 0 1,2 1 0,11-12-1,2 1-2743,-12 6-1579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01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29 3808,'3'3'6139,"-3"-2"-5885,0 0 0,1 0 0,-1 0 0,0 0 0,0 0 0,0 0 1,0 0-1,0 0 0,0 0 0,0 0 0,0 0 0,0 0 0,-1 1 0,-3 11 730,-35 119 2431,-23 80-1189,44-166-1832,-2 0 0,-37 63 0,54-105-381,-2 3 88,0 1 0,1 0 0,0 0 0,0 1 0,-4 15 0,8-24-95,0 0 0,0 0 0,0 0 0,0 0 0,0 0 0,0 0-1,0 0 1,0 0 0,0 0 0,0 0 0,1 0 0,-1 0 0,0 0 0,0 0 0,0 0 0,0 0 0,0 0 0,0 0 0,0 0-1,0 0 1,0 0 0,0 0 0,0 0 0,0 0 0,0 0 0,0 0 0,1 0 0,-1 0 0,0 0 0,0 0 0,0 0 0,0 0-1,0 0 1,0 0 0,0 0 0,0 0 0,0 0 0,0 1 0,0-1 0,0 0 0,0 0 0,0 0 0,0 0 0,0 0 0,0 0-1,0 0 1,0 0 0,0 0 0,0 0 0,0 0 0,0 0 0,0 0 0,0 1 0,0-1 0,0 0 0,0 0 0,0 0 0,0 0 0,0 0-1,0 0 1,0 0 0,0 0 0,0 0 0,0 0 0,0 0 0,0 0 0,-1 0 0,1 0 0,7-6 100,9-18-193,-12 18 128,11-19-41,-2-1 0,0-1 0,-2-1 0,11-35 0,-10 26 0,16-50 35,-10 30 220,2 0 0,29-56 0,-33 79-31,-10 21 139,13-21 0,-10 14 458,-4 32-437,-3-3-206,0-1 1,-1 1-1,0 12 1,2 7-82,3 94 193,-3-28-223,11 70-56,-13-154 40,1 0 1,-1 0-1,2 0 1,-1 0-1,6 12 1,-8-21-45,0 0 0,1-1 0,-1 1-1,0 0 1,1 0 0,-1 0 0,0-1 0,1 1 0,-1 0 0,1 0 0,0-1 0,-1 1 0,1-1-1,-1 1 1,1 0 0,0-1 0,0 1 0,-1-1 0,1 0 0,0 1 0,0-1 0,0 1 0,-1-1 0,1 0-1,0 0 1,0 0 0,0 1 0,0-1 0,-1 0 0,1 0 0,0 0 0,0 0 0,0 0 0,0-1-1,0 1 1,0 0 0,-1 0 0,1 0 0,0-1 0,1 0 0,3-1 22,0-1 1,0-1 0,0 1-1,0-1 1,4-4 0,-7 6-59,15-17-136,0 0 0,0-2 0,-2 0-1,19-35 1,-15 25 186,157-243-507,-158 246 530,-9 15 3,0-1 1,8-19 0,-10 20 179,-4 11 90,-4 9-168,-12 63 149,2 1 0,-1 87 0,-1 1-99,8 7-55,5-120-106,1-33 3,1-1 0,3 19 0,-2-19 214,4 3-79,-6-13-32,1-1-1933,-2-1 1713,0 0 0,0 0 0,0 0 0,0 0 0,0 0 0,0 0 0,1 0 0,-1 0 0,0 0 0,0 0 0,0 0 0,0-1 0,0 1 0,1 0-532,-5-5-2041,1 0 0,-1 0 0,0 1 0,-8-7 0,-1 0-5694,9 7 5836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0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98 2496,'-3'-3'321,"3"3"-258,-1-1 0,1 1 0,-1-1 0,1 1 0,0-1 0,-1 1 0,1-1 0,0 0 0,-1 1 0,1-1 0,0 1 0,0-1 0,-1 0 0,1 1 0,0-1 0,0-1 0,0 1 265,1-1-1,0 1 1,-1 0 0,1-1-1,0 1 1,0 0 0,0 0 0,0 0-1,0 0 1,0-1 0,0 1 0,0 1-1,0-1 1,2-1 0,8-9 1817,-10 11-1967,0-1-1,-1 0 1,1 0 0,-1 0-1,1 1 1,-1-1 0,1 0-1,-1 0 1,0 0 0,1 0-1,-1 0 1,0 0 0,0 1-1,0-1 1,0 0-1,0 0 1,0 0 0,0 0-1,0 0 1,0 0 0,0 0-1,0 0 1,0 0 0,-1 0-1,1 0 1,0 0 0,-1 1-1,1-1 1,-1 0 0,1 0-1,-1 0 1,1 1 0,-1-1-1,0 0 1,1 1 0,-1-1-1,0 0 1,1 1-1,-1-1 1,0 1 0,0-1-1,0 1 1,0-1 0,-1 1-1,-4-4 61,0 1-1,-1 1 0,0-1 0,1 1 0,-1 1 1,0-1-1,0 1 0,0 0 0,0 1 1,0-1-1,-1 1 0,1 1 0,0 0 0,0 0 1,0 0-1,0 0 0,1 1 0,-1 1 0,0-1 1,1 1-1,-1 0 0,-8 6 0,5-3-72,1 1 0,-1 0 0,2 1-1,-16 16 1,20-20-105,1 1 1,0 0-1,0 0 0,0 0 0,1 0 1,-1 0-1,1 1 0,1-1 0,-1 1 0,1-1 1,-2 12-1,3-4 80,0 0 0,4 25 0,-3-23-85,0-11-44,0-1 0,0 1 0,0 0 0,0 0 1,1 0-1,0 0 0,-1-1 0,4 5 1,-4-7-12,-1 0 0,1 0 0,-1 0 1,1 0-1,-1-1 0,1 1 0,0 0 1,-1-1-1,1 1 0,0 0 1,0-1-1,-1 1 0,1-1 0,0 1 1,0-1-1,0 1 0,0-1 0,0 0 1,0 1-1,0-1 0,-1 0 1,1 0-1,0 0 0,0 0 0,0 0 1,0 0-1,0 0 0,0 0 1,0 0-1,0 0 0,0 0 0,0-1 1,0 1-1,0 0 0,0-1 0,0 1 1,-1-1-1,1 1 0,1-2 1,4-3-9,-1 0 0,0 0 1,-1-1-1,8-12 1,1-1-41,8-9-199,-14 16 323,1 1 1,1 0-1,14-14 1,-10 10 70,-11 12-31,1 0 1,0 0-1,-1 0 0,1 1 0,5-5 0,-7 7-75,0-1 0,1 1 0,-1-1 0,0 1 0,0-1 0,0 1 0,0 0 0,0-1 0,1 1 0,-1 0 0,0 0 0,0 0 0,1 0 0,-1 0 0,0 0 0,0 1 0,0-1 0,1 0 0,-1 1 0,0-1 0,0 0 0,2 2-1,7 4 91,0 0-1,-1 1 1,1 1-1,10 11 1,18 13-1146,-10-15-2564,-24-16 2645,-1 0 1,0 0-1,0-1 0,1 1 0,-1-1 0,0 0 0,1 0 0,-1 0 1,0 0-1,0-1 0,1 1 0,-1-1 0,5-2 0,5 0-610,18-1-3837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8:1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620 4 5888,'-19'-3'2688,"11"11"-2336,-2-1 1120,7 6-864,-24 7 1312,-1 3-1088,-30 17 640,5 5-832,-29 30 415,11 1-607,-2 12-320,15-5-96,8-6-256,15-9 128,8-8-2719,9-9 1567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0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6304,'-5'2'11940,"7"5"-9369,0 0-3589,-1 12 1788,-1 0 0,-1 0 1,-1 0-1,-1 0 1,-8 31-1,1-6-304,2-1-207,-50 223 820,22-134-1308,31-114 285,3-12-321,1 1 0,-1-1 0,-1 0 0,-2 7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0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14 100 7040,'-5'-5'937,"4"4"-772,1 1-1,-1-1 0,0 0 0,1 0 1,-1 1-1,0-1 0,1 0 0,-1 0 1,1 0-1,-1 0 0,1 0 1,0 1-1,-1-1 0,1 0 0,0 0 1,0 0-1,-1 0 0,1-2 2224,19-2 2833,37 0-1274,-11-2-2880,0 2 1,59 0-1,-49 3-584,366-30 1410,-371 26-1976,22-3-959,-70 8-926,-7 3-2246,4-2 3726,1 0 1,-1 1-1,0-1 0,0 1 1,0 0-1,0-1 0,0 2 1,-14 17-3955,10-12 3037,-9 15-4552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05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19 6144,'4'-8'10469,"-4"8"-10256,0-1 0,0 1 0,0-1 0,0 1 0,0 0 1,0-1-1,-1 1 0,1-1 0,0 1 0,0 0 0,0-1 0,0 1 1,0 0-1,-1-1 0,1 1 0,0 0 0,0-1 0,-1 1 0,1 0 0,0 0 1,-1-1-1,1 1 0,0 0 0,0 0 0,-1 0 0,0-1 0,-1 1-17,-1-1-1,1 1 1,-1-1-1,1 1 1,-1 0 0,1 0-1,-1 1 1,1-1-1,-1 0 1,1 1-1,-5 1 1,-30 12 708,33-13-795,-3 2-21,1-1-1,-1 1 0,1 1 1,0-1-1,0 1 0,0 0 1,1 0-1,-1 1 0,1 0 1,0-1-1,1 2 1,-1-1-1,1 1 0,0-1 1,0 1-1,1 0 0,-1 1 1,2-1-1,-1 0 0,-2 8 1,2-4-11,1 0 1,0 1-1,0-1 0,0 20 1,2-24-36,0-1 0,1 1 0,0-1-1,0 0 1,0 1 0,0-1 0,1 0 0,0 0 0,0 0 0,1 0 0,3 5 0,-5-9-53,-1 0-1,1 1 0,0-1 0,0 0 0,0 0 0,0 0 0,0 0 0,0 0 1,0 0-1,0 0 0,0 0 0,1-1 0,-1 1 0,0 0 0,0-1 0,1 1 1,-1-1-1,1 1 0,-1-1 0,0 0 0,1 0 0,-1 1 0,1-1 0,-1 0 1,1 0-1,-1 0 0,0-1 0,1 1 0,-1 0 0,1-1 0,-1 1 0,0 0 1,1-1-1,-1 1 0,0-1 0,1 0 0,-1 0 0,0 1 0,0-1 0,2-1 1,3-3-114,-1 0 0,1 0 0,-1 0 1,0-1-1,0 0 0,5-7 1,41-71-712,-29 46 706,-9 15 520,18-42-1,-29 59 893,-2 15-890,16 79-45,2-13-1259,-17-70 246,0-1 1,1 1-1,-1-1 0,1 0 1,2 5-1,-3-6-16,1 0 0,0-1 0,-1 0 0,1 1 0,0-1 0,0 0 0,1 0 0,-1 0 0,0 0 0,1 0 0,-1 0 0,1-1 0,0 1 1,3 1-1,24 5-6774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0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92 3488,'0'0'92,"-1"0"0,1-1 0,-1 1-1,1 0 1,0 0 0,-1-1 0,1 1 0,-1 0 0,1-1 0,0 1 0,0 0 0,-1-1-1,1 1 1,0-1 0,0 1 0,-1 0 0,1-1 0,0 1 0,0-1 0,0 1-1,0-1 1,-1 1 0,1-1 0,0 1 0,0 0 0,0-1 0,0 1 0,0-1 0,0 1-1,0-1 1,1 1 0,-1-1 0,0 0 0,1-8 7413,-2 9-7157,-1 1-1,1-1 1,0 1 0,-1-1-1,1 1 1,0 0 0,0-1-1,0 1 1,-1 0 0,1 0-1,0 0 1,0 0 0,0 0-1,-1 2 1,-15 21 487,13-19-464,-6 10 30,1 1 1,0 0-1,2 0 0,-8 20 0,-17 72 601,27-91-847,-59 173 1306,49-148-1269,3-8-30,-2-2-1,-19 34 1,11-15 393,22-49-491,4-7-544,10-29 197,-4 9 171,4-12-24,-2-1 0,-1-1 0,5-39 0,-9 43 152,6-29 70,19-82 66,-24 120-30,0 1 0,2-1 0,19-35 0,25-30 1302,-54 90-1401,1 1 0,-1-1 1,0 1-1,1-1 1,-1 1-1,0-1 0,1 1 1,-1-1-1,1 1 1,-1-1-1,1 1 0,-1 0 1,1-1-1,-1 1 1,1-1-1,-1 1 0,1 0 1,-1 0-1,1-1 1,0 1-1,-1 0 0,1 0 1,-1 0-1,2 0 1,-1 0-14,-1 0 0,1 1 1,0-1-1,-1 0 1,1 1-1,-1-1 0,1 1 1,-1-1-1,1 1 1,-1-1-1,1 1 1,-1-1-1,1 1 0,-1-1 1,0 1-1,1 0 1,-1-1-1,0 2 1,3 4-3,-1 0 1,-1 1 0,3 8 0,-4-14 4,15 141 159,-9-74-130,-1-5-30,8 59 134,-10-104-83,1 1-1,0-1 0,2 0 0,10 24 0,-15-41-63,0 0-1,-1 0 0,1 1 1,0-1-1,0 0 0,0 0 1,-1 0-1,1 0 1,0-1-1,0 1 0,1 0 1,-1 0-1,0-1 1,0 1-1,0 0 0,0-1 1,1 1-1,-1-1 0,0 0 1,0 1-1,1-1 1,-1 0-1,0 0 0,1 0 1,-1 0-1,0 0 1,1 0-1,-1 0 0,0 0 1,1 0-1,-1-1 0,0 1 1,0-1-1,1 1 1,-1-1-1,2 0 0,3-2-54,-1 0 0,1 0 0,-1-1-1,0 1 1,0-1 0,9-8 0,2-8-162,0 0 0,-1-1 0,-1-1 0,15-33 0,-13 26 103,137-269-324,-129 252 590,-3 10 744,-20 35-665,-1 3-81,5 22 20,-1 0 1,-1-1-1,-1 1 0,-1 27 0,-1-18-76,13 244 653,-12-261-704,2 20 25,-3 73 0,-3-68-851,2-15-4591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0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7232,'4'-1'6518,"-4"1"-6382,9 7 2782,9 11-5,-15-13-2531,0 0 0,0 1 0,-1 0 0,0 0 0,0 0 0,0 0 0,-1 0 0,2 9 1,-2 5 169,-1 25 0,0-19-189,-8 212 1328,7-224-1399,1-12-305,0-1 0,-1 0 0,1 0 0,0 0 0,0 1-1,0-1 1,1 0 0,-1 0 0,0 0 0,0 0 0,1 2-1,4-4-269,4-9-48,5-5 241,11-14-164,51-44 1,-72 70 312,1-1 0,-1 2 1,0-1-1,1 0 0,-1 1 1,1 0-1,0 0 1,0 0-1,0 1 0,0 0 1,0 0-1,0 0 0,0 0 1,9 1-1,-10 0-5,0 1 0,0-1 1,0 1-1,0 0 0,0 0 0,0 0 0,-1 1 0,1-1 0,0 1 1,-1 0-1,1 0 0,-1 1 0,0-1 0,1 0 0,-1 1 0,0 0 0,-1 0 1,1 0-1,2 3 0,-1-1 22,-1 0 0,0 1 0,0-1-1,-1 0 1,0 1 0,0 0 0,0-1 0,0 1 0,-1 0 0,0 0 0,0 0 0,-1 0 0,1 0 0,-1 0-1,-1 0 1,1 0 0,-1 0 0,0-1 0,-2 9 0,0-7-8,1-1 1,-1 1-1,0-1 1,0 1-1,-1-1 1,0 0-1,0-1 1,0 1-1,-1-1 1,1 1-1,-1-1 1,-1-1-1,1 1 1,-1-1-1,0 0 1,-6 4-1,0-2-49,0-1 0,0 0 0,0 0 0,-1-1 0,1-1 0,-1 0 0,-14 1 0,19-3-114,0-1 1,-1 0 0,1 0 0,0-1 0,-1 0 0,1 0 0,0-1 0,0 0 0,0-1 0,1 1 0,-1-2 0,-10-4-1,8 1-482,0 0 0,0 0 0,1-1 0,0 0 0,0-1 0,1 1 0,0-2 0,-9-14 0,12 18-185,2 0 0,-1 0 0,1-1-1,0 0 1,0 1 0,1-1 0,0 0 0,0 0 0,1-1 0,-1 1 0,2 0 0,-1 0 0,1-1 0,0 1 0,1-10 0,11-18-5456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07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0 5984,'-3'2'9902,"2"5"-8701,0-3-669,-1 0-1,0 0 0,0 0 0,0 0 0,0 0 0,-6 6 0,-5 9 797,-3 9-330,1 1 0,-15 43 1,-15 67 512,-10 25-471,-29 32-432,74-174-1074,-12 24-2209,16-73-19815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08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76 8736,'0'-1'202,"0"-1"11,0 1-1,-1 0 0,1 0 1,0-1-1,0 1 0,-1 0 1,1 0-1,0 0 0,-1-1 0,0 1 1,1 0-1,-1 0 0,1 0 1,-1 0-1,0 0 0,0 0 1,0 0-1,0 0 0,1 0 1,-3 0-1,3 0-87,0 1 0,0 0-1,0-1 1,0 1 0,1 0 0,-1-1 0,0 1-1,0 0 1,0-1 0,0 1 0,0 0 0,0 0 0,1-1-1,-1 1 1,0 0 0,0-1 0,0 1 0,1 0 0,-1 0-1,0 0 1,0-1 0,1 1 0,-1 0 0,0 0-1,0 0 1,1-1 0,-1 1 0,0 0 0,1 0 0,-1 0-1,13-7 2871,5 1-1787,1 1 0,0 1 0,0 1 1,31-1-1,-15 1-481,444-7 1764,-293 12-7222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0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12 8480,'0'-11'13583,"0"20"-11764,-2-2-1288,0 1 1,-6 13 0,-2 8-42,-71 245 971,79-260-1331,2-14-135,0 0 1,0 1 0,0-1 0,0 0 0,0 0 0,0 1 0,0-1 0,1 0 0,-1 0 0,0 1 0,0-1 0,0 0 0,0 0 0,1 1 0,-1-1 0,0 0 0,0 0 0,0 0 0,1 1 0,-1-1-1,0 0 1,0 0 0,1 0 0,-1 0 0,1 1 0,1-1-33,0 0-1,-1 0 1,1 0-1,0-1 0,0 1 1,0 0-1,0-1 1,0 1-1,0-1 1,3-1-1,3-1-41,1-1 40,1 0 0,0 1-1,0 0 1,15-1 0,-22 4 71,0-1-1,0 1 1,0 0-1,0 1 1,0-1 0,0 1-1,1-1 1,-1 1 0,0 0-1,0 0 1,-1 0-1,1 1 1,0-1 0,0 1-1,-1-1 1,1 1 0,0 0-1,-1 0 1,3 2-1,-1 0 130,0 0 0,0 0 0,-1 1 0,1-1 0,-1 1 0,0 0 0,0-1 0,0 1 0,-1 1 0,0-1 0,0 0 0,0 0 0,-1 1 0,1-1 0,-1 1-1,0 5 1,-1-8-147,-1-1 0,1 0-1,-1 1 1,1-1-1,-1 0 1,0 1 0,0-1-1,0 0 1,0 0 0,-1 0-1,1 0 1,0 0-1,-1 0 1,1-1 0,-1 1-1,0 0 1,0-1-1,0 1 1,1-1 0,-1 1-1,-1-1 1,-1 1-1,-2 1-24,0 0-1,0 0 0,0-1 0,0 0 0,0 0 1,-1-1-1,-8 1 0,4-1-73,-1-1 0,1-1 1,0 0-1,-1 0 0,-18-6 0,-53-20-2083,71 22 1360,0 0 1,0-1 0,1 0-1,-14-10 1,20 12-147,-1 0-1,1 0 1,0-1 0,1 0 0,-1 0 0,1 0 0,0-1 0,0 1 0,-6-12 0,7 9-206,1 1 0,0-1 0,-2-13 0,-1-16-4328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10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43 4800,'-19'-10'10740,"19"10"-10613,11-2 2275,192-6 1374,250 1-1499,-386 7-2141,353-5 464,-51 0-215,-82 3 174,33 0-207,-19 0 203,91 3-457,-139 1-138,4 3 62,-43 1 275,5-1-216,404 35-139,-518-31 226,113-5 0,16 0 2,0-1-127,-103-19 72,-55 4-38,265-8 93,-245 25-122,-11 2-85,-67-3 37,-15-4 0,10 3-16,-11-2-53,-1 1 42,1 4 65,0 0-1,-1 1 0,1-1 1,-1 1-1,-1-1 1,1 13-1,-5 44 226,3-44-212,-23 231-611,17-216-1923,2-15-1567,5-19 3805,0 1 0,0-1 0,-1 1 0,1-1 0,0 1 0,0-1 0,0 1-1,0-1 1,0 1 0,0-1 0,0 1 0,0-1 0,0 1 0,0-1 0,0 1 0,0-1 0,1 1 0,-1-1 0,0 1 0,0-1 0,1 0 0,-1 1 0,0-1-1,0 1 1,1-1 0,-1 1 0,0-1 0,1 0 0,-1 1 0,1-1 0,-1 0 0,0 1 0,1-1 0,-1 0 0,1 0 0,-1 0 0,1 1 0,-1-1-1,1 0 1,0 0 0,13-8-6117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1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324 190 1568,'11'-8'15194,"-10"7"-14453,-23-8 2545,11 6-2691,8 2-492,1 0 0,-1 1 0,1-1 0,-1 1 0,0-1 0,0 1 0,1 0 0,-1 0 0,0 0 0,-3 1 0,-25 3 537,18-2-361,-1 0 0,-13 5 0,9-1 29,0 1 0,0 0 0,-29 18-1,40-20-253,0-1 0,0 1 0,1 0 0,-1 1-1,1 0 1,1 0 0,-1 0 0,1 0 0,0 1 0,1 0-1,-5 9 1,7-12-20,0 0 0,1 1-1,-1-1 1,1 1 0,1 0-1,-1-1 1,0 1 0,1 0-1,0 0 1,0-1 0,1 1-1,-1 0 1,3 7 0,-1-5 3,0-1 0,1 1 0,0 0 0,0-1 0,1 0-1,-1 0 1,1 0 0,8 9 0,-7-9-76,0-1 0,1 1 0,-1-1 0,1 0 0,0-1 0,1 0 0,-1 0 0,1 0 0,0 0 0,-1-1 0,1 0 0,1-1 0,-1 0 0,0 0 0,1 0 0,-1-1 0,15 1 0,3-5-215,1 0 0,38-11 0,49-21-170,-94 28 378,63-22-26,95-49 0,-171 75 79,23-13 240,-27 15-203,-1 0-1,1 0 1,0 0-1,-1-1 1,1 1 0,-1-1-1,0 1 1,1-1-1,-1 0 1,0 1 0,0-1-1,1-3 1,-2 5-36,1 0 0,-1-1 0,0 1 0,0 0 0,0-1 0,0 1 1,0-1-1,0 1 0,0 0 0,0-1 0,0 1 0,0-1 0,0 1 0,0 0 0,0-1 0,0 1 1,0 0-1,0-1 0,-1 1 0,1-1 0,0 1 0,0 0 0,0-1 0,0 1 0,-1 0 0,1 0 0,0-1 1,0 1-1,-1 0 0,1-1 0,0 1 0,-1 0 0,1 0 0,0 0 0,-1-1 0,1 1 0,0 0 1,-1 0-1,1 0 0,0 0 0,-1 0 0,1 0 0,-1-1 0,1 1 0,0 0 0,-1 0 0,1 0 0,-1 0 1,1 0-1,-1 1 0,-24 2 181,21-2-146,-6 1 8,-1 1 0,1-1 0,0 2 0,1 0-1,-1 0 1,1 0 0,-1 1 0,-13 11 0,20-14-44,-1 1-1,1 0 1,0-1 0,0 1-1,0 1 1,1-1 0,-1 0 0,1 1-1,-1-1 1,1 1 0,0 0-1,1 0 1,-1 0 0,1 0 0,0 0-1,-1 0 1,2 0 0,-1 0-1,0 0 1,1 1 0,0-1-1,0 0 1,1 9 0,1-7 32,0 0 0,0 0 1,0 0-1,0 0 0,1 0 0,0 0 1,1-1-1,-1 1 0,1-1 1,0 0-1,0 0 0,1 0 0,-1-1 1,1 0-1,8 6 0,-10-8-49,0 0 0,0 0 0,-1 0 0,1-1-1,0 0 1,1 1 0,-1-1 0,0 0 0,0-1 0,0 1 0,1 0 0,-1-1-1,0 0 1,0 0 0,1 0 0,-1 0 0,0 0 0,1-1 0,-1 0-1,0 1 1,0-1 0,0 0 0,1-1 0,-1 1 0,0 0 0,-1-1 0,1 0-1,0 1 1,0-1 0,-1 0 0,5-5 0,2-4-79,-1 0-1,-1 0 1,0 0 0,0-1 0,-1 0-1,-1-1 1,6-15 0,-8 18 78,0 3-12,-1-1 0,0 0 0,0 0 0,-1 0 0,0 0 0,-1 0 0,1 0 0,-2-10 0,0 13 11,1 0 0,-1 0-1,0 1 1,0-1 0,-1 0 0,1 0 0,-1 1-1,0-1 1,0 1 0,0 0 0,-1-1 0,0 1 0,0 0-1,-5-5 1,5 7 55,0 0 1,-1 0-1,1 0 0,-1 0 1,-5-1-1,8 2-41,1 1-1,0 0 0,-1 0 0,1 0 0,0 0 1,-1 0-1,1 0 0,0 0 0,-1 0 1,1 0-1,0 0 0,-1 1 0,1-1 0,0 0 1,0 0-1,-1 0 0,1 0 0,0 0 1,-1 0-1,1 1 0,0-1 0,0 0 0,-1 0 1,1 1-1,0-1 0,0 0 0,0 0 1,0 1-1,-1-1 0,1 0 0,0 0 0,0 1 1,0-1-1,0 0 0,0 1 0,0-1 1,-1 0-1,1 0 0,0 1 0,0-1 0,0 0 1,0 1-1,0-1 0,0 1 0,0 16 91,0-15-77,0 0 11,1 1 0,-1-1 0,1 1 0,0-1 0,0 1 0,0-1 0,0 0 0,0 1 1,0-1-1,1 0 0,-1 0 0,1 0 0,0 0 0,0 0 0,-1 0 0,1-1 1,0 1-1,0 0 0,1-1 0,1 2 0,3 1 108,-1-1 1,1 1-1,0-1 0,0 0 1,13 3-1,-13-5-45,0 0-1,0 0 1,0-1 0,0 0-1,0 0 1,1-1-1,-1 0 1,0 0 0,0-1-1,9-3 1,8-4-99,36-19 0,-14 4 71,-2-2 0,-1-2 1,44-36-1,-23 12-96,20-17 81,-83 68-42,1-1 0,0 1-1,-1 0 1,1-1 0,0 1 0,0 0 0,0 0 0,0 0 0,0 0 0,0 0 0,4 0 0,-6 1-2,1 0 0,0 0 0,0 0 1,-1 0-1,1 1 0,0-1 0,0 0 1,-1 0-1,1 0 0,0 1 0,0-1 1,-1 1-1,1-1 0,0 0 0,-1 1 1,1-1-1,-1 1 0,1-1 0,-1 1 1,1 0-1,-1-1 0,1 1 0,-1-1 1,1 1-1,-1 0 0,0 0 0,1-1 1,-1 1-1,0 0 0,0-1 0,1 1 1,-1 0-1,0 0 0,0 0 1,0 1-1,1 5 4,-1 0 0,0 0 1,0 0-1,0 0 0,-1 0 1,0 0-1,-3 10 0,0-1-39,-13 31 0,9-29 75,-1 0-1,-1-1 1,-1-1 0,0 0-1,-22 25 1,25-32-27,-1-1-1,1 0 1,-1-1-1,0 0 1,-1-1 0,0 1-1,0-2 1,0 0-1,-1 0 1,-20 6-1,26-10-87,0 0 1,0-1-1,0 1 0,0-1 0,0 0 0,0-1 0,0 1 0,-1-1 0,1 0 0,0-1 0,1 1 0,-1-1 0,0 0 0,0 0 0,1 0 0,-1-1 0,1 1 0,0-1 0,-1 0 0,2 0 0,-8-8 0,5 5 23,0 0-1,0-1 0,1 0 1,0 0-1,0-1 0,1 1 1,0-1-1,0 0 0,1 0 1,0-1-1,-4-16 0,7 24 71,0 0 0,-1 0 0,1 0-1,0 0 1,0 0 0,0 0 0,0 0 0,1-1-1,-1 1 1,0 0 0,0 0 0,1-1 0,-1 1-8,0 1 0,1 0 0,-1 0 1,0-1-1,0 1 0,0 0 0,1 0 1,-1-1-1,0 1 0,1 0 1,-1 0-1,0 0 0,0 0 0,1-1 1,-1 1-1,0 0 0,1 0 0,-1 0 1,0 0-1,1 0 0,-1 0 1,0 0-1,1 0 0,-1 0 0,1 0 1,2 1 39,1-1 1,-1 1-1,0 1 1,0-1-1,0 0 1,5 4-1,109 55 782,-55-30-657,-2 2 0,72 52 0,-125-78-412,27 17 37,-12-12-3763,-22-32-8295,-9-5 5222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6:0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54 110 6048,'-4'-4'720,"0"0"0,0 1 0,-1-1 0,1 1 0,-1 0 0,-9-4 0,0 1 5093,16 7-5630,0-1 0,1 0-1,-1 1 1,0-1 0,0 0 0,0 0 0,1 0 0,2-1-1,4 1 114,63-4 1017,78-13 0,-76 7-1027,343-35 162,-373 45-368,-20 1-293,-86 28-12566,43-18 10593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8:2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44 2304,'-11'-17'961,"11"17"-838,0-1 0,-1 1 0,1-1 0,0 1-1,-1-1 1,1 1 0,0-1 0,0 1 0,-1-1 0,1 1 0,0-1-1,0 0 1,0 1 0,0-1 0,0 1 0,0-1 0,0 0 0,2-16 14773,3 23-14766,-1-1-1,0 1 1,0 0 0,-1 0 0,0 0 0,0 0-1,3 11 1,-1-3 56,-1 1-1,4 22 0,7 123 386,-14-140-421,-2 1 1,-1-1-1,0 1 0,-1-1 0,-12 38 0,-63 141 905,51-136-782,3-3 12,-50 107 163,65-150-395,-1 0 1,-1-1 0,0 0 0,-1-1-1,-1 0 1,-1-1 0,-18 16 0,-35 20-245,56-43-495,-1 1 0,0-2 0,-1 1 0,-12 4 0,24-11 351,0 1 1,0-1-1,0 0 1,0 1-1,0-1 1,0 0-1,0 0 1,0 1-1,0-1 1,-1 0 0,1 0-1,0 0 1,0 0-1,0 0 1,0-1-1,0 1 1,0 0-1,0 0 1,0-1-1,-2 0 1,-1-3-2919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1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91 5632,'-14'-20'8353,"15"20"-8227,-1-1 0,0 1 1,0 0-1,0 0 0,0 0 1,0 0-1,0-1 1,0 1-1,0 0 0,0 0 1,0 0-1,0-1 0,1 1 1,-1 0-1,0 0 1,0 0-1,0-1 0,0 1 1,0 0-1,-1 0 1,1 0-1,0 0 0,0-1 1,0 1-1,0 0 0,0 0 1,0 0-1,0-1 1,0 1-1,-1-1 632,1 1-631,0 0-1,0 0 0,-1 0 1,1 0-1,0 0 1,0 0-1,0 0 0,0 0 1,-1-1-1,1 1 0,0 0 1,0 0-1,0 0 1,-1 0-1,1 0 0,0 0 1,0 0-1,0 0 0,0 0 1,-1 0-1,1 0 1,0 0-1,-1 1 0,-1 0 71,-1 1 1,0 0-1,1 0 0,-1 0 0,1 0 0,-1 1 0,1-1 0,0 0 0,0 1 0,0 0 0,-2 4 1,-3 2 306,-6 11-141,1 0 0,0 0 1,-15 37-1,-16 67 244,21-55-470,6-22 71,-39 121 325,52-156-467,0 1-1,1-1 1,0 1-1,1 0 1,1-1-1,0 1 1,0 0-1,1-1 0,3 15 1,-3-23-31,0 1 0,0-1 0,0 0 0,1 0 0,0 0 0,0 0 0,0 0 0,0 0 1,0-1-1,1 1 0,0-1 0,-1 1 0,1-1 0,1 0 0,-1 0 0,0 0 0,1-1 0,-1 1 0,1-1 0,0 0 0,0 0 0,0 0 0,0 0 0,0-1 0,0 1 1,0-1-1,1 0 0,-1-1 0,6 1 0,1 0-61,-1-2 1,0 1 0,0-1-1,1-1 1,-1 0 0,19-6-1,58-29-239,-66 27 238,-4 2-9,-1-1 0,-1 0 0,0-2 0,0 0 0,-1 0-1,0-1 1,-1-1 0,0-1 0,-1 0 0,-1 0-1,0-1 1,-1 0 0,9-20 0,0-1 12,-3 0 0,-1 0 0,-1-2 0,-2 1 0,-2-2 0,-2 1 0,7-72 0,-14 99 33,-1 0 0,-1 0-1,0 0 1,0 0 0,-1 0 0,-4-13 0,4 18-17,-1-1 0,0 1 0,0 0 0,0 0 1,0 0-1,-1 0 0,0 1 0,-1-1 0,1 1 0,-1 0 1,-6-5-1,3 3-28,-2 1 0,1 0 0,-1 1 0,1 0 1,-1 0-1,-13-3 0,-1 0-191,-41-6 1,57 12 7,-1 1 1,0 1-1,0 0 0,1 0 1,-1 1-1,0-1 1,1 2-1,-1 0 0,0 0 1,-11 4-1,14-3-431,0 0 0,1 0 0,-1 0 0,0 0 0,1 1 0,-7 6 0,8-6-292,1 0 1,-1 0-1,1 0 1,-1 0-1,1 1 1,0 0-1,1 0 1,-3 5-1,-6 22-2679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1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11040,'-8'-8'5024,"16"13"-4385,2 3 2497,11 0-1856,6-1 1440,14 1-1568,36 4-128,26-4-608,5 0-928,-8 1 288,-21-1-4256,-11 4 2464,-1-9-8799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21.9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2 101 2912,'0'-2'160,"0"0"1,-1 1 0,1-1-1,0 0 1,0 0-1,0 0 1,0 0-1,0 0 1,0 0 0,1 0-1,-1 1 1,1-1-1,-1 0 1,1 0-1,0 0 1,0 1 0,0-1-1,0 0 1,0 1-1,0-1 1,0 1-1,0-1 1,0 1 0,1 0-1,-1-1 1,1 1-1,1-1 1,0-2 400,0 1 0,0-1 0,0 0 1,0 0-1,3-6 0,4-8 1101,-9 17-1600,0 0 0,0 1 0,0-1 0,0 1 0,0-1-1,-1 1 1,1 0 0,0-1 0,0 1 0,0 0 0,0 0 0,0-1 0,0 1 0,0 0 0,0 0 0,0 0-1,0 0 1,0 0 0,2 1 0,-1-1 22,0 0 0,0 1 0,0-1 0,0 1 0,0-1-1,0 1 1,4 1 0,0 3 94,0 1 1,0-1-1,-1 1 0,0 0 0,0 0 0,6 9 1,22 44 691,-27-47-718,-1 1 0,-1 0 0,0-1 0,4 21 0,4 58 321,-11-83-443,10 90 283,19 241 585,-27-233-592,6 440 999,-10-214-855,3 402 1254,9-393-891,0-28-180,-9-210-389,2 243 228,-23-4-319,14-300-127,-11 43-1,11-66-50,-1-1 0,-1 1 0,0-1-1,-15 26 1,-21 27-1168,-29 54-8093,57-96 1766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25.5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39 487 576,'-27'-3'171,"16"1"1831,11 2-1956,3-3 471,-1 2-270,-1 0 1,1 0-1,-1 1 1,1-1-1,0 0 1,0 1-1,-1 0 1,1-1-1,0 1 1,3-1-1,5 0 449,6-2-308,0 1 0,0 1 0,0 0-1,0 1 1,18 2 0,-9 0-32,299-5 2216,-109-3-1880,425-1 561,-315 2-1045,692-38 502,-184 10-726,-55 53 50,-284-4-74,618 1 318,-599-6-305,643 5-32,-150-52 379,-347-26-307,-651 61-20,138-13-71,111-13 54,-87 5 90,456-64-105,597-50 268,-256 82-485,-358 43 415,-543 10-115,337 2 111,-114 1-315,423-2 213,198 3 128,-164 4-56,-206-5-74,709 6-157,-531-5 207,1 3 27,-189 2-325,523 32 399,-595-7-205,167 8 54,-225-20 194,642 18 427,-449-26-136,-377-6-592,414 28 22,-602-33 31,568 54-157,-416-37 272,91 14-51,63 6 6,4-7-213,266 21 217,-132-29 537,-331-16-439,70 2 132,-38-7-153,351 3-184,-72-2 276,-186 2-195,-4 1-5,431-7 125,-554-4-166,-60 1 52,121 10 1,-145-3-80,-35-3-72,0 0 1,-1 2-1,33 8 0,-35-7 201,-14-4-125,0 1 0,0-1 0,0 1 0,0 0 0,0 0 0,0 0 0,-1 0 0,1 0 0,0 1 0,-1-1 0,1 1 0,-1 0 0,1 0 0,-1 0 0,0 0 0,0 0 0,4 5 0,-4-4 16,-1 0-1,1 1 1,-1-1-1,1 0 0,-1 1 1,0-1-1,0 1 1,-1 0-1,1-1 0,-1 1 1,0 0-1,0 6 0,-7 104 602,1-41-348,-20 130-72,7-79-160,-16 157 55,-46 328 168,37-294-5,15-95 24,17-127-209,-18 106 60,23-164-26,-2-1-1,-1 0 0,-26 55 0,-27 31 158,-29 61-90,28 8 167,33-92-9,21-66-267,-5 10-78,3 0 1,-10 55 0,17-58 323,0-14-221,2-1 0,0 1-1,2 0 1,1 0 0,4 39 0,20 30 43,-15-66-875,-2 1-1,6 43 0,-11-50 213,0-10-550,-1 1-1,0-1 1,-1 0 0,0 1-1,-1-1 1,-4 19-1,0-16-4790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28.4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17 316 5888,'-4'-14'745,"0"-1"0,1 1 1,1-1-1,0 1 0,1-1 1,1 0-1,2-26 0,-1 32-502,-1 7-107,0 0 0,0 0 0,0 0-1,0 0 1,1 0 0,-1 0 0,1 0 0,-1 0-1,1 0 1,0 0 0,0 0 0,0 0-1,2-3 1,-1 3-73,-1 0 1,0 0-1,1 1 0,0-1 0,-1 0 0,1 1 1,0-1-1,0 1 0,0 0 0,0 0 0,0-1 0,0 1 1,3 0-1,-1 0-13,-1 1 0,1-1-1,0 1 1,-1 0 0,1 0 0,0 1 0,-1-1 0,5 2 0,90 18 547,50 8-240,-68-16-317,376 47 789,-106-35-655,-226-16-113,99 3 54,122 10 85,-135-3-295,190 20-93,209 27 55,295-14 527,-539-53-349,-106 0 60,-60 3-190,467-15 159,-110-45 310,-349 24-302,255-50-207,413-79 168,-362 102-290,-420 53 270,477-22 69,-411 25-232,340 14-4,-256 2 253,-1 0-170,219 11 178,-62-5-229,-107-2 204,61 3-66,-264-11 61,759 40-84,-265-26 99,-134 3 131,-153-6-8,628 19 351,-324-15 96,-529-20-635,476 9 97,-44 0-16,-235-3 20,333 12-58,184 5-32,856 16-37,-977-13 151,-377-13-260,288 6 347,-318-12-349,8 2-21,118 3 87,-107-4 53,250 3 64,32-5-79,-195 0 13,21-1 99,244 2 77,-8-2-310,-515-4 169,586 5 627,-343 1-60,10 0-620,-62 4 23,-146-4 47,310 4-21,-301-9 69,-51 0 11,138-13 0,-22-8 181,-86 8 44,99-1-257,-86 6-11,-65 1-181,327-4 624,-387 8-503,241-8 537,-92-4-269,-137 10-214,-17 1-38,39-6 0,-54 6-7,-1 0 0,1-1 0,0 0 0,-1 0 1,1 0-1,-1-1 0,0 0 0,0 0 0,0 0 0,0 0 0,5-6 1,-7 5 1,0 0 0,0 0 1,0 0-1,-1-1 0,1 1 1,-1 0-1,0-1 1,0 0-1,-1 1 0,0-1 1,0 0-1,1-6 0,0-9-136,0-33 0,-2 49 52,-1-56-2198,-11-69 1,5 68-1894,5 1 1276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29.9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 30 3904,'1'-4'535,"1"1"1,0 0 0,0 0-1,0 0 1,1 1-1,3-5 1233,-6 6-1600,0 1 0,0 0-1,1 0 1,-1-1 0,0 1 0,0 0 0,0 0-1,0 0 1,0-1 0,1 1 0,-1 0-1,0 0 1,0 0 0,0-1 0,1 1 0,-1 0-1,0 0 1,0 0 0,1 0 0,-1 0 0,0-1-1,0 1 1,1 0 0,-1 0 0,0 0-1,0 0 1,1 0 0,-1 0 0,0 0 0,1 0-1,-1 0 1,0 0 0,0 0 0,1 0-1,-1 0 1,0 0 0,0 0 0,1 1 0,-1-1-1,0 0 1,0 0 0,1 0 0,-1 0 0,0 0-1,0 1 1,1-1 0,-1 0 0,0 0-1,0 0 1,0 1 0,0-1 0,1 0 0,-1 0-1,0 0 1,0 1 0,0-1 0,0 0-1,0 0 1,0 1 0,0-1 0,1 0 0,-1 1-1,0 4 121,1 0 0,-1-1 0,0 1 0,0 0 0,0 0 0,-1 0 0,-1 6 0,0 7 38,-9 78 686,-23 175 146,20-188-1163,-29 98 0,39-165-208,3-13-130,1 0 1,-1 0-1,0 0 0,0 0 0,0 0 1,-1 0-1,-2 4 0,1 0-1918,15-27-11819,-8 1 11211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30.3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36 140 6240,'-35'-20'5248,"35"19"-4934,0 1 0,0-1 1,0 1-1,0-1 1,0 0-1,1 1 0,-1-1 1,0 1-1,0-1 0,1 0 1,-1 1-1,0-1 0,1 1 1,-1-1-1,0 1 1,1-1-1,-1 1 0,1-1 1,0 0-1,13-5 2223,24 0-1986,-28 5 175,206-15 2268,-92 9-2559,127-10-440,-232 15-1708,22-4 1,17-9-8650,-52 13 8919,-1 0 0,0 0 0,0-1 0,9-5 0,5-7-1000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30.6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142 1 6720,'0'0'208,"-1"0"0,0 1-1,1-1 1,-1 1 0,1-1 0,-1 1 0,1 0 0,-1-1 0,1 1 0,-1 0-1,1-1 1,-1 1 0,1 0 0,0-1 0,-1 1 0,1 0 0,0 0 0,0-1-1,0 1 1,0 0 0,-1 0 0,1 1 0,1 23 2241,-1-14-1407,-1 13 981,-9 48 0,3-30-1072,-43 298 2009,39-272-2768,-22 69 0,33-136-234,-13 40-130,4-16-3433,30-52-12069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31.1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13 7232,'-15'-12'8170,"19"16"-4880,-2 1-4175,0 12 2117,0 0 0,0 29 0,-12 174 875,9-121-2031,-3-1 1,-23 127-1,18-158-4225,9-67 4049,0 0-1,0 1 0,0-1 1,0 0-1,0 0 1,0 1-1,0-1 1,0 0-1,0 0 1,-1 1-1,1-1 0,0 0 1,0 0-1,0 1 1,0-1-1,0 0 1,0 0-1,-1 0 1,1 0-1,0 1 0,0-1 1,0 0-1,-1 0 1,1 0-1,0 0 1,0 1-1,0-1 1,-1 0-1,1 0 0,0 0 1,0 0-1,-1 0 1,1 0-1,0 0 1,0 0-1,-1 0 1,1 0-1,0 0 0,0 0 1,-1 0-1,1 0 1,0 0-1,0 0 1,-1 0-1,1 0 1,-9-9-5968,4-1 1199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31.5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72 7232,'-31'-19'4000,"33"19"-3165,1-1 0,-1 1 1,1-1-1,-1 1 0,0-1 1,5-1-1,4-2-75,42-3 1052,1 2-1,58 2 1,-4 6-1849,-85-2-566,-17 0-363,-1-1-1,1 0 1,0 0 0,0-1-1,0 1 1,-1-1-1,1 0 1,0-1 0,9-3-1,5-4-2371,5-5-1942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8:22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13 2976,'-8'-13'12309,"6"17"-11786,-26 31 1215,15-19-1282,0 0 1,1 1 0,1 0-1,-14 31 1,5-3 31,9-24-186,2 0 0,1 1 0,-11 45 0,12-25-151,3-1 1,1 1 0,2-1-1,1 1 1,3 0-1,9 47 1,-9-74-90,0-1 0,11 28 0,-12-37 23,1 0-1,-1 0 1,1 0-1,0 0 0,0-1 1,0 1-1,1-1 0,0 0 1,-1 0-1,10 7 1,-8-9-31,0 0 0,1 0 0,-1 0 0,0-1 1,1 0-1,-1 0 0,1 0 0,-1-1 1,1 0-1,0 0 0,6-1 0,3-1 21,-1 0 0,1 0 0,-1-1 0,0-1 0,0 0 0,13-7 0,-3 0 84,-1-1 0,32-22 1,-33 17-143,0-1-1,-1 0 1,-1-2 0,-1 0-1,-1-1 1,30-45 0,-34 45 35,-2-1 0,0 0 0,-2-1 0,0 0 1,-1-1-1,-2 1 0,0-2 0,2-24 1,-8 40-57,0-1 1,-1 0-1,0 0 1,0 1-1,-1-1 1,-1 0-1,0 1 1,0-1-1,-1 1 1,0 0-1,0 0 1,-1 0-1,-1 0 1,1 1-1,-1-1 1,-1 1-1,1 0 1,-1 1-1,-9-9 1,6 7-73,-1 1 0,0 0-1,0 1 1,0 0 0,-1 0 0,0 1 0,0 1 0,-1 0 0,0 0 0,0 1 0,0 1 0,0 0 0,0 1 0,-19-2 0,11 3-78,0 1-1,-1 1 1,1 1 0,-32 6-1,42-6-460,0 1 1,-1 0-1,1 1 0,0 0 0,1 0 0,-1 1 0,1 0 0,0 1 0,0 0 0,-13 12 0,20-16 50,0 0 0,0 1-1,0-1 1,1 0 0,-1 1-1,1-1 1,-1 1 0,1 0-1,0-1 1,-2 7 0,2 10-1963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32.0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 1 7552,'-2'3'7682,"3"9"-6215,0-3-398,-11 151 2482,3-77-2590,2-16-477,-3-1 0,-3-1 0,-27 92 0,34-147-318,1 0 0,1 0 1,0 1-1,0-1 0,1 11 0,18-21 346,66-9-496,124 3 1,-188 6-82,-6 1-413,-12 0 417,1-1-1,-1 0 0,0 0 0,1 0 0,-1 0 0,0 0 0,1 0 0,-1 0 0,3-1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32.4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48 7968,'0'-1'191,"-1"0"0,1 1 0,0-1 0,0 0 0,-1 1 0,1-1 0,0 0 0,0 1 0,0-1 0,0 0-1,0 1 1,0-1 0,0 0 0,0 1 0,0-1 0,0 0 0,0 0 0,1 1 0,-1-1 0,0 0 0,1 0 0,0 0 357,0-1 0,0 1-1,1-1 1,-1 1 0,1 0-1,-1 0 1,1 0-1,1-1 1,3-1 98,0 0 1,0 0-1,0 1 0,0 0 1,1 0-1,-1 1 0,0-1 1,1 1-1,-1 1 0,12-1 1,5 2-13,37 7 1,2 3-372,41 5-153,12-9-411,-64-6-4491,-51-1 4665,0 0-1,1 0 1,-1 0 0,0 0 0,1 0 0,-1 0-1,0 0 1,0 0 0,1 0 0,-1-1-1,0 1 1,0 0 0,1 0 0,-1 0 0,0-1-1,0 1 1,0 0 0,1 0 0,-1 0 0,0-1-1,0 1 1,0 0 0,0 0 0,0-1 0,1 1-1,-1 0 1,0 0 0,0-1 0,0 1 0,0 0-1,0-1 1,0 1 0,0 0 0,0 0 0,0-1-1,0 1 1,-1-13-3027,-4 2-1454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32.8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30 10464,'0'0'143,"-1"0"0,1-1 0,0 1 1,0 0-1,-1 0 0,1 0 0,0 0 1,0 0-1,-1-1 0,1 1 0,0 0 0,0 0 1,-1-1-1,1 1 0,0 0 0,0 0 1,0-1-1,0 1 0,-1 0 0,1 0 0,0-1 1,0 1-1,0 0 0,0-1 0,0 1 1,0 0-1,0-1 0,0 1 0,8-4 2984,22 1 906,-22 2-3037,96-4 2611,-33 2-3326,120-3-1088,-109 9-6386,-80-3 6737,15 2-4439,-16-2 4708,-1 1 1,1-1-1,-1 0 0,1 0 1,-1 0-1,1 0 1,-1 1-1,0-1 0,1 0 1,-1 0-1,1 1 1,-1-1-1,1 0 0,-1 1 1,0-1-1,1 0 1,-1 1-1,0-1 0,1 1 1,-1-1-1,0 1 1,0-1-1,1 1 0,-1-1 1,0 0-1,0 1 1,0-1-1,0 2 0,-6 16-4479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35.3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550 48 2656,'7'-1'874,"-3"-7"5254,-4 8-5970,1-1-1,-1 1 1,0 0-1,1 0 0,-1 0 1,0-1-1,1 1 0,-1 0 1,0-1-1,1 1 1,-1 0-1,0-1 0,0 1 1,1 0-1,-1-1 0,0 1 1,0 0-1,0-1 1,1 1-1,-1-1 0,0 1 1,0 0-1,0-1 1,0 1-1,0-1 0,0 1 1,0 0-1,0-2 0,0 2 27,-1-1 0,1 0-1,-1 0 1,1 1 0,-1-1-1,1 1 1,-1-1 0,1 0-1,-1 1 1,0-1 0,1 1-1,-1-1 1,-1 0 0,-26-10 2198,26 11-2161,-4-2-65,-1 0 1,0 1 0,1 0 0,-1 0-1,0 1 1,0 0 0,0 0 0,0 0-1,-7 2 1,-5 2 69,-34 13 0,7-2 213,27-9-275,1 1 0,0 0-1,1 1 1,0 1 0,0 1 0,0 0-1,2 1 1,-1 1 0,1 0-1,1 1 1,0 1 0,-13 18 0,13-14-76,1 0 0,1 2 0,1-1 0,0 1 1,2 1-1,0 0 0,1 1 0,2-1 0,0 1 1,-3 24-1,8-35-47,0-1-1,0 0 1,1 0 0,1 0-1,0 1 1,0-1 0,1 0-1,0 0 1,1 0 0,0-1 0,1 1-1,8 16 1,-4-13 11,0 0 0,0-1 0,2 0 0,-1 0 0,2-1 0,-1 0 0,1-1 0,13 9 0,83 55 520,-89-63-469,-1-1 0,2-1 1,-1-1-1,28 8 0,-34-13 6,1 0-1,0-2 1,0 1-1,0-2 1,0 0 0,19-2-1,79-17 193,-73 11-279,124-28 158,-123 25-80,-1-1 0,42-20 0,-69 26-76,-1 0-1,0 0 1,0-1 0,-1 0 0,1-1 0,-2 0-1,1 0 1,-1-1 0,13-19 0,-15 20-24,-1-1 1,0 0 0,0 0-1,-1-1 1,0 0-1,0 1 1,-1-1 0,-1-1-1,0 1 1,0 0 0,0-17-1,-4-22-160,-9-53 0,10 90 142,-2 0 0,1 0 0,-2 1-1,0-1 1,0 1 0,-1 0 0,0 0 0,0 0 0,-11-13-1,10 16 13,-1 0-1,0 1 0,0 0 1,0 0-1,-1 0 1,0 1-1,0 0 0,-1 1 1,0 0-1,0 0 0,-14-4 1,-3 0-73,1 1 0,-1 2 0,0 1 0,0 1 0,-50-2 0,57 6-215,0 1 0,1 0 0,-1 2 0,1 0 0,-1 1 0,1 1 0,0 0 0,1 2 0,-20 9 1,34-14-101,1 0 1,-1 0 0,1 0 0,-1 0 0,1 0-1,0 1 1,0-1 0,0 1 0,1-1 0,-1 1-1,0 0 1,1 0 0,0 0 0,0 0 0,0 0-1,0 0 1,0 0 0,1 0 0,-1 0 0,0 6 0,1 0-1082,0 1 1,0-1-1,1 1 1,0-1-1,4 16 1,-4-19 659,1 0 1,1 0-1,5 10 1,12 16-1949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35.6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24 9056,'-3'-3'540,"0"0"-1,-1 0 1,1 1 0,-1-1 0,0 1 0,1 0 0,-1 0-1,-8-2 4892,15 5-3826,9 3-786,0 1 0,1 0-1,-2 1 1,15 9 0,2 1-230,-5-3-388,0 0 1,-1 1-1,0 1 0,-2 1 1,0 1-1,0 1 1,-2 1-1,23 28 1,-18-13-271,26 52 1,-22-32-2584,-24-49 2448,0 2-1325,1 0 0,7 11 0,-10-16 1173,0-1 0,0 0 0,0 0 0,0 0 0,0 0 1,0 0-1,0 0 0,0-1 0,0 1 0,0 0 0,0-1 0,1 1 1,-1 0-1,0-1 0,0 1 0,1-1 0,-1 0 0,0 1 0,1-1 1,-1 0-1,0 0 0,2 0 0,-2 0-62,0 0-1,-1-1 1,1 1-1,0 0 1,-1 0-1,1-1 1,0 1-1,-1-1 1,1 1-1,-1 0 1,1-1-1,0 1 1,-1-1-1,1 0 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36.8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215 7 4800,'-13'-6'6777,"13"6"-6654,0 0 0,0 1 0,-1 23 9126,1-6-9991,-19 88 2486,-2 10-960,-6-2 0,-45 123 0,60-204-699,-26 76 171,27-74 688,63-37-387,89-16 1,-39 3-356,-48 7-96,49-3-4,-56 10-622,56-3 1331,-33 4-8174,-79-4 1588,0-1 671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37.2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17 105 6880,'0'0'662,"-13"-11"63,9-2 8438,5 12-8871,11-3 2291,-2 1-1523,25-15 977,-27 13-1688,1 0-1,16-6 0,9 2-453,0 1 0,1 2 1,0 1-1,0 1 0,51 3 0,-40 5-1888,-24-1-866,-1-2-3414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37.6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23 120 9152,'-4'-11'1561,"-1"0"-1,-9-15 1,15 26-1322,-1-1 0,0 1-1,0-1 1,1 1 0,-1-1 0,0 1-1,1-1 1,-1 1 0,0-1 0,1 1 0,-1 0-1,1-1 1,-1 1 0,1 0 0,-1-1-1,0 1 1,1 0 0,0 0 0,-1-1-1,2 1 1,12-7 1131,-6 5-895,1 0 0,-1 0-1,1 0 1,14 0 0,7-1 84,370-32 961,-359 31-1740,24-1-2824,-56 6 477,0-1 0,17 4 0,-8 0-611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38.3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496 12 6880,'-10'-3'991,"-1"1"0,0-1 0,-1 2 0,1 0 0,0 0 1,0 1-1,-17 2 0,-2 1 522,-46 12-1,55-10-679,1 1-1,-39 17 1,50-19-659,1 1 0,0 0 0,0 0 1,0 1-1,1 0 0,0 0 0,0 0 1,1 1-1,-9 10 0,6-1-51,-1-1-1,2 2 1,0-1-1,1 1 1,1 0 0,-5 19-1,-17 107 396,22-106-204,-2 54-1,8-79-244,0 0 0,1-1 0,0 1 0,1-1 0,0 1 0,1-1 0,0 0 0,10 21 0,-10-27-37,-1 0 0,2-1 1,-1 1-1,0-1 0,1 1 0,0-1 0,0 0 1,0 0-1,0-1 0,7 4 0,-3-2 34,0 0 0,0-1 0,1-1-1,-1 1 1,15 3 0,5-2 75,0-1 0,0-1-1,29-1 1,72-4 209,-103-1-353,-1 0-1,0-1 0,29-9 1,-13 0-14,0-3 0,47-23 1,-69 29 86,-1-1 0,0-1 1,0 0-1,-1-2 1,-1 0-1,22-23 1,-31 28-60,-1 1 0,0-1 0,-1 0 0,0 0 0,-1-1 0,0 1 0,0-1 0,-1 0 0,0 0 0,0 0 0,-1-1 0,-1 1 0,0 0 0,0-1 0,-1 1 0,-1-1 0,1 1 0,-2-1 0,1 1 0,-5-15 0,1 11-91,1-1 0,-1 2 0,-1-1 0,-1 1-1,0-1 1,0 2 0,-2-1 0,1 1 0,-1 1 0,-1-1 0,0 1-1,-1 1 1,0 0 0,-13-8 0,12 10-47,-1 0-1,0 1 1,-1 1 0,1 0-1,-1 1 1,-15-3 0,3 2-716,-1 1 1,-37-1-1,58 6 258,0-1-1,0 2 1,0-1-1,0 1 1,0-1-1,-10 4 1,13-3 129,1 0 1,0 0-1,-1 0 1,1 0 0,0 1-1,0-1 1,0 1-1,0-1 1,0 1-1,0 0 1,0-1 0,1 1-1,-1 0 1,1 0-1,-1 0 1,1 0 0,0 1-1,-2 3 1,-2 13-2121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38.7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11 9376,'1'-1'175,"-1"1"1,0-1 0,0 1-1,0 0 1,0-1 0,0 1-1,0-1 1,-4-5 5384,6 11-5005,1-1-1,-1 1 1,0 0 0,0 0 0,-1 0-1,2 9 1,2 7 362,32 125 2405,-6-19-2548,-25-98-1174,1 1-3926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8:23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5 157 5984,'-5'-12'2688,"5"7"-2336,0 2 1856,10 3-1280,3-11 1600,6 2-1440,21-11 863,9 4-1119,41-4-256,0 3-352,9 2-224,-4 7-32,-2-4-1888,-6 4 1056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39.6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49 4160,'-7'0'1514,"6"-1"-953,0 1 1,1 0 0,-1 0-1,0 0 1,1 0-1,-1 0 1,0 0-1,1 0 1,-1 1-1,0-1 1,-1 1 1684,0-1-1684,-1 6 2491,-1 4-3864,-2 8 1591,1 1 1,1-1 0,-2 26 0,1 57 42,0 73 367,4-144-988,1 1 1,1 0 0,2-1-1,0 1 1,3-1 0,13 44-1,-15-62 110,12 22 1,-15-31-248,1 1 1,0-1 0,0 0 0,0 0-1,1 0 1,-1-1 0,1 1 0,-1 0-1,1-1 1,0 0 0,5 4 0,-7-6-59,0 1 0,1-1 0,-1 0 0,0 0 0,0 0 0,0 0 0,0 0 0,1 0 0,-1 0 0,0 0 0,0 0 0,0-1 0,0 1 1,0 0-1,1-1 0,-1 1 0,0-1 0,0 1 0,1-2 0,21-15 67,-19 14-71,24-20 81,-1-2 1,-1 0-1,-2-2 0,32-43 1,121-244-189,-121 208 176,-42 79-490,-1-1 0,15-45 0,-28 71 171,1 0-1,-1 0 0,0 0 1,1-1-1,-1 1 0,0 0 1,0 0-1,-1-4 0,0-7-4520,1 12 4171,0 1 477,0 0 1,0 0-1,0 0 1,0 0-1,0-1 1,0 1-1,0 0 1,-11 4-8242,4 9 4249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40.3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184 35 7712,'-1'0'254,"-1"1"-1,0 0 1,1 0 0,-1 0 0,1 0-1,0 0 1,-1 0 0,1 1 0,0-1-1,0 0 1,0 1 0,0-1 0,0 0-1,0 1 1,-1 1 0,-9 28 1646,7-18-1076,-8 30 1000,-11 82 1,13-61-1117,-4 16 390,-30 94 1,4-26-56,36-131-859,3-12-809,5-11 331,5-14 29,6-21 185,-3-1 0,10-55 0,-9 12 171,28-178 250,-33 227 149,1 1 1,15-39 0,-22 68-370,0 2 49,-1-1 0,1 1 1,0 0-1,0 0 0,0-1 1,0 1-1,1 1 0,-1-1 1,1 0-1,5-5 0,-7 9-155,-1 0 1,0 0-1,1 0 0,-1 0 0,1 0 0,-1 0 0,0 0 0,1 0 1,-1 0-1,1 0 0,-1 1 0,0-1 0,1 0 0,-1 0 0,0 0 0,1 0 1,-1 0-1,0 1 0,1-1 0,-1 0 0,0 0 0,1 1 0,-1-1 1,0 0-1,0 0 0,1 1 0,-1-1 0,0 0 0,1 1 0,5 10 86,-2-3-11,-1 1 1,-1 0-1,1 1 0,0 10 1,1 2 38,12 95 178,-9-50-198,5 19 38,30 116 0,-33-178-63,15 34 1,1 0-1086,-23-52 3250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40.6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29 10048,'-14'4'3712,"9"-4"-2880,10 0-32,4 0 991,4 0-959,5 0 576,0 0-832,9-4-448,10 1-128,2-2-1152,6 2 608,0-2-3199,0 1 2079,5-4-4992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41.0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105 10 7296,'-6'-10'2334,"7"16"601,8 10 1801,-5-5-3833,-1 0 0,0 1-1,0-1 1,-1 1 0,-1-1 0,1 18 0,-7 73 37,1-53-408,-3 44-20,-4 0 0,-26 99 0,34-180-604,2-4-251,-1-1 0,1 0 0,-2 0-1,1 0 1,-1 0 0,0 0 0,-5 8-1,7-15 23,1 1 0,-1-1 0,0 0-1,1 1 1,-1-1 0,0 0 0,0 1 0,1-1-1,-1 0 1,0 0 0,0 0 0,1 0-1,-1 0 1,0 0 0,0 0 0,1 0 0,-1 0-1,0 0 1,0 0 0,1-1 0,-1 1-1,0 0 1,-1-1 0,1 1-168,0-1 0,0 1 0,-1-1 0,1 1 0,0-1 0,0 0 1,0 1-1,0-1 0,0 0 0,0 0 0,0 0 0,0 0 0,-1-1 0,0-16-4588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41.3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57 7808,'-2'0'516,"-1"-1"1,1 0-1,0 0 1,-11-7 9283,24 12-8867,-1-1 1,1 0-1,-1-1 0,1 0 1,20 0-1,58-5 322,-54 1-851,357-18 326,-289 8-3562,-57 5-1040,-42 6 2640,1 0-1,-1 0 0,0 0 0,0 0 1,0 0-1,7-5 0,-1 1-5497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41.9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101 7 4576,'-4'-6'9695,"10"16"-3964,-3-2-6598,-1 5 1422,0-1-1,-1 1 1,0 0-1,-1-1 1,0 1-1,-1 0 1,-3 12-1,2-8-184,-43 269 1848,33-232-1968,-24 100-84,32-133-156,3-17-809,1 0-1,-1 0 0,0 0 0,-3 7 0,22-33-12159,7-6 10446,6-24-1593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42.4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155 57 8736,'-13'-1'1925,"12"1"-1739,1 0 0,-1 0 0,0 0 0,0 0 0,0 0 0,0 0 0,0 0 0,0 0-1,0 0 1,0 1 0,1-1 0,-1 0 0,0 0 0,0 1 0,0-1 0,0 1 0,1-1 0,-1 1 0,0-1 0,0 1 0,1-1 0,-1 1 0,0 0 0,1-1 0,-1 1 0,1 0 0,-1 0 0,1-1 0,-1 3 0,-13 11 2208,11-11-2115,0 0 0,0 0-1,0 1 1,0-1 0,1 1 0,-3 4 0,-7 20 351,2 1 0,0 1 1,2 0-1,-4 32 0,10-55-565,-24 158 964,25-150-875,0 0 1,1 0-1,0 0 0,1 0 0,6 29 1,-6-38-113,0-1 1,1 1 0,0-1 0,0 0 0,1 1-1,-1-1 1,1 0 0,0-1 0,1 1 0,-1 0-1,1-1 1,0 0 0,0 0 0,0 0 0,0 0-1,1-1 1,0 1 0,5 2 0,-5-4-50,0 0 1,0-1 0,0 1-1,0-1 1,0 0-1,0-1 1,0 1 0,0-1-1,10-1 1,6-1-60,22-6-1,-28 5 35,10-1-62,12-3 10,-1-1 1,35-13-1,-61 17 93,0 0 1,0-1 0,0 0-1,-1 0 1,1-1-1,-2 0 1,1-1 0,0 0-1,-1 0 1,-1-1 0,11-12-1,-8 5 31,-1 0 0,-1 0 0,0-1 0,-1 0 0,0-1 0,4-20 0,-5 14-33,-1-1 0,-1 0 0,-2 0 0,0-24 0,-2 34-12,0 1 0,-1-1 1,-1 0-1,-7-25 0,7 33 27,0-1 0,-1 1 0,1 0 0,-2 0 0,1 0 0,-1 1 0,1-1 0,-2 1 0,1-1-1,0 2 1,-1-1 0,-6-4 0,-4-3-4,-1 2-1,-1 0 1,0 1-1,0 1 1,-1 1-1,1 0 0,-37-8 1,18 8-318,0 2-1,0 1 1,-44 1 0,72 3 31,0 0-1,0 1 1,-1 0 0,2 0 0,-1 1 0,0 0-1,0 1 1,-11 4 0,16-5-196,0-1 0,0 1 0,0 0 0,0 0 1,0 1-1,0-1 0,1 1 0,-1-1 0,1 1 0,-1 0 0,1 0 0,0 0 0,0 0 1,0 0-1,1 0 0,-1 0 0,1 1 0,0-1 0,0 1 0,0-1 0,-1 5 1,1 29-6528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2:43.5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347 68 4640,'0'-1'174,"-1"0"0,0 1-1,0-1 1,0 0 0,0 1 0,0-1 0,0 1 0,0-1 0,0 1-1,-1-1 1,1 1 0,0-1 0,-4 1 4200,0 5-1430,1 2-2420,0 0 1,0 1-1,0-1 0,1 1 0,0 0 1,-2 10-1,-4 11 265,-23 66 502,11-30-297,-30 66 1,-34 37 281,28-57-542,25-51 88,32-60-825,0 0 1,0 0-1,0 1 1,0-1-1,0 0 1,0 0-1,-1 0 1,1 0 0,0 1-1,0-1 1,0 0-1,0 0 1,0 0-1,0 0 1,0 0-1,-1 1 1,1-1-1,0 0 1,0 0 0,0 0-1,0 0 1,-1 0-1,1 0 1,0 0-1,0 0 1,0 0-1,0 0 1,-1 1 0,1-1-1,0 0 1,0 0-1,0 0 1,-1 0-1,1 0 1,0 0-1,0-1 1,0 1 0,0 0-1,-1 0 1,1 0-1,0 0 1,0 0-1,0 0 1,-1 0-1,1 0 1,0 0-1,0 0 1,0-1 0,-1 1-13,1-1 0,0 1 0,0-1 0,-1 1 0,1-1 0,0 0 0,0 1 0,0-1 0,0 1 0,0-1 0,0 0 0,0 1 0,0-1 0,0 0 0,0 1 0,0-1 0,0 0 0,20-77-337,4-25 486,-10 22-57,21-100 22,-26 141 100,3 0 0,22-53 0,-22 69 357,1 1 1,26-35-1,-39 58-529,0 0 0,1-1-1,-1 1 1,0 0 0,1-1 0,-1 1-1,1 0 1,-1 0 0,1 0 0,-1-1-1,0 1 1,1 0 0,-1 0-1,1 0 1,-1 0 0,1 0 0,-1 0-1,1 0 1,-1 0 0,1 0 0,-1 0-1,1 0 1,-1 0 0,1 0-1,-1 0 1,1 0 0,-1 1 0,1-1-1,-1 0 1,0 0 0,1 1 0,-1-1-1,1 0 1,0 1 0,13 11 82,-8-6-84,-1 0 0,0 1-1,-1 0 1,1 0 0,-1 0-1,-1 0 1,5 12 0,15 59 181,-13-42-82,18 69 35,28 88 40,-36-131 104,31 80 130,-49-138-399,0-1 1,0 0-1,0 1 1,0-1-1,0 0 1,1 0-1,-1-1 0,1 1 1,0 0-1,0-1 1,0 1-1,4 2 1,-7-5-22,1 0-1,-1 0 1,0 0 0,1 0 0,-1 1-1,0-1 1,1 0 0,-1 0 0,0 0-1,1 0 1,-1 0 0,0 0 0,1 0-1,-1 0 1,0 0 0,0 0 0,1 0-1,-1 0 1,0 0 0,1 0 0,-1-1-1,0 1 1,1 0 0,-1 0 0,0 0 0,1 0-1,-1-1 1,0 1 0,0 0 0,1 0-1,-1 0 1,0-1 0,7-9 509,-5 5-441,1 1-3,0-1 0,-1 0 0,0 0 0,0 0 0,0-1 0,-1 1 0,1-7 1,2-2 26,31-200-171,-14 72-166,-11 84-1843,3-69 1,-3 23-6214,2 35 4411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3:3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2400,'0'-5'9248,"6"12"-7166,6 16-1508,-11-17-329,-1 0 1,1 0 0,-2 12 0,1 7 19,5 26 353,3 64 363,-11 203 1515,-2-206-1946,0-60-252,4-51-280,1-1 1,0 0-1,0 0 0,0 0 0,0 0 0,0 0 0,0 0 0,0 0 0,0 0 0,0 0 0,0 0 0,0 1 0,0-1 0,0 0 0,0 0 0,-1 0 1,1 0-1,0 0 0,0 0 0,0 0 0,0 0 0,0 0 0,0 0 0,0 0 0,0 0 0,-1 0 0,1 0 0,0 0 0,0 0 0,0 0 0,0 0 1,0 0-1,0 0 0,0 0 0,0 0 0,-1 0 0,1 0 0,0 0 0,0 0 0,0 0 0,0 0 0,0 0 0,0-1 0,0 1 0,0 0 0,0 0 1,0 0-1,-1 0 0,4-5 37,-1 0 0,0 0 0,0 0 0,-1 0 0,1 0 0,0-7 0,-2 9-24,12-49 339,31-84 0,-29 101-299,1 2 0,1 0 0,28-39 0,-25 46-86,2 2 1,0 0 0,2 1 0,0 2 0,40-29-1,-40 34-2,27-13 0,-2 1-226,-46 27 221,1-1 0,0 1 0,-1-1 0,1 1 0,0 0 0,-1 0 0,7-1 0,-2 2 12,-6 3 8,-4 1 3,-12 11 26,-29 23 0,20-18-102,-36 28 19,-18 14 53,-69 77-141,122-117 200,19-18-40,1 1 1,0 0-1,0 0 1,0 0-1,-7 11 1,6-8 11,5-5-14,-1-1 1,1 0 0,-1 1 0,1-1-1,0 1 1,-2 4 0,3-6-8,0 0 1,0 0 0,0 0 0,0 0 0,0 0-1,0 0 1,0 0 0,1 0 0,-1 0-1,0 0 1,0 0 0,1 0 0,-1 0-1,1 0 1,-1 0 0,1-1 0,-1 1-1,1 0 1,0 0 0,-1 0 0,1-1 0,1 2-1,4 3 123,1 0-1,0-1 1,1 0 0,-1 0-1,1 0 1,0-1-1,0 0 1,0-1-1,13 3 1,-5-1 41,90 22 466,21 5 91,-102-23-397,1 1 0,44 22-1,-63-26-352,0 0 0,0 0-1,11 11 1,-17-16 21,10 14-1553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3:30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6 111 5824,'-5'-8'1646,"8"9"-462,3 2-734,-6-3-355,0 0 0,0 0 1,0 0-1,0 1 0,1-1 1,-1 0-1,0 0 1,0 1-1,0-1 0,0 0 1,0 0-1,0 1 0,1-1 1,-1 0-1,0 0 0,0 1 1,0-1-1,0 0 0,0 1 1,0-1-1,0 0 1,0 0-1,0 1 0,0-1 1,0 0-1,-1 1 0,1 0 328,5 31 2450,-1-8-1666,0 4-183,-1-10 42,-1 24 1,-2-33-867,0-5-128,0 0 0,0 0 0,0 0 0,0 1 0,1-1 0,0 0 0,-1 0 0,1 0 0,1 0 0,1 4 0,-3-9-101,0-1-1,0 1 1,0-1 0,0 1-1,1-1 1,-1 1-1,0 0 1,1-1 0,-1 1-1,2-3 1,0-1-53,5-25-289,5-12 75,27-60 312,-35 91 78,1 1 1,0-1-1,0 1 0,1 0 0,1 0 0,-1 1 1,2 0-1,14-15 0,-21 22-33,1 1 0,0-1 0,-1 1 1,1 0-1,0 0 0,0 0 0,0-1 0,0 2 0,0-1 0,0 0 0,0 0 0,1 1 1,-1-1-1,0 1 0,0 0 0,0-1 0,1 1 0,-1 0 0,2 1 0,0-1 63,-1 1 0,0 0-1,0 0 1,0 1 0,0-1 0,0 1-1,0-1 1,-1 1 0,1 0 0,0 0-1,3 4 1,3 3 246,-1 1 0,0 0 0,-1 0 1,0 1-1,8 15 0,-4-3-26,-1 0 0,-1 1 0,-1 0 0,-1 0 0,5 31 0,-11-5-2360,27-49-14682,-3-1 12074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8:34.1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2 570 2976,'-1'-2'4500,"13"8"-2947,-4-3-1258,-1-2 0,1 1 1,0-1-1,0 0 0,0 0 0,0-1 0,1 0 0,-1-1 1,0 0-1,10-2 0,2-2 98,0-1 0,33-14 1,-37 12-301,-1 0 1,0-1-1,-1-1 1,0 0 0,-1-1-1,0 0 1,0-1 0,-1 0-1,-1-1 1,0-1 0,-1 0-1,0 0 1,8-17-1,0-6 106,0-1 0,-3-1-1,-1 0 1,11-52 0,-24 84-184,1-1 0,-1 0 1,0 0-1,0 0 0,-1 1 1,0-1-1,-2-9 1,2 14-28,-1 1 0,1-1-1,-1 0 1,0 1 0,0-1 0,0 0 0,0 1 0,-1-1 0,1 1 0,0-1 0,-1 1 0,0 0 0,0 0 0,1 0 0,-1 0 0,-1 0 0,1 0 0,0 0 0,0 1 0,-1-1 0,1 1 0,-1 0 0,-2-2 0,4 3-8,1 0-1,-1 0 0,0-1 1,0 1-1,1 0 1,-1 0-1,0 0 1,0 0-1,1 0 0,-1 0 1,0 0-1,0 0 1,1 0-1,-1 1 1,0-1-1,1 0 0,-1 0 1,0 1-1,0-1 1,1 0-1,-1 1 1,1-1-1,-1 1 0,0-1 1,0 1-1,-1 2 1,0-1-1,1 0 0,-1 0 1,1 0-1,0 1 0,-1-1 1,0 5-1,-3 6 40,2 1-1,-3 16 1,6-30-20,-9 68 271,0 80 0,-3 37 342,-10-45 22,-5-2 1,-81 242 0,95-343-456,-2-1 0,-1 0 0,-2-1 1,-25 36-1,42-70-113,0 1 0,1-1 0,-1 0 0,-1 0 0,1 1-1,0-1 1,0 0 0,0 0 0,-1 0 0,1 0 0,0 0 0,-1 0 0,1-1 0,-1 1 0,1 0 0,-1-1 0,1 1 0,-1-1 0,1 0 0,-1 1 0,0-1 0,1 0 0,-1 0 0,0 0 0,1 0-1,-1 0 1,1 0 0,-1-1 0,0 1 0,-1-1 0,0 0-15,1-1 0,0 1-1,0 0 1,0-1 0,0 1-1,0-1 1,0 1 0,1-1 0,-1 0-1,0 0 1,1 0 0,0 0-1,-1 0 1,1 0 0,0 0 0,0-1-1,0 1 1,-1-5 0,1 1-29,0 0 0,0 0 0,0 0 0,1 0 0,0 0 0,1 0 0,-1 0 0,1-1 0,0 1 0,1 0 0,-1 0 0,1 1 0,0-1 0,1 0 0,0 1 0,6-11 0,-4 8-53,0 1-1,1 0 1,0 0 0,1 0 0,-1 1 0,1 0 0,0 0 0,1 0 0,-1 1 0,15-7 0,-9 6-24,0 1-1,0 0 1,0 0 0,17-2 0,-21 5 38,-1 2 0,0-1 1,1 1-1,-1 0 0,0 1 0,1 0 1,-1 0-1,12 4 0,20 6 3,114 27 44,-148-37 16,1 0 1,0-1-1,0 0 0,0 0 0,-1 0 1,1-1-1,0 0 0,0 0 0,-1-1 1,1 0-1,-1 0 0,0-1 0,1 1 1,-1-1-1,9-7 0,-4 2-3,-1 0 0,0-1 0,0 0-1,-1 0 1,0-1 0,-1-1 0,9-12 0,16-28-35,64-88 136,-80 118-189,1 0 1,0 2 0,2 0 0,28-21-1,-42 36 19,0 0 0,0 1 1,0-1-1,0 1 0,0 1 0,1-1 0,-1 1 0,1 0 0,11-2 0,-13 4 9,0 0 0,0 0 1,0 0-1,0 0 0,0 1 0,0 0 0,-1 0 0,1 0 0,0 0 1,-1 1-1,1 0 0,-1 0 0,1 0 0,7 6 0,-2-1 1,-1 1 0,0 0 0,0 1 0,-1-1 1,11 17-1,30 54 250,-39-62-261,-4-7 42,15 29 328,-20-38-268,-1-2 37,-1-7 166,-5-14 83,3 15-384,0 1-1,-1-1 0,1 1 0,-1 0 0,-1 0 1,1 0-1,-1 1 0,0-1 0,0 1 1,0 0-1,-10-6 0,11 9 7,0-1-1,0 1 1,0 0-1,0 0 1,0 0 0,-1 1-1,1 0 1,0 0-1,-1 0 1,1 0 0,-1 0-1,1 1 1,-1 0-1,1 0 1,-1 0 0,1 1-1,-1-1 1,1 1-1,-1 0 1,-4 2 0,-2 2-14,-1 1 0,1 0 0,0 0 0,0 1 0,1 1 0,0 0 0,-15 15 0,8-7 1,-8 6-8,2 2-1,-23 29 1,33-36 35,1 0 1,1 1-1,0 1 1,-12 27-1,22-41 8,-1-1-1,0 1 1,1-1-1,0 1 1,0 0 0,1-1-1,-1 1 1,1 0-1,0 8 1,1-10 7,-1-1 1,1 0 0,0 1-1,-1-1 1,1 0 0,0 1-1,1-1 1,-1 0 0,0 0-1,1 0 1,-1 0 0,1 0-1,-1 0 1,1-1 0,0 1-1,0 0 1,0-1 0,0 1-1,4 1 1,0 0 38,0 0 0,0-1 0,1 1 0,-1-2 0,1 1 0,-1-1 0,1 0 0,0 0 0,-1 0 0,1-1 0,0 0 0,0-1 1,-1 0-1,1 0 0,10-3 0,-6 1 4,0-1 1,0 0 0,0-1-1,-1 0 1,0 0-1,0-1 1,0-1 0,11-9-1,-14 9-17,1 0-1,-1-1 1,0 0-1,-1 0 0,6-10 1,22-46 160,-26 47-183,13-34-52,27-96 1,-34 100-403,-14 47 424,0 0 1,0 0 0,0 0-1,0 0 1,0 0 0,0 0 0,0 0-1,0 0 1,0 0 0,0 0-1,0 0 1,0 0 0,0 0 0,0 0-1,0 0 1,0 0 0,0 0-1,0 0 1,0 0 0,0 0 0,0 0-1,0 0 1,0 0 0,0 0-1,0 0 1,0 0 0,0 7-209,-3 15 26,-6 28 27,-1-3 155,3 1 1,-2 56 0,9-89 34,1 0 0,0 0-1,4 19 1,-5-30-11,1-1 0,0 0 0,0 1-1,0-1 1,1 0 0,-1 1 0,1-1 0,0 0 0,0 0 0,0 0-1,0-1 1,0 1 0,0 0 0,1-1 0,-1 1 0,1-1-1,0 0 1,0 0 0,5 3 0,-6-5 19,0 1 1,0-1-1,0 1 0,0-1 0,0 0 1,0 0-1,0 0 0,0 0 1,0 0-1,0 0 0,0 0 0,0-1 1,0 1-1,0-1 0,-1 0 1,1 1-1,0-1 0,0 0 1,0 0-1,-1 0 0,3-2 0,4-3 71,-1 0 1,1 0-1,8-11 0,104-136 244,-112 144-340,27-39 22,82-115 158,-89 120-179,-3-1-1,35-81 1,-43 79 12,-2-2 0,15-80 0,-19 71-201,-3 0 0,2-66 0,-14 105-126,-1 15 26,-1 10-84,-9 25 219,3 1 0,-15 53 1,13-37 102,-39 144 39,43-144-36,-9 99 0,17-90 47,6 73-1,-1-101 49,1-1 1,2-1-1,1 1 0,14 38 0,-16-53 31,10 24 158,-14-36-206,-1-1 1,1 0-1,0 0 1,0 0-1,-1 1 1,1-1-1,0 0 1,0 0-1,0 0 1,0 0-1,0 0 1,0 0-1,0-1 1,1 1-1,-1 0 1,0 0-1,0-1 0,1 1 1,-1-1-1,0 1 1,1-1-1,1 1 1,-2-2-9,1 1 0,0-1 0,-1 1 0,1-1 0,0 0 0,-1 0 1,1 0-1,-1 0 0,1 0 0,-1 0 0,0 0 0,1 0 0,-1 0 0,0-1 0,0 1 0,0 0 0,0-1 0,0 1 0,0-1 1,0 0-1,0 1 0,-1-1 0,2-2 0,3-9 34,6-25 1,-8 28-24,7-29-12,-2 0 1,-1-1-1,1-51 0,-7 67-158,1 1 0,9-37-1,-11 60 116,0-1-1,0 1 1,1 0-1,-1 0 1,0 0-1,0-1 1,1 1-1,-1 0 1,0 0-1,0 0 0,1 0 1,-1 0-1,0 0 1,1-1-1,-1 1 1,0 0-1,0 0 1,1 0-1,-1 0 1,0 0-1,1 0 1,-1 0-1,0 0 1,1 0-1,-1 0 1,0 0-1,1 1 1,-1-1-1,0 0 1,0 0-1,1 0 0,-1 0 1,0 0-1,1 1 1,-1-1-1,0 0 1,0 0-1,1 1 1,18 10-84,-6-3 52,2 0 67,1-1-1,0 0 1,0-1 0,1-1 0,31 6 0,-48-10-550,-1 0 0,1-1 0,-1 1 1,1 0-1,0 0 0,-1 0 0,1 0 0,0 0 0,0 0 1,-1 0-1,1 0 0,0 2 0,0-1-849,-2 10-5749,5 0 2273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3:3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 5984,'0'-2'527,"-4"-15"11009,-2 44-9088,5-21-2261,-1 0 0,1 0 0,1 0 0,-1 1 0,1-1 0,0 0 0,1 1 0,-1-1-1,3 10 1,-2-13-150,0 0 0,0 0-1,0 0 1,0 0 0,0 0 0,0 0-1,1 0 1,0 0 0,-1-1-1,1 1 1,0-1 0,0 1 0,1-1-1,-1 0 1,0 0 0,1 0-1,0 0 1,-1 0 0,1 0 0,4 1-1,-3-1 36,1-1-1,-1 1 0,0-1 1,0 0-1,1-1 0,-1 1 1,1-1-1,-1 0 0,0 0 1,1 0-1,-1-1 0,1 0 1,-1 1-1,0-2 0,1 1 1,-1 0-1,0-1 0,0 0 1,0 0-1,0 0 0,-1 0 1,1-1-1,6-5 0,-6 5-50,0 0 0,-1-1 0,1 0-1,-1 1 1,0-1 0,-1 0 0,1 0-1,2-6 1,-4 8 7,-1 0 1,1 0-1,-1 0 0,0 0 1,0 0-1,0 0 0,0 0 0,0-1 1,0 1-1,0 0 0,-1 0 0,1 0 1,-1 0-1,1 0 0,-1 0 1,0 0-1,0 0 0,0 0 0,0 0 1,0 1-1,0-1 0,-2-2 1,0 1 2,1 1 1,-1-1 0,1 1-1,-1 0 1,0-1 0,0 1-1,0 0 1,0 1 0,0-1 0,0 1-1,-1-1 1,1 1 0,0 0-1,-1 0 1,1 0 0,-1 1-1,-3-1 1,-2 0-167,0 1-1,1 0 0,-1 1 1,0 0-1,1 0 1,-10 3-1,16-4-188,-1 1 0,0 0 0,1 0 0,-1 0 1,0 0-1,1 0 0,-1 1 0,1-1 0,0 1 0,-4 2 0,29 5-11473,-1-5 7195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3:31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64 4736,'-11'-5'985,"8"3"-421,0 1 0,0 0 1,1-1-1,-1 1 0,-12-3 12305,15 9-13534,1 4 1225,0-1-1,0 1 1,5 14-1,-2-5-77,-1-10-326,-1 0 0,1 0 0,0 0 0,1 0 0,-1 0 0,2-1 0,-1 0 0,1 0 0,0 0 0,1 0 0,10 10 0,-14-16-143,0 1-1,0-1 1,0 1-1,0-1 1,0 0 0,1 0-1,-1 1 1,0-2 0,1 1-1,-1 0 1,0 0 0,1-1-1,-1 0 1,1 1 0,-1-1-1,1 0 1,-1 0 0,1 0-1,-1 0 1,0-1 0,1 1-1,-1-1 1,1 1-1,-1-1 1,0 0 0,1 0-1,-1 0 1,0 0 0,0-1-1,0 1 1,0 0 0,0-1-1,0 1 1,3-4 0,10-11-64,-1 0 1,-1-1 0,0-1-1,-1 0 1,12-24 0,-4 7 272,-19 34-14,-1 12 384,1-8-556,-1-1 0,1 0 1,0 1-1,0-1 0,0 0 1,0 0-1,2 3 0,6 15 218,-7-12-150,0-1 1,0 1 0,1-1 0,0 1 0,1-1 0,0 0 0,0 0 0,9 10 0,-11-14-53,1 0-1,0 0 0,0 0 1,0 0-1,1-1 0,-1 1 1,1-1-1,-1 0 0,1 0 1,0 0-1,0-1 0,0 1 1,0-1-1,0 0 0,0 0 0,0 0 1,0-1-1,6 1 0,-1-1-12,-1-1-1,1-1 0,0 1 1,-1-1-1,0 0 0,0-1 0,1 0 1,-1 0-1,-1-1 0,1 0 1,-1-1-1,14-9 0,-1-3-69,-1 0 0,0-2 0,16-20 0,-32 34-11,0 0 1,0 1 0,0-1-1,0-1 1,-1 1-1,2-6 1,-3 9-86,-1 0-1,1 0 1,-1 0-1,1 0 1,-1 0 0,0 0-1,0 0 1,0 0-1,-1-3 1,1 4-20,0 0-1,0 0 1,-1 0 0,1 0 0,0 1-1,-1-1 1,1 0 0,-1 0-1,1 1 1,-1-1 0,1 0 0,-1 1-1,0-1 1,1 1 0,-1-1-1,0 1 1,1-1 0,-1 1 0,0-1-1,0 1 1,1-1 0,-1 1 0,-1 0-1,-8-1-2882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3:3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18 143 7712,'-3'-4'901,"2"4"-749,1-1 0,-1 0 0,1 1 1,-1-1-1,0 1 0,1-1 0,-1 1 0,0-1 0,0 1 1,1-1-1,-1 1 0,0 0 0,0-1 0,0 1 0,0 0 0,-2-1 2065,4 10 892,3 10-1635,0 1 0,-2 0 0,0 0 0,-2 31 0,1-53-1527,0 1-1,0-1 1,0 0-1,1 1 0,-1-1 1,0 1-1,0-1 1,1 1-1,2-3 1,4-4-222,51-80-141,-58 86 417,16-20 329,0 0 0,1 2 0,30-28-1,-41 43-121,0 0-1,1 0 0,-1 1 0,1-1 1,-1 2-1,14-6 0,-16 8-51,1-1-1,-1 1 1,0 0 0,1 1 0,0-1-1,-1 1 1,1 0 0,-1 1-1,1-1 1,-1 1 0,8 2 0,-8-2-20,-1 1 1,1 0-1,0 0 1,-1 1-1,1-1 1,-1 1-1,0 0 1,0 0 0,0 1-1,0-1 1,-1 1-1,4 4 1,4 6 319,18 33 0,-16-26-168,-6-6-204,0 0 0,-1 0 0,-1 1 0,0 0-1,-1 0 1,3 21 0,-7-35-84,1 0-387,-1 0 0,1 0-1,-1 0 1,0 0 0,0 1 0,0-1 0,0 0 0,0 0-1,-1 0 1,1 1 0,0-1 0,-1 0 0,0 0-1,-1 4 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3:38.046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17 3 3648,'-16'-2'11406,"59"4"-10141,141-3 103,166 2-608,-214 3-690,218 13 100,-57 4-77,53 6 60,-292-21-153,318 24 106,-208-22 16,171 4 204,-179-11-248,196 27-1,-108 24 22,-113-21-118,-44-11 85,145 27 7,-123-31 49,-66-14-33,-26-3-7,-19 1-80,6-3 63,-1-2-73,-6 5-67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3:38.742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 2912,'5'4'569,"1"0"-1,0-1 1,-1 1 0,1-1-1,0-1 1,1 1 0,-1-1 0,0 0-1,1 0 1,8 1 0,22 2 2292,75 0 1,-61-5-1972,241 3 1983,-27-1-2440,169 0 160,48 1 329,852 48 497,-1103-44-1146,94 6-13,-185-5-929,150-12-1,-260 2-2095,34-7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3:44.508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8 1056,'13'-7'2709,"-12"7"-2641,57 17 5419,-39-9-4570,-14-5-573,1-1-1,0 1 1,-1-1 0,1 0-1,0-1 1,0 1 0,12 0-1,149 3 447,186 2 74,-210-7 165,-131-4-608,-12 4-416,1 0 0,-1 0 1,1 0-1,-1 0 0,1 1 0,-1-1 0,1 0 0,-1 0 0,1 0 0,-1 0 1,1 0-1,-1 1 0,1-1 0,-1 0 0,1 0 0,-1 1 0,0-1 1,1 0-1,-1 1 0,0-1 0,1 1 0,-1-1 0,0 0 0,1 1 0,-1-1 1,0 1-1,0-1 0,1 1 0,-1-1 0,0 1 0,0-1 0,0 1 0,0-1 1,0 1-1,0-1 0,1 1 0,-1-1 0,-1 1 0,1-1 0,0 2 1,0 1 55,6 17 246,-1 0-161,0 1 1,2 32 0,-5-39-46,5 24 0,1 3-159,5 34-41,-3-27 96,-4-16 13,0 1 117,-1 0-1,1 41 1,-3 94 246,-3 102-240,10-141 54,-1 18 197,-10-140-322,0 0 0,-1 0 0,0 0 0,0-1-1,0 1 1,-1-1 0,1 1 0,-2-1 0,-3 6 0,6-10-62,-18 9 602,13-10-578,0 0-1,1-1 1,-1 1-1,0-1 1,0 0-1,-7-2 1,-6 2 94,-17 1 304,22 0-446,-1-1 0,1 0 0,-16-3-1,-17-2 266,-91 2-1,92 3-299,-257 0 709,263-3-431,34 1-207,1 0-1,0 0 1,0 0-1,0-1 1,-5-3-1,10 5-16,-2 0 40,1 0 0,0 0 0,-1 0-1,1-1 1,0 1 0,0-1 0,0 1 0,0 0 0,1-1 0,-1 0-1,0 1 1,1-1 0,-1 0 0,1 1 0,-1-1 0,1 0 0,0 1-1,-1-4 1,2-39 67,0 24-82,4-315 65,-5-81 123,5 325-560,-2 42 294,-1 44-7,1-5-52,7 18 192,15 24-4,-22-26-57,1 0 0,1-1 0,-1 1-1,1-1 1,0 0 0,0 0 0,11 7-1,6 0 62,1-1-1,0-1 0,37 11 0,-31-11 10,50 23-1,-76-32-29,0 1-1,0 0 0,0 1 0,0-1 1,0 0-1,-1 1 0,0-1 0,1 1 1,-1 0-1,0 0 0,0 0 0,-1 0 1,1 0-1,0 1 0,-1-1 0,0 0 1,0 1-1,0-1 0,1 6 0,-1 5 94,1 1 0,-2 0 0,-1 21 0,0-5-232,0-11 388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3:50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82 0 1056,'-4'36'10494,"-11"15"-10007,11-41 542,-10 35-763,3 1 0,1 0 0,2 0-1,3 1 1,0 78 0,0 6-58,5-95 240,0-35-299,6 8 529,6-6-556,0-1 1,-1 0 0,1 0-1,0-1 1,0-1 0,22-2-1,-1 2-90,92-5 91,80-4-75,-153 5 85,-1-1-68,23-1-269,-30 4 223,-31 1-35,1 0 1,-1 1 0,1 0-1,20 4 1,-17-1 37,1-2 0,18 1 0,9 0-158,80 2 209,-8-1 116,-37-2-189,-41-2-171,3-2 454,-34 0 5,6-5-134,-12 7-131,-1 0-1,1 0 0,-1 0 1,1 0-1,-1 0 0,1 0 1,-1 0-1,0-1 0,1 1 1,-1-1-1,0 1 0,0 0 1,0-1-1,0 0 0,-1 1 1,1-1-1,0 0 0,-1 1 1,1-1-1,-1 0 0,1 0 0,-1-2 1,1-5-7,0 0 0,-1 0 0,-1-12 0,1 3 126,5-229-835,-5 241 600,-1-3-9,1-1-1,1 0 0,0 1 0,0-1 1,5-17-1,-2 8-10,-4 17 117,0-1 0,0 1 0,1 0 1,-1 0-1,1-1 0,0 1 0,1-3 0,15-35-111,-17 40 94,1-1-1,-1 0 0,0 1 1,1-1-1,-1 0 0,0 1 1,0-1-1,0 0 0,1 0 1,-1 1-1,0-1 0,0 0 1,0 0-1,0 1 0,0-1 1,0 0-1,0 0 1,-1 1-1,1-1 0,0 0 1,0 1-1,0-1 0,-1 0 1,1 1-1,0-1 0,-1 0 1,1 1-1,-1-1 0,1 0 1,-1 1-1,1-1 0,-1 1 1,0-1-1,0 1 8,1 0 0,-1-1 1,1 1-1,-1 0 0,1 0 0,-1 0 0,1 0 0,-1 0 0,1-1 0,0 1 1,-1 0-1,1-1 0,-1 1 0,1 0 0,-1-1 0,1 1 0,0 0 0,-1-1 1,-8-5 111,-23 1-389,24 4 280,-1 0-1,1 0 1,-1 1-1,0 0 0,-15 3 1,-48 1 241,1-1-66,-128 9 175,57-6 19,101-3-289,2 0 185,-30 2 185,-84-13 684,2 4-756,114 4-473,-20 3-525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4:11.833"/>
    </inkml:context>
    <inkml:brush xml:id="br0">
      <inkml:brushProperty name="width" value="0.4" units="cm"/>
      <inkml:brushProperty name="height" value="0.8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45 16 2912,'12'2'7211,"27"-3"-5430,-13 0-1200,436-2 902,-317 12-1499,-106-2 136,-28-5-61,0 0 1,0-1-1,11 1 0,387-14 905,-356 10-963,78-4 111,28 0 22,-51 0 199,-63 3-318,70 2-1,13 5-88,-102-3 191,26-3 0,-7 0 38,-44 2-246,34 0 43,5 0-32,-38 0-42,7 12 276,-7-5-171,-1 0 0,0 0 0,0-1 0,0 1 0,-1 0 0,0 0 0,-1 9 0,0 4 185,-3 149 488,4 149-459,-4-230-170,-1-8 416,5-67-463,1-8 29,-1 1 1,0-1-1,0 0 0,0 0 0,-1 1 0,1-1 0,-4 8 171,-7 0 636,10-13-788,-1 1 1,0-1 0,1 0 0,-1 0-1,0 1 1,0-1 0,1 0-1,-1-1 1,-2 1 0,-2 0 52,1-1-23,-1 0 0,1 0 0,0 0 0,0 0 0,-6-3 0,-16-4-129,-62-5 46,-32-5 439,95 14-387,-28-1 0,3 1 53,-102-8 362,73 9-410,46 2-67,22 1 143,-25-3 1,16 0-72,-25 0 0,-7 0 230,-41-3-238,-103 6 0,80 2 68,53 3-28,-67-2-64,112-3 163,-151 4 198,69-1-270,-22 2-80,88-4 98,-8 2-132,31-2 95,0 1 0,0-1 1,-1-1-1,1 0 0,-16-3 1,19 2-156,1 0 0,-19 2 0,8-1 722,15-20-425,0 12-140,3 7-89,1 0-1,-1-1 1,0 1-1,1-1 0,-1 1 1,1-1-1,-1 1 0,1-1 1,0 1-1,0-1 1,0-2-1,-1 1 35,1 1 0,-1-1 0,1 0 1,-1 0-1,0 0 0,0 1 0,0-1 0,-2-3 0,-6-19 196,7 13-169,-1-5-197,-1-29 1,-1-5-319,6 38 516,0 0 0,1 1 0,8-26 0,-1 2-229,-5 21 157,0 0 0,0 1 1,11-23-1,-6 15 23,-8 18-10,0 1 1,0 0 0,0-1 0,1 1-1,-1 0 1,1 0 0,2-3-1,2-2-198,-5 6 172,0 1 1,0-1 0,0 1 0,0 0 0,0 0-1,0-1 1,1 1 0,-1 0 0,0 0 0,1 0 0,2-1-1,-3 2 10,1-1-1,-1 1 1,1 0-1,-1-1 0,1 1 1,-1 0-1,1 0 1,-1 0-1,1 0 0,-1 0 1,1 1-1,-1-1 1,1 0-1,-1 1 0,1-1 1,-1 1-1,0-1 1,1 1-1,1 1 0,29 20-151,-18-12 118,6 2 139,0 0-1,1-2 0,0 0 0,0-2 0,40 11 0,117 15 274,-113-23-221,-7-3 0,114 3-1,-109-10-83,158-3 171,-2-17-135,-72-15-68,-96 20 24,62-8 0,-69 21-528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4:2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79 3072,'5'-12'4762,"-5"13"-3876,-1 22 1174,-8 37 1,3-23-1142,-16 90 1329,-48 155-1,19-73-951,48-199-1258,2-8 351,1-4-122,1-14-184,1 0 1,1 0-1,9-30 0,1-7-118,33-174 19,4-15 192,-37 198 542,31-72-1,-43 114-674,-1 1-1,1-1 1,0 0 0,0 1-1,0-1 1,0 1 0,0-1-1,0 1 1,1-1 0,-1 1-1,0 0 1,1 0 0,1-2 0,-3 3-27,1 0 1,0 0-1,-1 0 1,1-1-1,-1 1 1,1 0 0,0 0-1,-1 0 1,1 0-1,0 0 1,-1 0-1,1 1 1,0-1 0,-1 0-1,1 0 1,0 0-1,-1 0 1,1 1-1,-1-1 1,1 0 0,0 1-1,-1-1 1,1 1-1,-1-1 1,1 0-1,-1 1 1,1-1-1,-1 1 1,0-1 0,1 1-1,-1-1 1,0 1-1,1 0 1,-1-1-1,0 1 1,1 0 0,5 13 117,-1-1-1,0 1 1,-1 0 0,0 0 0,-1 0 0,1 18 0,0-8-42,7 39 138,23 153 255,-20-132-208,-13-79-250,-1-3 60,4-6 18,6-10-156,-2-1 0,0 0 0,0 0 0,-2 0 0,1-1 0,6-31 1,-6 24 32,8-27-16,59-165-252,-57 173 285,-12 26 14,2 0 0,9-18 0,-15 35-11,0-1 0,-1 0 0,1 1 0,0-1 0,-1 1 0,1-1 0,0 1 0,-1-1 0,1 1 0,0 0 0,-1-1 0,1 2 0,3 3 47,-1 0-1,0 1 0,0-1 1,-1 1-1,1-1 1,-1 1-1,2 8 0,6 47 454,-7-42-297,8 56 246,18 136 356,-10-56-466,-15-70-31,-2-76-260,-2-7-89,1-1 0,-1 1 1,1 0-1,-1-1 1,1 1-1,-1 0 1,0 0-1,0-1 0,0 4 1,0-5-121,-1 0 0,1 1-1,0-1 1,0 0 0,-1 0 0,1 1 0,0-1 0,-1 0 0,1 0-1,0 0 1,-1 1 0,1-1 0,0 0 0,-1 0 0,1 0 0,0 0-1,-1 0 1,1 0 0,0 0 0,-1 0 0,1 0 0,-1 0-1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4:3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0 185 4320,'6'-10'1610,"-12"20"433,7-9-971,2 4-285,0-1 0,0 1 0,1-1-1,0 0 1,0 0 0,0 0 0,4 3 0,-3-4-436,-1 0 0,1 0 0,0-1 0,0 1 0,-1-1 1,10 2-1,-5-2-265,-1-1 0,1 0 1,-1 0-1,1-1 0,-1 0 1,1-1-1,0 1 0,-1-2 0,14-3 1,-15 3-33,1 0 1,-1-1 0,0 0 0,0 0-1,0-1 1,-1 0 0,1 0-1,-1 0 1,0-1 0,0 0-1,-1 0 1,7-8 0,-10 10-42,1 0 1,-1 0 0,0-1-1,0 1 1,0-1 0,0 1 0,-1-1-1,1 0 1,-1 0 0,0 0-1,0 0 1,-1 1 0,1-1-1,-1 0 1,0 0 0,0 0-1,0 0 1,0 0 0,-1 0-1,0 0 1,1 0 0,-1 0-1,-1 0 1,1 0 0,-3-4-1,1 2 19,0-1-1,-1 1 0,0 0 0,0 0 0,-1 0 1,1 0-1,-1 1 0,0 0 0,-11-8 0,14 11-10,-1 0 0,0 1 0,0-1 0,0 1-1,0 0 1,0 0 0,0 0 0,-1 0 0,1 0-1,0 1 1,0-1 0,-1 1 0,1 0 0,0 0-1,-1 0 1,1 1 0,0-1 0,0 1 0,-1-1-1,1 1 1,0 0 0,0 1 0,0-1 0,-4 2-1,2 1 62,-1 0-1,0 0 0,1 0 0,0 0 1,0 1-1,0 0 0,0 0 0,1 0 0,0 1 1,0-1-1,0 1 0,1 0 0,0 0 1,0 1-1,1-1 0,-1 0 0,1 1 0,-1 7 1,1-2 20,0-1 0,1 1 0,0-1 0,1 1 1,0 0-1,1-1 0,0 1 0,1-1 0,6 23 1,-5-24-83,1 0-1,0 1 1,1-2 0,0 1 0,0 0 0,13 15 0,-16-22 3,1 0 0,0 0-1,0 0 1,1 0 0,-1 0 0,0-1 0,1 0-1,0 1 1,-1-1 0,1-1 0,0 1 0,0 0 0,0-1-1,0 0 1,1 0 0,-1 0 0,0 0 0,0-1 0,1 0-1,4 0 1,3-1-12,-1-1-1,1-1 0,0 1 1,-1-2-1,0 0 0,0 0 1,20-12-1,-4 0-171,44-34-1,92-98-35,-150 132 216,-9 12-46,-1 0-1,1 0 1,0 0-1,0 0 1,8-5-1,-11 8 27,1 0 0,-1 1 0,0-1 0,0 1 0,0-1 0,0 1 0,1 0 0,-1 0 0,0 0 0,1-1 0,-1 1 0,0 0 0,0 0 0,1 1 0,-1-1 1,0 0-1,0 0 0,1 1 0,-1-1 0,0 0 0,0 1 0,0-1 0,0 1 0,0 0 0,1-1 0,-1 1 0,0 0 0,0 0 0,-1-1 0,2 2 0,12 11 34,-1 0 0,0 1 0,-1 0 0,17 26 0,-28-37-3,1-1-1,-1 0 0,1 0 1,0 0-1,0 0 0,-1 0 1,5 2-1,-6-3 1,0-1 1,1 0-1,-1 0 1,0 1-1,1-1 1,-1 0-1,0 0 1,0 1-1,1-1 1,-1 0-1,0 1 1,0-1-1,0 0 1,1 1-1,-1-1 1,0 1-1,0-1 1,0 0-1,0 1 1,0 0-1,-4-9 210,2 1-273,0 0 0,-1 0 0,0 1 0,-1 0 0,0-1 0,0 1-1,0 0 1,0 1 0,-10-11 0,12 15 20,0 0 0,-1-1 0,1 1 0,0 0 0,0 0-1,0 0 1,-1 1 0,1-1 0,0 1 0,-1-1 0,1 1 0,-1 0-1,1-1 1,0 1 0,-1 1 0,1-1 0,-1 0 0,1 1 0,0-1-1,-5 2 1,0 0-37,-1 1-1,0 0 1,1 0 0,-14 9-1,10-5 149,0 0-1,0 1 0,1 1 1,0 0-1,0 0 0,-14 19 1,21-24-72,1-1 1,-1 1-1,1-1 1,0 1-1,0 0 1,1 0-1,-1 0 1,1 0-1,0 0 1,0 1-1,0-1 1,0 0-1,1 0 1,0 1-1,0-1 1,0 0-1,0 1 1,1-1-1,-1 0 1,1 0-1,0 0 1,1 1-1,-1-1 1,1 0-1,2 3 1,-2-2-9,1 0 0,0 0 1,1-1-1,-1 1 0,1-1 0,0 0 1,5 5-1,-8-8-13,1 0 0,0 0-1,-1 0 1,1 0 0,0 0 0,-1 0 0,1 0 0,0-1-1,0 1 1,0-1 0,-1 1 0,1-1 0,0 0-1,0 1 1,0-1 0,0 0 0,0 0 0,0-1 0,0 1-1,0 0 1,0-1 0,-1 1 0,1-1 0,3 0 0,1-3-23,0 0 0,1 0 0,-2 0 1,1-1-1,0 0 0,-1 0 1,0 0-1,6-9 0,0-1-194,-1-1 1,10-19-1,-8 9 44,-8 17 167,0 0 0,1 0 1,6-10-1,-6 10-51,-1 3-109,-4 6 161,0 0 0,0 0-1,1 0 1,-1 0 0,0 0-1,0 0 1,1 0 0,-1 0-1,0 0 1,0 0-1,0 1 1,1-1 0,-1 0-1,0 0 1,0 0 0,0 0-1,1 0 1,-1 1 0,0-1-1,0 0 1,0 0 0,0 0-1,0 1 1,0-1 0,1 0-1,-1 0 1,0 1 0,0-1-1,0 0 1,0 0 0,0 1-1,13 27 241,-10-18-155,1-1 1,1 0-1,-1 0 0,8 9 1,-3-6 53,1 0 1,1-1-1,0 0 0,15 12 1,-21-19-89,-1-1 0,1 0 0,0 0 0,0 0 0,0 0-1,1-1 1,-1 0 0,0 0 0,1 0 0,-1-1 0,1 0 0,0 0 0,-1-1 0,12 1 0,-7-2-43,-1-1 1,1 0-1,-1-1 0,1 0 0,-1 0 0,0-1 0,0 0 1,0-1-1,0 0 0,-1 0 0,0-1 0,0 0 0,8-8 1,-6 4-35,0-1 0,0 0 0,-1-1 1,-1 0-1,0 0 0,0-1 0,-1 0 1,6-17-1,5-13-72,13-38 47,-31 80 33,1 1 0,-1-1 0,0 0 0,0 0 0,0 0 0,1 1 0,-1-1 0,1 0 0,-1 1 0,0-1 0,1 0 0,-1 1 0,1-1 0,-1 0 0,1 1 0,0-1 0,-1 1 0,1-1 0,0 1 0,-1-1 0,1 1 0,0 0 0,0-1 0,-1 1 0,3-1 0,-3 1 16,1 0 0,0 1-1,0-1 1,0 0 0,0 0-1,0 1 1,-1-1 0,1 0-1,0 1 1,0-1 0,-1 1 0,1-1-1,0 1 1,-1-1 0,1 1-1,0 0 1,-1-1 0,1 1-1,-1 0 1,1-1 0,-1 1-1,1 0 1,0 1 0,7 14 132,-1-1-1,0 1 1,-1 1 0,-1-1 0,7 34 0,-7-17 86,-2-15-87,0-1-1,-1 19 1,-1-25-5,-1 18 109,0-28-224,0 0-1,0-1 1,-1 1 0,1 0 0,0-1 0,0 1-1,0 0 1,0-1 0,-1 1 0,1-1 0,0 1 0,-1 0-1,1-1 1,0 1 0,-1-1 0,1 1 0,-1-1-1,1 1 1,-1-1 0,1 0 0,-1 1 0,1-1-1,-1 1 1,1-1 0,-1 0 0,0 1 0,1-1-1,-1 0 1,1 0 0,-1 0 0,0 1 0,1-1-1,-2 0 1,-5-1-58,1 0 0,-1 0 0,1-1 0,-1 0 0,1 0 0,0 0 0,-8-4 0,-12-5-375,-63-24-557,43 11 602,46 24 373,0 0 0,0 0 0,0 0 0,0 0-1,0 0 1,0 0 0,0 0 0,0 0 0,0 0 0,0 0 0,0 0-1,0 0 1,0 0 0,0 0 0,0 0 0,0 0 0,0 0-1,0 0 1,0 0 0,0 0 0,0 0 0,0 0 0,0 0 0,0 0-1,0 0 1,0 0 0,0 0 0,0 0 0,0 0 0,0 0 0,0 0-1,-1 0 1,6 5-40,11 6 77,17 6 184,1-2 0,68 20 0,-96-33-167,-1-1 0,1 1-1,-1-2 1,1 1 0,-1-1 0,1 1 0,0-2 0,-1 1-1,1-1 1,-1 1 0,1-1 0,-1-1 0,1 1 0,4-3 0,-1 0-5,-1 0 1,-1-1-1,1 0 1,-1 0-1,1 0 1,-1-1-1,-1 0 1,7-8-1,-10 11-28,18-18 24,-2-2 0,0 0 0,22-37 0,-34 47 14,0 2-37,0-1 0,-1-1 0,9-25 0,-8 15 231,-7 22-93,0 3-1,-3 12 72,-19 84 564,20-85-718,-1 1 0,2-1 1,0 1-1,1 16 0,0-22-46,1-1 0,0 1 0,0 0 0,1-1 0,0 1 0,0-1 0,0 0 0,7 13 0,-8-19-10,0 0 0,0 1 0,0-1 0,-1 0-1,2 0 1,-1 0 0,0 1 0,0-1-1,0 0 1,0-1 0,1 1 0,-1 0 0,1 0-1,-1 0 1,0-1 0,1 1 0,-1-1-1,1 1 1,2-1 0,-1 1-16,0-1 1,0 0-1,0-1 0,0 1 1,0 0-1,0-1 0,0 0 1,0 1-1,4-3 0,6-3-90,-1-1 0,0 0-1,18-13 1,-23 15 50,18-15-62,0-1 0,-1-1 1,-2-1-1,0-1 0,-1-1 0,24-39 0,-27 36 172,-18 53 283,-3 28-39,1-32-169,2 0 1,1 31-1,0-46-139,-1 0 0,1-1-1,1 1 1,-1 0-1,1-1 1,0 1 0,0-1-1,1 0 1,0 0 0,-1 0-1,2 0 1,-1 0-1,7 6 1,-9-10-4,-1 0-1,1-1 1,0 1 0,0 0-1,-1-1 1,1 1 0,0-1-1,0 0 1,0 1 0,0-1-1,0 0 1,0 1-1,-1-1 1,1 0 0,0 0-1,0 0 1,0 0 0,0 0-1,0 0 1,2 0 0,-1 0-12,0-1 0,0 0-1,0 1 1,0-1 0,0 0 0,0 0 0,0 0 0,3-3 0,2-2-82,0 0 0,0-1 0,7-9-1,-13 14 73,18-24-309,-1 0 0,20-42 1,-2 3 353,-23 42 114,14-34 1,-27 69 58,0 1 1,3 22-1,7 14 131,4 28-149,-13-69-166,1 0 1,-1 0-1,2-1 1,-1 1 0,1-1-1,0 0 1,8 14-1,-9-18-12,0 0 0,0 0 0,0 0 0,1 0 0,-1 0 0,1-1 0,-1 1 0,1-1 0,0 0 0,0 0 0,0 0 0,0 0 0,1 0 0,-1-1 0,0 1 0,1-1 0,-1 0 0,1 0 0,4 1 0,8-2-5,1 0 1,-1 0-1,0-2 0,1 0 1,22-6-1,-5-2-124,47-20 0,-69 25 101,1 0 0,-2-2 0,1 1 0,-1-2 0,14-11 0,-21 16 19,-1 0 0,1 0 0,-1-1 0,0 1 1,0-1-1,0 0 0,0 0 0,-1 0 0,1 0 0,-1-1 0,0 1 1,0-1-1,-1 1 0,0-1 0,1 0 0,-1 1 0,0-9 0,-1 12 11,0 0 0,0 0-1,0-1 1,0 1-1,0 0 1,0 0 0,0 0-1,0 0 1,0 0 0,-1 0-1,1 0 1,0 0-1,-1 0 1,1 0 0,-1 0-1,1 1 1,-1-1-1,1 0 1,-1 0 0,1 0-1,-1 0 1,0 1-1,0-1 1,0 0 0,1 1-1,-1-1 1,0 0-1,0 1 1,0-1 0,0 1-1,-1-1 1,-1 1 25,0 0 0,0 0 0,0 0 0,0 0-1,0 0 1,0 0 0,0 1 0,0 0 0,-5 1 0,-1 1 122,0 1 0,0 0-1,1 0 1,0 1 0,0 0-1,-14 11 1,17-12-74,-1 1 0,1 0 0,0 0 0,1 0 0,-1 1-1,1-1 1,0 1 0,1 0 0,-1 0 0,-1 7 0,4-9-31,0-1 0,0 0 0,1 1 0,0-1 0,0 1 0,0-1 0,0 0 0,0 1 1,1-1-1,-1 1 0,1-1 0,0 0 0,0 0 0,0 1 0,1-1 0,-1 0 0,3 4 0,2 3 34,1 0-1,0-1 1,13 15-1,16 10 21,42 33-1,-71-62-118,0 0-1,0 0 0,0-1 0,1 0 1,0 0-1,-1-1 0,1 0 1,0 0-1,1-1 0,-1 0 0,0 0 1,1-1-1,10 1 0,-13-2-260,0-1 0,1 1 1,-1-1-1,0 0 0,0-1 0,0 1 0,10-5 0,-10 3-357,-1 0 1,0 0-1,0 0 0,0-1 0,0 1 1,0-1-1,-1 0 0,7-8 0,22-36-8855,-16 24 1851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8:36.6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113 1134 3488,'-5'5'6304,"23"-24"-2363,-14 12-3660,0-1 1,0 0 0,-1 1-1,0-1 1,2-12-1,4-8 115,9-22 356,36-73 0,42-39-501,17-33-198,26-110 86,-79 168 186,-49 116-239,-9 18-99,0 0 0,0 0 0,-1 0 0,1 0 1,-1 0-1,1 0 0,-1 0 0,0-1 0,0-4 0,-1 8 0,0 0 8,0-1-1,0 1 1,0 0-1,0 0 1,0 0-1,0 0 1,0-1 0,0 1-1,0 0 1,0 0-1,0 0 1,0 0-1,0 0 1,0-1-1,0 1 1,0 0-1,0 0 1,0 0-1,0 0 1,0 0 0,0-1-1,0 1 1,-1 0-1,1 0 1,0 0-1,0 0 1,0 0-1,0 0 1,0 0-1,0 0 1,-1-1-1,1 1 1,0 0 0,0 0-1,0 0 1,0 0-1,0 0 1,-1 0-1,1 0 1,0 0-1,0 0 1,0 0-1,0 0 1,0 0 0,-1 0-1,1 0 1,0 0-1,0 0 1,0 0-1,0 0 1,-1 0-1,1 0 1,0 1-1,0-1 1,0 0-1,0 0 1,0 0 0,0 0-1,-1 0 1,1 0-1,0 0 1,0 0-1,0 1 1,-3 0-33,1 1 0,-1 0 0,1 0 1,0 0-1,0 1 0,0-1 0,0 0 1,0 1-1,0-1 0,1 1 0,-3 4 0,-77 172-241,35-69 313,-28 44-18,-22 47-80,-55 180 363,-26 134 2010,172-493-1754,5-22-527,0 0 1,0 0 0,0 0 0,0 0-1,0 0 1,0 0 0,0 0-1,0 0 1,0 0 0,0 0 0,0 0-1,0 0 1,0 0 0,0 0-1,0 0 1,0 0 0,0 0 0,0 0-1,0 0 1,0 1 0,0-1-1,0 0 1,0 0 0,0 0 0,0 0-1,0 0 1,0 0 0,0 0-1,1 0 1,-1 0 0,0 0 0,0 0-1,0 0 1,0 0 0,0 0-1,-1 0 1,1 0 0,0 0-1,0 0 1,0 0 0,0 1 0,0-1-1,0 0 1,0 0 0,0 0-1,4-7 440,5-12-235,-8 17-148,12-25 64,2 0-1,22-31 1,41-44-147,305-351-40,-265 316 7,-28 31-12,-79 92 89,-1 1-1,0-1 0,9-17 1,-13 6-489,-1 26 431,3 0 13,4 9 10,-9-8-37,-1 0 0,1 0 0,-1 0 0,0 0 0,0 0-1,0 1 1,0-1 0,0 1 0,2 3 0,-3-2-8,1 1 0,-1-1 1,1 1-1,-2-1 0,1 1 1,0 0-1,-1-1 0,0 1 0,0 9 1,-3 5-11,-4 21 1,4-22 13,-2 8 56,0-4 23,-1 25-1,4-29-6,1-11-8,0 0-1,1 0 0,0 1 1,0-1-1,1 0 1,0 0-1,1 8 0,-1-14-18,-1 0-1,0 0 0,1-1 1,-1 1-1,1 0 0,-1 0 1,1 0-1,-1-1 0,1 1 1,0 0-1,-1-1 0,1 1 1,0 0-1,0-1 0,-1 1 1,1-1-1,0 1 0,0-1 1,0 0-1,-1 1 0,1-1 1,0 0-1,0 1 1,0-1-1,0 0 0,0 0 1,0 0-1,0 0 0,0 0 1,0 0-1,0 0 0,0 0 1,0 0-1,-1-1 0,3 1 1,4-2 92,-1 0 1,1-1-1,11-5 1,-13 6-79,153-78 458,-4 2-590,-107 56 68,4-1 84,53-33 1,-90 48-26,3-3-330,-31 26-20,-3-1 258,-17 16 13,1 1 0,2 1 0,-36 48 0,22-11 71,41-61 9,0-1-1,0 1 1,1 0 0,1 0-1,-1 0 1,1 0 0,-2 13 0,4-18-11,0-1 0,0 0 1,0 1-1,0-1 0,0 0 0,1 0 1,-1 1-1,2 2 0,-2-4 3,1-1 0,-1 1 0,0 0 0,1 0 0,-1-1 0,1 1 0,-1 0 0,1-1 0,-1 1-1,1-1 1,0 1 0,-1-1 0,1 1 0,0-1 0,-1 1 0,1-1 0,1 1 0,0-1 14,0 1 1,0-1 0,0 0-1,1 0 1,-1-1 0,0 1-1,0 0 1,0-1 0,0 1-1,0-1 1,0 0 0,0 1-1,0-1 1,0 0 0,-1 0-1,1 0 1,0-1 0,2-1-1,15-12 123,-1-2 0,0 0 0,22-29-1,-33 38-138,17-21 136,38-64 0,9-37-64,-57 103-355,-8 17-104,-5 9 97,-2 3-69,-4 8 329,2 0 0,-1 1 0,2-1-1,-1 1 1,1 0 0,1-1 0,0 1-1,0 0 1,1 0 0,1 0 0,0 0-1,0 0 1,4 12 0,-5-22 35,0 1 0,0-1 0,1 0-1,-1 1 1,1-1 0,-1 0 0,1 1 0,-1-1 0,1 0-1,0 0 1,0 0 0,-1 0 0,1 0 0,0 0 0,0 0 0,0 0-1,0 0 1,0 0 0,0 0 0,1-1 0,-1 1 0,0 0 0,0-1-1,0 1 1,1-1 0,-1 1 0,0-1 0,1 0 0,-1 0-1,0 1 1,1-1 0,-1 0 0,0 0 0,2 0 0,3-1 58,-1-1-1,-1 1 1,1-1 0,0 1 0,0-2 0,0 1-1,7-5 1,92-53 2,144-59 0,-241 116-147,-1 0 0,1 1 0,-1 0 0,1 0-1,0 1 1,8-2 0,-13 3 50,-1 0 0,0 0-1,1 0 1,-1 1 0,0-1 0,1 0 0,-1 1-1,0-1 1,0 0 0,1 1 0,-1-1 0,0 1-1,0 0 1,0-1 0,0 1 0,2 1 0,-2-1 8,0 1 1,0-1 0,-1 0 0,1 1 0,0-1 0,0 1-1,-1-1 1,1 1 0,-1-1 0,1 1 0,-1-1 0,0 1 0,1 0-1,-1-1 1,0 1 0,0 2 0,-1 3-26,1-1-1,-1 1 1,-1 0 0,1-1-1,-1 1 1,-3 7 0,-19 38 107,13-31-151,1 2 771,-8 27 0,22-58-585,1 0-1,-1 0 1,1 1-1,0 0 1,1 0-1,6-7 1,0 0-29,-1 0-187,0 2-1,1 0 1,1 0-1,0 1 1,17-11 0,-30 22 94,1-1 1,-1 1-1,1-1 1,0 1 0,-1 0-1,1-1 1,0 1-1,-1 0 1,1-1-1,0 1 1,0 0 0,-1 0-1,1 0 1,0 0-1,0-1 1,-1 1 0,1 0-1,0 0 1,0 1-1,-1-1 1,1 0 0,0 0-1,0 0 1,-1 0-1,1 1 1,0-1-1,-1 0 1,1 1 0,0-1-1,-1 0 1,1 1-1,0-1 1,-1 1 0,1-1-1,-1 1 1,1-1-1,-1 1 1,1 0 0,-1-1-1,1 1 1,-1-1-1,0 1 1,1 0-1,-1-1 1,0 1 0,1 0-1,-1 0 1,1 4-11,1 0-1,-1 0 1,-1 0 0,1 0 0,0 9-1,-3 10-40,-8 46 0,1-9 318,9-41-50,0-19-192,0-1-1,0 0 1,0 1 0,0-1 0,0 0 0,0 0 0,0 1 0,0-1 0,0 0 0,0 1 0,0-1 0,0 0 0,1 1 0,-1-1 0,0 0 0,0 0 0,0 1 0,0-1 0,1 0 0,-1 0-1,0 1 1,0-1 0,1 0 0,-1 0 0,0 0 0,0 1 0,1-1 0,-1 0 0,0 0 0,1 0 0,-1 0 0,0 0 0,0 0 0,1 1 0,-1-1 0,0 0 0,1 0 0,-1 0 0,0 0-1,1 0 1,-1 0 0,0 0 0,1-1 0,-1 1 0,0 0 0,1 0 0,-1 0 0,0 0 0,0 0 0,1 0 0,-1 0 0,0-1 0,1 1 0,-1 0 0,0 0 0,0 0 0,1-1 0,-1 1-1,0 0 1,0 0 0,0-1 0,1 0 0,13-15 330,-14 15-321,15-20-35,1 0 0,1 1-1,1 1 1,0 0 0,22-16-1,-33 30 1,1-1 0,-1 1-1,1 0 1,1 0 0,-1 1-1,1 0 1,-1 1 0,1 0-1,0 0 1,1 1 0,-1 0-1,0 1 1,0 0 0,1 0-1,-1 1 1,1 0 0,13 3-1,-9 1 40,0 0 0,0 1 0,-1 1 0,0 0-1,0 1 1,0 1 0,20 15 0,-21-14-90,1 0 0,0-1 0,0-1-1,0 0 1,1 0 0,29 8 0,-36-14-838,0 0 0,0-1 0,0 0 0,1 0 0,-1 0 0,0-1 0,0 0 0,0-1 0,11-2 1,12-5-2393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4:37.681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 1728,'6'11'11498,"9"-5"-11191,1-1-1,1-1 1,-1-1-1,1 0 1,-1-1-1,23 0 1,-4 1-186,11-1 185,-22-2-203,26 5 0,-20-1 81,0-2 1,43-2 0,-26-1-99,16-4 155,-18 1 30,145-3 97,-123 5-430,113 12 1,-77 0 58,226 28 123,-178-12-14,62 8-158,-86-29-32,-47-3 18,114 0 176,-2 0 143,-17 3 462,-83 0-505,242 10 1,-153-11 317,4-1-192,97 10-27,-234-8-165,44 4 707,136 32 0,-205-36-1539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4:39.090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52 2496,'4'0'6528,"32"0"-3232,43 1-51,138-4-1163,126-6-898,-223 10-976,142-3 240,-209-1-434,30-2 154,50 4 45,119 2-213,122 1 106,-196-4-25,129-1 217,-78 0 358,126-2-208,-242 2-16,23-2 91,68 1-198,-131 0-56,34 0 86,11 4 154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4:52.164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0 129 1664,'8'-49'4874,"-3"47"-4327,1-1-1,0 1 1,0 0-1,0 1 0,0 0 1,11-2-1,50-2 224,-59 4-623,13 0 33,84-9 456,84-10 88,-96 13-520,61 5 267,-84 3-313,183-4 258,-241 2-319,-1 1 1,0-2-1,18-3 0,-26 5-72,0-1 0,0 1-1,0-1 1,0 1 0,5 1-1,3-1 143,-10 0-300,1 0 165,37-3-32,-12-2 362,-23 23 12,-2-6-245,-1 0 1,-1 23 0,1 8 217,-3 30-12,2-70-334,3 194 228,-1-99-87,1-26-103,2 137 137,-4-180-2,-1-17-47,1-1 0,-3 13 0,0 15-83,3 41-1,0-27-8,-1-7-78,-5 135 220,5-165-71,2 28 1,1-4-144,-2-15 32,0-18 12,-1 0 1,0 0-1,0 0 0,-2 11 1,2-16 3,0 0 1,0 0-1,0-1 1,0 1-1,0 0 1,0 0 0,0-1-1,0 1 1,1 2-1,0-3 6,-1 0-1,0 0 0,0 0 1,1 0-1,-1 0 1,0 0-1,0 0 1,0 0-1,0 1 0,0-1 1,0 0-1,-1 0 1,1 0-1,0 0 1,0 0-1,-8 10 1004,8-10-984,0-1 0,-1 0 0,1 0 0,0 0 1,-1 0-1,1 0 0,0 0 0,-1 0 1,0 0 137,-4 0 109,-13-2-131,0 0 1,0-1-1,-34-11 1,10 3 0,8 5-184,0 1 0,-1 2 1,-42 1-1,3 1 108,-88 3 203,12 14 8,114-11-315,26-3 67,0 0-1,-15 0 0,-96 1 542,55 2-602,58-4 283,8-1-250,-1 0 0,1 0 0,-1 0 0,0 0-1,1 0 1,-1 0 0,1 0 0,-1 0 0,0 0 0,1 0 0,-1 0 0,0 0-1,1 0 1,-1 0 0,1-1 0,-1 1 0,1 0 0,-1-1 0,0 1-1,1 0 1,-1-1 0,1 1 0,-1 0 0,1-1 0,-1 0 0,1 1-7,0 0 0,0 0 0,0-1 0,-1 1 0,1 0 0,0 0 0,0 0 0,0-1 0,0 1 0,-1 0 0,1 0 0,0 0 0,0 0 0,0-1 0,-1 1 0,1 0 0,0 0 0,0 0 0,-1 0 0,1 0 0,0 0 0,0 0 0,-1 0 0,1 0 0,0 0 0,-1 0 0,1 0-2,0 0 1,0 0 0,-1 0 0,1 0 0,0 0 0,0 0-1,0 0 1,-1-1 0,1 1 0,0 0 0,0 0 0,-1 0-1,1 0 1,0 0 0,0 0 0,0 0 0,-1-1 0,1 1-1,0 0 1,0 0 0,0 0 0,0-1 0,0 1 0,-1 0-1,1 0 1,0 0 0,0-1 0,0 1 0,0 0 0,0 0-1,0 0 1,0-1 0,-2-7 78,0 1-1,1-1 1,0 1 0,0-1 0,1 0 0,0 0-1,2-10 1,-1-5-32,9-395 121,-13 378-222,0 0 1,-3 1 0,-15-59 0,9 49-76,-7-68-1,14-5-635,5 121 736,0 1 1,0-1-1,0 0 1,1 1-1,-1-1 1,0 1-1,0-1 1,0 0 0,0 1-1,1-1 1,-1 1-1,0-1 1,1 0-1,-1 1 1,0-1-1,1 1 1,-1-1-1,1 1 1,-1-1-1,0 1 1,1 0 0,-1-1-1,1 1 1,0-1-1,0 1 1,1-1-12,-1 0 1,1 1 0,0 0 0,0-1 0,0 1 0,-1 0 0,1 0-1,0 0 1,2 0 0,4 1-11,0 0 1,-1 0-1,10 4 0,27 8 34,108 30 122,-93-28-159,54 10-97,-81-21 127,-14-2 93,0 1-1,-1 0 0,1 1 0,27 12 0,-44-16-87,0 1 0,0-1 1,0 1-1,0-1 0,0 1 0,-1 0 1,1-1-1,0 1 0,0 0 0,-1 0 1,1 0-1,-1 0 0,1 0 0,-1 0 1,1-1-1,-1 1 0,1 0 0,-1 2 1,1 0 23,0 0 0,-1 1 1,0-1-1,0 0 0,0 7 1,-1 2 45,-1 0 0,-5 15 0,2-4-5,2 0-1,0 0 1,1 1-1,2 29 0,0-44 606,1-8-618,1-1 0,-1 0 1,1-1-1,-1 1 0,1 0 1,-1 0-1,0-1 0,1 1 1,-1 0-1,1-1 0,-1 0 1,0 1-1,2-2 0,-3 2-31,35-21 2,-1 0 0,0-3 0,53-50 1,-52 44-458,-7 9 97,-28 20 321,1 1 1,0-1 0,-1 1 0,1-1 0,-1 1-1,1-1 1,0 0 0,-1 1 0,0-1-1,1 1 1,-1-1 0,1 0 0,0-1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5:10.821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17 2400,'15'0'7717,"13"-3"-4794,-17 0-2492,-1 0 0,1 0 0,-1 1 1,1 1-1,0 0 0,14 0 0,19 1-20,158 6-193,-195-6-83,0 1 0,-1 0 0,11 4 0,-16-5-93,1 0 1,-1 1 0,0-1-1,0 1 1,0-1 0,0 1-1,0-1 1,0 1 0,0 0-1,0-1 1,0 1-1,0 0 1,0 0 0,-1 0-1,1 0 1,0-1 0,0 1-1,-1 0 1,1 1 0,-1-1-1,1 0 1,-1 0 0,1 0-1,-1 0 1,0 0-1,0 0 1,1 2 0,-1 285 1189,3-116-918,-3-104 38,0-67-343,-1 1 0,1-1 0,-1 1 0,1-1 1,-1 1-1,1-1 0,-1 1 0,0-1 0,0 0 0,0 0 0,0 1 0,0-1 0,0 0 0,0 0 0,0 0 0,-1 0 0,1 0 0,0 0 0,-1-1 0,1 1 0,0 0 0,-3 0 0,-4 4-41,1-1 76,0 1 0,-1-1-1,0 0 1,1-1 0,-1 0-1,0 0 1,-1-1 0,-15 3-1,11-3 19,-1-1-1,1-1 0,-1 0 0,-24-4 0,15 1-54,-39 2 0,43 1 267,18-1-250,0 1 0,-1-1 0,1 0 0,0 1 0,-1-1 0,1 0 0,0 0 0,0 0 0,-1-1 0,-1-3-9,0 1 1,1-1-1,-1 0 0,1 0 1,0 0-1,0 0 0,1-1 1,0 1-1,-1 0 0,1-7 0,-5-17 148,-4-9-190,-6-48 0,15 76-19,0 1 1,0-1-1,1 1 0,0-1 0,1 1 0,0 0 0,0-1 0,1 1 1,5-14-1,38-65-8,-18 48-84,-23 33 28,15-30 54,-18 36 66,0 0-1,0-1 1,0 1-1,0 0 1,1 0-1,-1 0 1,0 0-1,0 0 1,1 0-1,-1 0 1,1 0-1,-1 1 1,1-1-1,-1 0 1,1 1-1,-1-1 1,1 1-1,-1 0 1,1-1-1,0 1 1,-1 0-1,1 0 1,2 0-1,4 0 20,0 1-1,1-1 0,11 4 1,89 12 758,19 4-476,-61-10-79,-47-8-236,21 5 0,-39-6-134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5:13.837"/>
    </inkml:context>
    <inkml:brush xml:id="br0">
      <inkml:brushProperty name="width" value="0.4" units="cm"/>
      <inkml:brushProperty name="height" value="0.8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37 1472,'28'-5'11152,"7"5"-9691,-15 0 502,-19 0-1933,0 0 0,1 0 1,-1 1-1,0-1 0,0 0 1,0 1-1,0-1 0,1 0 1,-1 1-1,0-1 0,0 1 1,0 0-1,0-1 1,0 1-1,0 0 0,0 0 1,0-1-1,-1 1 0,1 0 1,0 0-1,0 0 0,-1 0 1,1 0-1,0 2 0,2 3-28,-1-1-1,0 1 0,2 12 0,3 7-7,-5-20 25,0 1 1,-1 0-1,0 0 1,0 0 0,0 12-1,0-10-25,-1-1-1,1 1 0,3 10 0,3 6 78,0 0-1,-1 0 1,-2 1-1,3 37 0,2 58-38,-4-7-165,-5-101 187,0 20 50,-5 35-1,4-54-84,0 1-1,2 18 0,0 7 151,-1-37-157,0-1 0,1 0 0,0 0 0,-1 1 0,1-1 0,0 0 0,0 0 0,0 0-1,-1 0 1,1 0 0,0 0 0,0 0 0,1 0 0,-1-1 0,0 1 0,0 0-1,0 0 1,0-1 0,1 1 0,-1-1 0,3 1 0,34 4 192,0-1 0,65-4-1,-58 0-41,-22 0-119,-1 1-1,32 6 1,-14-2-124,-31-5 100,1 1 0,-1 0 0,13 4 0,-19-3-14,21-6 1309,-24 3-1268,0-15 319,-7-20-590,6 31 373,-4-25-125,2 1 1,0-1-1,4-38 1,-1 34-65,3-46-39,22-128 0,-12 154-64,-4 24 59,22-66 37,-26 80 59,-2 7-33,0 0 0,-1 1-1,0-1 1,-1-1 0,1-12-1,-1 19 35,-1 1 0,0-1 0,-1 0 0,1 1 0,0-1 0,-1 1 0,1-1 0,-1 0 0,0 1 0,-2-5 0,2 6-11,0 0 0,0 0 0,0 0 0,0 0 0,0 0 0,0 0 0,0 0 0,-1 1 0,1-1 0,0 0 0,0 1 0,-1-1 0,1 1 1,0-1-1,-1 1 0,1 0 0,-1 0 0,1 0 0,0-1 0,-1 1 0,-2 1 0,-24 0 191,1 2-1,-40 8 1,36-4 75,-40 2 0,15-6-70,-46 3-1044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5:4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24 2304,'8'-1'4757,"-3"-21"2646,-6 23-6710,-1 3-518,0 0 1,0 0-1,0 0 1,1 1-1,0-1 0,0 1 1,0-1-1,-1 7 1,-2 9 53,-14 44 733,-32 72 0,20-59-566,0 15 208,-12 30-264,21-66-239,20-55-165,19-29-9925,-15 22 8929,1-1 0,0 1-1,0 0 1,5-6 0,16-11-1772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5:4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50 200 6304,'-49'-47'9421,"55"45"-7878,14 2-1626,-14 0 700,24-2 103,0-1-1,0-2 1,-1-1-1,40-13 1,23-5-222,-26 10-289,145-35 206,-149 32-244,-63 17-405,1 0 0,0 1 1,-1-1-1,1 0 0,0 0 1,-1 0-1,1 0 0,0 0 1,-1-1-1,1 1 0,0 0 1,-1 0-1,1 0 1,0 0-1,-1 0 0,1 0 1,0 0-1,0-1 0,-1 1 1,1 0-1,0 0 0,-2-3-2102,1 3 2102,1-1 0,0 1 1,0 0-1,0-1 0,0 1 1,0 0-1,0-1 1,0 1-1,0 0 0,0-1 1,0 1-1,0 0 0,0-1 1,0 1-1,0 0 0,0-1 1,0 1-1,0 0 0,1-1 1,-1 1-1,-23 19-7094,2-7 5371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5:42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91 6816,'-3'-1'395,"0"0"0,0 0 0,1 0 0,-1 0 0,0 0 1,0 0-1,0 1 0,0-1 0,0 1 0,-4 0 0,19-1 1417,-1 0-1,14-3 0,8-2-280,-14 3-820,1-1 0,19-7-1,-17 4-368,26-4 0,175-20-304,-212 30-292,6-1-4,-13 1-1580,-11 1-3914,4 1 5167,1-1 0,0 1-1,-1-1 1,1 1 0,0 0 0,0 0 0,0 0 0,0 0 0,0 0 0,-4 3-1,-7 7-3008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5:4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6 560 4064,'0'0'60,"-1"0"1,1 0 0,0-1-1,0 1 1,-1 0-1,1 0 1,0 0 0,0 0-1,-1 0 1,1-1-1,0 1 1,0 0 0,0 0-1,-1-1 1,1 1-1,0 0 1,0 0 0,0-1-1,0 1 1,-1 0-1,1 0 1,0-1 0,0 1-1,0 0 1,0 0-1,0-1 1,0 1 0,0 0-1,0-1 1,0 1-1,0 0 1,0-1 0,0 1-1,0 0 1,0 0-1,0-1 1,0 1 0,0 0-1,1-1 1,-1 1-1,0 0 1,0 0 0,0-1-1,0 1 1,0 0-1,1 0 1,-1-1 0,0 1-1,0 0 1,1 0-1,-1 0 1,0 0 0,0-1-1,1 1 1,-1 0-1,9-11 1171,13-29 1103,-15 25-1846,1 0 1,1 0-1,15-19 1,-1 10-77,0 1 0,1 1 0,2 1 0,39-26 1,121-60 1615,-171 99-1808,-2 3 43,-13 5-253,0 0 0,0 0 1,0 0-1,0 0 0,0 0 0,0 0 1,1 0-1,-1 0 0,0 0 1,0 0-1,0 0 0,0 0 0,0 0 1,0 1-1,0-1 0,1 0 0,-1 0 1,0 0-1,0 0 0,0 0 1,0 0-1,0 0 0,0 0 0,0 0 1,0 0-1,0 0 0,0 1 0,0-1 1,1 0-1,-1 0 0,0 0 1,0 0-1,0 0 0,0 0 0,0 0 1,0 1-1,0-1 0,0 0 0,0 0 1,0 0-1,0 0 0,0 0 1,0 0-1,0 0 0,0 1 0,0-1 1,0 0-1,-11 21 880,6-14-840,-1 3 106,1 0-1,0 1 1,1-1 0,0 1 0,1-1-1,0 1 1,-2 15 0,5-22-129,-1-1 1,1 0-1,0 1 0,0-1 0,0 0 1,0 1-1,1-1 0,-1 0 1,1 0-1,0 1 0,0-1 0,0 0 1,0 0-1,1 0 0,-1 0 0,1 0 1,0 0-1,0-1 0,0 1 1,0 0-1,0-1 0,1 0 0,-1 1 1,1-1-1,-1 0 0,1 0 0,0-1 1,5 3-1,-5-2 2,0-1-1,0-1 1,0 1-1,0 0 1,0-1-1,0 0 1,1 0 0,-1 0-1,0 0 1,0 0-1,0-1 1,1 1 0,-1-1-1,0 0 1,3-1-1,7-3 2,0-1-1,14-8 0,-15 7-51,7-3 27,-1-2 0,0-1 0,17-14 1,44-49-49,-76 74 54,0-1 0,0 1-1,-1-1 1,1 0 0,-1 0-1,0 0 1,0 0 0,0 0-1,0 0 1,-1 0 0,1-1-1,-1 1 1,0-1 0,2-6-1,-3 10-196,-7 2-198,6-2 371,1 1 0,-1-1 0,0 0 0,0 1 0,1-1 0,-1 0 0,0 1 0,1-1 0,-1 1 0,0-1 0,1 1 0,-1-1 0,0 2 0,-12 12-28,0 2 0,1 0-1,1 0 1,1 1 0,0 0-1,1 1 1,-8 22 0,-6 31 142,21-61-102,0 0 0,0 0 0,1 0 0,0 0 1,1 16-1,0-24 53,1 0-1,-1 0 1,0 0 0,1-1 0,-1 1 0,1 0 0,0 0-1,-1 0 1,1-1 0,2 4 0,-3-5-41,1 0-1,-1 1 1,0-1 0,1 0-1,-1 1 1,1-1 0,-1 0-1,1 0 1,-1 1 0,1-1-1,-1 0 1,0 0 0,1 0-1,-1 0 1,1 0 0,0 0-1,-1 0 1,1 0 0,-1 0-1,1 0 1,-1 0 0,1 0-1,-1 0 1,1 0 0,-1 0 0,1 0-1,-1-1 1,0 1 0,1 0-1,-1 0 1,1 0 0,-1-1-1,1 1 1,-1 0 0,0-1-1,1 1 1,-1 0 0,0-1-1,1 1 1,-1-1 0,0 1-1,1-1 1,-1 0 0,4-4 48,0 0 1,0-1 0,-1 1-1,0-1 1,0 0 0,0 0-1,2-10 1,12-47 31,-15 52-62,35-129 110,-34 131-254,-1 11 68,-3 16 89,1-9 19,-5 83 574,2-6-134,-16 102 0,1-93-277,14-81-178,0-1 0,0 0 0,-1 0 0,-14 23 0,12-24-18,4-6 25,-1 0 1,0 0-1,-7 8 1,10-13-41,0 1-1,-1-1 1,1 0-1,0 0 1,0 0 0,-1 0-1,1-1 1,-1 1-1,1 0 1,-1-1-1,1 1 1,-1 0 0,1-1-1,-1 0 1,1 1-1,-1-1 1,0 0-1,1 0 1,-1 0 0,-3 0-1,0-1-33,1-1 0,-1 1-1,0-1 1,0 0 0,1 0-1,0-1 1,-1 1 0,1-1-1,0 0 1,0 0 0,0 0-1,0-1 1,1 1 0,0-1-1,-1 0 1,1 0 0,0 0-1,1 0 1,-1-1 0,1 1-1,0-1 1,0 1 0,0-1-1,1 0 1,-1-5 0,2 7 7,0 1 0,0-1 0,0 1 0,0 0 0,1-1 0,-1 1 0,1-1 1,0 1-1,0 0 0,0 0 0,0 0 0,0-1 0,0 1 0,2-2 0,2-3-12,0 0-1,10-10 1,7-4-84,26-16 0,8-9 191,96-74 116,54-31 310,-156 119-429,-37 24-32,1-1-1,-1 0 1,18-16 0,-27 20-76,10-7-137,-14 20-62,-16 35 512,2-6-262,8-16 82,1 1 1,0-1-1,2 1 1,1 0 0,0 0-1,3 34 1,-1-54-97,0-1 1,1 1-1,-1-1 1,0 1-1,0-1 1,1 1-1,-1-1 1,1 1-1,-1-1 1,1 1-1,0-1 1,-1 1-1,1-1 1,0 0-1,0 0 1,0 1-1,0-1 1,0 0-1,0 0 1,1 0-1,-1 0 1,0 0-1,2 1 1,-2-2 8,1 0 1,-1 1-1,1-1 1,-1 0-1,0 0 1,1 0-1,-1 0 1,1 0-1,-1 0 0,0 0 1,1-1-1,-1 1 1,0 0-1,1-1 1,-1 1-1,0-1 1,1 1-1,-1-1 1,0 0-1,0 0 1,0 1-1,1-1 1,-1 0-1,1-2 1,13-13-26,-1 0 1,0-1-1,-1-1 0,-1 0 1,16-34-1,-3 8-14,-2-8-243,-22 123-1,0-49 476,7 42 0,-3-39 40,-5-24-234,1 1 1,0 0 0,-1 0 0,1 0 0,0 0 0,0 0 0,0-1 0,0 1 0,1 0 0,-1-1 0,0 1 0,1-1 0,1 2 0,0 0-15,-3-3-1,0 0 0,0 0 1,0 0-1,0 0 1,0 0-1,1 0 1,-1 0-1,0 0 1,0 0-1,0 1 1,0-1-1,0 0 1,0 0-1,0 0 1,0 0-1,0 0 1,0 0-1,1 0 1,-1 0-1,0 0 0,0 0 1,0 0-1,0 0 1,0 0-1,0 0 1,0 0-1,0 0 1,1 0-1,-1 0 1,0 0-1,0 0 1,0 0-1,0 0 1,0 0-1,0-1 1,0 1-1,0 0 1,0 0-1,1 0 1,-1 0-1,0 0 0,0 0 1,0 0-1,0 0 1,4-3 13,0 0 1,-1 1-1,1-2 0,-1 1 1,0 0-1,0-1 0,0 1 1,0-1-1,0 0 0,2-6 1,5-8 99,6-22 1,-7 18-118,-2 6-24,1 0 1,1 1-1,17-25 0,-17 27 73,-3 5-77,0 0-1,0 0 1,8-7-1,-10 11-67,0 1 24,1 10 105,9 17-13,17 47-1,7 13 151,-33-75-146,1 0-1,0-1 0,0 1 1,0-1-1,1-1 0,0 0 1,9 7-1,-12-11 0,1 0-1,0 0 1,-1 0 0,1-1 0,0 0-1,1 0 1,-1 0 0,0 0 0,1-1-1,-1 0 1,1 0 0,-1-1-1,1 1 1,-1-1 0,1 0 0,-1-1-1,1 1 1,-1-1 0,1 0 0,-1-1-1,0 1 1,6-3 0,-2 0-42,-1 0-1,0 0 1,0 0 0,0-1 0,-1 0 0,1-1-1,-1 1 1,-1-1 0,1-1 0,-1 1 0,0-1-1,8-13 1,-1 1-175,-3 3 48,15-29 0,-23 41 150,0 0 0,-1 0 0,1 0 0,-1 0 0,0 0 0,0 0 0,-1-1 1,1 1-1,-1 0 0,0 0 0,0-1 0,0 1 0,-1-5 0,0 8-9,1 0 0,0 0 0,-1 0 0,1 0 0,-1 0 0,1 0 1,-1 0-1,1 0 0,-1 0 0,0 0 0,1 0 0,-1 0 0,0 1 0,0-1 0,0 0 0,1 1 0,-1-1 0,0 0 0,-2 0 0,1 0 8,0 0 0,-1 1-1,1-1 1,0 1 0,0 0-1,-1 0 1,1-1 0,0 2 0,-3-1-1,-3 1 16,1 0-1,0 1 0,0 0 0,-13 6 1,14-5 3,0 0 1,0 0 0,1 1-1,0 0 1,-1 0 0,2 0-1,-1 0 1,0 1 0,1 0-1,0 0 1,0 0 0,-6 11-1,8-12 3,0 1 0,0 0 0,0 0 0,0-1 0,1 2-1,-1-1 1,1 0 0,1 0 0,-1 0 0,1 0 0,0 0 0,0 1-1,0-1 1,1 0 0,0 0 0,2 9 0,-1-9-4,0 0 0,0-1 0,1 1 0,-1 0 0,1-1 0,0 0 0,1 1 0,-1-1 0,1-1 0,0 1 0,0 0 0,0-1 0,0 0 0,1 0 0,-1 0 0,1 0 0,0-1 0,4 2 0,-2-1 12,-1-1 0,1 0-1,0 0 1,0-1 0,-1 0-1,1 0 1,0-1 0,0 0 0,0 0-1,0 0 1,0-1 0,0 0-1,10-3 1,7-6-42,-1 0 0,0-1 1,-1-2-1,31-22 0,40-21-72,-48 33 266,-55 30-237,1 0 1,0 1-1,0 0 0,1 1 0,0 0 0,0 0 0,1 1 1,0 0-1,-10 21 0,11-18 40,1 0 0,0 0-1,1 1 1,0 0 0,1-1 0,0 1 0,2 0-1,-1 19 1,2-30 24,0 0-1,0 1 0,0-1 1,0 0-1,1 0 1,0 0-1,0 0 0,-1 0 1,2 0-1,-1 0 0,0-1 1,4 6-1,-4-7-3,0 0 0,0 1 1,0-1-1,1 0 0,-1 0 0,1 0 0,-1 0 0,1 0 0,-1-1 0,1 1 0,-1 0 0,1-1 1,0 1-1,-1-1 0,1 0 0,0 1 0,-1-1 0,1 0 0,0 0 0,0 0 0,-1 0 0,1 0 1,0-1-1,-1 1 0,3-1 0,4-2-14,1 1 0,-1-1 1,0-1-1,0 0 0,0 0 1,0-1-1,-1 0 0,1 0 1,-1 0-1,10-11 0,7-10-93,29-38-1,-29 35 103,14-20 3,-2-1-1,-2-1 0,37-77 1,-64 113-7,-1-1 1,0 1 0,-2-1 0,0 0 0,-1 0 0,0 0-1,-1-1 1,-1-16 0,0 32-3,-1 0 0,0 0 0,0 0 0,0 0-1,0 0 1,0 0 0,0 0 0,0 1 0,0-1 0,-1 0-1,1 0 1,0 0 0,0 0 0,-1 0 0,1 1 0,-1-1-1,1 0 1,-1 0 0,1 0 0,-1 1 0,1-1 0,-1 0-1,-1 0 1,1 1 3,1 0 1,-1-1-1,0 1 0,0 0 0,0 1 1,0-1-1,1 0 0,-1 0 0,0 0 0,0 0 1,0 1-1,1-1 0,-1 0 0,0 1 1,0-1-1,1 1 0,-1-1 0,0 1 0,-1 0 1,-4 5 28,-1 0 1,0 1 0,-6 10 0,-5 5 125,2 0 0,0 2 0,1 0 0,2 1 0,1 0 0,0 1 0,2 0 0,1 1 0,-9 51-1,13-47-102,1 0-1,2 0 0,1 0 0,5 40 1,-3-58-305,2-1 1,-1 1 0,2-1 0,0 0 0,9 19-1,-9-23-389,0 0 0,1-1-1,0 0 1,0 0-1,1 0 1,0 0 0,0-1-1,1 0 1,8 6-1,23 12-2937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5:45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40 3552,'-13'-12'2800,"8"8"-1472,1 1-781,0 1-1,0 0 1,1 0 0,-2 0 0,1 0-1,0 1 1,0 0 0,-1 0 0,-4-1-1,-41-3 1043,-122 5 549,153 1-2239,-20 5 1,2 3-2920,26-4 497,10-5 2179,1 1 0,0-1 0,0 1 0,0-1 0,0 1-1,0 0 1,0-1 0,0 1 0,0-1 0,0 1 0,0 0 0,0-1-1,0 1 1,0-1 0,1 1 0,-1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8:37.6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1 287 3392,'1'-8'711,"0"0"0,2 0 0,-1 1 0,6-13 0,-7 18-371,0-1 1,0 1-1,0 0 1,0 0-1,1 0 0,-1 0 1,1 0-1,-1 0 1,1 1-1,0-1 0,0 0 1,0 1-1,0 0 1,0-1-1,0 1 1,0 0-1,0 0 0,0 0 1,1 0-1,3-1 1,5 1 537,4-1-210,1 0 0,-1-1 0,1-1-1,-1-1 1,22-8 0,41-28 258,-66 34-748,0-1-1,0-1 0,-1 0 1,12-11-1,-21 18-174,-1 0-1,1 0 1,-1 1 0,1-1-1,-1 0 1,0 0 0,0 0 0,0-1-1,0 1 1,0 0 0,-1 0-1,1 0 1,-1-1 0,1 1-1,-1 0 1,0-5 0,0 5-28,0 0 0,-1 1 1,1-1-1,-1 1 0,1-1 1,-1 1-1,0-1 0,0 1 1,1 0-1,-1-1 0,0 1 1,0 0-1,0-1 0,0 1 1,-1 0-1,1 0 0,0 0 1,0 0-1,-1 0 0,1 1 0,-1-1 1,1 0-1,-1 0 0,1 1 1,-1-1-1,1 1 0,-4-1 1,-1 0-45,-1-1 1,1 1-1,-1 1 0,0-1 1,1 1-1,-1 1 1,0-1-1,1 1 0,-1 0 1,1 0-1,-1 1 1,1 0-1,0 0 1,0 1-1,0 0 0,0 0 1,0 0-1,-6 5 1,5-3 85,0 0 0,1 1 0,0 0 1,0 1-1,0-1 0,1 1 1,-1 0-1,2 1 0,-1-1 0,1 1 1,0 0-1,1 0 0,-5 15 0,6-11 132,0 0 0,0 0 0,1 1-1,0-1 1,1 0 0,1 1 0,0-1-1,5 24 1,-4-30-65,0 1 0,1-1 0,-1 0 0,1 0 0,1 0 0,-1-1 0,1 1 0,0-1 0,0 0 0,0 0 0,1 0 0,0 0 1,0-1-1,0 0 0,0 0 0,1 0 0,0-1 0,0 0 0,10 5 0,1-1 34,1-2 0,-1 0 0,1 0 0,0-2 0,0 0 0,20 0 0,-17-2-112,1-1-1,-1-1 1,1 0 0,-1-2 0,0-1 0,0 0 0,0-2 0,23-9 0,17-9-273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5:4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278 544 4736,'-2'-4'233,"1"1"1,-1-1-1,0 0 1,-1 1-1,1-1 0,-1 1 1,1 0-1,-1 0 1,0 0-1,0 0 1,0 1-1,-5-4 0,3 3 503,0 0-1,0 0 0,0 0 0,-1 1 0,1 0 0,-1 0 0,-6-1 0,8 2-576,1 0 1,-1 1-1,0 0 0,0 0 1,0 0-1,0 0 0,0 1 1,1 0-1,-1-1 0,0 1 1,0 0-1,-4 3 0,1-1 39,0 1-1,0-1 1,0 2 0,1-1-1,0 1 1,-1 0-1,2 0 1,-1 0 0,1 1-1,-1 0 1,-4 9-1,7-11-127,0 1-1,1-1 0,0 1 0,0 0 0,0 0 0,1 0 0,-1 0 1,1 0-1,0 0 0,1 0 0,-1 1 0,1-1 0,0 0 1,0 0-1,1 0 0,0 0 0,0 1 0,1 4 0,-1-7-31,0 0 0,0 0 0,1 0 0,-1-1 0,1 1 0,-1 0 0,1-1 0,0 1 1,0-1-1,0 1 0,0-1 0,0 0 0,1 0 0,-1 0 0,3 1 0,-1 0-4,1-1 1,-1 0-1,0-1 1,0 1 0,1-1-1,-1 0 1,1 0-1,-1 0 1,8 0 0,-5-1-9,1 0 1,-1-1 0,1 1-1,-1-1 1,0-1 0,1 0 0,-1 0-1,0 0 1,0-1 0,0 0-1,0 0 1,7-5 0,-9 4-9,0 0 0,0 0 0,0-1 0,-1 1 0,1-1 0,-1 0 0,0 0 0,-1-1 1,1 1-1,-1-1 0,0 1 0,0-1 0,1-8 0,-2 11-6,-2-1 0,1 0 0,0 0 0,-1 0 0,1 0 0,-1 0 0,0 0 0,-1 0 0,1 0-1,-1 0 1,0 0 0,0 0 0,0 1 0,0-1 0,0 0 0,-1 1 0,0-1 0,0 0 0,0 1 0,0 0 0,0 0 0,-4-4 0,0 1 43,-1 0 0,1 1 0,-1-1 0,0 2 1,0-1-1,-1 1 0,1 0 0,-1 0 0,0 1 0,0 0 1,0 1-1,0 0 0,-15-3 0,11 4 59,0 0-1,0 1 1,1 0 0,-1 0 0,0 1-1,0 1 1,1 0 0,-1 1-1,-15 5 1,26-8-112,1 1 1,-1-1-1,0 0 1,1 0-1,-1 0 1,1 1-1,-1-1 1,1 0-1,-1 1 0,0-1 1,1 0-1,-1 1 1,1-1-1,-1 1 1,1-1-1,0 1 1,-1-1-1,1 1 0,-1-1 1,1 1-1,0 0 1,0-1-1,-1 1 1,1-1-1,0 1 1,0 0-1,-1 0 1,2 0 10,-1 0 1,0 0 0,1 0 0,-1 0 0,0-1 0,1 1 0,-1 0 0,1 0-1,-1 0 1,1 0 0,-1-1 0,1 1 0,0 0 0,-1-1 0,3 2 0,2 2 90,0 0 0,1-1 0,-1 1 0,8 2 0,-2-2 16,-1-1 0,1 0 1,-1 0-1,1-2 1,0 1-1,16 0 0,-4-2-91,0-1-1,23-4 1,-23 0 19,0 0 0,-1-2 0,0 0 0,0-2 0,-1 0 0,27-16 0,-4 5 213,-44 19 118,-4 6-155,-23 107 48,24-98-208,0 0-1,0 26 1,-1-5 65,4-33-95,0 1-1,0 0 1,0 0 0,0 0 0,1-1 0,-1 1 0,1 0 0,-1-1 0,3 6 0,-3-8-17,1 1-1,-1 0 0,0-1 1,1 1-1,-1 0 0,0-1 0,1 1 1,-1-1-1,1 1 0,-1-1 0,1 1 1,-1-1-1,1 1 0,-1-1 1,1 0-1,0 1 0,-1-1 0,1 0 1,-1 1-1,1-1 0,0 0 0,-1 0 1,1 0-1,0 1 0,0-1 1,-1 0-1,1 0 0,0 0 0,-1 0 1,1 0-1,0 0 0,-1-1 0,1 1 1,0 0-1,-1 0 0,1 0 1,0-1-1,-1 1 0,1 0 0,0-1 1,-1 1-1,1 0 0,0-2 0,9-5 14,-1-1 0,0 0-1,0-1 1,13-17 0,-4 5-13,0 1-80,9-13-36,3 2 0,0 1 0,35-26 0,-65 56 97,1 0 0,-1 0 0,0 0 0,0 0 0,0 0 0,0 0 0,0-1 0,0 1 0,0 0 0,0 0 0,1 0 0,-1 0 0,0 0 0,0 0 0,0 0 0,0 0 0,0 0 0,0 0 0,1 0 0,-1 0 0,0 0 0,0 0 0,0 0 0,0 0 0,0 0 0,0 0 0,1 0 0,-1 0 0,0 0 0,0 0 0,0 0 0,0 0 0,0 0 0,0 0 0,1 0 0,-1 0 0,0 0-1,0 0 1,0 0 0,0 0 0,0 1 0,0-1 0,0 0 0,1 0 0,-1 0 0,0 0 0,0 0 0,0 0 0,0 1 0,0 10-171,-8 21-166,6-21 286,-1 0 86,2 0 1,-1 0 0,2 0-1,-1 0 1,1 0 0,3 18 0,-2-22-13,1 0 1,0 0 0,0-1-1,0 1 1,1-1 0,-1 1-1,2-1 1,-1 0 0,1 0-1,0 0 1,7 8-1,-9-12-21,0-1-1,-1 1 0,1-1 0,0 1 0,0-1 1,0 0-1,0 0 0,0 0 0,1 0 0,-1 0 1,0 0-1,0 0 0,1-1 0,-1 1 0,3-1 1,-1 0 12,1 0 1,-1 0-1,0 0 1,0-1 0,0 0-1,0 1 1,0-2-1,5-1 1,0-1 47,0 0 1,-1-1-1,1 0 0,-1-1 1,0 0-1,12-11 0,3-8-63,-1-1 1,0 0-1,-3-2 0,0 0 1,-1-2-1,-2 0 0,-2 0 1,0-1-1,16-58 0,27-174 35,-56 224 134,-15 135-56,6-47-135,-4 30 233,-2 124 0,11-119 147,2-41-1484,0 0-4283,14-50-6145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5:4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29 8896,'-31'-12'3296,"27"12"-2560,-6-5 736,24 5-1152,4 0 1184,9 0-833,9-3 353,4 3-640,2-4-704,2 4 160,10 0-3071,14-5 1791,8 5-5952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5:4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4 450 5472,'-4'4'923,"10"-5"2109,-4 0-2466,1 0-1,-1 1 1,0-1-1,0 0 1,0-1-1,0 1 1,0 0-1,0-1 1,1-1-1,7-9 29,-1-1-1,-1-1 1,0 0-1,0 0 1,-2 0-1,10-29 0,0 1 26,0 6 151,38-64-1,-43 83-615,1 0 1,1 2-1,0-1 0,0 2 0,25-21 0,-34 32-173,0 0-1,1 1 0,-1 0 0,7-3 0,2-1-41,-12 6 73,0-1-1,0 1 1,0 0 0,0-1-1,0 1 1,0 0-1,0 0 1,0 0-1,0 0 1,0 0-1,0 0 1,0 0 0,0 0-1,0 0 1,0 0-1,0 0 1,0 1-1,0-1 1,0 0-1,1 1 1,0 1 16,0-1 0,0 1 1,0-1-1,0 1 0,0-1 0,0 1 1,0 0-1,1 2 0,1 3 80,1 0-1,-1 0 1,-1 0-1,6 13 1,-4-2 12,0 1 1,-1 0-1,-1 0 0,1 33 1,-4-17 52,-7 61 1,5-83-130,0 0 1,-1 0-1,0 0 0,-1 0 0,0 0 0,-1-1 0,-1 1 1,-8 12-1,12-21-26,-1 0 0,0-1-1,0 1 1,0-1 0,0 1 0,-1-1 0,1 0 0,-1 0 0,0 0-1,1-1 1,-2 1 0,1-1 0,0 0 0,0 0 0,-1-1 0,1 1 0,-1-1-1,1 0 1,-1 0 0,1 0 0,-1-1 0,0 1 0,1-1 0,-1-1-1,0 1 1,-5-1 0,5-1-40,-1 1-1,1-1 1,0 0 0,0 0-1,0 0 1,0-1-1,1 0 1,-1 0-1,-7-6 1,3 1 27,1 0 1,-1 0-1,-8-14 1,-15-26-257,33 48 241,-1 0-1,0 0 1,0 0 0,0 0 0,0 0-1,1 0 1,-1 0 0,0 0 0,0 0-1,0 0 1,0 0 0,1 0 0,-1 0-1,0 0 1,0 0 0,0 0 0,0 0-1,1 0 1,-1 0 0,0 0 0,0 0-1,0-1 1,0 1 0,0 0 0,0 0-1,1 0 1,-1 0 0,0 0 0,0-1-1,0 1 1,0 0 0,0 0 0,0 0-1,0 0 1,0 0 0,0-1 0,0 1-1,0 0 1,0 0 0,0 0 0,0 0-1,0-1 1,0 1 0,0 0 0,0 0-1,0 0 1,0 0 0,0-1 0,0 1-1,0 0 1,0 0 0,0 0 0,0 0-1,0-1 1,0 1 0,0 0 0,0 0-1,-1 0 1,1 0 0,0 0 0,0 0-1,0-1 1,0 1 0,0 0 0,-1 0-1,1 0 1,18 5 2,-13-4-49,20 4 91,0-1-1,0-1 1,1-1 0,0-1 0,29-4 0,-28 2 11,0-2 1,0-2 0,0 0 0,-1-1 0,0-2 0,0-1 0,-1 0 0,0-2-1,39-24 1,-32 13 0,-1-1-1,-1-2 0,42-43 1,-72 68-44,20-24 183,-19 23-191,0 0 0,0 0 0,0 0-1,0 0 1,-1 0 0,1 0 0,-1 0 0,1 0-1,-1-1 1,1 1 0,-1 0 0,1 0-1,-1-1 1,0 1 0,0 0 0,0-1-1,0 1 1,0-2 0,0 3 2,0-1 0,-1 1 0,1 0 0,0-1 1,-1 1-1,1 0 0,0 0 0,-1 0 0,1-1 0,0 1 0,-1 0 1,1 0-1,0 0 0,-1 0 0,1 0 0,0-1 0,-1 1 0,1 0 1,-1 0-1,1 0 0,0 0 0,-1 0 0,1 0 0,-1 1 0,1-1 0,0 0 1,-1 0-1,1 0 0,-1 0 0,1 0 0,0 0 0,-1 1 0,1-1 1,0 0-1,-1 0 0,1 1 0,-14 9-8,5 0 70,0 0-1,2 1 1,-1 0 0,1 1-1,1 0 1,0 0-1,0 0 1,1 1 0,-3 14-1,3-11 29,1 1 0,-2 26 0,5-37-16,0 0-1,1 1 1,0-1 0,1 0-1,-1 0 1,1 0 0,0 0-1,1 0 1,-1 0 0,5 9-1,-6-14-56,1 1 0,-1-1 0,1 1 0,0-1 0,0 1 0,0-1 0,0 0 0,0 1 0,0-1 0,0 0 0,0 0 0,1 0 0,-1 1 0,0-2 0,1 1 0,-1 0 0,1 0 0,-1 0 0,1-1 0,-1 1 0,1 0 0,0-1 0,-1 0 0,1 1 0,0-1 0,-1 0 0,1 0 0,0 0 0,-1 0 0,1 0 0,0 0 0,-1 0 0,1-1 0,0 1 0,-1-1 0,1 1 0,0-1 0,2-1 0,2-2-7,0 0 0,0 0 0,0 0 0,0-1 0,-1 0 0,0 0 0,7-10 0,1 0 1,-1-1 0,-1-1 1,0 0-1,10-25 0,-18 36-10,0-1 0,-1 0 0,0 0 0,0 0 1,-1 0-1,1 0 0,-2 0 0,1 0 0,-1 0 0,0-1 0,-1 1 0,1 0 0,-2 0 0,1 0 0,-4-11 0,4 15-22,-1 1 1,1-1-1,-1 1 0,1-1 0,-1 1 1,0 0-1,0-1 0,0 1 0,-1 0 1,1 0-1,0 1 0,-1-1 0,1 0 1,-1 1-1,0 0 0,1-1 0,-1 1 0,0 0 1,0 0-1,0 1 0,-3-2 0,-8 0 51,0 0-1,0 1 1,-15 1-1,28 0-19,0 0-299,3-1 207,20-5 191,0 1 1,0 0-1,36-2 0,69 4 271,-123 3-351,18 0 98,-1 1 0,30 6 0,-42-6-102,-1 1-1,0 0 1,0 1 0,0 0-1,-1 0 1,1 1 0,-1 0-1,0 0 1,8 6-1,-11-7 19,-1 1-1,0-1 0,0 1 0,0 0 1,0 0-1,-1 0 0,1 1 0,-1-1 0,0 1 1,-1-1-1,1 1 0,-1-1 0,1 1 0,-2 0 1,2 5-1,-1 0 26,-1 0 0,1 0 1,-2 0-1,1 0 0,-1 0 1,-3 12-1,0-11-37,1 0 1,-1 0-1,-1 0 1,0 0-1,-10 14 1,-36 46 230,31-46-31,14-20-124,4-5-19,2-1-83,0-1 0,1 1 1,-1 0-1,0 0 0,0 0 1,1 0-1,-1 0 1,1-1-1,-1 1 0,1 0 1,0-1-1,63-88-142,-23 35 58,-21 28 74,0 1-1,2 0 1,35-30 0,-57 55 2,1 0 0,-1 1 0,1-1 0,-1 1-1,1-1 1,0 1 0,-1-1 0,1 1 0,0-1 0,0 1 0,-1 0 0,1-1 0,0 1 0,0 0 0,-1 0 0,1 0 0,0-1 0,0 1 0,0 0 0,-1 0-1,1 0 1,0 0 0,0 0 0,0 1 0,-1-1 0,1 0 0,0 0 0,1 1 0,-1 0-3,0 0 1,0 0-1,0 0 1,0 0-1,0 0 1,0 0-1,0 1 0,0-1 1,0 0-1,-1 1 1,1-1-1,0 1 1,0 2-1,1 3 31,0 2 0,0-1-1,-1 0 1,0 13 0,-3 17 277,-8 46 0,6-56-217,3-9-16,1-19-65,0 1 0,0-1-1,0 0 1,0 0 0,1 0-1,-1 0 1,0 0 0,0 0-1,0 0 1,0 0-1,0 0 1,0 0 0,0 1-1,0-1 1,0 0 0,0 0-1,0 0 1,0 0 0,0 0-1,0 0 1,0 0-1,1 0 1,-1 0 0,0 0-1,0 0 1,0 0 0,0 0-1,0 0 1,0 0 0,0 0-1,0 0 1,0 0 0,1 0-1,-1 0 1,0 0-1,0 0 1,0 0 0,0 0-1,0 0 1,0 0 0,0 0-1,0 0 1,0 0 0,0 0-1,1 0 1,-1 0-1,0 0 1,0 0 0,0 0-1,0 0 1,0 0 0,0 0-1,0 0 1,0-1 0,0 1-1,0 0 1,0 0-1,0 0 1,0 0 0,0 0-1,1 0 1,-1 0 0,0 0-1,0 0 1,0 0 0,0-1-1,0 1 1,0 0 0,0 0-1,3-5-75,-1-1-1,1 1 0,2-10 1,5-13-277,-5 11 151,12-27-1,-9 26 140,6-12 103,-13 28-43,0 0 1,0 1 0,0-1 0,1 0 0,-1 0-1,0 1 1,1-1 0,-1 1 0,1-1 0,3-1-1,-4 3 2,-1-1 0,0 1 0,1 0 0,-1 0 0,1 0 0,-1 0 0,0 0 0,1 0 0,-1 0 0,1 0 0,-1 0 0,1 0 0,-1 1 0,0-1 1,1 0-1,-1 0 0,0 0 0,1 0 0,-1 1 0,1-1 0,-1 0 0,0 0 0,0 1 0,1-1 0,-1 0 0,0 0 0,1 1 0,-1-1 0,0 0 0,0 1 0,1-1 0,-1 0 0,0 1 0,0-1 0,0 1 0,0-1 0,0 0 0,1 1 0,-1 0 0,5 19 12,-5-17-9,2 5 0,0 6 55,1 0 0,0 0 0,1 0 0,9 20 0,-11-31-30,-1 0 0,1 0 1,0 0-1,0 0 0,0-1 1,0 1-1,0 0 0,0-1 1,1 0-1,0 1 0,-1-1 1,1 0-1,0 0 0,0-1 1,0 1-1,0 0 0,0-1 1,0 0-1,0 0 0,1 0 1,-1 0-1,0 0 0,1-1 0,-1 0 1,4 1-1,5-2-19,0 0 1,0-1-1,-1 0 0,1-1 1,-1 0-1,0-1 1,1 0-1,-2-1 0,1 0 1,0-1-1,-1 0 0,17-14 1,-13 9-24,0-1 1,-1-1 0,-1 0 0,0-1-1,0 0 1,-2 0 0,17-31 0,-22 37-26,-2 0 1,1 0 0,-1-1-1,0 1 1,2-10 0,-5 16 30,1 0 0,-1 1 0,0-1 0,0 0 0,0 1 0,0-1 0,0 0 0,0 1 0,0-1 0,-1 0 0,1 1 0,-1-1 0,1 0 0,-1 1 0,1-1 1,-1 1-1,0-1 0,0 1 0,0-1 0,0 1 0,0 0 0,0-1 0,0 1 0,0 0 0,-1 0 0,1 0 0,0 0 0,-1 0 0,1 0 0,-1 0 0,1 0 0,-1 0 0,1 1 0,-3-1 0,-1 0-15,0-1-1,0 2 1,-1-1-1,1 1 0,0-1 1,-1 2-1,1-1 1,0 0-1,0 1 0,-1 0 1,1 0-1,0 1 1,0 0-1,-8 3 0,4 0 30,0-1 0,0 2 0,0-1-1,1 1 1,-1 1 0,-11 11-1,14-12 97,0 1-1,1 0 0,0 0 0,0 0 0,0 1 0,1 0 0,0-1 0,1 2 0,0-1 0,0 0 0,1 1 0,-2 10 0,3-14-71,0 0 1,1 1-1,0-1 0,0 0 0,1 1 0,-1-1 0,1 1 0,0-1 0,0 0 0,1 0 1,0 0-1,0 0 0,0 0 0,0 0 0,1 0 0,0-1 0,0 1 0,0-1 0,1 0 1,-1 0-1,5 4 0,-1-2-28,1 0 0,-1-1 0,1 0 1,0 0-1,0-1 0,12 5 0,56 14-73,-67-21 61,5 2-491,-1 0-1,1-2 1,0 0 0,1 0-1,-1-2 1,0 0-1,0 0 1,0-1 0,26-5-1,-15-1-1667,0 0-1,-1-1 0,30-15 1,25-19-5883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5:5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45 4992,'-2'-4'547,"0"0"0,0-1 1,0 1-1,1-1 0,-1 1 1,1-1-1,0-8 0,0 13-479,1 0-1,0 0 0,0 0 1,0 0-1,0 0 0,0 0 0,0 0 1,0 0-1,0-1 0,-1 1 1,1 0-1,0 0 0,0 0 1,0 0-1,0 0 0,0 0 1,0 0-1,-1 0 0,1 0 0,0 0 1,0 0-1,0 0 0,0 0 1,0 0-1,0 1 0,-1-1 1,1 0-1,0 0 0,0 0 0,0 0 1,0 0-1,0 0 0,0 0 1,0 0-1,0 0 0,-1 0 1,1 0-1,0 0 0,0 1 0,0-1 1,0 0-1,0 0 0,0 0 1,0 0-1,0 0 0,0 0 1,0 0-1,0 1 0,0-1 1,0 0-1,-6 7 714,-21 55 2298,-4 7-1145,-5-4-348,-71 141 737,5 12-846,52-111-911,46-96-515,6-14-213,10-18-303,-7 11 374,17-34-180,2 1 1,2 1-1,42-53 0,-40 63 406,0 1 1,41-33-1,-67 63-94,-1 0 0,1 0 0,-1 0 1,0 0-1,1 0 0,-1 0 0,1 1 1,0-1-1,-1 1 0,3-1 1,-3 1-10,-1 0 0,1 0 0,-1 0 0,1 0 0,0 0 0,-1 0 0,1 0 0,-1 0 0,1 0 0,-1 0-1,1 1 1,-1-1 0,1 0 0,0 0 0,-1 1 0,1-1 0,-1 0 0,0 1 0,1-1 0,0 1 0,0 1 33,0-1 0,0 1-1,0 0 1,-1 0 0,1 0-1,0-1 1,-1 1 0,1 0-1,-1 0 1,0 0-1,0 0 1,1 0 0,-1 0-1,-1 0 1,1 3 0,-8 60 617,4-33-357,1 1 1,1 34-1,2-63-294,0 0 0,1-1 0,0 1 0,-1 0 0,1 0-1,0 0 1,1 0 0,-1-1 0,1 1 0,0 0 0,3 5 0,-3-8-27,-1 1 0,0 0 0,1-1 0,0 1 0,-1-1 0,1 0 0,0 0 0,0 1 0,0-1 0,0 0 0,0-1 0,0 1 1,0 0-1,0 0 0,0-1 0,0 1 0,1-1 0,-1 0 0,0 0 0,0 0 0,0 0 0,3 0 0,1-1-24,0 0 0,-1-1 0,1 1-1,0-1 1,-1 0 0,0-1 0,1 1 0,-1-1 0,0 0-1,0 0 1,-1-1 0,6-4 0,7-7-75,26-32 0,-23 23 73,57-60-112,-72 75 134,-6 7 0,-2 6 0,-7 14 66,0 0-1,2 1 1,1 0-1,-6 22 1,-4 9 166,16-47-212,-30 85 463,27-74-373,1 0 1,0 0 0,1 0-1,0 20 1,2-33-97,0 0 1,0 0-1,0 0 0,0 0 1,0 0-1,0 0 0,0 0 1,0 0-1,1 0 0,-1 0 1,0 0-1,1 0 0,-1 0 1,1 0-1,-1 0 0,1 0 1,0 0-1,-1 0 0,1 0 1,1 0-1,-2 0-9,1-1 0,0 0 0,0 1 1,0-1-1,0 0 0,0 1 0,-1-1 0,1 0 1,0 0-1,0 0 0,0 0 0,0 0 0,0 0 0,0 0 1,0 0-1,0 0 0,-1-1 0,3 0 0,0 0-17,0 0-1,0-1 0,0 1 0,0-1 0,0 0 0,0 0 1,0 0-1,-1-1 0,1 1 0,-1 0 0,5-6 0,7-15-45,-1 0 0,-1-1 0,-1 0 0,-1-1 0,-2 0 0,0-1 0,-1 0-1,-2 0 1,3-34 0,-7 51 54,-1 0-1,-1 0 1,0 1-1,0-1 1,-4-17-1,4 24 3,0-1 0,0 1 0,0 0 0,0 0 0,0 0 0,0 0 0,0 0 0,-1 0 0,1 0-1,-1 0 1,1 0 0,-3-1 0,3 2 1,0 1 0,-1-1-1,1 0 1,0 1 0,0-1-1,-1 1 1,1 0 0,0-1-1,-1 1 1,1 0 0,0 0-1,-1 0 1,1 0 0,0 0 0,-1 0-1,1 0 1,0 0 0,-1 1-1,1-1 1,0 1 0,0-1-1,-1 1 1,0 0 0,-1 0 15,0 1 0,-1 0 0,2 0-1,-1 0 1,0 1 0,0-1 0,1 1 0,-1-1 0,1 1 0,0 0 0,0 0 0,0 0 0,0 0 0,0 0 0,1 1 0,-1-1 0,-1 6-1,1 1 22,-1 0 0,2 0-1,-1 0 1,1 0 0,1 11-1,0-10 46,0 0-1,1 0 0,4 20 0,-4-27-58,0 0 0,1 0 1,-1-1-1,1 1 0,0 0 0,0-1 0,0 1 1,0-1-1,0 0 0,1 1 0,0-1 1,-1 0-1,1-1 0,4 4 0,-4-5-6,0 1-1,0-1 0,0 0 1,1 0-1,-1 0 1,0-1-1,0 1 1,1-1-1,-1 0 0,0 1 1,1-2-1,-1 1 1,1 0-1,-1-1 0,0 1 1,0-1-1,6-2 1,8-2 23,30-16 0,-46 21-38,58-30 21,-2-3 1,-1-2-1,59-49 0,-94 71 145,-20 14-163,-1-1 1,0 0-1,0 1 0,0-1 1,0 1-1,1-1 1,-1 0-1,0 1 0,0-1 1,0 0-1,0 1 0,0-1 1,0 1-1,0-1 1,0 0-1,0 1 0,0-1 1,0 0-1,-1 1 1,1-1-1,0 1 0,-7 27 52,-15 44 0,-1-2 17,20-57-53,-15 66 86,17-71-88,0 0-1,1 0 1,0 1-1,0-1 0,0 0 1,1 1-1,4 12 1,-5-20-16,0 0 0,1 0 1,-1-1-1,0 1 1,1 0-1,-1-1 0,1 1 1,-1 0-1,1-1 0,-1 1 1,1 0-1,0-1 1,-1 1-1,1-1 0,0 1 1,-1-1-1,1 1 0,0-1 1,-1 0-1,1 1 1,0-1-1,0 0 0,0 1 1,-1-1-1,1 0 0,0 0 1,0 0-1,0 0 1,0 0-1,-1 0 0,1 0 1,0 0-1,0 0 0,0 0 1,0-1-1,-1 1 0,1 0 1,0 0-1,1-1 1,2-1 0,0 0 0,0 0 0,1 0 0,-2 0 0,1-1 0,6-4 0,-1-3-26,0 0 1,-1 0-1,0 0 1,-1-1-1,-1 0 0,1-1 1,-2 0-1,6-12 0,-2 4-3,85-192-208,-92 207 221,-1 4 5,-1 1 0,0-1 1,1 0-1,-1 0 0,1 0 0,-1 0 1,1 0-1,-1 1 0,1-1 1,0 0-1,-1 0 0,2 0 0,-1 3-23,8 73-54,-9-58 154,2 0-1,0 0 1,0 0 0,2 0 0,9 27-1,-10-37-27,-1 0-21,1-1 0,1 1 0,-1-1-1,8 10 1,-10-15-12,0 0 0,0 1 1,0-1-1,0-1 0,0 1 0,0 0 0,0 0 0,0 0 1,0 0-1,0-1 0,0 1 0,1-1 0,-1 1 0,0-1 0,1 1 1,-1-1-1,0 0 0,1 1 0,-1-1 0,0 0 0,1 0 1,-1 0-1,1 0 0,-1 0 0,0-1 0,1 1 0,-1 0 0,0-1 1,1 1-1,-1-1 0,2 0 0,3-2 7,0-1 0,0 0-1,-1 0 1,1-1 0,-1 0 0,0 0-1,6-7 1,29-44-94,-32 44 66,33-49-91,-19 25-11,49-58 1,-49 64 103,1 0 157,-22 29-141,1 0-1,-1 0 0,0 0 0,1 0 0,-1 1 0,1-1 0,-1 0 1,0 1-1,1-1 0,-1 1 0,1 0 0,0 0 0,-1-1 0,2 1 1,26 1 34,-21 0-22,22 2 173,32 9 0,30 3-391,-38-14-520,-1-6-3644,-29 3-1778,2 4 1846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6:05.906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0 77 2144,'12'-23'6650,"-9"22"-6436,7-2 125,-1 0-1,14-2 1,-17 3 21,81-13 1206,169-8 0,-243 22-1546,54 0 272,81 11 0,-101-6-162,259 23 212,-127-8 60,41 3-175,-82-12-102,250 11 299,-90-26 18,103 1-47,-316 6-551,346 15 504,-73 3-111,-158-11-378,232 7 535,-41-2-286,-28 0 292,96 6 96,-144-10 137,-187-7-493,128-2 224,16 2-99,488 1 413,46-9 183,-508 6-474,-73 4-448,-124-1 26,85 7-56,-91-1 221,31 0 124,-66-9-340,73-3 113,-69-6 320,34-8-278,-80 13-42,-7 0-16,1 0 1,13-7-1,-15 6-42,0 0 0,20-4 0,-28 8 12,0 0-1,-1-1 0,1 1 0,0 0 0,0 0 1,-1 0-1,1 0 0,0 0 0,-1 1 1,1-1-1,0 0 0,-1 1 0,1-1 0,0 1 1,-1 0-1,1-1 0,-1 1 0,1 0 1,-1 0-1,3 2 0,-3-1 22,1 0-1,-1 0 1,1 1-1,-1-1 1,0 1 0,0-1-1,0 1 1,0-1-1,0 1 1,-1-1-1,1 1 1,-1 3 0,1 6 70,0 0 1,-1-1 0,-1 1 0,-3 20 0,-13 50 50,9-50-114,-20 137 143,17-97-80,7-38-181,-1 8 218,4-39-46,-3 9 400,4-12-454,0 0-1,-1 0 1,1 0-1,0 1 1,-1-1-1,1 0 1,0 0-1,0 0 0,-1 0 1,1 0-1,0 0 1,-1 0-1,1-1 1,0 1-1,0 0 0,-1 0 1,1 0-1,0 0 1,-1 0-1,1 0 1,0 0-1,0-1 0,-1 1 1,1 0-1,-11-5-47,-7-1-31,0 1-1,0 1 1,-26-3-1,-57 1-76,30 2 128,-95-9 116,-141-11-247,-481-31 129,596 43 35,-491-31-124,452 29 120,-340 23 1,276 17-141,0 20 271,-172 18-414,273-44 476,-154 5-69,206-25 33,-292-5-137,-200-23 23,448 19-62,-173-10 312,136-4-335,-252-5 101,171 34 232,270-5-250,12 0-39,-491 3 408,323-16-376,-235-24 312,417 34-332,-9 0-82,1-1 0,-1 0 0,-29-12 0,44 14 83,0 1-1,-1-1 1,1 1 0,-1-1-1,1 1 1,0 0 0,-4 0-1,5 0-66,-3-17 100,2 14-69,-1 0 0,1 0 0,-1 0 0,0 1 0,0-1 0,0 1 0,0-1 0,0 1 0,-1 0 0,1 0 0,-1 0 0,1 1 0,-1 0 0,0-1-1,-4 0 1,-9-2-103,-1 1 0,-18-1 0,30 3 84,-211-6-443,190 7 402,87 0-180,150-2-579,-65-9-4297,-108 8 1563,0 2-1,59 5 1,-17 4-393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6:09.632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434 332 992,'-22'-1'306,"19"1"-20,-1 0 1,1 0-1,-1 0 0,1 0 0,0-1 0,-5-1 0,6 1-121,-1-1-1,1 0 0,0 1 1,1-1-1,-1 0 0,0 0 1,0 0-1,1 0 0,-1-1 1,1 1-1,0 0 1,-2-5-1,-5-7 510,-43-51 6372,45 89-5131,5-17-2316,-50 210 2003,-2 10-698,8 49 163,-27 239 442,55-349-1220,-19 209 409,33-343-616,-7 203 332,7-212-273,2-20-126,0 0 0,1 0 0,-1 0 0,1 0 0,0 1 0,0-1 0,1 6 0,7-14-116,11-9 132,0 1 0,1 0 0,1 2 0,0 1 0,43-16 0,11 7-15,1 3 0,153-12-1,159 19 76,-359 9-79,25 0-60,77 11 0,22 7 325,-104-11 102,-48-7-310,-1 1-62,1-1-1,-1 0 1,0 0-1,1 0 1,-1 1-1,0-1 1,1 0-1,-1 0 1,0 0 0,1 0-1,-1 0 1,0 0-1,1 1 1,-1-1-1,1 0 1,-1 0-1,0 0 1,1 0-1,-1-1 1,0 1 0,1 0-1,-1 0 1,1 0-1,-1 0 1,0 0-1,1 0 1,-1 0-1,0-1 1,1 1 0,-1 0-1,0 0 1,1-1-1,-1 1 1,0 0-1,2-15-388,-2 4 167,11-89-353,22-136 309,-9 41 67,-16 105 123,16-541 282,-29 424-154,4 52-443,1 89 325,3 12-104,2 1-1,17-72 0,-2 13 186,-19 104-53,4-29 108,2-54 0,-7 90-83,0-1 1,0 1 0,0 0 0,0 0-1,-1-1 1,1 1 0,-1 0 0,1 0-1,-1-1 1,1 1 0,-1 0 0,1 0-1,-1 0 1,0 0 0,0 0 0,1 0-1,-1 0 1,0 0 0,0 0-1,0 0 1,0 0 0,0 1 0,0-1-1,-1 0 1,1 1 0,0-1 0,0 1-1,0-1 1,-1 1 0,1 0 0,0-1-1,-2 1 1,-5-1 22,-1 0 1,1 0-1,-1 1 0,-8 1 0,0-1 87,-59 1 364,0 4-1,-100 17 1,127-11-394,0 1-1,1 2 0,0 3 1,-66 33-1,-32 32-66,76-41 2,62-36-50,-11 6-78,-19 14 0,34-22 113,0 0 0,1 0 0,-1 1-1,0 0 1,1-1 0,0 1 0,0 0 0,0 0 0,1 1 0,-4 6 0,5-10 1,1 0 1,-1 1 0,1-1-1,-1 1 1,1-1 0,0 1 0,0-1-1,-1 1 1,1-1 0,0 1-1,0-1 1,0 1 0,1-1-1,-1 1 1,0-1 0,1 1 0,-1-1-1,0 1 1,1-1 0,0 0-1,-1 1 1,2 0 0,0 0 9,-1 0 0,1-1-1,0 1 1,-1-1 0,1 1 0,0-1 0,0 0 0,0 0 0,0 0 0,1 0-1,-1 0 1,0-1 0,3 2 0,4-1 39,0 1 1,1-1-1,-1-1 0,1 0 0,17-1 0,-12-4-161,-14 4 137,0 1 0,0-1 0,0 1 0,0 0 0,0-1 0,0 1 0,0 0 0,0 0 0,0-1 0,0 1 0,0 0 0,1 0 0,-1 0 0,0 0 0,1 1 0,-2 3-33,-1 1 1,0-1-1,0 0 0,0 0 1,-1 0-1,1 1 0,-1-1 1,0-1-1,0 1 0,0 0 0,-6 6 1,-2 3 107,-21 20-1,26-28-83,-7 7 205,-1 1-1,-1-2 1,0 0-1,-26 16 0,14-13 61,18-9-69,17-9-108,8-5-200,26-14-177,88-34 1,-118 54 249,-1 0 0,1 1 0,-1 0 0,1 1 0,0 0 0,0 1 0,-1 1 1,1 0-1,0 1 0,-1 0 0,1 1 0,-1 0 0,0 1 0,0 0 0,0 1 1,-1 1-1,1 0 0,-1 0 0,-1 1 0,1 0 0,17 17 0,-19-14 39,1 1 0,-1 1 0,-1-1-1,0 2 1,-1-1 0,0 1 0,-1 0-1,7 20 1,-2 6-91,12 71-1,-18-69 201,-1 0-1,-3 0 1,-1 0-1,-8 61 1,7-97-82,0 1 0,1-1 0,-1 0 0,1 1 0,1-1 0,1 11 0,-2-16-46,1 0 0,-1 0 0,1 0 0,0 0 0,-1 0 0,1 0 0,-1 0 0,1 0 0,0 0 0,-1-1-1,1 1 1,-1 0 0,1 0 0,-1-1 0,1 1 0,-1 0 0,1-1 0,-1 1 0,1 0 0,-1-1 0,1 1 0,-1-1 0,0 1 0,1-1-1,-1 0 1,2 0-27,20-19-343,-10 8 323,1 1-1,22-16 1,-39 41-276,-10 18 376,-2 1-1,-31 47 0,8-15 69,-36 69 367,75-134-480,-2 3 38,1 0-1,0 0 1,-1 0 0,0 0 0,0-1-1,0 1 1,0-1 0,0 1 0,0-1-1,0 0 1,-4 3 0,5-7-153,2-5-47,7-23-94,2 0 1,2 1 0,0 0-1,18-27 1,-9 14 33,175-427 185,-189 450 161,1 0 1,13-24-1,-10 19-29,-9 20 39,-5 21-47,1-10-83,-7 34 67,-2-1 0,-29 67 0,31-86 54,-1-1 0,-1 0 0,-1-1 0,-1 0 0,-1-1 0,-29 30 0,35-40-28,0-1 0,0-1 0,-12 8 0,17-12-92,0 0 0,0-1 0,-1 1 0,1-1 0,0 0 0,0 0 0,-1 0 0,1 0 0,-1-1 0,1 1 1,0-1-1,-1 0 0,-5 0 0,8-1-16,-1 1 1,1-1 0,-1 1-1,1-1 1,-1 1 0,1-1 0,0 0-1,-1 1 1,1-1 0,0 0-1,0 0 1,-1 0 0,1 0-1,0 0 1,0 0 0,0-1 0,0 1-1,0 0 1,0 0 0,0-2-1,-2-3-81,0 0-1,1-1 1,-3-11-1,-1-9-82,1-1 1,1 0-1,1-43 1,9-89-231,-1 66 388,-8-27 241,1 95-112,2 24-100,0 1-1,0-1 1,0 0-1,0 0 1,-1 0 0,1 1-1,0-1 1,-1 0-1,0 0 1,1 1 0,-1-1-1,0 0 1,0 1 0,-1-2-1,2 3-6,-1-1 0,1 1 0,0 0 0,-1 0 0,1 0 0,0-1 0,-1 1 0,1 0 0,-1 0 0,1 0 1,0 0-1,-1 0 0,1 0 0,-1 0 0,1 0 0,0 0 0,-1 0 0,1 0 0,-1 0 0,1 0 0,0 0 0,-1 0 0,-13 10 68,6-1-37,1 0 1,0 0-1,1 1 1,0 0-1,0 0 1,1 1-1,0-1 1,-5 19-1,-19 94 110,27-109-135,-21 117 77,19-101 84,2-1-1,2 44 1,0-68-131,0 1 1,1-1 0,0 1 0,0 0 0,0-1-1,1 0 1,3 9 0,-5-13-46,1 1 1,0-1-1,0 0 1,1 0-1,-1 1 1,0-1-1,0 0 0,0 0 1,1 0-1,-1-1 1,0 1-1,1 0 1,-1 0-1,1-1 1,-1 1-1,1-1 0,-1 1 1,1-1-1,0 0 1,-1 1-1,1-1 1,-1 0-1,1 0 0,0 0 1,-1 0-1,1 0 1,-1-1-1,1 1 1,0 0-1,2-2 1,9-2-60,-1 0 1,1-1 0,-1 0 0,0-1-1,13-8 1,57-43 25,-58 40 21,12-12-73,-23 18 92,0 1 0,20-11 0,-33 21-5,0 0 1,1-1-1,-1 1 0,0 0 0,1-1 1,-1 1-1,1 0 0,-1 0 0,1 0 1,-1-1-1,1 1 0,-1 0 1,1 0-1,-1 0 0,1 0 0,-1 0 1,1 0-1,-1 0 0,1 0 1,-1 0-1,1 0 0,-1 0 0,1 0 1,-1 1-1,1-1 0,0 1-19,-1 0 0,0-1 1,0 1-1,1 0 0,-1 0 0,0 0 0,0 0 0,0 0 0,0-1 0,0 1 0,0 0 0,0 0 1,0 0-1,-1 0 0,1-1 0,-1 3 0,-3 13-15,-2 0-1,0-1 1,0 1 0,-2-1 0,0 0 0,0-1-1,-11 14 1,-81 88 300,30-39 7,20-14-33,-21 23 250,69-84-478,-1 2 57,0-1 1,0 1-1,-1-1 0,0 0 1,-5 4-1,9-7-67,-1 0-1,1 1 0,-1-1 0,1 0 1,-1 0-1,1 0 0,-1 1 0,0-1 1,1 0-1,-1 0 0,0 0 1,1 0-1,-1 0 0,1 0 0,-1 0 1,0 0-1,1 0 0,-1 0 0,0-1 1,0 1-29,0-1 1,1 1-1,-1-1 1,0 0-1,1 1 1,-1-1 0,0 0-1,1 1 1,-1-1-1,1 0 1,-1 0-1,1 1 1,0-1-1,-1 0 1,1 0-1,0 0 1,-1-1 0,0-2-52,0-1 0,0 0 0,1 0 0,-1 0 0,1 1 1,0-1-1,1 0 0,0-6 0,11-39-318,-5 25 277,-4 13 93,13-51-3,31-81 0,-49 150 84,1 0 0,0 0 1,0 0-1,0 8 0,0 2 54,-5 34 48,1-14-112,0 40-1,5-72-43,0-1 0,0 1 1,0-1-1,1 1 0,0 0 0,0-1 0,1 4 1,-2-5-21,1-1 0,0 1 1,0-1-1,0 0 1,-1 1-1,1-1 0,0 0 1,0 0-1,1 0 1,-1 0-1,0 0 1,0 0-1,3 2 0,0-2-128,0 0-1,1 0 1,-1 0-1,0 0 0,0-1 1,1 1-1,-1-1 0,0 0 1,1-1-1,-1 1 1,0-1-1,0 0 0,8-2 1,7-2-1236,-1-1 1,1-1 0,27-15 0,58-41-2492,32-36-2684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6:12.770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 9 2912,'9'-4'6410,"-7"6"-6231,0 0 0,0 0 0,0 0-1,0 0 1,1-1 0,-1 1 0,1-1-1,-1 1 1,1-1 0,0 0 0,3 1 0,33 9 774,-9-7-434,0-2-1,1-1 1,55-5 0,-45 1-247,155-13 815,120-4 359,-199 22-1369,-1 4 0,1 5 1,210 50-1,-306-55 174,1-1-1,0-2 1,33 3 0,-55-6-216,0 1 0,0-1 0,0 0-1,0 1 1,-1-1 0,1 1 0,0-1 0,0 0 0,0 1 0,-2 2 279,1-3-279,-4 3 35,0 0-1,0-1 0,0 0 0,0 0 0,-1-1 0,-5 2 0,-10 3 55,-228 61 522,43-13-207,137-32-379,-65 30 1,-114 58-29,234-104-60,-11 6-126,25-12 150,0 0 0,-1 1 0,1-1 0,0 0-1,-1 0 1,1 0 0,0 1 0,-1-1 0,1 0 0,0 0-1,0 1 1,0-1 0,-1 0 0,1 1 0,0-1 0,0 0-1,0 1 1,0-1 0,-1 0 0,1 1 0,0-1-1,0 0 1,0 1 0,0-1 0,0 0 0,0 1 0,0-1-1,0 1 1,0-1 0,0 0 0,0 1 0,0-1 0,1 1-1,-1 0 0,1 0 1,0-1-1,-1 1 0,1 0 0,0 0 0,0-1 1,-1 1-1,1 0 0,0-1 0,0 1 0,1 0 1,28 11 80,-30-12-75,26 6 43,1-1 1,51 3 0,-24-4-41,84 9 43,83 10-243,-184-19 278,-21-3 125,26 6 0,-42-7-199,1 0 1,-1 0-1,0 0 0,1 0 1,-1 1-1,0-1 0,1 0 0,-1 0 1,0 0-1,1 0 0,-1 0 1,0 0-1,1 1 0,-1-1 0,0 0 1,0 0-1,1 0 0,-1 1 1,0-1-1,0 0 0,1 0 1,-1 1-1,0-1 0,0 0 0,0 1 1,1-1-1,-1 0 0,0 1 1,0-1-1,0 1 9,-1-1 0,1 1 0,0-1 0,-1 1 0,1-1 0,0 0-1,-1 1 1,1-1 0,-1 1 0,1-1 0,-1 0 0,1 1 0,-1-1 0,1 0 0,-1 0 0,1 1 0,-1-1 0,0 0 0,-19 5 21,0 0 0,0-1 1,0-2-1,-1 0 1,-24-1-1,27-1-12,-97 2 212,0-5 0,-202-32 0,270 27-391,1-3 0,0-1-1,-66-28 1,104 36-238,0 0-1,-10-9 1,2 2-579,194 30-16624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6:14.793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393 25 4064,'-44'-25'7045,"95"35"-5510,0-2-1,90 3 1,-66-7-950,277 3 471,-63-11-372,-196 4 733,-127-3-574,20 3-784,-273 12 671,275-11-696,-38 5 155,1 1 1,-89 27 0,99-23-148,24-7-13,1 0-1,-25 12 1,38-16-32,0 0-1,0 1 1,0-1 0,0 1-1,0-1 1,0 1-1,0-1 1,0 1 0,1-1-1,-1 1 1,0 0 0,0 0-1,1-1 1,-1 1-1,0 0 1,1 0 0,-1 0-1,1 0 1,-1 0 0,1 0-1,-1 0 1,1 0 0,0 0-1,0 0 1,-1 0-1,1 0 1,0 0 0,0 0-1,0 0 1,0 0 0,0 0-1,0 0 1,0 0-1,1 0 1,-1 0 0,0 0-1,0 0 1,1 0 0,-1 0-1,1 0 1,-1 0 0,1-1-1,-1 1 1,1 0-1,0 0 1,1 1 0,2 3 16,0-1 1,1 0-1,0 0 1,0 0-1,0 0 1,8 4-1,4 0 4,0-1-1,0 0 1,28 7-1,57 7 165,-52-12-129,74 16 86,167 58 1,-280-79-122,17 6 40,0 0 0,-1 2 0,41 25 0,-65-35-30,-1-1 0,0 1-1,1 0 1,-1 0 0,0 1 0,0-1-1,0 0 1,0 1 0,-1-1-1,3 5 1,-3-6-7,0 1 0,-1-1 0,0 1 0,1-1 0,-1 1 0,0 0 0,0-1 0,0 1-1,0-1 1,0 1 0,0-1 0,0 1 0,0 0 0,-1-1 0,1 1 0,0-1 0,-1 1 0,0-1 0,1 1 0,-1-1-1,0 0 1,-1 2 0,-3 3 15,1 0 0,-2-1 0,1 0 0,-1 0 0,0 0-1,0-1 1,0 1 0,0-1 0,-1-1 0,1 0 0,-11 4-1,-10 3-13,-46 10-1,-41 1 31,-1-5 1,-123 2 0,90-17 17,145-1-119,1 0 0,-1 0 1,0 0-1,1-1 0,-1 1 0,0-1 1,1 1-1,-5-3 0,7 3 35,-1 0 0,1 0 0,0 0 1,0 0-1,0 0 0,0 0 0,-1 0 0,1-1-59,0 1 59,0 0 0,0-1 0,-1 1 1,1 0-1,0 0 0,0 0 0,0 0 0,0-1 0,0 1 1,0 0-1,0 0 0,0 0 0,0-1 0,0 1 0,0 0 0,0 0 1,0 0-1,0 0 0,0-1 0,0 1 0,0 0 0,0 0 1,0 0-1,0-1 0,1 1 0,-1 0 0,0 0 0,0 0 0,0 0 1,0 0-1,1-1-59,-1 1 59,0 0 0,0 0 0,0 0 0,1-1 0,-1 1 0,0 0 1,0 0-1,0 0 0,0 0 0,1 0 0,-1 0 0,0 0 1,14-6-108,-12 5 60,36-12 22,0 2 0,78-12 0,-39 9 64,321-77 376,-389 89-335,-6 2-4,-1-1 0,0 1 0,1-1-1,-1 0 1,0 0 0,0 0 0,0 0 0,3-1 0,-4 1-45,-1 0 0,1 1 0,-1-1 0,0 1 1,1-1-1,-1 0 0,0 0 0,1 1 0,-1-1 1,0 0-1,0 1 0,0-1 0,1 0 0,-1 0 1,0 1-1,0-1 0,0 0 0,0 0 0,0 0 0,-1 1 1,1-1-1,0 0 0,0 0 0,0 1 0,-1-1 1,1 0-1,0 1 0,-1-1 0,1 0 0,-1 0 1,-7-13-24,0 1 0,-1 1 0,0-1 0,-1 1 0,0 1 0,-1 0 0,-16-13 0,-5-5 169,28 25-153,-3-3 16,0 0 0,0-1 0,-7-10 0,13 17-59,0 0 0,0 0 0,0-1-1,1 1 1,-1 0 0,0 0 0,1-1 0,-1 1 0,1-1 0,-1 1-1,1-1 1,-1 1 0,1 0 0,0-1 0,0 1 0,0-1 0,0 1 0,0-1-1,0 1 1,0-1 0,1 1 0,-1-1 0,0 1 0,1-1 0,0 1 0,-1 0-1,1-1 1,-1 1 0,1 0 0,1-2 0,3-2-32,1 0 1,-1 1-1,1-1 1,0 1-1,0 0 1,1 1-1,-1-1 1,10-2-1,9-2 88,26-6 0,10-3 193,-43 13-29,-17 3-132,1 1 1,0 0 0,0 0 0,0-1-1,-1 1 1,1-1 0,0 1 0,-1-1-1,1 0 1,0 0 0,-1 0 0,1 0-1,-1 0 1,0 0 0,3-2 0,-5 1-64,1 1 0,-1-1 1,0 0-1,0 1 1,0-1-1,0 1 0,0-1 1,0 1-1,0 0 1,0-1-1,0 1 0,-1 0 1,-1-2-1,1 1-14,-3-2-10,-1-1 0,0 1 0,0 0 0,0 1 0,0-1 1,-1 1-1,1 0 0,-1 1 0,0-1 0,0 1 0,-7-1 0,-13-1-120,-42-2-1,54 5 162,-74-3-173,-131 10 0,-71 28 52,111-11 39,169-21 90,-36 2-21,0 3-1,-88 24 0,122-26 18,0 0-1,0 0 1,0 1-1,1 1 0,0 0 1,0 1-1,1 0 1,0 1-1,0 0 1,1 0-1,0 1 0,1 1 1,0 0-1,-11 16 1,7-2 193,-21 53 1,-4 9 92,-19 21 273,56-106-624,0 0 0,0 0 0,0 0 0,0 1 0,0-1 0,0 0 0,1 1 0,-1-1 0,1 0 0,0 1 0,0-1 0,0 1 0,0-1 0,0 1 0,0-1 0,0 0 0,1 1 0,0-1 0,-1 0 0,1 1 0,0-1 0,0 0 0,0 0 0,0 1 0,0-1 0,1 0 0,-1 0 1,1 0-1,-1-1 0,1 1 0,0 0 0,0-1 0,0 1 0,0-1 0,0 1 0,0-1 0,0 0 0,0 0 0,0 0 0,1 0 0,-1 0 0,0-1 0,4 2 0,87 0-7988,-65-4 6632,58-3-5135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6:18.658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244 85 896,'-41'-85'13189,"24"131"-11150,-21 87-1,3 52-1262,7-39-86,7-46-292,12-52 114,-22 64 0,26-106-137,1-8-152,-1-16-176,-2-46-340,4-118-1,4 106 199,0 26 143,1 1 0,13-66 0,-11 98 80,-2-1 0,1-28 0,-3 46-130,0-1-1,0 1 1,0-1 0,0 1 0,0-1 0,0 0 0,0 1 0,0-1 0,1 1-1,-1-1 1,0 1 0,0-1 0,1 1 0,-1-1 0,0 1 0,1-1-1,-1 1 1,1-1 0,-1 1 0,0 0 0,1-1 0,-1 1 0,1 0 0,0-1-1,1 0 29,-1 1 1,1-1-1,0 1 0,0-1 0,-1 1 0,1 0 0,0-1 0,2 1 0,4 0 249,0 1 1,15 3 0,12 3 257,-6-2-213,33 11 0,-45-11-225,0-1 1,1 0-1,23 1 1,55-1 14,-52-3-15,-29-1-65,149 9 9,-103-7 4,-40-3 26,1 2 0,23 4 1,-6-1 122,-37-4-70,8 7-228,-3-1 100,-5-5 46,1 1-1,-1 0 0,1-1 0,0 0 1,-1 0-1,1 1 0,0-2 1,0 1-1,0 0 0,-1 0 1,5-1-1,-5 0-19,-1 0 0,1 0 1,0-1-1,0 1 0,-1-1 0,1 1 1,0-1-1,-1 0 0,1 0 0,0 0 1,2-2-1,1 11-665,7 5 577,-8-8 68,0 0-1,0 0 1,0 0 0,3 6-1,3 9 38,-2 0 1,0 0-1,7 29 0,7 62-104,-3-16-15,-12-56 152,-2 0-1,-1 0 0,-2 1 1,-4 64-1,0-88-7,-1 1 0,0-1-1,-2 1 1,-7 20 0,9-27-5,0 0 1,-1 15-1,0-6 22,4 13 193,-19-28 176,-371 12-373,291-13-114,-12 2 40,45-4-5,40-2-242,25 1 243,1 0 0,0 0 1,-1-1-1,1 1 1,0 0-1,0-1 1,-1 1-1,1 0 1,0-1-1,0 1 0,-1-1 1,1 1-1,0 0 1,0-1-1,0 1 1,0-1-1,0 1 1,-1-1-1,1 1 0,0-1 1,0 1-1,0 0 1,0-1-1,0 1 1,1-1-1,-1 1 1,0-1-1,0 1 0,0-1 1,0 1-1,1-1 1,-1 1-7,6-25-82,1 1-1,1 0 1,1 0 0,16-30-1,17-45 96,6-52-51,39-105-8,-76 231 18,1 1 0,0-1-1,21-26 1,-32 49 37,0 0 1,1 0-1,-1 1 0,1-1 1,0 1-1,-1-1 0,1 1 1,0 0-1,0-1 0,0 1 1,-1 0-1,1 0 0,0 1 1,1-1-1,-1 0 0,0 1 1,2-1-1,2 0 58,-1 1 0,0 0-1,1 0 1,-1 1 0,0-1 0,6 3 0,23 5 223,48 19 1,26 8 83,-86-32-347,0 0 0,0-2 0,0 0 0,38-5 0,-34 1 48,21-1 348,-49 6-379,0 0 0,0 0 0,0-1 0,0 1 0,0 0 0,0-1 0,-3 2-1,5-3-20,-10 7-19,0 1 0,0 0-1,1 0 1,-16 19-1,-26 44-164,43-58 125,1 1-1,1 0 0,1 0 1,0 1-1,-5 22 0,0-1-37,9-31-12,-1 0 0,1 0 1,1 0-1,-1 0 0,1 5 0,0-9 41,0 1 0,0-1 0,0 1 0,0-1 0,0 1-1,1-1 1,-1 0 0,0 1 0,1-1 0,-1 1 0,1-1-1,0 0 1,0 0 0,-1 1 0,1-1 0,0 0 0,0 0 0,0 0-1,0 0 1,0 0 0,2 1 0,4 2 25,-1 0-1,2-1 1,-1 1 0,0-2-1,1 1 1,-1-1 0,1 0-1,0-1 1,0 0 0,0 0-1,9 0 1393,-12-9-974,-2-1-343,-1 0 1,0 0-1,0 0 0,-1-1 1,1-11-1,-1 2-52,11-89-31,9-106 90,-15 171-41,-4 30-269,0 1 1,0-15 0,6 97 251,0 34 95,31 148 1,-39-251-84,3 14 138,0-1 0,8 20 1,-11-34-139,0 0 0,0 1 0,0-1 1,0 0-1,0 1 0,0-1 1,1 0-1,-1 1 0,0-1 0,0 0 1,0 0-1,1 1 0,-1-1 0,0 0 1,0 0-1,1 1 0,-1-1 1,0 0-1,0 0 0,1 0 0,-1 1 1,0-1-1,1 0 0,-1 0 1,1 0-1,4-6 34,2-17-90,65-315-714,-68 317 781,0 1-1,-2-1 0,1-28 1,-4 51-34,1 0 0,-1 1 0,1-1 0,-1 0 0,0 1 0,0-1 0,-1 3 0,-5 12 10,-29 126 168,19-64-132,6-32-23,-90 305 376,95-337-290,1 1 0,-4 18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6:21.654"/>
    </inkml:context>
    <inkml:brush xml:id="br0">
      <inkml:brushProperty name="width" value="0.4" units="cm"/>
      <inkml:brushProperty name="height" value="0.8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584 22 2144,'-22'-22'3552,"18"25"-3329,1 1 0,0 0 0,-1-1 0,1 1 0,1 0-1,-1 1 1,1-1 0,-4 8 0,-13 41 391,18-51-589,-36 131 708,-20 61 81,-51 91 1036,-26 61-175,121-299-1319,8-31-160,1 1 0,-11 20 0,6-16 78,-2 0-1,-23 34 1,15-27 225,1 2 0,-30 50 3767,120-273-2501,30-66-3477,-29 125-4794,-35 76 2543,-8-1-1679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8:43.8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178 124 1824,'3'-1'100,"0"-1"0,1 0 0,-1 1 0,-1-2-1,1 1 1,0 0 0,-1 0 0,1-1 0,-1 0 0,1 1 0,3-7 0,-1 2 642,6-6 641,0 0 0,0 1 0,1 1 0,1 0 1,18-13-1,-31 24-1314,1 0 0,-1 0 0,0 0 1,1 0-1,-1 0 0,0 1 0,1-1 1,-1 0-1,0 0 0,1 0 0,-1 1 1,0-1-1,0 0 0,1 0 0,-1 1 1,0-1-1,0 0 0,0 1 0,1-1 1,-1 0-1,0 1 0,0-1 0,0 0 1,0 1-1,0-1 0,0 0 0,0 1 1,0-1-1,0 0 0,0 1 0,0 0 1,3 15 764,-5-5-616,0 0 0,0-1 0,-1 1-1,0-1 1,-1 0 0,0 0 0,-9 17 0,9-20-132,-7 14 244,-20 28-1,0-1 36,9-11-122,1 2 0,2 0-1,-26 80 1,-18 103 173,35-108-21,22-88-1425,2-18-2708,8-8 2101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4:55.0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343 6 1728,'10'-6'17210,"-11"12"-15391,-1-2-1748,-1 1 0,1 0 0,-1 0 0,0-1 0,0 0-1,-1 0 1,-7 8 0,-2 2 7,-19 22 301,-49 42-1,35-33 30,-56 72 0,84-95-232,-8 6 512,25-28-528,0 0 642,7 0-537,49-14-51,93-9 0,57 9-327,-73 14 296,-76 0-2121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4:55.9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168 49 2144,'2'-2'165,"-1"-1"1,1 1-1,0 0 0,0 0 1,0 0-1,0 1 0,1-1 1,-1 0-1,0 1 1,1-1-1,-1 1 0,1 0 1,-1 0-1,1 0 0,0 0 1,3-1-1,-2 1 484,0 0 1,0 0-1,-1-1 0,1 0 0,-1 0 1,1 0-1,4-3 0,-8 4-100,15-2 1611,-10 2-1837,9 1-366,-14 0 105,1 0 0,-1 0 0,0 0 0,1 1 0,-1-1 0,0 0 0,0 0 0,1 0 0,-1 0 0,0 0-1,0 1 1,1-1 0,-1 0 0,0 0 0,0 1 0,1-1 0,-1 0 0,0 0 0,0 1 0,0-1 0,0 0 0,1 0 0,-1 1 0,0-1 0,0 0-1,0 1 1,0-1 0,0 0 0,0 1 0,0-1 0,0 0 0,0 1 0,0-1 0,0 0 0,0 1 0,0-1 0,0 0 0,0 0 0,-1 1 0,-4 15 231,0-1 1,-2 1 0,0-1 0,0-1 0,-2 0 0,-16 23-1,9-13-56,-8 10-211,-1-1 1,-1-1 0,-50 46-1,37-49-4340,27-20-2539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4:56.7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52 3072,'-1'-1'73,"0"1"0,1-1 1,-1 1-1,0-1 0,0 1 0,0 0 1,0-1-1,1 1 0,-1 0 0,0 0 1,0 0-1,0 0 0,-18 0 15689,128-9-13334,-57 2-2104,140-16-575,-187 23-668,-1-1-1,1 0 1,-1 0 0,9-4-1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4:57.9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522 211 992,'0'-2'135,"0"-1"-1,0 1 1,0 0 0,0 0 0,0 0-1,0 0 1,1 0 0,-1-1-1,1 1 1,0 0 0,-1 0 0,1 0-1,0 0 1,0 1 0,0-1-1,1 0 1,1-3 0,9-18 2752,-10 18-2293,-1 1 0,0-1 0,0 1 1,0-1-1,0 1 0,-1-1 0,0 1 0,0-1 1,0 0-1,0 1 0,-3-9 0,2 8-415,0 1-1,0 0 1,-1-1-1,0 1 1,0 0-1,0 0 1,0 0-1,-1 1 0,1-1 1,-1 0-1,0 1 1,0 0-1,0 0 1,-1 0-1,1 0 1,-1 0-1,0 1 1,1-1-1,-1 1 1,0 0-1,0 0 1,-1 0-1,1 1 1,0 0-1,-1 0 1,1 0-1,-5-1 0,-4 1-57,1 0 0,-1 1 0,1 0-1,-1 1 1,1 0 0,0 1 0,-19 5-1,10-1-29,0 1-1,1 1 1,-28 15-1,41-20-58,1 1-1,0 0 1,1 0 0,-1 0-1,1 1 1,0 0-1,0 0 1,0 0-1,0 1 1,1 0-1,0 0 1,0 0-1,1 0 1,-4 10-1,4-10-13,2 0-1,-1 1 0,1-1 1,0 0-1,0 1 0,1-1 1,0 1-1,0-1 1,0 1-1,1-1 0,0 1 1,0-1-1,1 0 0,0 0 1,0 1-1,3 5 0,53 97 826,-55-103-845,1 1 107,-1 1 0,0-1-1,-1 1 1,4 14 0,-6-19-45,1 0 0,-1-1 1,0 1-1,0 0 0,-1 0 0,1-1 1,-1 1-1,1-1 0,-1 1 1,0 0-1,0-1 0,0 1 1,0-1-1,0 0 0,0 1 1,-1-1-1,1 0 0,-1 0 1,-2 3-1,-6 4 39,0-1 0,-1 0 1,0-1-1,0 0 0,0 0 0,-14 4 0,-25 17 119,43-24-458,-34 19 590,38-21-723,0-1 0,0 0 0,0 0 0,0 0 0,0-1 0,-1 1-1,-2-1 1,5 1 267,1-1 0,0 0 0,0 0 0,0 0 0,0 0 0,-1 0 0,1 0 0,0 0-1,0 0 1,0-1 0,-1 1 0,1 0 0,0 0 0,0 0 0,0 0 0,0 0 0,0 0-1,-1 0 1,1 0 0,0 0 0,0 0 0,0-1 0,0 1 0,0 0 0,-1 0 0,1 0-1,0 0 1,0 0 0,0 0 0,0-1 0,0 1 0,0 0 0,0 0 0,0 0 0,0 0 0,0-1-1,0 1 1,0 0 0,0 0 0,0 0 0,0 0 0,0-1 0,0 1 0,0 0 0,0 0-1,0 0 1,0 0 0,0-1 0,0 1 0,5-10-4439,5-1 1740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4:58.3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13 5984,'-2'-2'261,"1"1"1,-1 0-1,0-1 1,0 1-1,0 0 1,0 0-1,0 1 1,-3-2-1,-5 1 7738,93 3-1223,3-1-5718,-26-1-731,176 8-78,-208-7-1625,-26-1 892,0 0-1,-1 0 1,1 0 0,0 0 0,-1-1-1,1 1 1,-1-1 0,1 1 0,-1-1-1,1 0 1,-1 1 0,1-1 0,-1 0-1,2-1 1,7 1-6182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4:58.9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6 234 5632,'0'1'107,"-1"-1"0,1 1 0,-1-1 0,1 1 0,-1 0 0,1-1 0,-1 1 0,1 0 0,0 0 0,-1-1 0,1 1 0,0 0 0,0 0 0,0 0 0,-1-1 0,1 1 0,0 0 0,0 0 0,0 0 0,0-1 0,0 1 0,1 0 0,-1 1 0,8 23 1556,0-2 1359,-7-18-2501,0 0 0,0-1 0,0 1 0,1 0 1,-1 0-1,5 5 2277,-6-20-2327,2-1 0,-1 0 0,1 1 0,7-19 0,-1-3-335,-1 1-101,1 0 0,2 1 0,1 0 0,15-31 1,-23 57-13,-1 0 0,1-1 0,0 1 0,0 1 1,0-1-1,1 0 0,-1 1 0,1-1 0,0 1 1,5-4-1,-6 6 27,-1 0 0,1 0 0,0 0 0,-1 0 1,1 0-1,0 0 0,-1 1 0,1-1 0,0 1 1,0 0-1,0 0 0,-1 0 0,1 0 0,0 0 0,0 1 1,0-1-1,-1 1 0,1 0 0,5 1 0,13 9 441,0 1 0,0 1-1,32 26 1,14 9 240,-61-44-723,1 0 0,0 0 0,0-1 0,0 1 0,1-2 0,-1 1 0,1-1 0,-1 0 0,1-1 0,0 1 0,9-1 0,-16-1-185,-1 0 1,1 0-1,-1 0 1,1 0 0,-1 0-1,1 0 1,-1 0 0,1-1-1,-1 1 1,1 0 0,-1 0-1,1 0 1,-1-1 0,1 1-1,-1 0 1,1-1 0,-1 1-1,0 0 1,1-1-1,0 0 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4:59.5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186 8 7232,'-9'-8'10645,"4"9"-10157,0 0 1,0 0-1,0 0 1,0 1-1,1-1 1,-1 1-1,0 0 1,-4 3-1,-2 0-100,2 0-312,0 0 1,0 1 0,1 0 0,0 0-1,0 1 1,-13 13 0,16-14-40,0 0 1,0 0-1,1 1 1,-1-1-1,2 1 1,-1 0-1,1 0 1,0 0-1,-4 14 1,7-19-32,-1-1 1,1 1 0,0-1-1,0 0 1,0 1 0,0-1 0,0 1-1,0-1 1,0 1 0,0-1 0,0 1-1,1-1 1,-1 0 0,1 1-1,-1-1 1,1 0 0,-1 1 0,1-1-1,0 0 1,0 0 0,0 1-1,-1-1 1,1 0 0,0 0 0,0 0-1,1 0 1,-1 0 0,0 0-1,0-1 1,0 1 0,1 0 0,-1 0-1,0-1 1,1 1 0,-1-1-1,0 1 1,1-1 0,-1 0 0,1 0-1,-1 0 1,1 1 0,-1-1-1,0 0 1,1-1 0,-1 1 0,1 0-1,-1 0 1,1-1 0,-1 1-1,0 0 1,1-1 0,-1 0 0,2 0-1,14-10-133,-2-1 0,1 0 0,-1-1 1,19-23-1,-20 19 184,-12 13 41,1 1-1,-1 0 1,1 0 0,0-1 0,0 2-1,4-4 1,-7 6-51,1 0-1,-1 0 1,0 0 0,0 0 0,1 0 0,-1 0-1,0 0 1,1 1 0,-1-1 0,0 0-1,1 0 1,-1 0 0,0 0 0,0 1-1,1-1 1,-1 0 0,0 0 0,0 1-1,0-1 1,1 0 0,-1 0 0,0 1-1,0-1 1,0 0 0,0 1 0,1-1 0,6 15 34,-3-7 79,0-3-68,-1 0 0,1 1 0,-1-1 0,1-1 0,1 1 0,-1-1 0,1 1 0,0-1 0,0 0 0,0-1 0,6 4 0,-8-5-482,1-1-1,0 1 1,-1-1-1,1 0 1,0 0-1,0 0 1,7 0-1,-7-1-1010,0 0-1,0 0 0,-1 0 1,1-1-1,0 0 1,0 0-1,-1 0 0,8-3 1,-1-1-4519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5:00.2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15 9632,'-7'-3'5866,"9"4"-5646,-1 0 0,0 0 0,1 0 0,-1 0 0,0 0 0,0 1 0,0-1 0,0 0 0,0 1-1,0-1 1,0 1 0,0-1 0,0 1 0,-1-1 0,1 1 0,-1-1 0,1 1 0,-1 0 0,0 0 0,1-1 0,-1 3 0,1 8 801,-1 22 0,0-23-803,0 48 1323,0-58-1072,5-5-245,23-45-357,-18 30 43,15-22 0,-21 36 80,0 0-1,0 0 0,0 0 0,1 1 0,0-1 0,0 1 0,0 0 0,8-4 1,-12 7 27,0 1 1,-1 0 0,1-1 0,0 1-1,0 0 1,-1-1 0,1 1 0,0 0-1,0 0 1,0 0 0,-1 0 0,1 0-1,0 0 1,0 0 0,0 0 0,-1 0-1,1 0 1,0 0 0,0 0 0,0 1-1,-1-1 1,1 0 0,1 1 0,-1 0 29,0 0 0,1 0 0,-1 1 1,0-1-1,0 0 0,0 0 1,0 0-1,0 1 0,-1-1 0,1 1 1,1 1-1,-1 2 63,1 0 0,-1 1 1,1-1-1,-1 0 0,-1 0 1,1 6-1,-1 45 557,11-58-657,68-35-458,-62 30 392,1 0 1,0 0-1,0 2 0,1 0 0,23-2 0,-35 6 120,1 1-1,-1-1 1,1 2 0,0-1-1,-1 1 1,1 0-1,-1 1 1,0 0 0,1 0-1,-1 0 1,0 1-1,0 0 1,0 1 0,-1-1-1,13 10 1,-15-10-3,0 0 0,0 0 0,0 1 1,-1 0-1,1 0 0,-1 0 0,0 0 1,0 0-1,0 1 0,-1-1 0,1 1 0,-1 0 1,0-1-1,-1 1 0,1 0 0,-1 0 1,0 0-1,0 1 0,-1-1 0,1 0 0,-1 0 1,0 6-1,0-7 173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5:00.7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1 140 9792,'0'-8'2645,"0"11"-1163,0-2-1420,0-1 1,0 1 0,0 0-1,0-1 1,0 1 0,0-1-1,1 1 1,-1-1 0,0 1-1,0-1 1,1 1 0,-1-1-1,0 1 1,1-1-1,-1 1 1,0-1 0,1 0-1,-1 1 1,1-1 0,-1 0-1,1 1 1,-1-1 0,1 0-1,-1 1 1,1-1 0,0 0-1,9 2 1409,0-1 0,14-1 0,-2-1-645,24-4-1,-27 2-530,-1-1 1,21-7-1,-32 9-261,0-1 0,0 0 1,0-1-1,0 1 0,0-1 1,-1-1-1,0 1 0,6-7 1,-10 10-28,-1 0 0,0 0 0,1-1 0,-1 1 0,0-1-1,0 0 1,0 1 0,0-1 0,0 0 0,0 1 0,-1-1 0,1 0 0,0 0 0,-1 0 0,1 0 0,-1 0 0,0-3 0,0 3 11,0 0 1,-1 1-1,1-1 0,-1 0 0,1 1 0,-1-1 1,0 1-1,0-1 0,0 1 0,1-1 1,-1 1-1,-1-1 0,1 1 0,0 0 1,0 0-1,-2-2 0,-1 0 32,-1 0 0,0 0 0,1 0 0,-1 1 0,0-1 0,0 1 0,0 1 0,-1-1-1,1 1 1,0-1 0,-7 1 0,4 1 43,0 0 0,0 0 0,0 1 0,0 0 0,0 1 0,1-1 0,-1 2 0,0-1 0,1 1 0,0 0 0,-10 6 0,12-7 40,1 1-1,0-1 1,0 1-1,0 0 1,1 1-1,-1-1 1,1 0-1,-1 1 1,1 0-1,0 0 0,0 0 1,1 0-1,-1 0 1,1 1-1,0-1 1,0 1-1,1 0 1,-1-1-1,0 7 0,2-8-64,0 0-1,0 0 0,0-1 0,0 1 0,0 0 0,1 0 0,-1-1 0,1 1 0,0-1 0,0 1 1,0 0-1,0-1 0,0 0 0,1 1 0,-1-1 0,1 0 0,0 1 0,-1-1 0,1 0 0,0 0 1,0-1-1,0 1 0,0 0 0,1-1 0,-1 1 0,0-1 0,1 1 0,4 1 0,6 2 4,1-1-1,-1 0 1,0-1 0,20 2-1,203 18-1239,-71-20-7160,-97-3-588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7:02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315 300 2144,'0'-1'56,"1"0"0,0 1 0,0-1-1,-1 0 1,1 0 0,-1 1 0,1-1 0,-1 0 0,1 0 0,-1 0 0,1 0 0,-1 0-1,0 0 1,1 1 0,-1-1 0,0 0 0,0 0 0,0 0 0,0 0 0,0 0 0,0 0-1,0-2 1,0 2-34,0-1 221,1 0 1,-1-1-1,1 1 1,0 0 0,-1 0-1,1 0 1,0 0-1,0 0 1,1 0 0,-1 0-1,0 0 1,3-3 0,8-13 2274,-6 62 159,-7-25-2415,0-1-1,-1 0 1,0 1-1,-9 26 1,9-35-105,-1-1-1,-1-1 0,1 1 1,-2 0-1,1-1 1,-1 0-1,0 0 1,-1-1-1,0 1 1,-9 8-1,11-13-65,0 0 0,0 0 0,0 0 0,0-1 0,0 0 0,0 0 0,-1 0 0,1 0 0,-1-1 0,0 0 0,1 0 0,-1 0 0,0 0 0,1-1 0,-1 0 0,0 0 0,0 0 0,0-1 0,1 1 0,-1-1 0,0 0 0,1 0 0,-1-1 0,1 0 0,-5-1 0,0-2-24,-1 1 0,1-2 0,0 1 0,1-1 0,-1 0 0,1-1 1,0 0-1,1 0 0,0-1 0,-8-11 0,7 8-87,1 0 1,0-1-1,1 0 0,0 0 0,1 0 0,0-1 1,1 0-1,1 0 0,0 0 0,0-1 1,2 1-1,0 0 0,0-1 0,1 1 0,1-1 1,0 1-1,1-1 0,0 1 0,1 0 1,0 0-1,1 0 0,1 0 0,10-18 0,-11 22-5,2 1-1,-1-1 0,1 2 1,1-1-1,-1 1 0,1-1 0,9-6 1,-11 10 24,1 1 0,-1-1-1,1 1 1,-1 0 0,1 1 0,0-1 0,0 1 0,0 0 0,1 1 0,-1-1 0,12 0 0,-11 2 14,1-1 0,-1 1 1,0 0-1,1 1 0,-1 0 1,0 0-1,0 1 0,0 0 1,0 0-1,0 0 0,0 1 1,0 0-1,-1 1 0,1-1 1,-1 1-1,0 0 0,0 1 1,-1 0-1,1 0 0,-1 0 1,0 0-1,0 1 0,6 9 1,6 12 69,-2 1 1,20 45-1,-23-45 204,1-1-1,30 47 0,-40-70-198,0-1 0,0 1 0,0-1 0,1 0 0,-1 1 0,1-1-1,0-1 1,0 1 0,0-1 0,0 1 0,0-1 0,1-1 0,-1 1 0,1 0 0,-1-1 0,10 2 0,-1-2 119,0-1 1,0 0 0,0 0 0,23-5-1,5-2-31,0-2 0,-1-1 0,0-3 0,0-1 0,-2-2 0,0-1 0,-1-2 0,47-33 0,32-27-74,-114 77-110,1-1 1,-1 1 0,1 0-1,-1-1 1,0 0 0,0 1-1,0-1 1,2-4 0,-3 7-201,-1-1 1,1 0-1,-1 0 0,0 0 1,1 0-1,-1 1 1,0-1-1,1 0 1,-1 0-1,0 0 0,0 0 1,0 0-1,0 0 1,0 0-1,0 0 1,0 0-1,0 0 0,0 0 1,-1 0-1,1 0 1,0 0-1,0 1 1,-1-1-1,1 0 0,-1 0 1,1 0-1,-1 0 1,1 1-1,-2-2 0,2 1-16,-1 1 0,1 0 0,-1-1-1,1 1 1,-1 0 0,1-1 0,-1 1-1,1 0 1,-1 0 0,1 0-1,-1-1 1,1 1 0,-1 0 0,0 0-1,1 0 1,-1 0 0,1 0-1,-1 0 1,1 0 0,-1 0 0,0 0-1,1 1 1,-1-1 0,1 0-1,-1 0 1,1 0 0,-1 1 0,1-1-1,-1 0 1,0 1 0,-1 0-423,-11 5-2473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8:44.2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34 303 4992,'-22'-17'1589,"22"17"-1499,-1 0-1,1-1 0,-1 1 1,0-1-1,1 1 1,-1 0-1,1-1 1,-1 1-1,0 0 1,1 0-1,-1-1 0,0 1 1,1 0-1,-1 0 1,0 0-1,-1-1 979,4-1-42,3 2 1220,-3 1-2049,0-1 1,0 1-1,0-1 0,0 0 1,0 0-1,0 0 0,0 0 0,0 0 1,3 0-1,57-15 1559,69-24 0,-101 30-1450,162-57 1365,36-11-395,5 19-580,-205 53-702,-9 1 77,0 1 1,23-1-1,-42 4-64,1 0 1,0-1-1,0 1 1,-1 1-1,1-1 0,0 0 1,-1 0-1,1 0 1,0 0-1,-1 0 1,1 1-1,0-1 0,-1 0 1,1 0-1,0 1 1,-1-1-1,1 1 0,-1-1 1,1 0-1,0 1 1,-1 0-64,0-1 0,1 1 0,-1-1 0,0 1 0,0 0 0,0-1 1,0 1-1,0-1 0,0 1 0,0-1 0,0 1 0,0-1 0,0 1 0,0-1 1,0 1-1,0 0 0,0-1 0,-1 1 0,1-1 0,0 1 0,-3 4-769,0 0-1,0 0 1,0-1 0,-5 6-1,2-3-578,-8 15-985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7:02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5 5728,'-7'-5'2920,"18"19"506,-1-2-2514,14 25 106,-1 1-1,24 56 0,-20-37-586,-10-20-157,-1 1 0,18 69 1,6 83 490,-20-88-247,-16-81-294,0 0 0,-1 0 0,-1 0 0,-1 1 0,-3 40 0,2-58-139,-1-1-1,0 1 1,0-1 0,-1 1-1,1-1 1,-1 0-1,1 1 1,-1-1-1,0 0 1,0 0-1,0 0 1,-1 0-1,1-1 1,-1 1 0,0-1-1,1 1 1,-1-1-1,0 0 1,0 0-1,-1 0 1,1 0-1,0-1 1,0 0-1,-1 1 1,1-1 0,-6 1-1,-6 1 22,0-1 0,-1 0-1,1-1 1,0-1 0,-19-1 0,10 0-80,1-2-1,-1 0 1,0-1 0,1-2 0,0 0 0,-37-16 0,39 13-89,16 7 60,-1 0 0,1-1 0,-1 1-1,1-1 1,0 0 0,-9-8 0,9 6 147,-12-10-1329,9 4-2462,9 9 3257,-1 1 1,0 0 0,0 0-1,1 0 1,-1 0 0,0 0-1,1 0 1,-1 0 0,1 0-1,-1 0 1,1 0 0,0 1-1,-1-1 1,1 0 0,0 0-1,-1 0 1,1 1 0,0-1-1,0 0 1,2 0-1,1-4-1380,9-6-640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7:0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100 546 3136,'18'-1'4629,"2"-10"-3275,-2 1-852,-1-1-1,23-18 1,-22 12-370,0 1 1,-1-2-1,-1-1 0,0 0 1,19-32-1,-19 20 144,23-62 0,4-39 530,-38 116-660,-3 10-146,-1 1-1,1-1 1,-1 0-1,0 0 1,0 1-1,-1-1 1,0 0-1,0 0 0,-1-6 1,1 11-6,0 1-1,0 0 1,0 0 0,0-1-1,0 1 1,0 0 0,0 0-1,0-1 1,0 1 0,0 0-1,0 0 1,0-1 0,0 1-1,0 0 1,0 0 0,-1-1-1,1 1 1,0 0 0,0 0-1,0-1 1,0 1 0,-1 0-1,1 0 1,0 0 0,0-1-1,0 1 1,-1 0 0,1 0-1,0 0 1,0 0 0,-1 0-1,1 0 1,0-1 0,0 1-1,-1 0 1,1 0 0,0 0 0,0 0-1,-1 0 1,1 0 0,0 0-1,0 0 1,-1 0 0,1 0-1,0 0 1,0 0 0,-1 0-1,1 0 1,0 1 0,0-1-1,-1 0 1,1 0 0,0 0-1,-1 0 1,-14 17-201,-12 25 400,2 1 0,-20 47 0,9-17 252,13-28-131,-66 131 635,69-129-732,-27 88-1,-14 136 260,49-211-322,2 18 220,7-54 129,0-1-1,-7 25 1,10-47-460,0-1-1,0 0 1,0 0 0,0 1-1,0-1 1,0 0 0,0 0-1,0 0 1,0 0 0,-1 1-1,1-1 1,0 0 0,0 0-1,0 0 1,0 0 0,-1 1-1,1-1 1,0 0 0,0 0-1,0 0 1,-1 0 0,1 0-1,0 0 1,0 0 0,0 0-1,-1 0 1,1 1 0,0-1-1,-1 0 1,1 0-20,0 0 0,0-1 0,0 1 0,0 0 0,0 0 1,0 0-1,-1 0 0,1 0 0,0 0 0,0 0 0,0 0 0,0 0 0,0 0 0,0 0 0,0 0 0,0 0 0,0 0 0,-1-1 1,1 1-1,0 0 0,0 0 0,0 0 0,0 0 0,0 0 0,0 0 0,0 0 0,0-1 0,0 1 0,0 0 0,0 0 0,0 0 1,0 0-1,0 0 0,0 0 0,0 0 0,0-1 0,0 1 0,0 0 0,0 0 0,0 0 0,0 0 0,0 0 0,0 0 0,0 0 1,0 0-1,1-1 0,-1 1 0,0 0 0,0 0 0,0 0 0,0 0 0,3-6 197,-1 0 0,1 0 1,-1 0-1,1-8 0,3-7-25,12-42-6,18-56-314,28-35 125,-50 126-68,2 0 0,0 1 0,26-32 0,-37 54 76,5-9-79,19-16-1,-27 28 32,0 0-1,1 0 1,-1 0 0,1 0-1,0 0 1,0 0-1,-1 1 1,1-1-1,0 1 1,0 0-1,0 0 1,1 0 0,-1 0-1,4 0 1,-6 1 32,0 0 0,0 1 1,0-1-1,0 0 0,0 0 0,-1 1 1,1-1-1,0 1 0,0-1 0,0 1 1,-1-1-1,1 1 0,0-1 0,-1 1 1,1 0-1,0 0 0,-1-1 0,1 1 1,-1 0-1,1 0 0,-1-1 1,1 1-1,-1 0 0,0 0 0,1 2 1,7 27 79,-6-19-50,2 11-36,-1 1 0,-1-1 0,-1 0 0,-2 33 0,0-11 73,1-10-114,5 107 238,-4-95-234,-2-38 59,1 0 0,0 0 1,0 0-1,1 1 1,0-1-1,1 0 0,-1 0 1,2 0-1,3 9 0,-3-10-91,-2-5 112,-1-1 0,1 1 1,0-1-1,0 1 0,-1-1 0,1 1 1,0-1-1,0 0 0,0 0 0,0 1 1,1-1-1,-1 0 0,0 0 0,0 0 0,1 0 1,-1 0-1,0-1 0,1 1 0,2 1 1,4 1 12,0 0 0,0 0 0,1-1 0,-1 0 0,0-1 0,1 0 0,9 0 0,8 0 37,-18 0-40,0-1 1,1 0-1,-1 0 0,0-1 0,12-2 0,-11 0 14,0 0 0,0-1 0,0 0-1,0 0 1,-1-1 0,1 0-1,-1 0 1,0-1 0,-1 0 0,8-8-1,-2 0 23,0-1 0,-1 0 0,-1-1 0,10-18 0,-7 8 3,0 0 0,-1 0 1,-2-1-1,-1-1 0,11-48 0,-17 61 9,9-57 107,-12 64-207,0 0 0,-1-1 1,0 1-1,0 0 1,-1-1-1,-2-8 0,3 14-15,-1 1-1,0-1 0,0 1 0,0 0 0,0-1 1,0 1-1,-1 0 0,1-1 0,-1 1 0,1 0 1,-1 0-1,0 0 0,0 1 0,0-1 0,0 0 1,0 1-1,0-1 0,-5-1 0,6 2 0,-1 0-1,0 1 0,0-1 0,0 1 0,0-1 0,0 1 1,0 0-1,0 0 0,0 0 0,0 0 0,0 0 0,0 1 1,0-1-1,0 0 0,0 1 0,0 0 0,1-1 0,-1 1 1,0 0-1,0 0 0,0 0 0,1 0 0,-1 0 0,1 0 0,-3 2 1,-2 3-8,0 1 0,0 0 0,1 0 0,-1 0 0,2 1 0,-1 0 0,1 0 0,0 0 0,1 0 0,-5 17 0,0 8-36,-6 53-1,11-61 30,-1 3-9,2 0 0,1 47-1,2-41 163,0-18-69,2 27 0,-2-38 39,1 1 1,-1-1-1,1 0 0,0 1 0,0-1 0,0 0 0,1 0 1,5 7-1,-6-9-6,-1-1 1,1 0 0,0-1 0,1 1-1,-1 0 1,0-1 0,1 1 0,-1-1-1,0 1 1,1-1 0,0 0 0,-1 0-1,1-1 1,0 1 0,-1 0 0,1-1-1,3 1 1,6 0 169,1-1 0,19-2 0,-14 1-145,14-2-20,0 0 0,-1-3 0,0 0-1,0-2 1,0-1 0,-1-2 0,-1-1-1,0-1 1,45-27 0,-47 22-1448,0-1-1,44-42 1,-46 35-3062,-3 9 1366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7:0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563 182 2976,'-3'-3'340,"0"-1"0,0 1 0,0 0 1,-1 0-1,1 0 0,-1 0 0,1 1 0,-1 0 0,0-1 1,0 1-1,0 1 0,0-1 0,-1 0 0,1 1 0,0 0 0,-1 0 1,-6 0-1,0 1-38,-1 0 1,1 1-1,0 0 0,0 1 1,0 0-1,-13 5 1,-6 4 214,1 1 1,-39 23-1,52-26-331,-4 2-67,0 1-1,0 1 0,1 1 1,1 1-1,0 0 1,1 2-1,1-1 0,-18 25 1,25-28-89,0-1 0,1 2 0,1-1 1,0 1-1,1 0 0,1 0 0,0 1 0,1 0 0,0 0 1,1 0-1,1 0 0,0 0 0,1 24 0,3-15 92,0-1 0,1 0 0,9 30 0,-8-40-29,0 0-1,1 0 0,0 0 1,1-1-1,1 0 0,0 0 1,11 13-1,-7-12 81,1-1 0,0 0-1,0-1 1,1-1 0,1 0 0,0 0 0,0-2 0,1 0 0,0 0 0,0-1-1,1-1 1,16 4 0,-19-7-40,0 0-1,-1 0 1,1-1 0,0-1-1,0 0 1,0-1-1,1-1 1,-1 0-1,-1 0 1,1-1 0,0-1-1,0 0 1,-1-1-1,1 0 1,-1-1-1,14-8 1,-4-1 98,-1-1-1,29-27 1,34-41 213,-66 64-376,49-52 477,64-86-1,-122 144-497,0-1-1,0 0 1,-1 0 0,-1-1-1,0 0 1,-2-1-1,1 1 1,-2-1-1,0 0 1,2-24-1,-3 20-27,-2 0-1,-1 0 0,0 0 1,-1 0-1,-2 0 1,0 0-1,-1 0 0,-8-26 1,9 37-38,-1 1 0,0 0 0,0 0 0,0 0 1,-1 0-1,0 1 0,0 0 0,-1 0 0,0 0 0,0 1 1,-1 0-1,0 0 0,0 0 0,0 1 0,-1 0 0,-11-5 1,9 6-19,0 0 1,0 1-1,0 1 1,0 0-1,0 0 1,0 1-1,-1 0 1,1 1-1,0 0 1,-1 1-1,1 0 1,-15 3-1,13 0 18,0 0 0,0 0 1,1 1-1,0 0 0,0 1 0,0 1 0,1 0 1,-12 9-1,-3 6 7,-38 45 1,51-54 65,0 1 0,1 0 0,-17 31 0,25-39-261,1 0-1,0 0 0,-1 0 1,2 0-1,-1 0 0,0 8 1,2-10-308,-1 1 0,1-1 1,1 1-1,-1 0 0,0-1 1,1 1-1,0-1 1,0 0-1,4 8 0,7 11-1239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7:0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5472,'-1'0'56,"1"0"0,0 0 0,0-1 0,-1 1 0,1 0 0,0 0 0,0 0 0,-1 0 0,1 0 0,0 0 0,-1 0 0,1 0 0,0 0 0,0 0 0,-1 0 0,1 0 0,0 0 0,-1 0 0,1 1 0,0-1 1,0 0-1,-1 0 0,1 0 0,0 0 0,0 0 0,-1 1 0,1-1 0,0 0 0,0 0 0,0 0 0,-1 1 0,1-1 0,0 0 0,0 0 0,0 1 0,0-1 0,-1 0 0,1 0 0,0 1 0,0-1 0,9 13 1367,-7-10-1175,2 3 221,0 0 0,-1 0-1,0 0 1,0 0 0,5 14 0,7 37 1026,-11-39-1035,48 170 1724,-41-160-1969,0 1 0,2-2-1,1 1 1,24 34 0,-31-52-476,1-1-1,0 0 1,1 0 0,18 14 0,-11-13-1647,-14-9 1309,0-1 0,0 1-1,0-1 1,0 0 0,0 0-1,0 0 1,1 0 0,1 0-1,21-4-3138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7:13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589 441 2912,'-4'4'899,"6"-7"-300,1-5 5771,-3-4-4478,-3 6-1601,0 1 0,-1-1 1,0 0-1,0 1 0,0 0 1,0 0-1,-1 0 0,0 0 1,0 1-1,0 0 0,-11-7 1,4 4-151,1 1-1,-1 1 1,-1-1 0,1 2 0,-17-4 0,14 4-149,-1 1 1,1 1 0,0 1-1,-1 0 1,1 1-1,-1 1 1,1 0 0,0 1-1,-19 5 1,24-5-13,0 1 0,1 1 0,-1-1 0,1 2 0,0-1 0,0 1 0,0 1 0,1 0 0,0 0 0,0 0 0,1 1 0,-1 0 0,2 1 0,-13 16 0,16-20 19,0 0-1,1 1 1,-1 0-1,1-1 1,0 1-1,1 0 1,-1 0-1,1 0 1,0 0-1,0 1 1,0-1-1,1 6 1,0-7 44,1-1 1,-1 1-1,1-1 0,0 1 1,0-1-1,0 0 0,0 0 1,1 1-1,-1-1 1,1 0-1,0 0 0,0 0 1,0-1-1,0 1 1,0 0-1,1-1 0,-1 1 1,1-1-1,3 2 0,2 2 156,1-1 0,0 0 0,0-1 0,0 0 0,0 0 0,1-1 0,-1-1 0,1 1 0,0-1 0,0-1 0,0 0 0,19 0 0,-27-1-167,-1 0-1,0-1 1,0 1-1,0 0 1,0 0-1,0 0 1,0-1-1,0 1 1,0-1-1,0 1 1,0 0-1,0-1 1,0 0-1,0 1 1,1-2-1,-1 1-22,-1 1 0,0 0-1,0-1 1,0 1 0,0 0-1,0-1 1,1 1 0,-1-1-1,0 1 1,0 0 0,0-1-1,0 1 1,0-1 0,0 1-1,0 0 1,0-1 0,0 1-1,-1-1 1,1 1-1,0 0 1,0-1 0,0 1-1,0 0 1,-1-1 0,1 1-1,0 0 1,-1-1 0,0-1-26,-1 0 0,1 1 0,-1-1 0,0 1 1,0-1-1,0 1 0,0 0 0,0 0 0,0 0 1,0 0-1,0 0 0,-4-1 0,0 1-20,1 1 1,0-1-1,0 1 0,-1 1 1,1-1-1,0 1 0,0 0 0,0 0 1,0 0-1,0 1 0,-5 2 1,-2-1-25,4 0 12,0 0 1,1 0 0,-1 1-1,1 0 1,0 0-1,0 1 1,0 0 0,1 0-1,-9 9 1,7-5 33,0 1 0,0 0 1,1 1-1,0 0 1,-8 17-1,2 3-12,2-1 1,2 1 0,1 1-1,-5 34 1,11-52 30,0-1 1,1 1-1,1 0 0,0 0 1,3 19-1,-2-27 48,0 0-1,0 0 0,1 0 1,0-1-1,0 1 0,0-1 1,0 1-1,1-1 0,0 0 1,0 0-1,0 0 0,1 0 1,0-1-1,0 0 0,6 6 1,-6-7 13,1 0 0,-1-1 0,1 0 0,-1 0 0,1 0 0,0 0 0,0-1 0,0 1 0,0-1 0,0 0 0,9 0 0,4-1 201,35-5 0,-51 5-261,23-4 100,-1 0-1,1-2 0,23-9 1,67-32-96,-87 34 14,0-2 0,-1-1 0,-1 0 0,0-2 0,-1-1 0,-2-1 0,0-2 1,33-38-1,82-93-18,-64 75 64,-74 78-71,1 0-1,-1-1 1,0 1-1,0 0 1,1 0-1,-1 0 1,0-1-1,0 1 1,0 0-1,0 0 1,1-1 0,-1 1-1,0 0 1,0 0-1,0-1 1,0 1-1,0 0 1,0 0-1,0-1 1,0 1-1,1 0 1,-1 0-1,0-1 1,0 1-1,0 0 1,-1-1-1,1 1 1,0 0-1,0 0 1,0-1-1,0 1 1,-9 0-267,-19 12-156,17-5 347,0 1 0,1 0 1,0 0-1,1 1 0,0 1 0,-14 17 0,4-1-25,-25 45-1,40-64 102,-44 85-7,40-74 9,0 1 0,2 0 0,-6 21 0,11-33 9,0 0 0,0 0-1,1 0 1,0 12 0,0-18 11,0 1 0,1 0 0,-1-1 0,0 1 0,0-1 0,1 1 0,-1-1 0,1 1 0,-1 0 0,1-1 0,0 0 0,-1 1 0,1-1 0,0 1 0,0-1 0,0 0 0,0 0 0,0 1 0,0-1 0,1 0 0,-1 0 0,0 0 0,0 0 0,3 1 0,-3-2 3,1 0 0,-1 0 0,0 0 0,1 0-1,-1 0 1,0 0 0,0 0 0,1 0 0,-1 0-1,0-1 1,1 1 0,-1 0 0,0-1 0,0 1-1,0-1 1,1 0 0,-1 1 0,0-1 0,0 0 0,2-1-1,17-20 268,-18 20-237,18-25 249,32-56 1,7-33-300,-56 111-14,54-125-192,-84 200-959,-238 520 799,213-490 472,-78 131 1147,121-220-1088,5-8 42,3-7 271,3-1-410,-1 1 0,1 0 1,0 0-1,0 0 0,3-4 0,0-1-23,50-82 5,4 3 0,4 2 1,3 3-1,80-76 0,196-212-85,-326 351-64,12-12 13,45-43 1,-43 51-862,-31 41 806,-1 0 0,-7 32 0,3-21 109,-10 42-50,-7 35 189,21-87-99,0 0 0,1 0 0,2 35 0,0-49 24,-1 0 1,1 0-1,0 0 0,1 0 1,-1-1-1,0 1 0,1 0 1,3 4-1,-5-8-15,1 1 0,-1 0-1,1 0 1,-1-1 0,1 1-1,-1 0 1,1-1 0,0 1 0,0 0-1,-1-1 1,1 1 0,0-1-1,0 1 1,0-1 0,-1 0 0,1 1-1,0-1 1,0 0 0,0 1-1,0-1 1,0 0 0,0 0 0,0 0-1,0 0 1,0 0 0,0 0-1,0 0 1,-1 0 0,1 0 0,0-1-1,0 1 1,0 0 0,0-1-1,0 1 1,0 0 0,-1-1 0,1 1-1,0-1 1,0 1 0,0-1-1,-1 0 1,1 1 0,0-1 0,0-1-1,5-4 46,0 0 0,0-1 0,-1 0 0,1-1 0,-2 1 0,1-1 0,3-9 0,22-62 25,-17 42-70,17-51 9,25-58-149,-55 145 86,0 1 0,0-1 0,1 0 0,-1 1 0,0-1 0,0 1 1,0-1-1,0 0 0,0 1 0,0-1 0,1 0 0,-1 1 0,-1-1 0,1 0 0,0 1 0,0-1 1,0 0-1,-3 2-445,0 7 203,0 14 232,1 0 1,1 0-1,2 33 1,0-10 9,-1-33 13,1-1 0,0 0 0,1 0 0,3 12 0,-4-19 56,0 1 1,1-1 0,0 1-1,0-1 1,0 0-1,0 0 1,1 0-1,-1 0 1,1 0-1,0 0 1,0-1-1,4 4 1,-4-5-8,-1 0 0,1 0 0,0-1 0,0 1 0,0-1 0,0 0 1,0 0-1,0 0 0,1 0 0,-1-1 0,0 1 0,0-1 0,1 0 0,-1 0 0,0 0 0,0 0 0,1 0 0,-1-1 0,0 1 0,4-2 1,6-3 71,0 0 0,-1 0 0,20-12 0,-14 7 19,99-56-225,-47 21 44,97-84 1,-109 91-152,-90 72-65,2 1 1,-34 50 0,43-52 242,1 1 0,2 0 1,-25 67-1,41-96 54,0 0 1,1 0 0,0 1-1,0-1 1,0 1-1,1-1 1,0 1-1,0 5 1,1-10-13,-1 0 0,0 0 0,0 0 0,0 1 1,1-1-1,-1 0 0,1 0 0,-1 0 0,1 0 1,-1 0-1,1 0 0,-1 0 0,1 0 0,0 0 1,0 0-1,-1 0 0,1 0 0,0-1 0,0 1 1,0 0-1,0 0 0,0-1 0,0 1 0,0-1 1,0 1-1,0-1 0,0 1 0,1-1 0,-1 0 1,0 0-1,0 1 0,0-1 0,1 0 0,-1 0 1,0 0-1,0 0 0,0 0 0,0-1 0,1 1 1,-1 0-1,0 0 0,2-2 0,1 1 52,1 0 0,-1-1 0,1 0-1,-1 0 1,0 0 0,0-1 0,0 1 0,0-1-1,-1 0 1,1 0 0,-1 0 0,1-1 0,-1 1-1,5-8 1,1-4 31,0 1-1,10-27 1,-15 32-67,6-13 15,12-24-21,-3-1 1,21-72-1,-32 94-115,-6 22 14,-1-1 1,0 1-1,0-1 1,0 1 0,0-1-1,0-6 1,-8 31-596,2-8 520,-2 15 40,1-1 1,1 1-1,-1 39 0,8 86 200,-2-147-40,1 1 0,-1-1 1,2 1-1,-1-1 0,1 1 1,0-1-1,0 0 0,1 0 1,-1 0-1,2 0 0,3 5 1,-7-10-13,1 0-1,0 0 1,0 0 0,0 0 0,0-1 0,0 1 0,0 0 0,0-1 0,0 1 0,0-1-1,1 1 1,-1-1 0,0 1 0,0-1 0,0 0 0,1 0 0,-1 1 0,0-1 0,0 0 0,0 0-1,1 0 1,-1-1 0,0 1 0,0 0 0,1 0 0,-1-1 0,0 1 0,0 0 0,0-1-1,2 0 1,3-2 28,1 0 0,-1-1-1,0 1 1,10-9-1,0-2 15,0-1-1,27-32 0,21-41 205,-9 12-163,78-109-24,-106 144-103,-3-2 0,32-75-1,-25 33-106,34-145-1,-52 177-981,-27 105 640,3-10 309,-48 136-178,-10 36 246,57-169 133,2 2 0,-7 78 0,15-101 4,3 37 1,0-55-3,-1 0 0,1 0 0,0 0 0,0-1 0,1 1 0,0 0 0,0-1 0,0 1 0,1-1 0,0 0 0,6 10 0,-8-15-29,0 1-1,-1 0 1,1 0 0,0 0-1,0-1 1,0 1-1,0 0 1,0-1 0,0 1-1,0-1 1,0 1 0,0-1-1,0 1 1,1-1 0,-1 0-1,0 0 1,0 1-1,0-1 1,0 0 0,1 0-1,-1 0 1,2-1 0,0 1 19,0-1 1,0 0-1,0 0 0,-1 0 1,1-1-1,0 1 1,-1-1-1,5-3 1,3-3 51,0-1 0,-1 0 1,11-14-1,56-84 99,9-9-917,-85 116 722,0 0-1,0 0 1,0 0-1,0 0 0,0 0 1,0 0-1,0 0 1,0-1-1,0 1 1,0 0-1,0 0 0,1 0 1,-1 0-1,0 0 1,0 0-1,0 0 1,0 0-1,0 0 0,0 0 1,0 0-1,0 0 1,0 0-1,0 0 1,0 0-1,0 0 0,0 0 1,0 0-1,1 0 1,-1 0-1,0 0 0,0 0 1,0 0-1,0 0 1,0 0-1,0 0 1,0 0-1,0 0 0,0 0 1,0 0-1,0 0 1,0 0-1,0 1 1,0-1-1,0 0 0,1 0 1,-1 0-1,0 0 1,0 0-1,0 0 1,0 0-1,0 0 0,0 0 1,0 0-1,0 0 1,0 0-1,0 0 1,0 0-1,0 0 0,0 1 1,1 6-230,0 12 51,-1-18 179,-1 35-32,3 63-48,-1-88 121,1-1 0,0 1-1,0 0 1,1-1 0,0 0 0,1 1 0,5 9 0,-8-19-11,0 1 1,0 0-1,0-1 1,0 1-1,0-1 0,0 1 1,0-1-1,0 0 1,1 0-1,-1 1 1,1-1-1,-1 0 1,1 0-1,-1 0 1,1 0-1,0 0 1,-1-1-1,1 1 1,0-1-1,-1 1 1,1-1-1,0 1 0,0-1 1,0 0-1,0 0 1,-1 0-1,1 0 1,0 0-1,0 0 1,0 0-1,0-1 1,-1 1-1,3-2 1,10-3 76,0-1 0,-1 0 0,1-1 0,22-16 0,48-43 49,-71 55-75,153-137-187,-151 134-461,-14 13 324,-3 3 66,-2 3 127,-5 5-7,1 1 0,0 0 0,0 0-1,2 1 1,-1 0 0,1 0 0,-5 16 0,8-20 87,1 0-1,0 0 1,0 0 0,1 1-1,0-1 1,0 0 0,1 1-1,0-1 1,0 0 0,1 1-1,0-1 1,4 15 0,-4-20 18,0 0 0,1 0-1,-1 0 1,1 0 0,0 0 0,-1 0 0,1 0 0,1-1 0,-1 1 0,0-1 0,1 1 0,-1-1 0,1 0 0,-1 0 0,1 0 0,0-1 0,0 1 0,6 2 0,-7-4-12,-1 1 0,1-1 1,0 0-1,0 0 0,0 1 1,0-1-1,0-1 0,0 1 1,0 0-1,0 0 0,0-1 0,0 1 1,0-1-1,-1 1 0,1-1 1,0 0-1,0 0 0,-1 0 1,1 0-1,0 0 0,-1 0 1,1 0-1,-1-1 0,1 1 0,-1-1 1,0 1-1,0-1 0,0 1 1,1-1-1,-1 0 0,-1 1 1,3-5-1,0-1 13,0 0 0,0-1 0,-1 0 0,0 0 1,-1 1-1,2-12 0,-3 14-72,1 0-1,-1 0 1,-1-1-1,1 1 1,0 0 0,-1 0-1,0 0 1,-1-1-1,1 1 1,-4-8 0,1 8 14,1 0 1,0 1 0,-1-1-1,0 1 1,0 0 0,-1 0-1,1 0 1,-1 0 0,1 1-1,-1 0 1,0 0 0,-1 0-1,1 1 1,0-1 0,-10-2-1,15 5 19,-1 0-1,1 0 0,0 1 1,0-1-1,-1 0 1,1 0-1,0-1 0,0 1 1,-1 0-1,1 0 0,0 0 1,0 0-1,-1 0 1,1 0-1,0 0 0,0 0 1,0 0-1,-1 0 0,1-1 1,0 1-1,0 0 1,0 0-1,-1 0 0,1 0 1,0-1-1,0 1 0,0 0 1,0 0-1,0 0 1,-1-1-1,1 1 0,0 0 1,0 0-1,0-1 0,0 1 1,0 0-1,0 0 1,0-1-1,0 1 0,0 0 1,0 0-1,0-1 0,0 1 1,0 0-1,0 0 1,0-1-1,0 1 0,0 0 1,0 0-1,0 0 0,0-1 1,1 1-1,-1 0 1,0 0-1,0-1 0,0 1 1,0 0-1,0 0 0,1 0 1,-1 0-1,0-1 1,0 1-1,0 0 0,1 0 1,-1 0-1,0 0 0,0 0 1,1 0-1,-1-1 1,21-10 29,-17 8-20,15-7-29,1 0 1,0 1 0,0 1-1,1 1 1,0 1-1,1 1 1,-1 1-1,1 0 1,28 0-1,-48 4 5,-1 0 0,1 0 0,0 0 0,-1 0 0,1 1 0,0-1 0,-1 0 0,1 1 0,-1-1 0,1 1 1,0-1-1,-1 1 0,0 0 0,1 0 0,-1 0 0,1 0 0,-1 0 0,0 0 0,2 1 0,-2-1 10,0 1-1,-1 0 1,1-1 0,0 1 0,-1 0 0,1 0-1,-1-1 1,1 1 0,-1 0 0,0 0-1,0 0 1,0-1 0,0 1 0,0 0 0,0 0-1,-1 2 1,-12 128 124,14-100 320,27-57 431,68-55-655,-84 71-255,1 1 1,0 1-1,1 0 0,0 0 0,0 1 0,19-5 0,-31 11 21,0 0 0,0-1 0,0 1-1,0 0 1,0 0 0,1 1 0,-1-1-1,0 0 1,0 1 0,0-1 0,0 1-1,0 0 1,0-1 0,0 1 0,0 0 0,0 0-1,0 1 1,0-1 0,-1 0 0,1 0-1,0 1 1,-1-1 0,1 1 0,-1 0 0,0-1-1,2 4 1,3 3 18,-1 0 1,0 0-1,-1 1 0,5 14 1,27 76 337,-31-89-221,-5-9-372,1 0 1,0 0 0,-1 0-1,1 0 1,-1 0 0,0 0 0,1 0-1,-1 0 1,0 1 0,0-1-1,1 2 1,-1-3 157,0 0-1,0 0 1,-1 0 0,1 0-1,0 1 1,0-1 0,0 0-1,0 0 1,0 0 0,0 0-1,0 0 1,0 1-1,0-1 1,0 0 0,-1 0-1,1 0 1,0 0 0,0 0-1,0 0 1,0 0 0,0 0-1,0 1 1,-1-1 0,1 0-1,0 0 1,0 0 0,0 0-1,0 0 1,-1 0 0,1 0-1,0 0 1,0 0 0,0 0-1,0 0 1,-1 0 0,1 0-1,0 0 1,0 0 0,0 0-1,0 0 1,0 0 0,-1 0-1,1-1 1,0 1 0,0 0-1,0 0 1,0 0 0,0 0-1,-1 0 1,1 0-1,0 0 1,0 0 0,0-1-1,0 1 1,0 0 0,-2-1-1002,-3 0-1591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7:13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1147 145 7552,'-10'-17'3424,"2"11"-2976,3 1 480,10 10-64,0-10-1376,-2 5 288,2-4-3232,0 8 1888</inkml:trace>
  <inkml:trace contextRef="#ctx0" brushRef="#br0" timeOffset="1">22 117 8800,'-21'-12'4000,"39"4"-3488,9 0 1760,4 4-1345,36-7 417,9-1-800,24-5-192,-2 6-224,28-6-96,-5 9 0,1-1-192,-18 9 96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7:1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7872,'6'-18'2315,"1"4"7364,-7 32-8246,0-15-972,0-13 445,5-37-1210,0 98-5,-5-50 421,0-8-2016,0 2 714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7:1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1078 3968,'10'-2'893,"0"1"0,0-2 0,0 1 0,-1-2 0,1 1-1,11-7 1,-14 7-609,0-1-1,0 0 0,-1-1 0,0 0 0,0 0 0,0 0 1,0 0-1,-1-1 0,7-9 0,0-3 197,0 0 0,10-23 0,-4 4 34,151-285 2289,-21 26-677,-126 246-2028,-19 44-97,6-14-225,-8 19 210,-1 1 1,0 0 0,0-1 0,1 1-1,-1 0 1,0 0 0,0-1-1,1 1 1,-1 0 0,0 0 0,1-1-1,-1 1 1,0 0 0,1 0-1,-1 0 1,1 0 0,-1-1 0,0 1-1,1 0 1,-1 0 0,1 0-1,-1 0 1,0 0 0,1 0 0,-1 0-1,1 0 1,-1 0 0,0 0 0,1 0-1,-1 1 1,1-1 0,-1 0-1,0 0 1,1 0 0,-1 0 0,0 1-1,1-1 1,-1 0 0,0 0-1,1 1 1,-1-1 0,0 0 0,1 0-1,-1 1 1,0-1 0,1 1-1,2 4-44,0-1 0,0 1 0,-1 1 0,1-1 0,-1 0 0,0 0 0,-1 1 0,3 10 0,0 2-28,8 24-67,-2 0 0,-2 2-1,4 84 1,-35 258 535,22-383-375,-1 24 131,-2 0 0,0 0-1,-2-1 1,-14 40-1,19-63-74,-1 1 0,0-1-1,1 0 1,-1 1-1,0-1 1,-1 0 0,1 0-1,0 0 1,-1 0-1,0-1 1,-3 4 0,4-5-25,0 0 0,0 0-1,-1 0 1,1 0 0,0 0 0,-1 0 0,1 0 0,-1-1 0,1 1 0,-1-1 0,1 0 0,-1 0 0,1 0 0,-1 0 0,1 0 0,-1-1 0,1 1-1,-5-2 1,-1 0-2,-1-2 0,1 1 0,0-1 0,0-1 0,0 1-1,0-1 1,1-1 0,0 1 0,0-1 0,1-1 0,-1 1 0,1-1-1,1 0 1,-1 0 0,-5-11 0,-5-9-93,2-1 0,1 0 1,-10-33-1,17 49-942,5 21 605,3 21 267,-1-19 101,1 0 1,0-1-1,6 19 1,-6-25 32,-1 0 0,1 0 0,0 0 0,0-1 0,1 1 0,-1 0 0,1-1 0,-1 0 0,1 1 0,0-1 0,1 0 0,5 4 0,-1-3 52,0 0-1,0 0 1,1-1-1,0 0 1,-1 0-1,1-1 1,0-1-1,0 1 1,0-1-1,14-1 1,-3 0 120,0-2 0,0 0 0,33-8 0,-32 4-95,-1-1 0,0-1 0,0-1 0,0-1 0,-2 0 0,1-2 0,31-24 0,-19 9-31,-2-1 1,0-1-1,30-41 1,-59 69-51,18-22-122,35-36 0,-52 59 115,-1 0-1,0 0 1,0-1-1,0 1 1,0 0-1,0 0 1,1 0-1,-1-1 1,0 1-1,0 0 1,0 0-1,1 0 0,-1-1 1,0 1-1,0 0 1,1 0-1,-1 0 1,0 0-1,0 0 1,1 0-1,-1-1 1,0 1-1,1 0 1,-1 0-1,0 0 1,0 0-1,1 0 1,-1 0-1,0 0 1,1 0-1,-1 0 1,0 0-1,0 1 1,1-1-1,-1 0 1,0 0-1,1 0 1,-1 0-1,0 0 1,0 0-1,1 1 1,-1-1-1,0 0 1,0 0-1,0 0 1,1 1-1,-1-1 1,0 0-1,0 0 1,0 0-1,0 1 1,1-1-1,-1 0 1,0 1-1,3 18-125,-3-14 87,2 39-41,-2 0 1,-6 49 0,-18 90 100,18-148 24,-12 72 149,-11 86 366,29-155 495,1-63-817,0 1-1,2-1 1,0 1-1,11-38 1,31-116-21,27-64-181,-61 209-53,2 1 0,1 1-1,1 1 1,2 0 0,1 1-1,29-37 1,-37 54-45,1 0 0,0 1-1,1 0 1,0 1 0,19-13 0,-26 21 32,0-1 0,-1 1 0,1 0 0,0 0 0,0 0 0,0 1 0,0 0 0,0 0 0,6 0 0,-7 1 9,-1 0 0,1 0 0,-1 0-1,1 1 1,0 0 0,-1 0 0,1 0 0,-1 0-1,1 0 1,-1 1 0,0-1 0,0 1 0,0 0-1,4 3 1,-4-3 21,0 1 0,0 0 0,-1 0 0,0 0 0,1 0 0,-1 0 0,0 0-1,-1 1 1,1-1 0,-1 0 0,3 7 0,-1 2 28,0 1-1,2 15 1,-2 2-85,0 0 0,-3 34 0,-1-44 74,-1-1 0,-1 1 0,-1-1 0,-8 28 0,9-40 39,1 0 1,-1-1-1,0 1 0,-1-1 0,0 0 0,0 0 0,0 0 1,0-1-1,-1 1 0,0-1 0,0 0 0,-10 7 0,10-9-16,0 0-1,-1-1 0,1 1 1,0-1-1,-1 0 0,0 0 0,1 0 1,-1-1-1,0 0 0,0 0 1,1-1-1,-1 0 0,0 0 0,0 0 1,-11-2-1,2-2-20,0 0-1,1-1 1,0-1 0,0 0-1,0-1 1,1 0 0,-17-13-1,21 11-122,9 8-116,5 4-68,6 5 273,-1-1 0,1 0 0,0-1-1,0 0 1,1-1 0,0-1 0,0 1 0,0-2-1,21 4 1,2-1 63,1-2 0,53-1 0,-70-4-17,1-1 0,-1-1 0,0 0 0,0-1 0,0-1-1,26-11 1,113-69-16,-95 49 80,-33 19 29,-1-1 0,45-36 0,-62 43-55,1-1 0,-1-1 0,-1 0 0,0 0 0,-1-1 0,-1 0 0,10-18 0,-17 28-62,-1 0 0,1 0 0,-1 0 1,0 0-1,0 0 0,0 0 0,0 0 1,0-6-1,-1 8-15,0 1 1,0-1-1,0 0 1,-1 1-1,1-1 0,0 0 1,-1 1-1,1-1 0,-1 1 1,0-1-1,0 1 0,1-1 1,-1 1-1,0-1 1,0 1-1,0 0 0,0-1 1,-1 1-1,1 0 0,0 0 1,0 0-1,-1 0 1,1 0-1,-3-1 0,0 0-41,0 1-1,-1 0 1,1 0-1,-1 0 1,1 0-1,-1 0 1,0 1 0,1 0-1,-1 0 1,0 0-1,1 1 1,-10 1-1,-1 2-7,0 0-1,-23 10 0,29-10 48,0-1-1,0 2 1,1-1-1,-1 1 0,1 1 1,0-1-1,0 2 1,1-1-1,0 1 0,0 0 1,1 0-1,-1 1 1,2-1-1,-1 2 0,1-1 1,0 0-1,1 1 1,-4 10-1,2-2 6,1 1 0,0-1 0,2 1 0,0 0 0,-1 21-1,4-33 6,1 0 0,-1 0 0,1 0-1,0 0 1,0 0 0,1 0 0,0 0-1,3 7 1,-3-9 13,0 0-1,1-1 1,-1 1-1,1-1 1,-1 0-1,1 0 1,0 0-1,0 0 1,1 0 0,-1 0-1,1-1 1,-1 0-1,5 3 1,5 0 37,0 0 0,0-1 1,0 0-1,0-1 0,1-1 0,-1 0 1,1-1-1,-1 0 0,23-2 1,1-2 52,-1-2 1,48-13 0,-64 13-34,1-2-1,-1 0 1,-1-1-1,0-2 1,27-16 0,-9 1 102,52-47 1,-60 47-193,67-58-176,-92 80 176,1 1-1,-1-1 1,1 1-1,0 0 1,-1 0-1,1 0 1,0 0 0,0 1-1,1 0 1,-1 0-1,0 1 1,0-1-1,0 1 1,1 0 0,-1 1-1,0-1 1,0 1-1,9 2 1,-6 2 45,-9 0-45,-17 8-56,9-7 78,-6 4 29,-21 11 0,24-15-6,0 1 0,1 0 0,-17 14 0,10-4-64,1 0 0,1 0 0,-18 25 0,27-32 23,0 1-1,1 0 1,0 1-1,1-1 1,0 1-1,1 0 1,-5 23-1,8-31 35,0 1-1,0 0 1,1 0-1,0 0 0,0 0 1,0 0-1,1-1 1,0 1-1,0 0 0,0 0 1,0 0-1,1-1 1,0 1-1,0-1 1,4 8-1,-4-9 2,1 0 0,-1 0 0,1 0 0,0 0 1,0 0-1,0-1 0,0 1 0,1-1 0,-1 0 0,1 0 0,-1 0 1,1-1-1,0 1 0,-1-1 0,1 0 0,0 0 0,0 0 0,0 0 0,7 0 1,8-2 99,0 0 0,-1-1 1,30-7-1,-24 4-54,-24 5-59,55-10 99,72-23 0,-110 27-85,-2 0 0,1-1-1,-1 0 1,0-1 0,0-1 0,-1 0 0,0-1 0,24-24 0,-19 13 23,-2-1-1,0 0 1,21-40 0,33-78 83,-35 75-383,-36 64 248,1 1-1,-1 0 1,0 0 0,0-1 0,0 1 0,1 0-1,-1-1 1,0 1 0,0 0 0,0-1-1,0 1 1,0 0 0,0-1 0,0 1 0,1 0-1,-1-1 1,0 1 0,0 0 0,0-1 0,0 1-1,-1 0 1,1-1 0,0 1 0,0 0-1,0 0 1,0-1 0,0 1 0,0 0 0,-1-1-1,1 1-8,-1 1-1,1-1 0,0 1 0,-1-1 1,1 1-1,0-1 0,-1 1 1,1-1-1,0 1 0,-1-1 1,1 1-1,0 0 0,0-1 0,0 1 1,0-1-1,-1 1 0,1 0 1,-8 51-34,2-1 1,1 72 0,5-103 39,4 34 0,-3-49 42,0 1-1,1 0 1,-1 0 0,1-1 0,0 1-1,0-1 1,1 1 0,0-1-1,0 0 1,5 6 0,-6-8-11,0-1 0,0 0-1,0-1 1,1 1 0,-1 0 0,1-1 0,-1 1-1,1-1 1,-1 0 0,1 0 0,0 0 0,0 0-1,0 0 1,-1-1 0,1 1 0,0-1 0,6 0-1,3 0 26,0-1-1,0-1 0,12-2 1,-14 2-11,24-6 14,-1-1 0,1-2 0,-2-1 0,0-1 0,59-35 0,136-110-20,-104 67 86,-76 61-120,-47 30 9,0 0 0,0 0 0,0 0 0,0 0 1,0 0-1,0 0 0,0 0 0,0 0 0,0 0 0,0 0 0,0 0 1,0 0-1,0 0 0,0 0 0,0-1 0,0 1 0,0 0 0,0 0 1,0 0-1,0 0 0,0 0 0,0 0 0,0 0 0,0 0 0,0 0 1,0 0-1,0 0 0,0 0 0,0 0 0,0 0 0,0 0 0,0 0 1,0 0-1,0-1 0,0 1 0,0 0 0,0 0 0,0 0 0,0 0 1,0 0-1,0 0 0,0 0 0,0 0 0,0 0 0,0 0 0,0 0 1,0 0-1,0 0 0,0 0 0,0 0 0,0 0 0,0 0 0,0 0 1,0 0-1,0 0 0,0 0 0,0 0 0,-1 0 0,1 0 0,0 0 1,0 0-1,0 0 0,0 0 0,0 0 0,0 0 0,-7 0-83,2 2 49,0 0 0,0 0 0,0 0 0,0 1 0,1-1 0,-1 1 0,1 1 0,-7 5 1,1 1-69,-1 1 0,-9 15 0,-62 87 57,65-86 72,0 1-1,-17 41 1,32-65 0,-7 23-25,9-26 23,0 0 1,0 1-1,0-1 1,0 0-1,0 1 1,0-1-1,0 0 1,0 1-1,0-1 1,1 0-1,-1 1 1,1-1-1,-1 0 1,1 0-1,-1 1 1,1-1-1,1 2 1,-1-2-13,0-1 0,-1 1 0,1-1-1,0 0 1,0 1 0,0-1 0,0 0 0,0 0 0,-1 1 0,1-1 0,0 0-1,0 0 1,0 0 0,0 0 0,0 0 0,0 0 0,0 0 0,0-1-1,-1 1 1,1 0 0,0 0 0,0-1 0,0 1 0,0 0 0,0-1 0,-1 1-1,1-1 1,0 1 0,1-2 0,25-19 74,-15 8-28,-1 0 1,-1-1 0,0-1 0,9-17 0,0 1-22,22-32-76,65-76 0,-108 141-117,0 1 0,0-1 0,0 0 0,0 1 0,1-1 0,-3 5 0,-2 9 92,0-1-1,1 2 0,-5 21 0,8-27 71,1-1 0,0 1 0,0-1 0,1 0-1,0 1 1,3 18 0,-2-23 22,0-1 1,1 0-1,-1-1 0,1 1 0,0 0 1,1 0-1,-1-1 0,1 1 1,0-1-1,0 0 0,0 0 0,0 0 1,1 0-1,0-1 0,0 1 1,0-1-1,0 0 0,0 0 1,1 0-1,-1-1 0,1 1 0,0-1 1,-1 0-1,1-1 0,0 1 1,0-1-1,0 0 0,0 0 0,1-1 1,-1 1-1,0-1 0,0 0 1,9-2-1,-1-1 4,1 0 0,-1-1 0,0-1 0,0 0 0,0-1 0,-1 0 1,0-1-1,0 0 0,-1-1 0,0 0 0,17-17 0,6-9 27,55-75-1,-83 101-54,24-34 80,-1-1 1,-3-1 0,-2-2 0,19-48 0,58-196-274,-100 287 185,5-18-30,-2 12-10,-1-1 0,0 1 0,-1-1 0,0 1 0,0-1 0,-1 0 0,0-15 0,-1 24 19,0 1 1,0-1-1,0 0 0,0 0 1,-1 1-1,1-1 0,0 0 1,0 1-1,-1-1 0,1 1 1,0-1-1,-1 0 0,1 1 1,0-1-1,-1 1 0,0-1 1,1 0 12,-1 1 1,1 0 0,-1 0 0,1 0-1,-1 0 1,1 0 0,-1 0-1,1 0 1,0 0 0,-1 0 0,1 0-1,-1 0 1,1 0 0,-1 1 0,1-1-1,-1 0 1,1 0 0,0 0 0,-1 1-1,1-1 1,0 0 0,-1 0-1,1 1 1,-1-1 0,1 0 0,0 1-1,0-1 1,-1 0 0,1 1 0,0-1-1,0 0 1,-1 1 0,1 0 0,-10 13-41,1 0 0,1 0 0,0 1 0,-7 18 1,-23 71-136,29-75 176,-8 27 52,-19 105 0,25-72 148,3 1 0,9 155 1,0-228-1399,6 33 1,7-8-6276,-9-30 4787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7:1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97 8064,'-53'-68'3648,"-7"51"-3168,38 10-544,14 7-64,-2-5 32,5 10 96,20-5-1504,2 4 832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7:2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363 109 2912,'0'-1'136,"0"1"0,0-1 0,0 1-1,0 0 1,0-1 0,0 1 0,0-1 0,0 1 0,0-1 0,1 1 0,-1-1 0,0 1-1,0 0 1,0-1 0,0 1 0,1-1 0,-1 1 0,0 0 0,0-1 0,1 1 0,-1 0-1,1-1 1,3-5 3331,-4 5-3191,1-1 0,-1 1 0,1-1 0,-1 1 0,0-1 0,0 1 0,0-1 0,0 1 0,0-1 0,0 1 0,0-1 0,0 1 0,-1-1 0,0-2 0,0 2-163,0 0-1,-1 1 0,1-1 0,-1 0 1,1 1-1,-1-1 0,1 1 0,-1 0 1,0-1-1,0 1 0,0 0 0,-3-1 1,-5-3-97,-1 0 1,0 2-1,0-1 1,0 1-1,-1 1 1,1 0-1,-1 0 1,1 1-1,-1 1 1,0 0-1,1 0 1,-1 1 0,1 1-1,-1 0 1,-21 7-1,24-7-17,1 1 0,0 1 1,0-1-1,1 1 0,-1 1 0,1 0 0,0 0 0,0 0 1,0 0-1,1 1 0,0 0 0,0 1 0,0 0 0,1-1 1,0 2-1,0-1 0,1 0 0,0 1 0,0 0 0,1 0 1,0 0-1,-3 13 0,4-9 72,1-1 0,0 1 0,1-1 0,0 1 0,1 0 0,0-1 0,1 1 0,0-1 0,1 0 0,0 0 1,0 0-1,2 0 0,-1 0 0,1-1 0,1 1 0,8 11 0,-8-13 17,1-1 0,0 1 1,0-1-1,0-1 0,1 0 1,0 0-1,1 0 0,0-1 0,0 0 1,0-1-1,0 0 0,1-1 0,0 1 1,0-2-1,0 0 0,0 0 1,1 0-1,15 0 0,-11-2 21,1-1 1,0-1-1,0-1 0,21-5 1,61-21 266,-36 4-272,-1-3 0,-2-3 0,59-38 0,-96 54 21,0 0 0,-1-1 1,0-1-1,-2-1 0,0-1 1,0-1-1,24-33 0,-42 51-113,0-1 0,0 1-1,0-1 1,0 0-1,0 0 1,-1 1-1,1-1 1,-1 0-1,1 0 1,-1 0 0,0-4-1,0 6-20,0-1-1,0 1 0,0-1 1,0 1-1,0-1 1,0 1-1,0-1 0,-1 1 1,1 0-1,0-1 1,0 1-1,-1-1 0,1 1 1,0-1-1,0 1 1,-1 0-1,1-1 0,0 1 1,-1 0-1,0-1 1,0 1-11,0-1 0,0 1 1,0 0-1,0-1 0,0 1 1,0 0-1,0 0 1,0 0-1,0 0 0,0 0 1,0 0-1,0 0 0,0 0 1,-1 1-1,-12 2-55,0 1 0,0 1 0,1 1-1,-1 0 1,-21 13 0,8-2 58,-38 33 0,46-33 43,-1 1 0,-24 31 0,37-40-20,0 0-1,0 1 1,1 0-1,1 0 1,0 0-1,0 1 1,1 0-1,-4 12 1,8-20 16,-1 0 0,1 0 0,0 0 1,0 0-1,0 0 0,0 0 0,0-1 1,0 1-1,1 0 0,0 0 0,-1 0 0,1 0 1,0 0-1,1-1 0,-1 1 0,0 0 1,1-1-1,-1 1 0,1-1 0,0 0 0,0 1 1,0-1-1,0 0 0,0 0 0,1 0 1,-1 0-1,0-1 0,1 1 0,0-1 0,-1 1 1,1-1-1,0 0 0,-1 0 0,1 0 1,5 0-1,-1 1 38,1-1 1,-1 0 0,1 0 0,0-1 0,-1 0-1,1 0 1,0-1 0,-1 0 0,1-1 0,-1 1-1,1-1 1,-1-1 0,0 0 0,0 0 0,0 0-1,0 0 1,9-8 0,0 0 18,-1-2 0,0 1 0,-1-2 0,0 0 0,19-26 0,21-42-177,-40 60-34,-14 22 108,1-1-1,0 0 1,-1 0-1,1 0 1,-1 0-1,1 0 1,0 0 0,0 1-1,-1-1 1,1 0-1,0 1 1,2-2-1,-3 2 13,0 0-1,0 0 1,1 0-1,-1 0 1,0 0-1,0 0 1,0 0-1,1 0 1,-1 0-1,0 0 1,0 1-1,0-1 1,1 0-1,-1 0 1,0 0-1,0 0 1,0 0-1,0 0 1,1 1-1,-1-1 1,0 0-1,0 0 1,0 0-1,0 0 1,0 1-1,1-1 1,-1 0-1,0 0 1,0 0-1,0 1 1,0-1-1,0 0 1,0 0-1,0 0 1,0 1-1,2 28-532,-2-27 562,1 21 16,1 1 0,1-1 0,0 0 0,2-1 0,8 24 0,-11-41 59,-1 0 1,2-1-1,-1 1 1,0 0-1,1-1 1,0 0-1,6 8 1,-8-11-60,0 0-1,0 0 1,0 0 0,0 0-1,1 0 1,-1 0-1,0 0 1,0 0 0,1-1-1,-1 1 1,0 0 0,1-1-1,-1 0 1,0 1 0,1-1-1,-1 0 1,1 1-1,-1-1 1,1 0 0,-1 0-1,1 0 1,-1 0 0,0 0-1,1-1 1,-1 1 0,1 0-1,-1-1 1,0 1-1,1-1 1,-1 1 0,0-1-1,1 0 1,-1 0 0,1 0-1,14-13 92,0 0 0,-2-1 0,0-1 0,0 0 0,14-24 0,-8 12-73,110-139 375,-87 116-514,60-53 1,-101 102 42,19-14-290,-21 16 325,0 0 1,0-1-1,1 1 1,-1 0-1,0 0 1,0 0-1,1-1 1,-1 1-1,0 0 1,1 0-1,-1 0 1,0 0-1,1 0 0,-1 0 1,0-1-1,1 1 1,-1 0-1,0 0 1,1 0-1,-1 0 1,1 0-1,-1 0 1,0 0-1,1 1 1,-1-1-1,0 0 1,1 0-1,-1 0 1,0 0-1,1 0 0,-1 0 1,0 1-1,0-1 1,1 0-1,-1 0 1,0 0-1,1 1 1,-1-1-1,0 0 1,0 0-1,0 1 1,1-1-1,-1 0 1,0 1-1,0-1 1,0 0-1,0 1 0,1-1 1,-1 0-1,0 1 1,0-1-1,0 0 1,0 1-1,0-1 1,0 0-1,0 1 1,0-1-1,0 1 1,0-1-1,0 0 1,0 1-1,-1 9-98,-1 1 0,1-1 0,-5 14 0,-1 5 28,-8 35 78,-29 74 0,37-114-31,-4 6 68,-17 36 0,23-56 47,-1 0 0,0 0 0,-1 0 0,0-1 1,0 0-1,-16 15 0,21-22-51,0 0-1,0 0 1,0 0-1,0-1 1,0 1 0,0-1-1,-1 0 1,1 1 0,-1-1-1,1 0 1,0 0-1,-1-1 1,0 1 0,1-1-1,-1 1 1,1-1-1,-1 0 1,0 1 0,1-2-1,-1 1 1,0 0 0,1 0-1,-1-1 1,1 1-1,-1-1 1,-3-1 0,1-1 10,1-1 1,0 1-1,0-1 0,0 0 1,1 0-1,-1 0 1,1 0-1,0 0 1,-5-10-1,4 7-77,0 0-1,1 0 1,0-1 0,0 1-1,1-1 1,-2-9 0,3 11 50,1-8-302,0 13 277,0 1 0,1-1 0,-1 1-1,1 0 1,-1-1 0,0 1 0,1 0 0,-1-1 0,1 1-1,-1 0 1,1 0 0,-1 0 0,1-1 0,-1 1 0,1 0-1,-1 0 1,1 0 0,-1 0 0,1 0 0,-1 0 0,1 0-1,-1 0 1,1 0 0,-1 0 0,1 0 0,-1 0 0,1 0-1,0 1 1,13 2-21,-1 1 0,0 0 0,0 1 0,16 8 0,15 5-69,-24-12 120,1-1-1,-1 0 1,1-2 0,1 0-1,34-1 1,-43-3 14,-1 1 1,0-2-1,1 0 1,-1 0-1,0-1 1,0 0-1,-1-1 1,1-1-1,-1 0 1,12-6-1,-9 2 25,0-1-1,-1 1 0,0-2 0,-1 0 1,0-1-1,-1 0 0,10-13 1,-9 8-18,0-1 0,-1 0 0,-1-1 0,-1 0 0,12-37 0,-20 53-44,0 1 0,0-1 0,-1 0 0,1 0 0,-1 1 0,0-1 0,0 0 0,0 1 0,0-1 0,0 0 0,-1 0 0,1 1 0,-3-6 0,3 7-20,0 0 0,-1 1 0,0-1 1,1 0-1,-1 0 0,1 1 0,-1-1 0,0 0 0,0 1 0,1-1 0,-1 0 1,0 1-1,0-1 0,0 1 0,0-1 0,1 1 0,-1 0 0,0-1 0,0 1 1,0 0-1,0 0 0,0 0 0,0 0 0,0 0 0,0-1 0,0 2 0,0-1 1,0 0-1,0 0 0,0 0 0,0 0 0,0 1 0,0-1 0,0 0 0,1 1 1,-1-1-1,0 1 0,-1 0 0,-1 1-31,-1 0-1,1 0 1,0 0-1,0 1 1,0-1 0,0 1-1,0 0 1,1 0 0,-1 0-1,-2 5 1,-18 35-72,17-29 132,0-1-1,1 2 1,1-1 0,-4 26-1,6-31 24,1 1-1,1 0 1,0-1 0,0 1-1,1 0 1,0-1 0,0 1-1,5 12 1,-5-19-10,0 0 0,0 0 1,1-1-1,0 1 0,-1 0 0,1 0 0,0-1 1,0 1-1,0-1 0,1 0 0,-1 0 0,1 0 1,-1 0-1,1 0 0,-1 0 0,1-1 0,0 1 1,0-1-1,0 1 0,0-1 0,0 0 0,6 0 1,-2 1 32,0-1 1,0-1-1,0 1 1,0-1-1,0-1 0,0 1 1,0-1-1,0 0 1,11-4-1,6-4 99,0-1 1,0-1-1,-1 0 0,27-20 0,81-67 49,-23-2-86,-31 26-210,-59 56 103,-15 14-90,0 0 0,0 1 0,1-1 0,0 1-1,-1 0 1,1 0 0,6-3 0,-10 6 72,1 1 1,-1-1-1,0 0 1,0 0-1,1 0 1,-1 0-1,0 0 1,1 1-1,-1-1 0,0 0 1,0 0-1,1 0 1,-1 1-1,0-1 1,0 0-1,0 0 1,1 0-1,-1 1 0,0-1 1,0 0-1,0 1 1,0-1-1,0 0 1,0 0-1,1 1 1,-1-1-1,0 0 0,0 1 1,0-1-1,0 0 1,0 1-1,0-1 1,0 0-1,0 1 1,0-1-1,-2 18-33,0 0 1,-1-1-1,-1 0 0,-11 34 0,3-13 2,2-7 78,-1 0 1,-2-1-1,0 0 0,-26 39 0,35-62 33,-1-1-1,1 1 1,-2-1 0,1 0-1,-1 0 1,0-1-1,0 1 1,0-1-1,-9 4 1,13-7-43,-1-1 0,1 0 0,-1 1-1,0-1 1,1 0 0,-1-1 0,0 1 0,0 0 0,0-1 0,0 0 0,0 0 0,1 0-1,-1 0 1,0 0 0,0 0 0,0-1 0,0 1 0,0-1 0,1 0 0,-1 0 0,0 0-1,0 0 1,1 0 0,-1-1 0,1 1 0,-1-1 0,1 0 0,-3-2 0,3 2-18,1 1 1,-1-1-1,1 0 1,-1 1-1,1-1 1,0 0-1,0 0 0,0 0 1,0 0-1,0 0 1,0 0-1,-1-4 1,2 5-6,0 0 0,0-1 0,0 1 0,0 0 0,0 0 0,0 0 0,0 0 0,0-1 0,1 1 0,-1 0 0,0 0 0,1 0 1,-1 0-1,0 0 0,1 0 0,0 0 0,-1 0 0,1 0 0,0 0 0,-1 0 0,1 0 0,0 0 0,0 0 0,0 1 0,0-1 0,-1 0 0,3 0 0,2-1-12,0 0 0,1 0 0,-1 1 0,1 0-1,0 0 1,-1 1 0,1-1 0,0 1 0,-1 0 0,9 2-1,-8-2 11,11 1-15,-1 1 0,1 0-1,-1 2 1,0-1 0,20 9 0,-24-7-965,0 0 0,0 1-1,-1 1 1,13 9 0,-2 0-4086,4-1 1573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8:46.6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363 545 3072,'5'-4'766,"-3"2"-467,-1 0 1,1 0-1,0 0 1,0 1 0,0-1-1,0 1 1,2-2-1,-3 3-218,-1 0-1,0 0 1,0 0-1,1 0 1,-1 0-1,0 0 1,0 0-1,1 0 1,-1 0-1,0-1 1,1 1-1,-1 0 1,0 0-1,0 0 1,0 0-1,1 0 1,-1-1-1,0 1 1,0 0-1,0 0 1,1 0-1,-1-1 1,0 1-1,0 0 1,0 0-1,0-1 1,1 1-1,-1 0 1,0 0-1,0-1 1,0 1-1,0 0 1,0-1-1,0 1 1,0 0-1,0 0 1,0-1-1,0 1 1,0 0-1,0 0 1,0-1-1,0 1 0,0-1 1,-1 1 22,0 0 0,1-1 0,-1 1 0,1 0 0,-1-1-1,0 1 1,1 0 0,-1-1 0,0 1 0,1 0 0,-1 0 0,0 0 0,1 0 0,-1 0 0,0 0 0,0 0 0,1 0-1,-1 0 1,-1 0 0,-5 2 80,-1-1-1,1 1 0,-1 1 0,1-1 1,0 1-1,0 0 0,0 1 1,-12 7-1,6 0 18,0-1 1,1 1-1,-15 18 1,-1 7 243,1 2 1,-28 53-1,38-62-209,10-19-162,-49 91 393,46-81-346,1 0 0,1 0 0,-6 25-1,13-39-14,0-1-1,0 0 1,1 0-1,0 1 1,0-1-1,0 0 0,0 1 1,1-1-1,2 10 1,-2-14-59,-1 1-1,1-1 1,-1 1 0,1-1 0,0 1 0,-1-1 0,1 1 0,0-1 0,0 0-1,0 0 1,0 1 0,0-1 0,1 0 0,-1 0 0,0 0 0,0 0-1,1 0 1,-1 0 0,1-1 0,-1 1 0,1 0 0,-1-1 0,1 1 0,-1-1-1,1 1 1,-1-1 0,1 0 0,0 0 0,-1 0 0,1 0 0,-1 0-1,1 0 1,0 0 0,-1 0 0,1 0 0,2-2 0,2 0 25,1 0 0,-1 0 0,0-1 0,0 0 0,0 0 0,0-1 0,-1 0 0,8-6 0,4-5 113,16-20-1,-32 34-165,44-52 134,55-85 0,23-64-120,-107 175-77,-1 2-79,23-52-1,-36 73 115,-1 3-3,-1 1 0,0-1 0,1 0 0,-1 0 1,0 0-1,1 0 0,-1 0 0,0 0 0,0 0 1,0 0-1,0 0 0,0 1 0,0-1 0,0 0 1,0 0-1,0 0 0,0 0 0,0 0 0,-1-1 1,0 2-14,1 0 0,-1 0 0,0 0 0,0 0 1,1 0-1,-1 0 0,0 1 0,1-1 0,-1 0 0,0 1 1,1-1-1,-1 0 0,0 1 0,1-1 0,-1 0 1,1 1-1,-1-1 0,0 2 0,-2 1-7,0 0 1,0 1-1,1-1 0,-1 1 1,1-1-1,0 1 1,-3 7-1,1-2 6,-5 13 61,1 1-1,1 0 1,0 0-1,2 0 1,1 1 0,1 0-1,1 0 1,1 0-1,2 28 1,0-40 10,0 0 1,1 0-1,0 0 0,1-1 1,0 1-1,1 0 1,7 15-1,-9-23 12,1 0 1,-1 0-1,1-1 1,-1 1-1,1-1 1,0 1-1,1-1 0,-1 0 1,7 5-1,-7-6 7,0-1 0,0 1 0,0-1 0,0 0 0,0 0 0,1 0-1,-1 0 1,0-1 0,0 1 0,0-1 0,1 0 0,-1 0 0,0 0 0,1 0-1,3-1 1,-1-1-16,0 0 0,0 0-1,0 0 1,0-1 0,0 0-1,0 0 1,-1 0 0,1-1 0,-1 0-1,0 0 1,0 0 0,8-10-1,4-6 70,26-41-1,-41 58-105,26-39 139,11-19-13,86-101 1,-108 140-225,-12 16 21,-1 0-1,1 1 1,7-7-1,-4 3-43,-2 3-229,-7 12 29,-13 33 236,3 0 0,1 1 1,-9 73-1,16-86 139,0 0-1,4 52 1,-1-71-24,1 1-1,1-1 1,-1 1-1,1-1 0,1 1 1,0-1-1,0 0 1,0 0-1,1 0 1,0-1-1,1 1 1,10 13-1,-12-19-1,0 1 0,0-1 0,0 1 0,0-1 0,0 0 0,0 0 0,1 0 0,-1-1 0,1 1 0,-1-1 0,1 0 0,0 0 0,0 0 0,-1-1 0,1 1 0,0-1-1,6 0 1,3-1 44,-1 0 0,1-1 0,-1-1 0,12-3 0,-5-1-51,0 0-1,-1-1 1,0-1-1,0 0 1,-1-1-1,-1-1 1,24-20-1,-6 0-15,-1-1 0,32-41-1,119-141 98,-181 211-119,14-18-44,-14 12-55,-3 9 101,0 0-1,0 0 1,0-1 0,0 1-1,0 0 1,0 0-1,0 0 1,0 0 0,0 0-1,0-1 1,0 1 0,0 0-1,0 0 1,0 0 0,0 0-1,0 0 1,-1 0 0,1 0-1,0-1 1,0 1-1,0 0 1,0 0 0,0 0-1,0 0 1,0 0 0,-1 0-1,1 0 1,0 0 0,0 0-1,0 0 1,0 0 0,0 0-1,-1 0 1,1 0-1,0 0 1,0-1 0,0 1-1,0 1 1,0-1 0,-1 0-1,1 0 1,-2 0-16,0 1 0,-1 0 0,1-1 0,0 1 0,0 0 0,0 0 0,0 1 0,0-1 0,0 0 1,1 1-1,-1-1 0,0 1 0,1-1 0,-1 1 0,1 0 0,-2 2 0,-2 1-18,-10 12 0,1 1-1,1 1 1,1 0 0,-19 38-1,18-27 26,1 1 0,-14 55-1,24-80 32,1 0 0,0 0 0,0 0-1,0-1 1,1 1 0,0 0 0,0 0-1,1 0 1,-1 0 0,1 0 0,0 0-1,1 0 1,2 6 0,-4-11-5,1 0 0,-1 0 0,1 0 1,-1 0-1,0-1 0,1 1 0,0 0 0,-1 0 1,1 0-1,-1-1 0,1 1 0,0 0 0,-1-1 0,1 1 1,0-1-1,0 1 0,0-1 0,0 1 0,-1-1 0,1 1 1,0-1-1,0 0 0,0 1 0,0-1 0,0 0 1,0 0-1,0 0 0,0 0 0,0 0 0,0 0 0,0 0 1,0 0-1,0 0 0,0 0 0,-1-1 0,1 1 0,0 0 1,0-1-1,0 1 0,0 0 0,1-2 0,1 0 12,0 0 0,0-1 0,0 1 1,0-1-1,-1 0 0,1 0 0,-1 0 0,0 0 0,3-6 0,14-30 149,-2-1 1,18-59-1,16-41-106,-46 128-102,2-3-96,-1 0 1,8-26-1,-86 484-1032,38-205 1179,28-198 12,-39 191 264,45-228-247,-1-1 0,0 1-1,1 0 1,-1-1 0,0 1-1,0-1 1,0 1 0,-1-1-1,1 0 1,-1 1 0,1-1-1,-1 0 1,0 0 0,1 0-1,-5 3 1,5-5-33,1 1 0,-1-1 0,0 1 1,0-1-1,1 1 0,-1-1 0,0 0 0,0 0 0,0 1 1,0-1-1,1 0 0,-1 0 0,0 0 0,0 0 0,0 0 1,0 0-1,1 0 0,-1 0 0,0 0 0,0 0 0,0-1 1,0 1-1,1 0 0,-1-1 0,0 1 0,0 0 0,0-1 1,1 1-1,-1-1 0,0 1 0,1-1 0,-1 1 0,0-1 1,1 0-1,-1 1 0,1-1 0,-1 0 0,0 0 0,-2-5 21,-1 1 0,1-1 0,0 0 0,-2-6 0,4 9 5,-8-18 46,-20-54 35,22 54-100,2 8-35,0-1 0,2 0 0,-4-18 0,7 28-3,0 0 0,0-1 0,0 1 0,0 0 0,0 0 0,1 0 0,-1 0 0,1 0 0,1 0 0,-1 0 0,0 0 0,1 0 0,0 0 0,0 1 0,0-1 0,3-4 0,7-4-13,-1 1 1,2 0-1,-1 1 1,2 0-1,-1 1 1,19-9-1,-8 4-8,55-26 32,-5 4 32,-37 14 42,-1-1 0,-1-2 0,57-52 0,-69 55-52,-2-2 1,0 0 0,-2-1-1,0-1 1,26-51 0,-40 68-22,-1 0 0,0 0 1,-1 0-1,0 0 0,0-1 1,-1 1-1,2-19 0,-4 27-5,0 0 0,0 0 0,0-1 0,0 1 0,0 0 0,0 0 0,-1 0 0,1-1 0,0 1 0,-1 0 0,1 0 0,-1 0 0,1 0 0,-1-1 0,1 1 0,-1 0 0,0 0 0,0 0 0,1 0 0,-3-1 0,2 1-7,0 1 0,0-1 0,0 1 0,0 0 0,-1-1 0,1 1 0,0 0 0,0 0 0,-1 0 0,1 0 0,0 0 0,0 0 0,0 0 0,-1 0 0,1 0 0,0 0 0,-2 1 1,-2 1-29,1 0 1,-1 0 0,0 0 0,1 1-1,0-1 1,-1 1 0,1 0 0,0 0 0,-5 6-1,3-2 29,0 0 0,0 0 0,0 1 0,0 0 0,2 0 0,-1 0 0,1 1 0,0-1 0,0 1 0,1 0 0,0 0 0,1 0 0,0 1 0,1-1 0,-1 12 0,2-12 52,1-1-1,0 0 0,0 0 1,1 0-1,0 0 0,1 0 1,0 0-1,0-1 0,0 1 1,1-1-1,0 0 0,1 0 1,0 0-1,0-1 0,0 0 1,0 1-1,1-2 0,0 1 1,1-1-1,-1 0 0,1 0 1,0-1-1,0 0 0,0 0 1,1-1-1,-1 1 0,10 1 1,-15-5-23,9 3 79,0 0 0,15 1 0,-22-4-83,-1 0-1,1 0 0,-1 0 0,0 0 1,1-1-1,-1 1 0,0-1 0,1 0 0,-1 0 1,0 0-1,0 0 0,5-3 0,1 0 32,-2 0 95,13-36 42,-18 37-153,17-40 89,3 1 0,1 1-1,53-69 1,-33 59-22,-13 15-90,-1 0-1,29-49 1,-21 13-39,47-131 0,-74 175-122,13-52-1,-22 73 2,-2 10 20,-6 20-58,-95 280-505,96-276 716,1 0 1,1 0 0,1 0 0,2 1 0,1-1 0,1 1-1,5 31 1,3-7 177,2 0 0,31 88 0,-37-126-143,0-1 1,1 0 0,1 0 0,8 13 0,-11-21-633,0 0 0,1 0-1,7 7 1,4-1-2017,-15-11 2455,0 1-1,-1-1 1,1 0-1,0 0 1,0 0-1,-1 1 1,1-1-1,0 0 1,0 0-1,-1 0 1,1 0-1,0 0 1,0 0-1,-1-1 1,1 1-1,0 0 1,-1 0-1,1 0 1,0-1-1,0 1 1,-1 0-1,1-1 1,0 1-1,-1-1 1,1 0-1,9-15-3292,-1-1 1142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7:21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9056,'-8'3'4096,"-5"9"-3552,-2-7 1024,11 3-960,-9-4-33,8 4-351,-8-5-575,3 5 159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7:27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183 294 2080,'5'-53'5562,"-5"47"-4713,0 0 0,-1-1-1,0 1 1,-2-8-1,3 12-589,-1 0 0,0-1-1,0 1 1,0 0 0,0 0-1,0 0 1,0 0-1,0 0 1,-1 0 0,1 1-1,-1-1 1,1 0 0,-1 1-1,-3-3 1,4 3-228,1 1-1,-1 0 1,1 0 0,-1 0 0,1-1 0,-1 1-1,0 0 1,1 0 0,-1 0 0,1 0 0,-1 0-1,0 0 1,1 0 0,-1 0 0,1 0-1,-1 1 1,1-1 0,-1 0 0,0 0 0,1 0-1,-1 1 1,1-1 0,-1 0 0,1 1 0,-1-1-1,0 1 1,-12 12 115,12-12-94,-7 11 125,0-1 1,1 1-1,1 1 0,0-1 0,0 1 0,-3 16 1,1-8 5,-8 25 263,3 2 0,1 0 0,-5 50 1,8-17-105,2 88 0,8-131-107,1 0 0,1-1-1,3 1 1,1-1 0,18 55-1,-25-89-166,1 0-1,0 0 0,0-1 0,1 1 0,-1-1 1,0 1-1,1-1 0,0 1 0,-1-1 1,1 0-1,0 0 0,0 0 0,0 0 0,0 0 1,1 0-1,-1-1 0,0 1 0,1-1 1,0 1-1,-1-1 0,1 0 0,-1 0 1,1 0-1,0 0 0,0-1 0,0 1 0,-1-1 1,1 0-1,0 0 0,0 0 0,0 0 1,0 0-1,0 0 0,-1-1 0,1 1 0,0-1 1,3-1-1,8-4 13,0 0 0,0 0 1,-1-2-1,0 1 0,0-2 0,0 0 0,-1 0 1,14-16-1,4-6 44,43-57 1,-27 27 104,53-95 1,-84 130-159,-2-1 1,-2 0-1,0-1 1,-2 0-1,-1-1 1,8-53 0,-9 11-30,-3-88 1,-5 143-74,0-1 1,0 0 0,-2 0-1,0 1 1,-1-1 0,-10-24-1,12 35 1,-1 1 0,0 0-1,0-1 1,0 1 0,0 0 0,-1 1-1,0-1 1,0 1 0,-1 0 0,1-1-1,-1 2 1,0-1 0,0 1 0,0-1-1,0 1 1,-1 1 0,1-1 0,-1 1-1,1 0 1,-12-2 0,9 3-42,0 0 0,0 0 0,0 1 0,0 0 0,0 1 0,1 0 1,-1 0-1,0 1 0,0 0 0,1 0 0,-1 0 0,1 1 0,0 1 0,0-1 0,0 1 0,0 0 1,0 1-1,-5 4 0,-1 2-425,2-1 1,-1 2-1,1-1 1,1 1-1,0 1 1,1 0-1,0 0 1,-6 16-1,2-1-2004,2 0 0,1 1 0,-6 32-1,7-17-340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7:2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38 5888,'-31'-4'13826,"45"4"-12111,236-10 2202,-89 1-3637,-11-3-1667,-143 10 163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7:2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62 7552,'-23'-3'9797,"24"3"-9498,0 0 1,0 0-1,0 0 1,0 0-1,0 0 1,0-1-1,-1 1 1,1 0-1,0 0 1,0 0-1,0-1 1,0 1-1,0-1 1,0 0-1,2 1 382,8-3 73,1 1 1,22 0-1,0 0-484,124-20 557,-101 15-642,-15 1-83,43 1 0,-84 5-111,0 0 1,-1 0-1,1 0 0,0-1 0,-1 1 0,1 0 0,0 0 1,-1 0-1,1 0 0,-1-1 0,1 1 0,-1 0 1,1 0-1,0-1 0,-1 1 0,1-1 0,-1 1 1,1 0-1,0-1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7:2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4736,'-39'4'11626,"53"-3"-7474,47 2-1733,186 6 34,-238-9-3103,21-2 887,-21 0-3398,1-3-3675,0 0 3764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7:2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202 119 2976,'-3'-13'971,"3"12"-929,1 1 0,-1 0 1,0 0-1,0-1 1,0 1-1,0 0 1,1 0-1,-1 0 0,0-1 1,0 1-1,1 0 1,-1 0-1,0 0 0,0 0 1,1 0-1,-1-1 1,0 1-1,1 0 1,-1 0-1,0 0 0,0 0 1,1 0-1,-1 0 1,0 0-1,1 0 1,-1 0-1,0 0 0,0 0 1,1 1-1,9 0 3651,-8-1-3476,0 1 1,0 0-1,-1 0 1,1 0 0,0 0-1,-1 0 1,1 0-1,-1 0 1,0 0 0,1 1-1,-1-1 1,0 0-1,0 1 1,0-1-1,0 1 1,0 0 0,1 2-1,-1-1 14,0 0-1,0 0 0,0 1 1,-1-1-1,1 0 0,-1 1 1,0-1-1,0 0 0,0 4 1,-2 5 320,-1 0 0,1-1 0,-2 0 0,-7 19 0,6-18-268,-1 0 0,0-1 0,-1 1 0,0-1 0,0 0 0,-2-1 0,-12 14 0,17-21-171,1 0-1,-1 0 1,1-1-1,-1 1 1,0-1 0,0 0-1,0 0 1,0 0-1,-1-1 1,-7 3-1,8-4-46,1 1-1,-1-1 1,1 0-1,-1 0 1,1-1-1,-1 1 1,1-1-1,-1 0 1,1 0-1,-1 0 1,1 0-1,0 0 1,0-1-1,0 1 1,-6-5-1,5 4-82,1-1 1,-1 0-1,1 0 1,0-1-1,0 1 1,0 0-1,0-1 1,0 0-1,1 0 1,-1 0-1,1 0 1,0 0-1,1 0 0,-1-1 1,1 1-1,-1 0 1,1-1-1,1 1 1,-1-1-1,1 0 1,-1 1-1,1-1 1,1 1-1,-1-1 1,2-6-1,1-4-124,1 0 0,0 1 0,1-1 0,1 1 0,0 0-1,9-15 1,-9 19 136,0 0 0,1 0-1,0 1 1,0 0 0,1 0 0,0 1-1,0 0 1,1 0 0,12-8-1,-13 12 69,0-1-1,0 1 1,0 1-1,0-1 1,1 2-1,0-1 1,-1 1-1,1 0 1,0 1-1,0 0 0,0 0 1,12 1-1,-13 1 31,0 0 0,0 0-1,0 0 1,0 1 0,-1 1-1,1-1 1,-1 1 0,1 0-1,-1 1 1,0 0 0,-1 0-1,1 0 1,0 1 0,-1 0-1,0 0 1,0 1 0,-1-1-1,0 1 1,9 13 0,-8-10-21,-1 0 0,-1 0 0,0 0 0,0 0 0,0 1 0,-1-1 0,-1 1 0,0 0 0,0 0 0,-1 0 1,0 0-1,-1 0 0,0 0 0,0 0 0,-3 12 0,1-8 46,-1-1-1,0 0 1,-1 0 0,-1 0-1,0-1 1,0 0 0,-11 17-1,-42 61 261,-33 58-146,37-36-264,-21 38 472,75-150-443,-1 4-299,-1 0 0,0-1 0,0 1 0,0-1-1,-1 0 1,1 1 0,-1-1 0,0 0-1,0-1 1,-4 4 0,3-7-2278,8 1 831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7:29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111 152 8384,'-8'-8'2524,"0"5"2531,8 3-4942,1 1 0,-1-1 0,0 0 1,0 1-1,1-1 0,-1 1 0,0-1 0,0 1 0,0-1 0,0 1 0,0-1 0,1 1 0,-1-1 0,0 0 0,0 1 0,0-1 0,0 1 0,0-1 0,-1 1 1,1-1-1,0 1 0,0-1 0,0 2 0,-67 142 3641,61-128-3629,1 0 0,0 1 0,1-1 0,0 1 0,2 0 0,0 0 0,1 30 0,2-18 49,2 0 0,1 0 0,14 47 0,-14-61-17,0-1-1,11 23 0,-13-33-97,-1-1 1,1 0-1,0 0 0,0 0 1,0 0-1,0-1 0,0 1 0,1 0 1,-1-1-1,1 0 0,0 1 1,0-1-1,0 0 0,0 0 0,0-1 1,0 1-1,4 1 0,-4-3-16,0 0-1,0 1 0,-1-1 1,1-1-1,0 1 0,0 0 1,0-1-1,-1 1 0,1-1 1,0 0-1,-1 0 0,1 0 1,-1 0-1,1 0 1,-1-1-1,1 1 0,-1-1 1,0 1-1,0-1 0,3-3 1,6-6 88,0 0 1,13-20 0,-14 18-67,7-9 28,122-159 528,-127 164-622,-1-1-1,0 0 0,-1 0 1,-1-1-1,-1-1 1,-1 1-1,-1-1 0,0 0 1,4-35-1,-9 44-73,0-1-1,-1 1 1,0 0-1,-1-1 1,-1 1 0,-5-20-1,6 24 10,-1 1-1,0-1 0,-1 1 1,0 0-1,0-1 1,0 1-1,-1 1 1,1-1-1,-1 0 0,-1 1 1,1 0-1,-1 0 1,0 0-1,0 1 0,-1 0 1,1 0-1,-1 0 1,0 0-1,0 1 0,0 0 1,0 0-1,0 1 1,-1 0-1,0 0 1,1 0-1,-1 1 0,0 0 1,1 0-1,-1 1 1,0 0-1,0 0 0,-11 2 1,7 0-220,0 2-1,1-1 1,-1 2-1,1-1 1,0 1 0,1 1-1,-1 0 1,1 0-1,-8 8 1,12-11-547,1 1-1,0 0 1,0 1 0,0-1-1,-6 11 1,8-13 50,1 1 0,-1 0 0,1-1 0,0 1 0,0 0 0,0 0 0,0 5 0,0 9-1979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7:2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 7968,'-8'-9'6581,"2"18"-3360,5 2-2759,-1 1 0,1-1 0,1 1-1,0 0 1,1-1 0,0 1 0,3 16 0,-2-23-333,-1 1 0,1-1 0,-1 1 0,2-1 0,-1 1 0,0-1 0,1 0 0,0 0 0,0 0 0,1 0 0,-1-1 0,1 1 0,0-1 0,0 0 0,1 0 0,8 5 0,-11-8-75,0 0 1,0 0-1,0 0 1,0 0-1,0-1 1,0 1-1,1-1 1,-1 0-1,0 1 1,1-1-1,-1 0 1,0 0-1,0-1 0,1 1 1,-1 0-1,0-1 1,0 1-1,0-1 1,1 0-1,-1 0 1,0 0-1,0 0 1,3-2-1,2-2 46,1 0 0,-1-1 1,0 0-1,7-9 0,-13 14-89,4-3 72,0-1 1,-1-1 0,1 1-1,-1 0 1,0-1 0,0 0-1,-1 0 1,0 0 0,0-1-1,0 1 1,-1-1 0,3-8 0,-5 14-94,0 0 1,0 0-1,0-1 1,0 1-1,0 0 1,0 0 0,0 0-1,0-1 1,-1 1-1,1 0 1,0 0 0,-1-1-1,1 1 1,-1 0-1,1 0 1,-1 0-1,0 0 1,1 0 0,-1 0-1,0 0 1,0-1-1,-1 1-24,0-1 0,0 1 0,0-1 0,-1 1 0,1 0 0,0 0 0,0 0 0,-1 0 0,1 0 0,-3 0 0,-2 0-45,1 0-1,-1 0 1,1 1 0,-1 0-1,0 0 1,1 0 0,-8 2 0,7 0-176,0 0 1,0 0 0,0 1 0,1 0-1,-10 5 1,-6 8-530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9:0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79 3136,'-11'-5'801,"9"4"-469,0 0 0,0 0 0,0 0 0,0 1-1,0-1 1,0 0 0,0 1 0,0-1 0,0 1 0,0 0 0,-3 0 0,-21 5 16537,135-13-13040,-24 3-3451,-1-4 1,105-24 0,-166 26-374,-16 5-56,0 0 1,0 0 0,1 1 0,8-1 0,-15 2-492,0 0-1,0 0 1,0 1-1,0-1 0,0 0 1,0 1-1,0-1 0,0 1 1,0-1-1,0 1 0,0 0 1,0-1-1,-1 1 0,2 1 1,13 8-6641,9-1 629,7 2 2186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9:0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 6816,'2'4'14997,"0"2"-15680,-1 1 1180,0-1 1,-1 1-1,0 0 0,-1 0 1,-1 8-1,0 7 370,-2 34-95,-2 0 0,-3-1 0,-2 0 1,-34 100-1,-16-8-104,-31 92-686,91-238-327,1 1 0,-1-1 0,1 1 0,-1-1 0,1 1 0,-1-1 0,0 1 0,0-1 0,0 0 0,0 1 0,-2 1 0,3-3 199,0 0-1,0 0 1,0 0-1,-1 0 1,1 0 0,0 0-1,0 0 1,0 0-1,-1 0 1,1 0-1,0 0 1,0 0-1,0 0 1,-1 0-1,1 0 1,0 0-1,0 0 1,0 0 0,-1 0-1,1 0 1,0-1-1,0 1 1,-2-2-1319,-5-13-2788,3-6-963,3-4 1750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8:47.0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19 128 8320,'-19'-8'3744,"28"-1"-3232,-4 6 1728,8 3-1312,19-8 287,4-1-767,31-7-128,6 9-192,11-13-32,1 7-32,-3-7 160,-11 5-128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9:0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41 155 6720,'-41'-36'11523,"42"36"-11353,9-6 3786,26-3-1754,-26 6-1568,63-11 1142,82-5 0,-116 16-1371,491-48 1195,-503 48-1556,23-4-123,1 3 0,77 4 1,-68 1-1224,-58-1 1056,-1 0 169,-1 0 0,0 0 0,0-1 0,0 1 1,1 0-1,-1 0 0,0 0 0,0 0 0,0 0 0,1 0 0,-1 0 1,0 0-1,0 0 0,0 0 0,1 0 0,-1 0 0,0 0 1,0 1-1,0-1 0,0 0 0,1 0 0,-1 0 0,0 0 1,0 0-1,0 0 0,0 0 0,1 0 0,-1 1 0,0-1 1,0 0-1,0 0 0,0 0 0,0 0 0,1 1 0,-1-1 1,0 0-1,0 0 0,0 0 0,0 0 0,0 1 0,0-1 1,0 0-1,0 0 0,0 0 0,0 1 0,0 7-1891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9:10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64 1056,'3'-1'262,"0"0"0,0 0 0,1 0 0,-1 1 0,0-1 0,1 1 0,-1-1 0,4 1 0,9-1 1439,-2-1-293,28-7 1374,-40 9-2420,0 0-1,0-1 1,0 0-1,0 1 1,0-1 0,0 0-1,0 0 1,0 0 0,0 0-1,0-1 1,-1 1-1,1 0 1,1-2 0,-3 2-282,1 1 0,-1-1 0,0 1 1,0 0-1,0-1 0,0 1 1,0-1-1,0 1 0,0 0 0,0-1 1,0 1-1,0-1 0,0 1 1,0 0-1,0-1 0,0 1 0,-1 0 1,1-1-1,0 1 0,0-1 1,0 1-1,-1 0 0,1-1 1,0 1-1,0 0 0,-1 0 0,1-1 1,0 1-1,0 0 0,-1 0 1,1-1-1,0 1 0,-1 0 0,1 0 1,0 0-1,-1-1 0,1 1 1,-1 0-1,1 0 0,-22-7 1631,2 3-1173,0 0 1,0 2-1,0 0 0,-34 3 1,44-1-440,0 1 1,0 1 0,0 0-1,1 0 1,-1 1 0,1 0-1,0 0 1,-1 1 0,2 0 0,-1 1-1,-15 11 1,14-8-23,2 1 1,-1 0-1,1 0 0,0 1 0,1-1 1,0 2-1,-6 13 0,1 1 18,1 1-1,-8 31 0,18-55-77,-1 2 23,1 0 1,0 0 0,0 0-1,0 0 1,0 0 0,0 0-1,1 0 1,0 1-1,0-1 1,0 0 0,0 0-1,1 0 1,-1 0 0,1 1-1,2 3 1,-3-7-27,0-1-1,0 1 1,1-1 0,-1 1-1,0-1 1,1 1 0,-1-1-1,0 1 1,1-1 0,-1 1 0,1-1-1,-1 1 1,1-1 0,-1 0-1,1 1 1,-1-1 0,1 0-1,-1 1 1,1-1 0,-1 0-1,1 0 1,0 0 0,-1 0-1,1 1 1,-1-1 0,1 0 0,0 0-1,-1 0 1,1 0 0,1-1 4,0 1 1,0-1 0,-1 1 0,1-1 0,0 0 0,-1 0 0,1 0-1,0 0 1,-1 0 0,2-1 0,4-4 14,0-1 1,0 0-1,5-8 1,170-200 249,-181 214-250,0 0 0,0 0 0,0 0 0,0 0 0,1 0 0,-1 0 0,0 0 1,0 0-1,1 1 0,-1-1 0,0 0 0,1 1 0,-1-1 0,0 1 0,1-1 1,-1 1-1,3 0 0,-3 0 10,0 0 1,0 1-1,0-1 0,0 0 1,1 1-1,-1 0 1,0-1-1,0 1 0,0 0 1,0-1-1,0 1 1,0 0-1,-1 0 0,1 0 1,0 0-1,0 0 1,0 0-1,-1 0 1,1 0-1,-1 0 0,1 0 1,0 2-1,9 22 342,-1 1-1,7 29 1,3 12 125,-15-57-571,7 25 354,25 49 0,-32-75-536,1 0-1,1 0 0,0 0 1,0-1-1,0 1 1,1-2-1,1 1 0,-1-1 1,1 0-1,9 6 1,-15-12-80,-1 0 0,1 0 1,-1 0-1,1 0 0,0 0 1,-1 0-1,1-1 0,0 1 1,0-1-1,0 1 0,-1-1 1,1 0-1,0 0 0,0 1 1,0-1-1,0-1 0,-1 1 1,1 0-1,2-1 0,17-3-2701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9:1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748 5 5824,'2'-4'3554,"-6"8"-1055,-21 11-703,1 1 0,1 2 0,-36 33 0,7-1 201,-65 81 0,70-74-1104,4 1-1,-39 70 1,35-34-175,-40 114-1,75-178-616,-18 52 361,3 2 0,-17 91 0,33-116-326,3 0-1,3 0 1,2 1-1,5 60 0,6-31-36,20 90-1,32 85-893,-48-214 220,-10-41 469,0 3-943,1-1-1,1 1 0,0-1 0,8 18 1,6-3-1661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9:1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7648,'-4'13'6678,"-1"21"-3287,-10 142 2262,-20 163-2149,-8 81-2921,42-405-585,-5 124-787,6-134 384,-1 0-348,1 0 0,-1-1 0,1 1 0,0 0 0,2 9 0,5-24-7140,9-21 2464,7-6 1840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9:1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 7968,'-8'-14'2565,"0"9"2036,12 8-1752,0-2-2436,1 0-1,-1 0 0,0 0 1,0 0-1,0-1 0,0 1 1,1-1-1,-1 0 0,6-1 1,5 0 434,107-6 1955,-74 3-2291,62 3 0,-63 2-711,18 3-322,-23 2-4692,-31-4 324,2 5 1546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9:15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220 196 2656,'1'-3'172,"0"-2"270,1 1 1,1-1-1,-1 0 1,0 1-1,1 0 1,6-8-1,-7 8 515,0 0-1,0 0 0,0 0 1,-1 0-1,2-8 1,0 5 2178,-4 16-212,-17 80-387,9-51-1723,3-12-290,0 0 0,-21 47-1,-96 232 796,73-208-566,50-96-721,-1 0 0,1 0 0,-1 1 1,1-1-1,-1 0 0,0 0 1,1 0-1,-1 0 0,0 0 0,0 0 1,0 0-1,0 0 0,0-1 1,-2 3-1,3-3-29,0 0 1,0 0-1,0 0 0,0 0 1,0 0-1,0 0 0,0 0 1,0 0-1,0 0 0,0 0 1,0 0-1,0 0 0,0 0 1,-1 0-1,1 0 0,0 0 1,0 0-1,0 0 0,0 0 1,0 0-1,0 0 0,0 0 1,0 0-1,0 0 0,0 0 1,0 0-1,0 0 0,0 0 1,-1 0-1,1 0 0,0 0 1,0 0-1,0 0 0,0 0 1,0-1-1,0 1 0,0 0 1,0 0-1,0 0 0,0 0 1,0 0-1,0 0 0,0 0 1,0 0-1,0 0 0,0 0 1,0 0-1,0 0 0,0 0 1,0 0-1,0-1 0,0 1 1,0 0-1,0 0 0,0 0 1,0 0-1,0 0 0,0 0 1,0 0-1,0 0 0,0 0 1,0 0-1,0 0 0,-1-4 1,1 0-1,-1 0 1,1 0-1,0 0 1,0 0-1,0 0 1,1 1-1,-1-1 1,3-7-1,15-39-27,143-386-28,-152 407 97,56-166 1763,-62 190-1478,-3 7 6,-1 10-72,11 165 390,-2-6-276,-6-151-322,0 1 117,1 0 0,7 25-1,-10-46-159,1 0-1,-1 1 1,0-1-1,0 0 1,0 1-1,0-1 1,1 0-1,-1 1 1,0-1-1,0 0 1,1 0-1,-1 1 1,0-1-1,1 0 1,-1 0-1,0 0 1,0 0-1,1 1 1,-1-1-1,0 0 1,1 0-1,-1 0 1,1 0-1,-1 0 1,0 0-1,1 0 1,-1 0-1,0 0 1,1 0-1,-1 0 1,0 0-1,1 0 1,-1 0-1,0 0 1,1 0-1,-1 0 1,0-1-1,1 1 1,-1 0-1,0 0 1,1 0-1,-1 0 1,0-1-1,0 1 0,1 0 1,-1 0-1,0-1 1,21-16 65,-13 10-140,8-7 7,0-2 0,-1 0 1,20-27-1,37-62 93,-25 33-17,-20 33-15,0-1-88,1 2 0,36-39-1,-62 75 76,0 0 0,0 0 0,0 1 0,0-1 0,0 0 0,0 1 0,0 0 0,1-1 0,-1 1-1,0 0 1,5-1 0,-6 2 7,0 0 0,-1-1 0,1 1 0,0 1 0,0-1 0,-1 0 0,1 0 0,0 0 0,-1 0 0,1 0 0,0 1-1,0-1 1,-1 0 0,1 1 0,0-1 0,-1 0 0,2 2 0,-1-1 0,0 0 0,1 1-1,-1-1 1,0 1 0,0 0 0,0-1 0,0 1-1,0 0 1,1 2 0,2 10 7,1 0-1,-2 1 1,0-1 0,0 1-1,0 21 1,-4 78 382,0-93-335,-1 48 80,-8 131 326,8-84-473,2-95-1807,0-38-2546,0 8 1181,0-1 0,2-14 0,5 6-472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9:15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11 2144,'4'-1'14304,"-6"-1"-14026,1 1 0,-1 0 1,0 0-1,0 0 1,0 1-1,0-1 1,0 0-1,0 1 1,0-1-1,0 1 1,0-1-1,0 1 1,0 0-1,-1 0 1,1 0-1,0 0 1,0 1-1,0-1 1,0 0-1,0 1 1,0 0-1,-3 0 1,-5 3 110,0 0 0,-18 10 1,20-9-270,0 0 0,1 1 0,0 0 0,0 1 1,0 0-1,0 0 0,1 0 0,0 0 1,1 1-1,0 0 0,0 1 0,1-1 0,0 1 1,-5 14-1,0 5 4,2 0 0,1 1-1,-4 38 1,9-53-58,-3 28 136,4-39-162,0 1 1,0-1 0,0 1 0,0-1 0,1 0-1,0 1 1,0-1 0,1 6 0,-1-9-31,-1 0-1,0 0 1,0 0-1,0 1 1,1-1 0,-1 0-1,0 0 1,0 0 0,0 0-1,1 0 1,-1 1 0,0-1-1,0 0 1,1 0 0,-1 0-1,0 0 1,0 0 0,1 0-1,-1 0 1,0 0 0,0 0-1,1 0 1,-1 0 0,0 0-1,0 0 1,1 0 0,-1 0-1,0 0 1,0 0 0,1 0-1,-1 0 1,0-1 0,0 1-1,1 0 1,-1 0 0,0 0-1,0 0 1,9-7 44,-1-1-52,-1-1-1,0 0 1,-1 0 0,0-1-1,0 0 1,-1 0 0,7-18-1,8-16 13,-2 14-23,1 1-1,30-36 1,8-10-91,-38 53 278,-14 17 134,-3 8-98,0 0-1,-1 0 0,1 0 1,-1 0-1,1 0 0,-1 0 1,1 5-1,3 15-64,1 0-1,2 0 0,0 0 1,2-1-1,16 30 1,-18-39-151,0-1 1,1 1-1,0-1 0,1-1 1,0 0-1,1 0 1,0-1-1,1 0 0,21 13 1,-27-20-399,1 0 0,-1 0 1,0 0-1,1-1 0,0 0 0,9 1 1,-11-2-497,-1-1 1,1 0-1,-1 0 1,8 0-1,-9-1-268,-1 1-1,1-1 1,0 0-1,0 0 1,-1 0-1,1 0 1,4-3-1,4-4-3149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9:16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9 1984,'-56'-3'1307,"29"7"2533,26-4-3642,0 0-1,1 0 1,-1 0-1,0 1 1,0-1-1,0 0 1,1 0-1,-1 1 1,0-1-1,0 1 1,1-1-1,-1 0 1,0 1-1,1 0 1,-1-1-1,0 1 1,1-1 0,-1 1-1,1 0 1,-1-1-1,1 1 1,-1 0-1,0 1 1,2-2-74,0 0 1,-1 1 0,1-1 0,0 1-1,-1-1 1,1 0 0,0 0 0,0 1 0,-1-1-1,1 0 1,0 0 0,-1 0 0,1 0-1,0 0 1,1 0 0,-2 0 17,40 2 1639,53-5 0,-31 1-1028,173-7 1735,111-2-32,-1 9-1261,-198 3-1126,-35 3-331,1 0-5226,-110-4 4718,8 0 33,-11 0 602,1 0 1,-1 0-1,0 0 1,0 0-1,0 0 1,1 0 0,-1 0-1,0 0 1,0 1-1,0-1 1,0 0-1,1 0 1,-1 0 0,0 0-1,0 0 1,2 5-3765,-6 2 673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9:18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435 237 2496,'12'-3'2519,"-12"3"-2388,1 0 0,-1 1 0,0-1 0,1 0 0,-1 0 0,0 0 0,1 0 0,-1 0 0,1 0 0,-1 0 0,0 0 0,1 0-1,-1-1 1,0 1 0,1 0 0,-1 0 0,0 0 0,1 0 0,-1 0 0,0-1 0,0 1 0,1 0 0,-1 0 0,0 0 0,1-1 0,-1 1 0,0 0 0,0 0-1,0-1 1,1 1 0,-1 0 0,0-1 0,0 1 0,0 0 0,0-1 0,1 1 0,-1 0 0,0-1 0,0 1 0,0-1 0,2-10 6500,-5 15-4154,-2 1-2567,-85 96 2919,8-12-2090,53-50-227,-46 79 0,-12 57-39,39-74-210,35-79-206,9-17-50,1 0 1,1 0-1,-1 0 0,1 0 1,-3 9-1,-1-2 45,4-11-37,4-9-103,71-176-285,-51 139 402,2 2 0,1 0 1,56-69-1,-49 74 13,60-78 123,-69 85-82,32-61 0,-50 83-83,9-19 152,21-55 0,-33 77-129,0-2 34,0 1 0,1-1 0,0 0 0,0 1 0,1 0 0,9-13 0,-13 19-39,0 1 1,1-1 0,-1 1 0,0 0-1,1-1 1,-1 1 0,0-1 0,1 1-1,-1 0 1,0-1 0,1 1 0,-1 0-1,1 0 1,-1-1 0,1 1 0,-1 0-1,1 0 1,-1 0 0,1 0 0,-1-1-1,1 1 1,0 0 0,-1 0-3,1 1 0,-1-1 0,0 0-1,1 0 1,-1 1 0,0-1 0,1 0 0,-1 0 0,0 1 0,1-1 0,-1 0-1,0 1 1,1-1 0,-1 1 0,0-1 0,0 0 0,0 1 0,1-1 0,-1 1-1,0 0 1,5 28 475,-4-24-381,5 121 1029,-3-46-657,-1-31-447,-2-23 22,6 31 0,-4-32 69,-1-18-50,0 0 0,0 0 1,0 0-1,5 13 0,-6-20-80,0 0 1,1 0-1,-1 0 0,0 0 1,1 0-1,-1 0 0,1 0 1,-1 0-1,0 0 0,1-1 1,-1 1-1,1 0 0,-1 0 1,0 0-1,1 0 0,-1-1 0,0 1 1,1 0-1,-1 0 0,0-1 1,0 1-1,1 0 0,-1 0 1,0-1-1,0 1 0,1 0 1,-1-1-1,0 1 0,0 0 1,1-1-1,14-17-283,-8 10 139,64-75-263,75-114 0,-43 58 705,-103 138-290,1 0 0,-1 0 0,1 0 0,0 0 0,0 1 0,-1-1 0,1 0 0,0 0 0,0 1 0,0-1 0,0 1 0,-1-1 0,1 0 0,0 1 0,0 0 0,0-1 0,1 1 0,-1 0 0,0-1 0,0 1 0,0 0 0,0 0 0,2 0 0,-2 0 5,-1 1 0,1-1 1,0 1-1,0 0 0,0-1 1,0 1-1,-1 0 0,1-1 1,0 1-1,-1 0 0,1 0 1,-1 0-1,1 0 0,-1 0 1,1 0-1,-1-1 0,1 1 1,-1 0-1,0 2 0,3 5 69,-2 1 0,1 0 0,-1 0 0,-1 11 0,-27 300 1540,26-307-1540,-10 93 99,-3 26-344,12-102-36,2-24-658,0 1-1,0-1 1,-1 0 0,0 1 0,-4 11 0,5-17 702,0-1 0,-1 0 1,1 0-1,0 0 0,0 0 1,0 0-1,-1 0 0,1 1 0,0-1 1,0 0-1,0 0 0,-1 0 1,1 0-1,0 0 0,0 0 1,-1 0-1,1 0 0,0 0 0,0 0 1,-1 0-1,1 0 0,0 0 1,0-1-1,-1 1 0,1 0 0,0 0 1,0 0-1,0 0 0,-1 0 1,1 0-1,0 0 0,-1-2-1269,1 2 1269,0-1 0,-1 1 1,1 0-1,-2-5-3621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9:19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 7136,'-5'0'11615,"10"12"-8452,-3-5-2774,0 0 1,0 0-1,0 0 0,-1 0 1,0 0-1,0 12 0,0-3-58,1 52 777,2 15-339,4 72-241,-7-131-396,5 27-1,-3-29 250,1 25-1,-4-46-252,0-2-27,28-46 225,0-19-250,-13 27-100,3 1-1,1 1 1,23-36-1,-6 27-223,58-57-1,-47 53-1296,-45 48 1095,0-1 1,1 1-1,-1-1 1,-1 1-1,1-1 1,0 0-1,0 1 1,-1-1-1,0 0 1,0 0-1,0 0 1,0 0-1,1-5 1,-2 8 358,0-1 1,0 1 0,0 0-1,0 0 1,0 0 0,0-1 0,0 1-1,0 0 1,0 0 0,0 0-1,-1 0 1,1-1 0,0 1-1,0 0 1,0 0 0,0 0 0,0 0-1,0 0 1,-1-1 0,1 1-1,0 0 1,0 0 0,0 0-1,0 0 1,-1 0 0,1 0-1,0 0 1,0 0 0,0 0 0,0 0-1,-1 0 1,1 0 0,0 0-1,0 0 1,0 0 0,-1 0-1,1 0 1,0 0 0,0 0-1,0 0 1,0 0 0,-1 0 0,-8 2-1686,7-1 1211,-2 1-96,0 0-1,-1 0 1,1 0 0,0 0 0,1 1-1,-1 0 1,0 0 0,1 0 0,-1 0-1,-4 7 1,2-4-273,-22 28-2415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6:09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19 107 6464,'-15'-2'3507,"11"2"-1335,11-3 282,26-7 607,42-16-848,-35 11-1949,0 3 0,1 1 0,1 2 0,-1 2 0,72-4 0,-102 11-637,0-1 0,0 2-1,1-1 1,15 4 0,-30 5-3920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8:50.0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1333 3328,'-4'1'617,"-21"5"6350,45-21-3335,-8 5-3137,-1-1 1,-1 0-1,0-1 1,0 0-1,10-19 1,-4 7-227,96-142 760,91-122-15,-203 287-1010,6-5-16,-1 0 0,1 0 0,7-6 0,-12 11-3,0 0-1,1 0 0,-1 0 0,0 0 0,1 1 0,-1-1 0,0 1 0,1-1 1,-1 1-1,4-1 0,-5 1 7,1 0 1,0 0-1,-1 0 1,1 0-1,-1 0 1,1 0-1,0 0 1,-1 1-1,1-1 1,-1 0-1,1 0 1,-1 1-1,1-1 1,0 0-1,-1 1 1,0-1-1,1 1 0,-1-1 1,1 0-1,-1 1 1,1-1-1,-1 1 1,0-1-1,1 1 1,-1 0-1,1 0 1,0 3 23,0 1 0,0-1 1,0 1-1,-1-1 0,0 0 1,1 1-1,-2-1 0,1 1 0,0-1 1,-2 8-1,1-9 3,-33 140-44,13-62 127,16-62-78,-1 6 118,0 1 0,2-1 0,-1 29 0,7-43 699,-2-11-826,0 1-1,1-1 1,-1 0-1,0 0 1,0 0-1,0 0 1,1 0-1,-1 0 1,0 0-1,0 0 1,0 0-1,0 0 1,1 0-1,-1 0 1,0-1 0,0 1-1,0 0 1,0 0-1,1 0 1,-1 0-1,0 0 1,0 0-1,0 0 1,0 0-1,1 0 1,-1-1-1,0 1 1,0 0-1,0 0 1,0 0-1,0 0 1,0-1 0,12-16 388,-11 15-358,13-23 42,1 0 0,1 1 0,2 1 0,0 1 0,1 0 0,2 1 0,44-35 0,105-65-262,-165 118 85,1-1 0,0 1 0,0 0 0,10-3 0,-16 6 79,1 0-1,0-1 0,0 1 1,-1 0-1,1 0 1,0-1-1,0 1 1,-1 0-1,1 0 1,0 0-1,0 0 0,-1 0 1,1 0-1,0 0 1,0 1-1,-1-1 1,1 0-1,0 0 1,0 1-1,-1-1 0,1 0 1,0 1-1,-1-1 1,1 0-1,0 1 1,-1-1-1,1 1 1,-1-1-1,1 1 0,-1-1 1,1 1-1,-1 0 1,1-1-1,-1 1 1,1 0-1,-1-1 1,0 1-1,0 0 0,1-1 1,-1 1-1,0 0 1,0 0-1,0-1 1,0 1-1,1 0 1,-1 0-1,0-1 0,-1 1 1,1 1-1,-1 17-61,-1 0-1,-8 32 0,5-28 70,-3 29 0,7-40 76,1 0 0,0 0 0,0 0 0,1 0 0,4 17 0,-5-28-42,0 0-1,1 0 1,-1 0-1,0 0 1,1 0-1,-1 0 0,1 0 1,-1 0-1,1 0 1,-1 0-1,1-1 1,-1 1-1,1 0 1,0 0-1,0 0 0,-1-1 1,1 1-1,0 0 1,0-1-1,0 1 1,0-1-1,0 1 1,0-1-1,1 1 0,-1-1-3,1 0 0,-1 0 0,0-1 0,1 1 0,-1 0 0,0 0-1,0-1 1,1 1 0,-1-1 0,0 0 0,0 1 0,0-1 0,0 0 0,0 1-1,1-1 1,0-1 0,5-6 68,0 1 0,-1-1 0,10-14 0,-14 19-68,99-135 210,-5 6-481,-96 132 237,0 0 0,0 0-1,0 0 1,0-1 0,0 1-1,1 0 1,-1 0 0,0 0-1,0 0 1,0-1 0,0 1-1,0 0 1,0 0 0,0 0-1,0-1 1,1 1 0,-1 0-1,0 0 1,0 0 0,0 0-1,0 0 1,1 0 0,-1-1-1,0 1 1,0 0 0,0 0-1,1 0 1,-1 0 0,0 0-1,0 0 1,0 0 0,1 0-1,-1 0 1,0 0 0,0 0-1,0 0 1,1 0 0,-1 0-1,1 9-291,-5 16-79,4-24 369,-12 54-184,5-28 166,2 0 0,-3 39 0,5-19 19,1-27 102,1 0-1,1 0 1,3 31 0,-3-50-55,0 1 1,0-1-1,0 1 1,1-1-1,-1 1 1,1-1-1,-1 0 1,1 1-1,-1-1 1,1 1-1,0-1 1,-1 0-1,1 1 1,0-1-1,0 0 1,0 0-1,0 0 1,0 0-1,1 0 1,0 1-1,0-1-15,-1-1 0,0 0 0,1 0 0,-1 0 1,0-1-1,1 1 0,-1 0 0,0 0 0,1-1 0,-1 1 0,0-1 0,0 1 0,1-1 0,-1 0 0,0 1 0,0-1 0,0 0 0,0 0 0,0 0 0,0 1 0,0-1 0,0 0 0,0-1 1,1 0-1,13-17 229,21-35 1,-6 9-78,-6 16-111,1 1 0,55-48 1,4-4-238,-81 76 94,9-8-24,-11 12 83,-1-1 1,1 1-1,-1 0 1,1-1-1,-1 1 1,1 0-1,-1-1 1,1 1-1,-1 0 1,1 0-1,-1 0 1,1-1-1,0 1 1,-1 0-1,1 0 0,-1 0 1,1 0-1,0 0 1,-1 0-1,1 0 1,-1 0-1,2 1 1,-2-1 3,0 0 0,1 1 0,-1-1 0,0 1 0,0-1 0,0 0 0,1 1 0,-1-1 0,0 1 0,0-1 0,0 1 0,0-1 0,0 1 0,0-1 0,0 0 0,0 1 0,0-1 0,0 1 0,0-1-1,0 1 1,0-1 0,0 1 0,0-1 0,0 1 0,-1-1 0,1 1 0,-6 16-139,5-15 132,-4 14 43,0 0 0,0 0 0,2 0 0,0 1 0,1-1-1,0 1 1,2 0 0,0-1 0,0 1 0,4 17 0,-3-31 5,-1-1-1,1 0 1,-1 1 0,1-1-1,0 0 1,0 1 0,0-1-1,0 0 1,0 0 0,0 0-1,1 0 1,-1 0-1,1 0 1,-1 0 0,1 0-1,0-1 1,0 1 0,2 1-1,-2-2 10,0 0 0,1 0 0,-1 0-1,1-1 1,-1 1 0,0-1 0,1 1-1,0-1 1,-1 0 0,1 0 0,-1 0-1,1 0 1,-1-1 0,5 0 0,6-3 56,0-1 1,0 0 0,0-1-1,0 0 1,11-9 0,-17 11-102,95-62-31,-67 44 48,2 0 0,53-21 1,-60 29 15,56-20-50,-54 21 80,-26 10-27,-11 3-62,-13 3-124,3 2 126,-1 2 1,2-1 0,-1 2 0,1 0 0,0 1 0,1 0 0,0 1 0,0 0 0,1 1-1,1 1 1,0 0 0,0 0 0,1 1 0,1 0 0,0 1 0,1 0 0,0 1 0,1-1-1,1 1 1,0 1 0,1-1 0,1 1 0,-3 18 0,6-26 66,1 0 0,-1 1 0,2-1 0,-1 0 1,1 0-1,0 0 0,4 14 0,-4-19-10,0 0 0,0-1 1,0 1-1,1-1 0,-1 1 1,1-1-1,-1 0 0,1 1 0,0-1 1,0 0-1,3 3 0,-4-4-2,1 0-1,0 0 0,-1 0 1,1-1-1,0 1 1,0 0-1,-1-1 0,1 1 1,0-1-1,0 1 0,0-1 1,0 0-1,0 0 0,0 0 1,0 0-1,0 0 1,0 0-1,2-1 0,6-2 44,-1 0 0,1 0 0,-1-1 0,12-6-1,36-24 30,-44 26-80,210-139 99,-183 120-145,-7 5 75,-2 0 0,-1-2 0,54-56 0,-37 22 110,60-102 1,-91 135-95,27-43 19,99-160-215,-105 161 53,42-103-1,-76 162 103,-1 5-51,-1-1 1,1 1-1,-1 0 0,0-1 1,0 1-1,-1 0 0,1-1 1,-1 1-1,1-7 1,-1 10 23,0 0 1,-1-1-1,1 1 1,0 0-1,0-1 1,0 1-1,0 0 1,0 0-1,0-1 1,0 1 0,-1 0-1,1-1 1,0 1-1,0 0 1,0 0-1,-1-1 1,1 1-1,0 0 1,-1 0-1,1-1 1,0 1-1,0 0 1,-1 0 0,1 0-1,0 0 1,-1 0-1,1-1 1,0 1-1,-1 0 1,1 0-1,0 0 1,-1 0-1,1 0 1,0 0-1,-1 0 1,1 0 0,0 0-1,-1 0 1,1 0-1,0 0 1,-1 0-1,0 1 1,-12 5-315,12-6 307,-7 5-92,0 1-1,1-1 1,-12 13-1,8-8 68,5-5 34,-10 8-36,0 2 1,1 0-1,1 1 1,0 0-1,-19 32 1,11-8-12,1 2 0,2 0 0,-24 85 0,26-63 39,4 0 0,-8 81-1,19-119 15,1 31-1,2-47 32,0-1-1,0 1 0,0-1 1,2 1-1,-1-1 1,6 13-1,-7-18 4,1-1 1,1 1-1,-1 0 0,0-1 0,1 1 0,0-1 0,0 0 1,0 0-1,0 0 0,0 0 0,1 0 0,-1-1 0,1 1 1,0-1-1,-1 0 0,1 0 0,0-1 0,0 1 0,0-1 1,1 0-1,-1 0 0,0 0 0,7 0 0,4 0 60,1-2 0,-1 1 0,1-2 0,-1 0 0,17-5 0,-8 2-20,1-1-1,-1-1 0,-1-2 1,0 0-1,0-1 0,28-18 1,-45 24-62,-1 0 1,0 0-1,1-1 1,-2 0-1,1 1 1,4-8-1,-7 10-11,-1 0 0,1 0 0,-1 0 0,0 0 0,0 0 0,0 0 0,0-1-1,0 1 1,-1 0 0,1-1 0,0 1 0,-1 0 0,0-1 0,0 1 0,0-1 0,0 1 0,0 0 0,0-1-1,0 1 1,-1-3 0,0 4-6,0 0 0,1 0 0,-1 0-1,0 0 1,0 0 0,0 0 0,0 0 0,0 0-1,0 1 1,0-1 0,0 0 0,0 1-1,0-1 1,0 1 0,0-1 0,0 1 0,0 0-1,0-1 1,-1 1 0,1 0 0,0 0 0,0 0-1,0 0 1,-1 0 0,1 0 0,0 0-1,0 0 1,-2 1 0,-4 0-33,1 0-1,-1 0 0,-8 4 1,-11 4-105,1 1 1,-28 17-1,39-19 81,0 0-1,1 2 0,0-1 0,-21 22 1,31-27 71,-1 0 0,1 0 0,0 1 1,0-1-1,1 1 0,-1-1 0,1 1 1,0 0-1,0 0 0,0 0 0,1 0 1,-1 6-1,2-7 6,-1-1 0,1 1 0,0-1 0,0 1 0,1-1 0,-1 1 0,1-1 0,0 0 0,-1 1 0,2-1 0,-1 0 0,0 1 0,1-1 0,-1 0 0,1 0 0,0 0 0,0 0 0,0-1 0,4 5 0,-1-2 10,1-1 0,0 0 1,0 0-1,0-1 0,0 1 1,0-1-1,1 0 0,-1-1 1,1 0-1,0 0 0,0 0 1,-1-1-1,1 0 0,0 0 1,0-1-1,10 0 0,0-1 73,0-1 1,0 0-1,-1-1 0,0-1 0,32-11 1,11-12 30,84-49 0,-41 19-210,-45 25 86,27-12-61,-85 44 52,1 0 0,0 0 0,0 0 0,0 0-1,0 0 1,0 0 0,0 0 0,0 0 0,0 0 0,0 0-1,0 0 1,0 0 0,0 0 0,0 0 0,0 0 0,0 0 0,0 0-1,0 1 1,0-1 0,0 0 0,0 0 0,0 0 0,0 0-1,0 0 1,0 0 0,1 0 0,-1 0 0,0 0 0,0 0-1,0 0 1,0 0 0,0 0 0,0 0 0,0 0 0,0 0-1,0 0 1,0 0 0,0 0 0,0 0 0,0 0 0,-7 7-111,-15 14 154,7-8-134,4-1 119,1-1-1,0 1 1,0 1 0,1-1-1,1 2 1,0-1 0,1 1-1,1 0 1,0 0 0,0 1 0,2 0-1,-6 30 1,10-44-2,0 0 0,0 0 0,0 0 0,0 0 0,0 1 0,0-1 1,0 0-1,0 0 0,0 0 0,0 0 0,1 0 0,-1 0 0,1 1 0,-1-1-9,1-1 1,-1 0-1,0 1 1,1-1-1,-1 0 1,1 1-1,-1-1 0,0 0 1,1 0-1,-1 0 1,1 1-1,-1-1 0,1 0 1,-1 0-1,1 0 1,-1 0-1,1 0 0,-1 0 1,1 0-1,-1 0 1,1 0-1,-1 0 1,1 0-1,-1 0 0,0 0 1,1 0-1,-1 0 1,1-1-1,-1 1 0,1 0 1,-1 0-1,1 0 1,-1-1-1,0 1 0,1-1 1,22-12 109,-2-2 1,26-22-1,15-10-34,95-41 37,-132 75-154,-19 10-14,20-9-288,-25 11 306,0 1 1,0-1 0,0 1-1,0 0 1,0 0 0,0-1-1,0 1 1,0 0 0,0 0-1,1 0 1,-1 0 0,0 0-1,0 0 1,0 0 0,0 0-1,0 1 1,0-1 0,0 0-1,0 1 1,1 0 0,-1 1 27,-1-1 0,1 1 0,-1 0 1,1 0-1,-1 0 0,0 0 0,0 0 1,0-1-1,0 1 0,0 0 0,0 0 1,-1 2-1,1 2 29,0 1-57,-1 16 28,1 1 0,2-1 0,0 0 1,8 32-1,-9-51 24,1-1 0,-1 0-1,0 0 1,1 0 0,-1 0 0,3 3 0,-3-5-10,-1 0 0,1 0 0,0 0-1,-1-1 1,1 1 0,0 0 0,0 0 0,0-1 0,0 1 0,0-1 0,-1 1 0,1-1 0,0 1 0,0-1 0,0 1 0,0-1 0,0 0 0,1 1 0,-1-1-1,0 0 1,0 0 0,0 0 0,2 0 0,0-1 11,0 0-1,0 0 0,-1 0 0,1-1 1,0 1-1,0-1 0,-1 0 1,1 1-1,-1-1 0,1-1 0,3-3 1,26-31 50,-24 26-36,56-75 321,24-29-592,-78 103 224,27-29-59,-33 37 40,0 0-1,0 0 1,1 0 0,-1 1-1,1 0 1,0 0 0,6-3-1,-10 6 16,1-1 0,-1 1 0,0-1-1,1 1 1,-1 0 0,0-1 0,1 1-1,-1 0 1,0 0 0,1 0 0,-1 0-1,0 0 1,1 0 0,-1 0 0,0 1 0,1-1-1,-1 0 1,0 1 0,1-1 0,-1 1-1,0-1 1,0 1 0,0 0 0,1-1 0,-1 1-1,0 0 1,0 0 0,0 0 0,0 0-1,0 0 1,0 0 0,-1 0 0,1 0 0,0 0-1,0 0 1,-1 1 0,1-1 0,-1 0-1,1 2 1,1 3-14,-1 0 0,1 0 0,-1-1-1,-1 1 1,1 0 0,-1 0 0,-1 9 0,-1 14 41,-2 0 0,-1 0 0,-1-1 0,-1 1 0,-13 30 0,17-53 44,1-1 0,-1 0 0,0 0 0,-7 10 0,9-14-45,1-1 1,0 1-1,-1 0 1,1-1-1,-1 1 1,1-1-1,-1 1 1,0-1-1,1 1 1,-1-1-1,1 0 1,-1 1-1,0-1 1,1 1-1,-1-1 1,0 0-1,0 0 1,1 0-1,-1 1 1,0-1-1,1 0 1,-1 0-1,0 0 1,0 0 0,1 0-1,-1 0 1,0 0-1,0 0 1,1-1-1,-1 1 1,0 0-1,0 0 1,1 0-1,-1-1 1,0 1-1,1-1 1,-1 1-1,0 0 1,1-1-1,-1 1 1,1-1-1,-1 1 1,1-1-1,-1 1 1,1-1-1,-1 0 1,1 1-1,0-1 1,-1 0-1,1 0 1,-4-5 23,0 0 1,1-1 0,0 1-1,0-1 1,1 1-1,0-1 1,0 0-1,0 0 1,-1-13-1,3 17-41,0 1 0,0 0 0,0 0-1,1-1 1,-1 1 0,0 0 0,1 0-1,0-1 1,-1 1 0,1 0 0,0 0-1,0 0 1,0 0 0,0 0 0,1 0-1,-1 0 1,0 0 0,1 1 0,0-1 0,-1 0-1,1 1 1,0-1 0,0 1 0,-1 0-1,1 0 1,0-1 0,1 1 0,-1 0-1,0 1 1,0-1 0,0 0 0,0 1-1,1-1 1,2 1 0,17-3-49,1 2 0,0 0-1,26 3 1,-15 0 154,209 0 96,-222-3-993,83 0-6741,-67 4 4326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9:19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21 8224,'-8'-17'2645,"4"13"-1021,2 6-80,1 6 1474,2-2-2425,-1 0-1,0-1 0,0 1 0,0 0 0,-1-1 0,1 1 0,-1 0 0,-1-1 0,-1 6 0,1 0 21,-44 148 2778,42-145-3369,-8 39-2577,11-40 1019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9:20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22 4736,'-9'-17'1530,"9"17"-1476,0 0-1,0-1 1,0 1-1,0 0 1,0 0-1,1 0 0,-1 0 1,0-1-1,0 1 1,0 0-1,0 0 1,0 0-1,0 0 1,0 0-1,0-1 0,0 1 1,0 0-1,1 0 1,-1 0-1,0 0 1,0 0-1,0 0 0,0 0 1,0-1-1,0 1 1,1 0-1,-1 0 1,0 0-1,0 0 0,0 0 1,0 0-1,1 0 1,-1 0-1,0 0 1,0 0-1,0 0 0,0 0 1,0 0-1,1 0 1,-1 0-1,0 0 1,0 0-1,0 0 0,0 0 1,1 0-1,-1 0 1,0 0-1,0 0 1,0 1-1,0-1 1,0 0-1,1 0 0,-1 0 1,0 0-1,11 4 2624,3 5-1919,-1 1 0,-1 0 0,0 1 0,0 0 0,-1 1 0,16 23 0,45 85 1924,-71-120-2665,41 81 1313,-3 0-1,-4 3 0,28 104 1,-35-79-397,-5 1 0,10 125 0,-24-115-92,-6 0 0,-13 124 0,4-186-532,-3 0 1,-3-1-1,-23 70 0,17-74-129,-3 1-1,-30 53 1,-63 90 73,112-194-250,-8 13 5,-154 278 64,160-286-87,-60 127 72,44-98-320,-37 52-1,37-63-977,0-1 0,-40 36 0,43-46-1573,0-1 0,-28 16 0,-3 0-2199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8:43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391 323 2080,'0'-2'182,"1"1"1,-1-1-1,0 1 1,0-1-1,1 1 1,-1 0-1,1-1 1,0 1-1,-1 0 1,1 0-1,0-1 0,0 1 1,-1 0-1,1 0 1,0 0-1,0 0 1,0 0-1,1 0 1,1-1-1,-2 1 74,0 0 1,0 0-1,0 0 0,0 0 0,0 0 0,0 0 1,0 0-1,-1 0 0,1 0 0,0 0 0,0 0 0,-1-1 1,1 1-1,-1 0 0,1 0 0,-1-1 0,0 1 1,1 0-1,-1-3 0,0 3 39,0-1-1,-1 1 1,1-1 0,-1 1-1,1 0 1,-1-1 0,1 1-1,-1-1 1,0 1 0,0 0 0,0 0-1,0-1 1,0 1 0,-1-1-1,-5-7 486,5 7-595,0-1 1,-1 1-1,1-1 0,-1 1 1,0 0-1,0 0 0,1 0 1,-1 0-1,-1 1 0,1-1 1,0 1-1,0 0 0,0 0 1,-1 0-1,1 0 0,-7 0 1,4 0-17,0 1 1,0 0 0,0 0 0,0 0-1,0 0 1,1 1 0,-1 0-1,0 1 1,-7 2 0,-17 6 468,14-4-408,-1 0 0,-19 11 0,20-8-32,1 1 1,0 1 0,0 0 0,-25 26 0,32-28-97,1 0 1,0 0 0,0 1 0,1-1-1,1 1 1,-1 1 0,2-1-1,-1 1 1,-2 11 0,2 0-11,0 0 0,1 0 0,2 1 0,0-1 0,2 1 0,0-1 1,1 1-1,2-1 0,8 41 0,-7-47-32,1-1 1,1 0-1,0 0 1,0-1 0,1 1-1,1-2 1,1 1-1,0-1 1,1 0-1,0-1 1,0 0 0,2-1-1,-1 0 1,23 15-1,-22-18-3,1-1 0,0 0-1,0-1 1,1-1 0,-1 0-1,1-1 1,1-1 0,-1 0-1,26 2 1,0-3 76,1-2 0,48-7 0,-47 3 16,0-1 0,-1-3 0,0-1 1,66-24-1,-96 28-114,0 0-1,0 0 1,-1-1 0,1-1-1,-1 1 1,-1-2 0,1 1-1,-1-1 1,-1-1 0,0 0-1,10-13 1,-6 4 32,-1-2-1,0 1 1,-2-1 0,15-43-1,-15 30-31,0-1 0,5-51-1,-11 57-58,-2-1 0,0 1 0,-8-56 0,1 46 42,-1 0 0,-21-57 0,24 82-29,-1 1 0,-1 0 1,0 1-1,0-1 0,-1 1 1,-1 1-1,0-1 0,0 1 1,-1 1-1,-1-1 0,1 1 1,-13-8-1,15 12-28,-1 1 1,1-1-1,-1 1 0,0 0 0,0 1 1,-1 0-1,1 1 0,-1-1 1,0 2-1,1-1 0,-1 1 0,0 0 1,0 1-1,0 0 0,0 1 0,0-1 1,1 2-1,-15 3 0,11-2-60,0 2 0,1-1 0,-1 1 1,1 1-1,0 0 0,0 1 0,1 0 0,-10 9 0,12-9-463,1 0 0,0 0 0,0 1 0,1-1 0,0 2 0,0-1 0,1 1 0,0-1 0,0 1 0,-3 12 0,6-16-65,1 1 0,0 0 0,0 0 0,0-1 0,1 1 0,0 0 0,0 0 0,1 0 0,0-1 0,0 1 0,1 6 0,1-3-402,0 0 0,0-1-1,1 1 1,0-1-1,0 1 1,6 6-1,20 22-1823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8:4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49 5632,'-31'-30'1834,"19"15"304,12 15-2076,0 0 0,0 0 1,0 0-1,0 0 0,0 0 1,0 0-1,0 0 0,0-1 1,0 1-1,0 0 0,0 0 1,0 0-1,0 0 1,0 0-1,0 0 0,0 0 1,0 0-1,0 0 0,0-1 1,0 1-1,0 0 0,0 0 1,0 0-1,0 0 0,0 0 1,0 0-1,0 0 0,0 0 1,0-1 373,0 1-374,1 0 1,-1 0-1,0 0 1,0 0-1,0 0 0,0 0 1,0 0-1,0 0 0,0 0 1,0 0-1,0 0 0,0 0 1,1 0-1,-1 0 0,0 0 1,0 0-1,0 0 0,0 0 1,0 0-1,0 0 0,2 0 416,0 1-1,-1-1 1,1 1-1,-1-1 1,1 1 0,-1 0-1,1 0 1,-1 0-1,0 0 1,2 1-1,84 85 4643,33 56-2880,-82-90-2148,-2 1 1,43 86-1,-77-136 45,-1 0-581,1 0 1,1-1-1,-1 1 1,0-1-1,4 5 0,-6-8 220,1 0 0,-1 1 0,1-1 0,-1 1 0,1-1-1,-1 0 1,0 0 0,1 1 0,-1-1 0,1 0 0,-1 0-1,1 1 1,0-1 0,-1 0 0,1 0 0,-1 0 0,1 0-1,-1 0 1,1 0 0,-1 0 0,1 0 0,0 0 0,-1 0-1,1 0 1,-1 0 0,1-1 0,-1 1 0,1 0 0,-1 0-1,1 0 1,-1-1 0,1 1 0,-1 0 0,1-1-1,-1 1 1,0 0 0,1-1 0,-1 1 0,1-1 0,-1 1-1,0-1 1,0 1 0,1 0 0,-1-1 0,0 1 0,0-1-1,1 0 1,9-15-3866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8:44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 4480,'-7'-1'827,"-12"-2"14713,28 3-14692,211-8 1776,90 28-698,-279-17-1770,-15-2-50,1 1 0,18 5 0,-27-4-95,-6-2-75,10-27-11589,-10 20 7845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8:4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33 124 5632,'0'0'87,"-22"-6"2505,12 0 2611,21 0 3765,52-15-5584,258-40-318,-289 56-3226,87-11 340,-96 14-1114,0 2 0,0 0 0,26 4-1,-43-3-96,0 0 1,0 0-1,0 1 0,0 0 0,-1 0 1,10 5-1,5 6-5407,1 2 2044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8:4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37 265 2720,'-2'-1'693,"0"-1"-1,0 0 1,0 0 0,0 0 0,1 0-1,-1 0 1,0 0 0,1 0 0,0 0-1,-1-1 1,1 1 0,0-1 0,0 1-1,0-5 1,-8-17 3651,5 17-3170,3 3-268,7 2-495,8-1-102,17-2 65,0 1 0,0 2 0,0 1 0,35 3 0,-2 0 18,570-2 1762,-548 5-362,-96-12-1296,-71-28-186,37 18-268,2-1 1,-67-40 0,71 27-198,37 31 127,0-1 0,0 0 0,0 0 0,0 0 0,0 0 0,0 0 0,0-1 0,0 1 0,1 0 0,-1 0 0,0-1 0,1 1 0,-1 0 0,1 0 0,-1-2 0,5 3 74,0 1 0,0-1 0,-1 1 0,1 0 0,7 3 0,6 2 99,57 11-9,-24-5 12,75 26 0,-119-36-120,-1 0-1,0 1 1,0 0-1,0 0 1,0 0-1,0 0 1,-1 1 0,6 5-1,-8-7-10,-1 0 0,1 0 1,-1 0-1,1 0 0,-1 0 0,0 0 0,0 1 0,0-1 0,0 0 1,0 1-1,-1-1 0,1 1 0,-1-1 0,0 1 0,1-1 0,-1 1 1,0-1-1,0 1 0,-1-1 0,0 5 0,-4 9 75,0-1 0,-1 0 1,0-1-1,-18 28 0,6-9-30,-90 138 594,107-169-618,-1 1 0,0-1 0,0 0-1,0 1 1,0-1 0,-1 0 0,-2 2 0,4-4-23,0 1-1,1-1 1,-1 0-1,0 1 1,1-1-1,-1 0 1,0 0-1,1 1 1,-1-1 0,0 0-1,0 0 1,1 0-1,-1 0 1,0 0-1,0 0 1,1 0-1,-1 0 1,0-1 0,1 1-1,-1 0 1,0 0-1,1-1 1,-1 1-1,0 0 1,1-1-1,-1 1 1,0 0 0,1-1-1,-1 1 1,1-1-1,-1 1 1,1-1-1,-1 1 1,1-1-1,-1 0 1,1 1-1,0-1 1,-1 1 0,0-2-1,-4-10 3,-1 0 0,1 0-1,1 0 1,0-1 0,-3-18 0,-7-70 25,12 82-41,-2-49-141,-3-10-877,4 68-484,2 8 965,0 1-1,1-1 0,-1 1 0,1-1 0,-1 1 0,1-1 0,-1 1 0,1-1 1,0 0-1,0 1 0,0-1 0,0-1 0,4 2-2114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8:50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21 4992,'0'-1'91,"-1"1"0,1 0 1,0-1-1,-1 1 0,1 0 0,0-1 0,0 1 1,0-1-1,-1 1 0,1 0 0,0-1 1,0-14 13133,-1 17-12979,0-1 1,0 1-1,0 0 1,0 0-1,1 0 1,-1 0-1,0 0 1,0 3-1,-17 160 3333,2 95-2876,10-100-446,6-112-209,-1 4-161,-5-18-3257,4-29 826,0-10-794,6 0 954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8:5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49 129 6816,'-26'-13'2197,"25"13"-2072,-1-1 1,1 1-1,0-1 0,0 1 1,0-1-1,0 0 0,1 0 0,-1 1 1,0-1-1,0 0 0,0 0 1,0-1-1,-8-3 5651,9 5-5649,0-1-1,0 1 1,-1 0-1,1-1 1,0 1-1,1 0 1,-1 0-1,0-1 1,0 1 0,0 0-1,0-1 1,0 1-1,0 0 1,0-1-1,0 1 1,1 0-1,-1-1 1,0 1-1,0 0 1,0 0-1,0-1 1,1 1-1,-1 0 1,0 0-1,0 0 1,1-1-1,1-1 161,1 0 0,-1 0-1,1 0 1,0 0 0,0 1 0,-1-1 0,1 1-1,0 0 1,0-1 0,0 1 0,5 0-1,40-7 1204,-38 6-1125,61-10 1514,20-3-521,392-22-350,-396 37-988,-38 1-4029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8:5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70 1888,'0'-4'184,"0"1"-1,-1-1 1,1 1-1,-1-1 1,1 1 0,-3-7-1,2 9 49,1 0 0,0 0 0,-1 0 0,1 0-1,0 0 1,0 0 0,0 0 0,0 0 0,0 0 0,0 0-1,0 0 1,0 0 0,0 0 0,1 0 0,-1 0 0,0 0-1,1 0 1,0-2 0,1-14 10190,-5 23-8772,-3 13-127,-2 17-424,5-23-801,0 1 1,-1 20-1,0 50 388,-6 196 298,6-198-376,7-90-405,0 0 0,0 0 0,8-10 0,5-14-146,5-19-124,-9 20-43,18-30-1,-26 53 108,0 1 0,1 0 0,0 0-1,0 1 1,1-1 0,-1 1 0,1 0-1,1 1 1,8-7 0,-14 11 15,0 1 0,0-1 0,0 0 0,0 1 1,0-1-1,0 1 0,0-1 0,0 1 0,0-1 0,0 1 0,0 0 1,0 0-1,0-1 0,0 1 0,0 0 0,1 0 0,-1 0 0,0 0 1,0 1-1,0-1 0,0 0 0,0 0 0,0 0 0,0 1 0,0-1 1,0 1-1,2 0 0,-1 1 39,-1 0-1,1 0 1,-1 0 0,1 0 0,-1 0-1,1 0 1,-1 0 0,0 1 0,0-1 0,0 0-1,0 4 1,3 9 137,-1 0-1,-1 0 1,0 0 0,-1 0-1,-1 1 1,0-1 0,-1 0-1,-1 0 1,0 1-1,-6 18 1,6-27-61,0-1 0,-1 1 0,-4 7 0,6-12-97,0 0 0,0 0 0,0 0 0,0-1 0,-1 1 0,1 0-1,-1-1 1,1 0 0,-1 1 0,0-1 0,1 0 0,-1 1 0,0-1 0,0 0 0,-4 1 0,2-1-8,-1-1-1,1 0 1,-1 1 0,1-2 0,-1 1-1,0 0 1,1-1 0,-1 0 0,1 0 0,-1 0-1,1-1 1,0 0 0,0 0 0,-1 0-1,1 0 1,0 0 0,-6-6 0,-5-4-677,-1-1 0,-22-25-1,30 30-165,1-1-1,0 0 0,0 0 0,1-1 0,0 0 0,-6-17 1,10 24 279,1-1 0,0 0 1,0 0-1,0 0 1,0 0-1,1 0 1,0 0-1,0 0 0,0-6 1,1 7 43,-1 0-1,1 1 1,0-1 0,0 1 0,0 0-1,0-1 1,0 1 0,0 0 0,1-1-1,-1 1 1,1 0 0,-1 0-1,1 0 1,0 0 0,4-3 0,19-8-3054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8:51.6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390 656 3232,'6'-5'657,"-1"0"1,1 0-1,5-8 0,-10 11-352,0 1 0,0-1-1,0 1 1,0-1-1,0 0 1,-1 1-1,1-1 1,0 0 0,-1 0-1,0 1 1,1-1-1,-1 0 1,0 0-1,0 0 1,0 0 0,0 1-1,0-4 1,-1 4-220,1 1 1,0-1-1,-1 0 1,1 0 0,-1 0-1,1 0 1,-1 0-1,0 0 1,1 1 0,-1-1-1,0 0 1,1 0-1,-1 1 1,0-1-1,0 1 1,0-1 0,0 1-1,0-1 1,0 1-1,1-1 1,-1 1 0,0 0-1,0-1 1,0 1-1,0 0 1,-2 0-1,-1-1 69,0 1-1,0 0 0,-1 0 1,-7 1-1,0 2-37,0 0 0,0 0 0,0 1 0,1 1 0,-14 7 1,-51 33 343,51-28-282,0 2 0,1 0 0,1 2-1,1 0 1,-20 25 0,33-35-100,1 0 0,-12 23 1,17-28 19,0 0-1,1 0 1,0-1 0,0 1-1,0 1 1,1-1 0,0 0 0,-1 9-1,2-14-58,0 1-1,0-1 1,0 0-1,1 0 1,-1 0-1,0 1 1,0-1-1,1 0 0,-1 0 1,1 0-1,-1 0 1,1 1-1,-1-1 1,1 0-1,0 0 1,-1 0-1,1 0 0,0 0 1,0-1-1,0 1 1,0 0-1,0 0 1,0 0-1,0-1 1,0 1-1,0-1 0,0 1 1,0-1-1,0 1 1,0-1-1,1 1 1,-1-1-1,0 0 1,0 0-1,0 0 0,1 0 1,1 0-1,5 0 151,0 0 0,0-1 0,0 0-1,12-4 1,-13 4-108,15-5 83,-1 0 1,1-1 0,-1-1 0,0-1-1,23-15 1,-30 16-120,-1-1 0,0-1 0,0-1 1,-1 0-1,0 0 0,-1-1 0,18-24 0,-14 14-103,-2 0 0,0-1 0,-2 0 0,0-1 0,-2-1 1,10-34-1,-36 104-897,-11 31 859,25-64 73,0 0-1,1 0 1,0 0-1,0 1 1,2 21-1,0-30 49,0 0 0,1 0 0,0 0 0,0 0-1,0-1 1,0 1 0,0 0 0,1-1 0,0 1-1,0-1 1,0 1 0,0-1 0,0 0 0,1 0 0,-1 0-1,1 0 1,0 0 0,0-1 0,0 1 0,0-1 0,6 4-1,-5-4 41,0 0-1,-1-1 1,1 1 0,0-1-1,0 0 1,0 0-1,0 0 1,0 0-1,0-1 1,1 0 0,-1 1-1,0-2 1,8 0-1,-6 0-10,0-1 1,0 0-1,0 0 0,-1 0 0,1-1 0,-1 0 1,1 0-1,6-5 0,3-4 29,-1 0 1,-1-2-1,0 0 0,22-29 0,97-167 174,-81 122-236,-29 53 11,75-130-79,-71 114 62,27-69 1,-49 108 8,0 3-33,-1 1-1,0 0 1,-1-1-1,0 0 1,2-16 0,-4 24 4,0 1 1,0 0 0,0 0-1,0 0 1,0 0 0,0 0-1,0 0 1,0 0-1,0 0 1,0 0 0,0 0-1,0-1 1,0 1 0,0 0-1,0 0 1,0 0 0,0 0-1,0 0 1,0 0 0,0 0-1,0 0 1,0 0 0,0 0-1,0 0 1,0 0 0,0-1-1,0 1 1,0 0 0,0 0-1,0 0 1,-1 0-1,1 0 1,0 0 0,0 0-1,0 0 1,0 0 0,0 0-1,0 0 1,0 0 0,0 0-1,0 0 1,0 0 0,-1 0-1,1 0 1,0 0 0,0 0-1,0 0 1,0 0 0,0 0-1,0 0 1,0 0-1,0 0 1,0 0 0,0 0-1,-1 0 1,1 0 0,0 0-1,0 0 1,0 0 0,0 0-1,0 0 1,0 1 0,0-1-1,0 0 1,0 0 0,0 0-1,0 0 1,-8 8-119,-6 12 24,-1 8 116,2 0 0,2 1-1,0 0 1,2 1-1,1 0 1,1 1 0,2-1-1,1 1 1,2 0 0,1 1-1,1-1 1,1 0-1,2 0 1,1 0 0,2-1-1,17 55 1,-15-64 71,1-2 1,0 1-1,2-1 0,0-1 0,1 0 1,1 0-1,1-1 0,23 22 1,-32-35-208,0 1 1,0-1 0,1 0-1,0 0 1,0 0-1,8 3 1,-10-5-454,0-1-1,0 1 1,0-1-1,1 0 1,-1 0 0,0 0-1,1-1 1,-1 1-1,0-1 1,7-1 0,7 1-1428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8:5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5 5984,'-2'-5'3430,"-6"15"-759,-6 0-1711,1 2 0,0-1 0,1 1-1,1 1 1,0 0 0,0 1 0,-10 19 0,-54 113 1765,62-118-2201,-73 182 1502,67-149-1470,-17 99-1,7 63 254,29-221-793,-7 57 531,2 110-1,54 247-162,-43-387-377,13 35 0,-15-52-557,0 0 0,2 0 1,-1 0-1,2-1 0,10 16 0,-15-24-96,1-1 0,-1 0 0,0 1 0,0-1 0,1 0 0,0 0 0,-1 0 0,1-1 0,0 1 0,0 0 0,0-1 0,0 0 0,0 0 0,0 0 0,0 0 0,0 0 0,0-1-1,0 1 1,1-1 0,-1 0 0,6-1 0,31 1-3908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8:5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 6720,'0'-1'165,"0"1"1,0 0 0,0-1 0,0 1-1,-1 0 1,1-1 0,0 1-1,0 0 1,-1 0 0,1-1-1,0 1 1,0 0 0,-1 0-1,1-1 1,0 1 0,-1 0 0,1 0-1,0 0 1,-1-1 0,1 1-1,0 0 1,-1 0 0,1 0-1,0 0 1,-1 0 0,1 0-1,0 0 1,-1 0 0,1 0 0,-1 0-1,1 0 1,0 0 0,-1 0-1,1 0 1,0 0 0,-1 0-1,1 0 1,-1 0 0,1 1-1,0-1 1,-1 0 0,1 0 0,-1 1-1,2 2 395,0 0 1,-1 0-1,1 0 0,-1 1 0,0-1 0,0 0 0,0 0 0,-1 5 1,0 3 194,-1 96 3541,-5 53-2273,0 18-1414,6-140-593,0 81 91,3-6 230,-3-67-5533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8:5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 5984,'-5'-8'12469,"-1"8"-7425,9 0-3406,-1 1-1382,1 0 0,-1 0 0,1 0 0,-1 0 0,1 0 0,4 1 0,25 1 382,-1-2 0,52-3-1,13 0-145,6 3-331,24 1 153,-54-2-975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8:56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278 112 2400,'-1'-1'93,"2"1"0,-1-1 0,0 0 0,0 0 0,0 0 1,0 0-1,0 1 0,1-1 0,-1 0 0,0 0 0,1 1 0,-1-1 0,1 0 0,-1 0 0,0 1 0,1-1 1,0 0-1,-1 1 0,1-1 0,-1 1 0,2-2 0,7-9 5064,-12 32 1397,2-10-6107,0 0-1,-4 13 0,-20 54 810,-3-2 0,-3-1 0,-67 116 0,72-142-1083,15-27-44,-1 1 0,-20 27 0,32-50-132,-14 16 501,14-16-481,0 0 0,0 0-1,0 0 1,-1 0 0,1 0 0,0 0-1,0 0 1,0 1 0,-1-1 0,1 0-1,0 0 1,0 0 0,0 0 0,0 0-1,-1 0 1,1 0 0,0 0-1,0 0 1,0 0 0,-1 0 0,1 0-1,0 0 1,0 0 0,0 0 0,-1 0-1,1 0 1,0 0 0,0 0 0,-1-1-1,-1-9 443,2 6-467,1-1 0,0 1 0,-1-1 0,2 1 0,-1 0 0,0-1 0,1 1 0,2-5 0,22-34-40,-11 18-8,116-250 264,-9 18 613,-116 246-646,-4 6-73,0 0 0,1 0 1,0 0-1,0 0 0,0 1 1,1-1-1,0 1 0,-1 0 1,1 0-1,1 0 1,5-4-1,-9 7-78,0 1-1,-1 0 1,1 0 0,0 0 0,-1 0-1,1-1 1,0 1 0,-1 0 0,1 0 0,0 0-1,-1 0 1,1 1 0,0-1 0,-1 0-1,1 0 1,0 0 0,-1 0 0,1 1-1,-1-1 1,1 0 0,0 1 0,-1-1 0,1 0-1,-1 1 1,1-1 0,-1 1 0,1-1-1,-1 1 1,1-1 0,-1 1 0,0-1-1,1 1 1,-1-1 0,0 1 0,1 0-1,-1-1 1,0 2 0,11 27 209,-10-23-180,12 48 250,10 88 0,-10-44-221,-10-70-47,-3-22 2,1-1-1,-1 1 1,1 0-1,0-1 1,0 1-1,1-1 1,-1 1-1,1-1 1,4 8-1,-6-13-23,1 0-1,-1 0 1,0 1 0,0-1 0,0 0-1,0 0 1,0 0 0,1 1-1,-1-1 1,0 0 0,0 0-1,1 0 1,-1 0 0,0 1-1,0-1 1,0 0 0,1 0-1,-1 0 1,0 0 0,0 0-1,1 0 1,-1 0 0,0 0-1,1 0 1,-1 0 0,0 0 0,0 0-1,1 0 1,-1 0 0,0 0-1,0 0 1,1 0 0,-1 0-1,0 0 1,0 0 0,1 0-1,-1 0 1,0-1 0,0 1-1,1 0 1,-1 0 0,0 0-1,8-10 96,-7 8-62,8-14-54,-1 0 0,12-33 0,-3 6 21,4-2 84,44-70 0,-50 94-152,0-1 0,2 2 1,0 0-1,38-32 0,-54 51 42,0 0 0,0 0 0,1 1 0,-1-1 0,0 0 0,0 0 0,0 1 0,1-1 0,-1 1 0,0-1 0,3 1 0,-4 0 4,1 0 1,-1 0-1,1 0 0,-1 0 0,1 0 1,-1 0-1,0 0 0,1 0 1,-1 0-1,1 1 0,-1-1 1,1 0-1,-1 0 0,0 0 0,1 1 1,-1-1-1,1 0 0,-1 1 1,0-1-1,1 0 0,-1 1 1,1 0-1,0 2-14,1 0 0,-1 0 1,0 1-1,0-1 0,0 1 0,-1-1 0,1 5 1,1 0 85,3 38 98,0 88 0,-5-124-136,-4 93 181,2 50 271,3-4-221,-1-83-256,0-65-422,0-11-6228,2 6 5554,-1 1 0,0-1 1,1 1-1,0 0 0,0-1 0,0 1 1,0 0-1,0 0 0,1 0 0,0 0 1,-1 1-1,7-5 0,16-6-2573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8:5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17 6656,'0'0'8,"-1"-1"371,1-1-1,-1 1 0,1-1 1,-1 1-1,0-1 0,0 1 1,0-1-1,0 1 0,-2-2 1,4 4 195,0 0 0,0 1 0,-1-1 0,1 0 0,-1 1 0,1-1 0,-1 1 0,0-1 0,1 1 0,-1-1 0,0 1 0,0-1 0,0 1 0,-1 2 0,-1 34 744,0-20-191,-19 143 2630,8-70-2890,10-70-710,1-7-4,0-1 0,1 1 1,0-1-1,2 19 0,0 2 721,1-39-846,-1 1 0,1 0 0,1 0 0,-1 0 0,0 0-1,1 0 1,0 0 0,3-4 0,2-1-7,-3 1-39,1 1-1,1 0 0,-1 0 0,1 1 0,1 0 0,-1 0 0,1 0 0,0 1 0,0 0 0,0 1 0,11-4 0,-12 5 34,-1 1 0,1 0 0,0 0 0,1 1-1,-1 0 1,0 0 0,0 1 0,0 0 0,1 0 0,-1 1 0,0 0 0,0 0-1,0 0 1,0 1 0,8 3 0,-5-1 76,-1 0 0,0 1 0,0 0 0,-1 0 0,1 0 0,-1 1 0,0 1-1,-1-1 1,8 9 0,-13-12-17,1 0-1,-1 0 1,0 1-1,0-1 1,0 1 0,0-1-1,-1 1 1,1 0-1,-1 0 1,0-1-1,0 1 1,0 0-1,-1 0 1,1 0-1,-1 0 1,0 0-1,0 0 1,0 0 0,-1 0-1,1 0 1,-1 0-1,0 0 1,0 0-1,-1-1 1,-2 6-1,2-4-26,-1 0 0,-1 0 0,1-1 0,-1 0-1,1 0 1,-1 0 0,-1 0 0,1 0-1,0-1 1,-1 1 0,0-1 0,1-1 0,-1 1-1,-7 2 1,3-1-35,-1-1 1,0 0-1,1 0 0,-1-1 1,0 0-1,-1 0 0,-11-1 0,12-1-357,0-1-1,1 0 1,-1 0-1,0-1 1,1 0-1,-1-1 1,1 0-1,-15-7 1,17 6-1266,0 0 1,1 0-1,-1 0 0,1-1 1,0 0-1,-10-12 1,7 8-1659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8:58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3808,'0'0'126,"0"0"-1,0-1 1,0 1 0,0 0-1,0 0 1,-1 0 0,1-1-1,0 1 1,0 0 0,0 0-1,0 0 1,0-1 0,0 1-1,0 0 1,0 0 0,0 0-1,0-1 1,0 1 0,0 0-1,0 0 1,0-1 0,0 1-1,0 0 1,0 0 0,1 0-1,-1-1 1,0 1 0,0 0-1,0 0 1,0 0 0,0 0-1,0-1 1,1 1 0,7-5 4822,2-2-1631,-9 6-3015,0 1-1,0-1 0,0 0 1,0 0-1,1 1 0,-1-1 1,0 0-1,0 1 1,1-1-1,-1 1 0,0 0 1,1-1-1,-1 1 0,1 0 1,-1 0-1,2 0 1,25 3 821,-1 1-367,241-8 556,24-4-358,292-20-15,15 9-571,-491 18-288,249 0 128,-224 1-264,100 5-245,-216-3 123,3 0-3426,-34 0-409,-27 4 0,19-1 1176,-19 2-283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9:0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315 276 1888,'0'3'19267,"-1"3"-22001,-2 6 3335,2-5-427,-1 0 1,0-1 0,0 1 0,0-1-1,-1 0 1,-6 11 0,-43 77 691,15-26-410,4-10-100,3 0-1,-26 75 1,23-53-340,30-72 5,-11 22 189,13-29-186,1 0 0,-1 0 0,0 0 0,1-1 0,-1 1 0,0 0 0,0 0-1,0 0 1,0-1 0,1 1 0,-1 0 0,0-1 0,0 1 0,0-1 0,-1 1 0,1-1 0,0 0 0,0 1 0,0-1-1,0 0 1,-2 1 0,3-2-22,-1 1 0,1-1 1,-1 1-1,1-1 0,-1 1 0,1-1 0,-1 1 0,1-1 0,-1 1 0,1-1 0,0 0 0,-1 1 0,1-1 0,0 0 1,-1 1-1,1-1 0,0 0 0,0 0 0,0 1 0,0-1 0,0 0 0,0 0 0,-2-15 25,2-1-98,2 0-1,0 1 1,1 0 0,0-1 0,10-25-1,39-77-199,-9 36-1,66-144 518,-77 139-136,8-18 180,-17 42 552,-23 64-826,0-1 0,1 1 0,-1-1 1,0 1-1,0-1 0,0 1 0,1 0 0,-1-1 0,0 1 0,1-1 0,-1 1 0,0 0 0,1-1 0,-1 1 0,0 0 0,1-1 0,-1 1 0,1 0 1,0-1-1,-1 2-7,1-1 1,-1 0 0,1 0 0,-1 0 0,0 0 0,1 1 0,-1-1 0,0 0 0,1 0-1,-1 1 1,0-1 0,0 0 0,1 1 0,-1-1 0,0 0 0,0 1 0,1-1 0,-1 1-1,0-1 1,0 0 0,0 1 0,0-1 0,0 1 0,1-1 0,-1 0 0,0 1-1,0-1 1,0 1 0,10 57 181,5 68 0,-4-25-39,-7-50 9,-2-30 20,4 30-1,-6-51-161,0 0-1,0 1 0,0-1 1,0 0-1,0 1 0,0-1 1,0 1-1,0-1 0,1 0 1,-1 1-1,0-1 1,0 0-1,0 1 0,0-1 1,0 1-1,1-1 0,-1 0 1,0 0-1,0 1 0,1-1 1,-1 0-1,0 1 0,0-1 1,1 0-1,-1 0 1,0 1-1,1-1 0,-1 0 1,0 0-1,1 0 0,-1 0 1,1 1-1,-1-1 0,0 0 1,1 0-1,-1 0 1,0 0-1,1 0 0,0-1-6,1 1 0,-1-1 0,0 0 0,0 1 0,0-1 0,0 0 0,0 0 0,-1 0 0,1 0 0,0 0 0,1-2 0,3-5-50,0 0 0,5-12 1,11-37-119,18-76 0,-32 105 153,0 5-1,1 0 1,0 1-1,2-1 0,0 2 0,2-1 0,22-30 1,-33 50-21,1 0 1,-1 0 0,1 1 0,0-1 0,0 0-1,-1 1 1,1 0 0,0-1 0,0 1-1,0 0 1,3-1 0,-4 1 36,0 1-1,0 0 1,0 0 0,0 0-1,0 0 1,0 0-1,0 0 1,0 0 0,0 0-1,0 0 1,0 0-1,0 0 1,0 1 0,0-1-1,0 0 1,0 1-1,0-1 1,0 1 0,0-1-1,-1 1 1,1-1 0,0 1-1,0-1 1,0 1-1,-1 0 1,1 0 0,1 1-1,6 9 141,0 1 1,0 0-1,-1 0 0,-1 1 0,0 0 0,7 22 0,18 88 514,-24-89-566,60 338 1158,-59-314-1209,0 8-55,-6-21-2867,-1-50-312,3 1 976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9:01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6304,'0'0'9376,"2"2"-8166,0 2-734,1 1-1,-1-1 1,1 1-1,-1 0 1,-1-1 0,1 1-1,-1 0 1,0 0-1,0 1 1,0 6-1,5 15 721,0 1-324,3 48 1,-2-16-661,-5-51-165,0 0 0,1 0 0,-1 0 0,6 10 0,-7-18 635,-1-1-664,0 0-1,-1-1 0,1 1 1,0 0-1,0-1 1,0 1-1,0 0 0,0-1 1,0 1-1,0 0 0,0-1 1,1 1-1,-1 0 1,0-1-1,0 1 0,0 0 1,0-1-1,0 1 1,0 0-1,1 0 0,-1-1 1,0 1-1,6-9 11,-1 1 1,6-18-1,3-3-17,-2 9-34,1 0 0,1 2 1,23-26-1,54-44 118,2-3-6227,-87 85 5191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9:0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 6976,'0'-1'111,"0"1"28,1-1-1,-1 1 1,0-1-1,1 1 1,-1-1-1,0 0 1,0 1-1,1-1 1,-1 0-1,0 1 1,0-1-1,0 0 1,0 1-1,0-1 1,0 0-1,0 1 1,0-1-1,0 0 1,0 1-1,-1-1 1,1 0-1,0 1 1,0-1-1,-1 1 1,1-1-1,0 0 0,-1 0 1,2 3 752,0 0-1,1 0 1,-1 0 0,0 1 0,0-1-1,0 0 1,-1 1 0,2 3-1,2 31 2885,-4 46-2276,-1-48-421,-8 96-416,4-83-1095,5-45 317,-2 32-1860,2-32 1308,0-1 1,0 1-1,1-1 1,-1 1-1,1-1 1,-1 1-1,1-1 1,0 1-1,0-1 1,2 3 0,15 5-9093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9:0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23 4800,'-3'-12'1557,"4"11"-1451,-1 0 0,0 1 0,1-1 0,-1 1 0,1-1 0,-1 0 0,0 1 0,1-1 0,-1 1 0,1 0 0,0-1 0,-1 1 0,1-1 0,-1 1 0,1 0 0,0-1 0,-1 1 0,1 0 0,0 0-1,-1-1 1,1 1 0,1 0 0,0 0 141,0 0 0,1 0 0,-1 1 0,0-1 0,1 1 0,-1-1 0,0 1 0,0 0-1,0 0 1,1 0 0,-1 0 0,0 0 0,0 1 0,-1-1 0,1 1 0,0-1 0,0 1-1,-1 0 1,1-1 0,-1 1 0,1 0 0,1 4 0,2 3 259,-1-1 1,-1 2-1,1-1 1,2 11-1,-4-10-130,21 84 2749,17 166 0,-10 122-373,-28 7-699,-13-95-901,-25-2-373,-9-98-635,31-146-206,-3 0 0,-22 45-1,16-48-722,-2-1 0,-2-1 0,-2-2 0,-41 47 0,-32 18-6144,84-88 4930,-30 32-2000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8:52.0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46 125 7232,'-45'-34'3264,"45"31"-2848,3-2 1472,7 2-1120,12-6 1120,9 1-1088,29-7-225,7 7-351,14-4-96,1 4-64,-3 0 32,-6 8-64,-6-9-1855,-4 6 991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9:28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38 1248,'0'-15'1216,"0"17"-1114,0-4 863,0-5 2676,0-4 4365,0 6-4272,-1 9-1349,0 19-273,0 0-1154,-8 64 1214,-1 15-1496,5 213-1304,5-251-2424,0-49 1020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9:50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 2080,'0'-3'18392,"2"33"-16203,-28 307 1192,20-275-2927,-5 46 121,-2 49-354,8-66-495,4-19-650,1-62-3648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9:54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3552,'0'-6'10085,"2"7"-9348,-1-1-1,0 1 1,1 0 0,-1-1-1,1 1 1,-1-1 0,0 1-1,1-1 1,1 1-1,0 0-1212,14 3 729,1 0 0,-1-1 0,0-1 0,1 0 0,0-2 0,27-1 0,-29 0-168,410-35 1159,-394 33-1106,223-8 464,-93 7-367,-122 4-29,-26 0-143,0 0 0,14-2 0,-26 1-34,-1 2-93,-1-1 0,0 0-1,1 0 1,-1 0 0,1 0-1,-1-1 1,1 1-1,-1 0 1,1 0 0,-1 0-1,1 0 1,-1 0 0,1-1-1,-1 1 1,0 0 0,1 0-1,-1-1 1,1 1 0,-1 0-1,0 0 1,1-1 0,-1 1-1,0 0 1,1-1 0,-1 1-1,0-1 1,0 1-1,0 0 1,1-1 0,-1 1-1,0-1 1,0 1 0,0-1-1,0 1 1,0-1 0,1 1-1,-1-1 1,0 0 0,2-8-1398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9:5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23 3808,'12'-4'1644,"-9"3"-1170,0 1 1,-1-1-1,1 0 1,-1 0-1,1 0 1,-1 0-1,1 0 1,-1 0 0,4-4 1228,-6 5-1622,1 0-1,-1 0 1,0 0-1,0 0 1,0 1-1,0-1 1,0 0-1,0 0 1,1 0-1,-1 0 1,0 0-1,0-1 1,0 1-1,0 0 1,0 0-1,0 0 1,0 0-1,1 0 1,-1 0-1,0 0 645,1-1-645,-1 1 1,0 0-1,0 0 1,0 0-1,0 0 1,0 0-1,0 0 1,0 0-1,0 0 1,0-1-1,0 1 1,0 0-1,0 0 1,0 0-1,0 0 1,0 0-1,0 0 1,0-1-1,0 1 1,0 0-1,0 0 1,0 0-1,0 0 1,0 0-1,0 0 1,0 0-1,0-1 1,0 1-1,0 0 1,-4 0 199,1-1 1,0 1-1,0 0 1,-1 0 0,1 0-1,0 1 1,0-1 0,-1 1-1,1 0 1,-4 1 0,-32 13 477,18-5-314,0 1 1,-38 27-1,40-23-288,1 0 1,1 1-1,1 1 1,0 0-1,1 2 1,1-1-1,1 2 1,-12 21-1,19-29-175,1 0 1,0 0-1,-3 15 1,7-23 48,0 0-1,0 0 1,0 0 0,1 0-1,0 0 1,0 1 0,0-1-1,0 0 1,1 0 0,-1 0-1,1 0 1,0 0 0,3 8-1,-3-11 3,0 1 0,0-1-1,0 1 1,0-1-1,0 0 1,0 1 0,0-1-1,0 0 1,1 0 0,-1 0-1,1 0 1,-1 0 0,0 0-1,1 0 1,0-1-1,-1 1 1,1 0 0,-1-1-1,1 1 1,0-1 0,-1 0-1,1 1 1,0-1 0,2 0-1,1 0 66,1-1-1,-1 0 1,0 1-1,0-2 1,0 1-1,7-3 1,-1-1-46,-1 0 0,1-1 1,-1 0-1,0 0 0,0-1 1,-1-1-1,0 1 0,0-2 0,-1 1 1,0-1-1,7-11 0,3-6 64,-1-1 0,26-55 0,-11 6 13,-32 75-124,0 0 0,1 0 1,-1 1-1,0-1 0,1 0 1,-1 0-1,1 0 0,-1 1 1,1-1-1,0 0 0,-1 1 0,1-1 1,-1 0-1,1 1 0,1-1 1,-2 1-4,0 0 0,1 0 1,-1 0-1,0 0 0,1 0 1,-1 0-1,0 0 0,1 0 1,-1 0-1,0 0 0,0 0 0,1 0 1,-1 0-1,0 0 0,1 0 1,-1 1-1,0-1 0,0 0 1,1 0-1,-1 0 0,0 1 1,0-1-1,0 0 0,1 0 1,-1 0-1,0 1 0,0-1 0,1 1 1,1 3-2,0 0 0,-1 0 0,1 0 0,1 8 0,5 13 73,0 0 0,16 32 0,-18-45-93,1-1-1,0 1 0,0-1 0,1-1 1,0 1-1,16 14 0,-22-23-121,0 0 0,0 0 0,0-1 1,1 1-1,-1 0 0,1-1 0,-1 0 0,1 1 0,-1-1 0,1 0 0,0 0 0,-1-1 0,1 1 0,0 0 0,0-1 0,-1 0 1,5 1-1,11-1-1320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9:55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 5728,'-12'-9'7723,"1"9"-2620,11 0-4990,0 0 0,-1 0 0,1 0 0,0 0 0,-1 0 0,1 0 0,0 1 0,-1-1 0,1 0 0,0 0 0,0 0 0,-1 0 0,1 0 0,0 1 0,-1-1 0,1 0 0,0 0 0,0 0 0,-1 1 0,1-1 0,0 0 0,0 0 0,0 1 0,0-1 0,-1 0 0,1 1 0,0-1 0,0 0 0,0 0 0,0 1 0,0-1 0,0 0 1,0 1-1,0-1 0,0 0 0,0 1 0,0-1 0,0 0 0,0 1 0,0-1 0,0 1 0,4 1-13,0 1 1,0-1-1,0 0 1,0 0-1,1 0 1,-1-1-1,0 0 1,1 1-1,-1-2 1,1 1-1,0 0 1,-1-1-1,6 0 1,12-1 130,33-5 1,-42 4-166,6 0-46,13-3 64,0 2 0,46 1 0,-52 3 27,60 6 76,-74-6 363,-8-1-3090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9:56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72 5984,'-56'12'3210,"43"-9"-36,21-3 237,22-1-321,211-37 4064,-158 22-6590,126-8 0,-165 22-461,-20 0-149,47 2 0,-42 1 4,-3-1-3527,-16-5-5134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29:57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62 8480,'-5'-1'858,"0"0"0,-1 0 0,1 1 0,-1 0 0,1 0 0,-1 0 0,1 1 0,-1 0 0,1 0 0,0 0 0,-6 2 0,4 0-402,1 0 1,-1 0-1,1 1 1,-1 0-1,1 0 1,0 0-1,-8 9 1,5-4-310,1 0 1,0 1-1,1 0 1,0 0 0,1 1-1,0 0 1,0 0-1,1 0 1,-6 22-1,-2 16 72,-6 52 0,15-75-119,2 1 0,0 0 0,5 47 0,-2-65-45,1 0 0,0-1 0,0 1 1,0-1-1,1 1 0,1-1 1,-1 0-1,1 0 0,1-1 1,0 1-1,0-1 0,0 0 0,1 0 1,0 0-1,0-1 0,0 0 1,1 0-1,14 8 0,-9-6 52,0 0-1,1-2 1,0 1 0,0-2-1,0 0 1,1 0-1,16 2 1,-11-3 93,1-2-1,-1 0 1,1-2-1,32-2 1,-39 0-124,-1 0 0,1-1 1,-1 0-1,0-1 0,0-1 1,-1 0-1,1 0 0,-1-1 1,0-1-1,-1 0 0,1 0 0,12-12 1,-15 11-40,-1 0 1,1-1-1,-1 0 1,-1 0-1,1 0 1,-2-1-1,1 0 0,5-15 1,0-4 89,11-52 1,-13 39 7,-2 0 0,3-67 0,-9 89-109,-1-1 0,-1 1-1,-1-1 1,-4-20 0,4 34-59,1 0-1,-1 0 1,0 1 0,-1-1-1,1 1 1,-1 0 0,-1-1 0,1 1-1,-1 1 1,0-1 0,-1 0-1,1 1 1,-1 0 0,0 0-1,0 0 1,-6-3 0,0 2-142,0 0-1,0 1 1,-1 1 0,1 0-1,-1 0 1,0 1 0,0 1 0,-1 0-1,1 0 1,0 1 0,-22 2 0,10 1-264,-1 0-1,1 2 1,-1 1 0,-42 15 0,54-15-40,0 0 0,0 1 1,1 0-1,-12 8 0,18-9-175,0-1 0,1 0 0,-1 1 0,1 0 0,0 1 1,1-1-1,-1 1 0,1 0 0,-5 9 0,-5 21-2060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0:15.2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3 918 4224,'-2'-2'7665,"2"2"-7505,3-6 2276,7-5-1636,108-75 2639,-79 59-2807,46-39 1,-55 38-391,-16 14-110,0 0-1,1 1 0,23-14 1,-37 26-138,-1 1 0,1-1 0,0 0 0,0 1 0,0-1 0,0 1 0,0-1 0,0 1 0,0 0 1,0-1-1,0 1 0,0 0 0,0 0 0,0 0 0,0-1 0,0 1 0,0 0 0,0 0 0,0 1 0,0-1 1,0 0-1,0 0 0,0 0 0,0 1 0,0-1 0,2 1 0,-2 1-1,0-1-1,0 1 1,0 0-1,0-1 1,0 1-1,0 0 1,-1 0-1,1 0 1,-1 0-1,1 0 1,-1-1-1,0 1 1,1 0-1,-1 2 1,0 9 47,1 0 0,-2-1 0,0 1 1,0-1-1,-7 25 0,-24 59 320,21-66-305,-85 216 841,74-191-656,22-45 293,0-10-524,0 0 0,0 0 0,0 0 0,0 0 0,0 0 0,0 0 0,0 0 0,0 0 0,0-1 0,0 1 0,0 0 0,0 0 0,0 0 0,0 0 0,0 0 0,0 0 0,1 0-1,-1 0 1,0 0 0,0 0 0,0 0 0,0 0 0,0-1 0,0 1 0,0 0 0,0 0 0,0 0 0,0 0 0,1 0 0,-1 0 0,0 0 0,0 0 0,0 0 0,0 0 0,0 0 0,0 0 0,0 0 0,0 0 0,0 0 0,1 0 0,-1 0 0,0 0 0,0 0 0,0 0 0,0 0-1,0 0 1,0 0 0,0 1 0,0-1 0,0 0 0,1 0 0,-1 0 0,0 0 0,0 0 0,0 0 0,0 0 0,0 0 0,0 0 0,0 0 0,0 0 0,0 0 0,0 1 0,0-1 0,0 0 0,0 0 0,0 0 0,0 0 0,0 0 0,30-47 1045,26-40-844,-25 50-187,1 1 0,48-43 0,207-144-354,-259 209 144,-13 12-32,-15 2 212,1 0-1,-1 0 1,1 0-1,-1 0 0,1 1 1,-1-1-1,1 0 1,-1 0-1,0 1 1,1-1-1,-1 0 0,1 0 1,-1 1-1,0-1 1,1 0-1,-1 1 1,0-1-1,1 1 1,-1-1-1,0 0 0,0 1 1,0-1-1,1 1 1,-1-1-1,0 1 1,0 1 2,1 0 1,-1 0 0,0 0 0,0 0 0,0 0-1,-1 0 1,1 0 0,0 0 0,-1 0 0,1 0-1,-1 0 1,0 0 0,0 0 0,1-1 0,-3 4 0,-19 26-73,18-26 50,-48 57-72,32-40 146,1 1-1,2 0 1,0 1-1,-14 29 0,20-30 11,1 1 0,-5 24 0,14-45-28,0 0 0,1 0 0,-1 0 0,1-1-1,0 1 1,0 0 0,0 0 0,0 0 0,0 0 0,2 5 0,-2-8-13,1 1 0,-1 0 0,0 0 0,1 0 0,-1 0 0,1-1 0,-1 1 0,1 0 0,-1 0 0,1-1 0,0 1 1,-1 0-1,1-1 0,0 1 0,-1-1 0,1 1 0,0-1 0,0 1 0,0-1 0,-1 0 0,1 1 0,0-1 0,0 0 0,0 1 0,0-1 0,0 0 0,0 0 0,0 0 1,-1 0-1,1 0 0,0 0 0,0 0 0,0 0 0,0-1 0,1 1 0,18-6 111,-1-1 0,0-1 1,0 0-1,-1-1 0,21-15 0,6-2-175,193-112-107,-231 133 194,0-1 0,-1 0-1,11-11 1,6-7-98,-6 2 22,-16 22 31,-1 0 1,0-3-294,0 3 302,1 0 0,-1 0 0,1 0 0,-1 0 1,1 1-1,0-1 0,-1 0 0,1 0 0,-1 0 0,1-1 0,-1 1 0,1 0 0,-1 0 0,1 0 0,0 0 0,-1 0 0,1-1 0,-1 1 0,1 0 0,-1 0 0,1-1 0,-1 1 1,0 0-1,2-2 0,0 1-4,0 0 0,0-1 0,1 1 0,-1-1 1,0 0-1,0 1 0,-1-1 0,3-2 1,1-4 58,-1 0 1,0 0 0,0-1 0,0 1-1,3-17 1,-6 23-78,0-1 0,0 0 0,-1 0 0,1 1 0,-1-1 0,0 0 0,0 0 0,0 0 0,0 0 0,-1 1 0,1-1 0,-1 0 0,1 0 0,-1 0 0,0 1-1,0-1 1,0 1 0,-1-1 0,1 1 0,0-1 0,-1 1 0,-3-4 0,5 5 5,-1 1 0,1 0 0,-1 0 0,1-1 0,-1 1 0,1 0 0,0 0 0,-1 0 0,1 0 0,-1-1 0,1 1 0,-1 0 0,1 0 0,-1 0 0,1 0 0,-1 0-1,1 0 1,-1 0 0,1 1 0,-1-1 0,1 0 0,0 0 0,-1 0 0,1 0 0,-1 1 0,1-1 0,-1 0 0,1 0 0,0 1 0,-1-1 0,1 0 0,0 0 0,-1 1 0,-13 14-231,14-14 231,-19 25-122,2 0-1,1 0 1,1 2-1,-14 36 1,26-56 173,1 0 1,0 0-1,0 0 1,1 0-1,0 0 1,1 1 0,0-1-1,0 0 1,1 0-1,1 10 1,-1-13-9,0 0 0,0-1 0,1 1 1,-1 0-1,1 0 0,0-1 0,0 1 0,1-1 1,-1 0-1,1 0 0,0 0 0,0 0 0,1 0 1,-1 0-1,1-1 0,-1 0 0,9 6 0,-10-8-5,1 0-1,0 0 1,-1-1-1,1 1 1,0 0-1,0-1 1,-1 0 0,1 0-1,0 0 1,0 0-1,0 0 1,0 0-1,-1-1 1,1 1-1,4-2 1,6-2 95,25-12 1,-25 10-26,56-24 190,-2-3 0,79-53 1,-132 75-286,0-1 0,19-20 0,-18 17-49,-46 42-1229,10-10 1243,0 2 0,-22 25 0,34-31 41,0-1 0,0 1 1,-7 16-1,13-22 10,0 0 0,0 0 0,1 1-1,0-1 1,0 1 0,1-1 0,0 1 0,-1 9 0,2-16 1,0 0 0,0 1 0,0-1 1,0 0-1,0 1 0,1-1 0,-1 0 1,0 1-1,1-1 0,-1 0 0,1 1 1,-1-1-1,1 0 0,-1 0 0,1 0 1,0 1-1,0-1 0,0 0 0,-1 0 1,1 0-1,0 0 0,2 1 0,-2-2 11,1 1 0,0 0 0,0-1 0,-1 1 0,1-1 0,0 0 0,0 1 0,0-1 1,-1 0-1,1 0 0,0 0 0,0 0 0,0-1 0,2 1 0,7-4 85,0 1 0,0-1 0,0-1 0,11-6 1,-14 7-88,22-10 16,-2-1 0,0-2 0,-1-1 0,0-1 1,-2-1-1,30-29 0,-40 30-46,19-29-1,-33 46-19,0 1-1,-1 0 1,1 1-1,0-1 1,0 0 0,-1 0-1,1 0 1,0 0-1,0 1 1,0-1-1,0 0 1,2 0 0,-5 21-615,0-8 552,-1 0 1,0 0 0,-7 14 0,5-12 129,0-1-1,-2 17 1,5-21-33,1-1 1,0 1-1,1 0 1,0 0 0,1 0-1,0 0 1,0 0-1,0-1 1,6 16 0,-7-23 6,0-1 0,1 1 1,-1 0-1,0-1 0,1 1 1,-1-1-1,0 1 1,1 0-1,-1-1 0,1 1 1,-1-1-1,1 1 1,-1-1-1,1 0 0,-1 1 1,1-1-1,-1 1 1,1-1-1,0 0 0,-1 1 1,1-1-1,0 0 0,-1 0 1,1 0-1,0 1 1,-1-1-1,1 0 0,0 0 1,-1 0-1,1 0 1,0 0-1,0 0 0,-1 0 1,1-1-1,0 1 0,-1 0 1,1 0-1,0 0 1,-1-1-1,1 1 0,0-1 1,4-1 14,-1 0 1,1-1 0,-1 0-1,5-4 1,-6 4-36,168-151 266,-151 134-227,-2-2-1,0 0 1,18-30 0,35-73 36,-49 84-95,13-22-7,57-115-76,-64 116 144,32-106 0,-50 136-120,-7 23-139,1 0 0,-2-1-1,1 0 1,1-19 0,-4 29 214,0 0 0,0 0 0,0 0 1,0 0-1,0 0 0,0 0 1,0 0-1,-1 0 0,1 0 1,0 0-1,0 0 0,0 0 0,0 0 1,0 0-1,0 0 0,0 0 1,0-1-1,0 1 0,0 0 0,0 0 1,0 0-1,-1 0 0,1 0 1,0 0-1,0 0 0,0 0 1,0 0-1,0 0 0,0 0 0,0 0 1,0 0-1,0 0 0,0 0 1,0 0-1,-1 1 0,1-1 0,0 0 1,0 0-1,0 0 0,0 0 1,0 0-1,0 0 0,0 0 1,0 0-1,0 0 0,0 0 0,0 0 1,0 0-1,0 0 0,0 0 1,0 0-1,0 0 0,0 1 1,0-1-1,-1 0 0,1 0 0,0 0 1,0 0-1,0 0 0,0 0 1,0 0-1,0 0 0,0 0 0,0 0 1,0 0-1,0 1 0,0-1 1,1 0-1,-7 8-118,5-7 80,-37 54-291,-55 86 215,50-64 122,4 2 0,4 1 0,-45 149 0,62-147 29,17-73 13,0 0-1,0 0 1,1 0-1,1 0 1,-1 0-1,5 16 1,-5-21-17,1-1 1,1 0-1,-1 0 0,0 0 0,1 0 1,0 0-1,-1 0 0,1 0 1,0 0-1,0-1 0,1 1 1,-1-1-1,1 1 0,-1-1 1,1 0-1,0 0 0,0 0 1,0 0-1,0-1 0,0 1 1,0-1-1,0 0 0,0 0 0,1 0 1,-1 0-1,0 0 0,1-1 1,4 1-1,9-1 100,0 0 1,-1-2-1,1 1 1,25-7-1,-33 6-51,6-2-17,-1 0-1,1-1 1,-1 0 0,0-1 0,15-9 0,0-3-94,32-24-1,-2-10-68,-50 45-123,-9 14-222,-4 7 443,-2 23-115,-4 25-64,9-51 161,-1-2 40,2-1-1,-1 1 0,1 0 0,1 0 1,-1 0-1,1 0 0,4 11 0,-5-19 11,1 1-1,-1-1 1,1 0-1,0 1 1,0-1-1,0 0 1,-1 0-1,1 1 1,1-1-1,-1 0 0,0 0 1,0 0-1,0 0 1,0-1-1,1 1 1,-1 0-1,0 0 1,1-1-1,-1 1 1,0-1-1,1 1 1,-1-1-1,1 0 1,-1 1-1,1-1 1,-1 0-1,3 0 1,1 0 24,1-1 1,-1 1-1,1-1 1,-1 0-1,0-1 1,6-1 0,97-35 87,118-58 0,-203 83-105,-2-1 1,25-19-1,-31 22 45,-14 10-80,0 0 0,0 1 0,0-1 0,0 0 0,0 0 0,0 1-1,0-1 1,0 0 0,-1 0 0,1 0 0,0 0 0,0-2 0,-1 3-6,0 0 0,0-1 1,-1 1-1,1 0 0,0 0 1,-1 0-1,1 0 0,0-1 1,0 1-1,-1 0 0,1 0 0,0 0 1,-1 0-1,1 0 0,0 0 1,-1 0-1,1 0 0,0 0 1,0 0-1,-1 0 0,1 0 1,0 0-1,-1 0 0,1 0 0,0 0 1,-1 0-1,1 1 0,-1-1 1,-32 12-387,21-6 388,-59 34 59,63-35-78,0 1 1,0 0-1,0 0 0,1 1 0,0 0 0,-6 8 1,12-14 31,0 0 0,0 0 0,0 0 0,1 0 0,-1 0 0,0 0 0,1 1 0,-1-1 0,1 0 0,-1 0 0,1 1 0,0-1 0,-1 0 0,1 0 0,0 1 0,0-1 0,0 0 0,0 1 0,0-1 0,0 0 1,0 1-1,1-1 0,-1 0 0,0 0 0,1 1 0,-1-1 0,1 0 0,-1 0 0,1 0 0,0 0 0,-1 1 0,1-1 0,0 0 0,0 0 0,0 0 0,0-1 0,0 1 0,1 1 0,2 1 37,0-1-1,0 0 0,-1 0 0,2 0 0,-1 0 0,0-1 0,0 0 0,0 0 0,9 1 1,-2-1 1,-1-1 0,1 0 1,-1-1-1,1 0 0,-1-1 1,1 0-1,-1 0 0,0-1 1,0-1-1,0 0 0,0 0 1,0-1-1,-1 0 0,0 0 1,16-14-1,-22 16-43,0 0-1,0 0 1,-1 0 0,1 0-1,-1 0 1,0-1 0,0 1-1,3-7 1,-1 2-45,-3 6 46,0-1 0,0 1-1,0 0 1,-1 0 0,1-1 0,-1 1 0,0 0 0,0-1-1,1 1 1,-1-1 0,-1 1 0,1 0 0,0-1 0,-1 1-1,0-4 1,0 4-8,0 0-1,1 1 0,-1-1 1,0 0-1,0 1 0,0-1 1,0 1-1,0 0 0,0-1 1,0 1-1,0 0 0,-1 0 1,1-1-1,0 1 0,-1 0 1,1 0-1,-1 1 0,1-1 1,-1 0-1,0 0 0,1 1 1,-1-1-1,-2 0 0,0 0 6,-1 0 1,0 0-1,0 0 0,0-1 0,-5-2 1,51 3-202,-35 1 174,-1 1 0,1-1 0,-1 1 0,1 0 0,-1 0 0,0 1 0,1 0 0,-1 0 0,0 0 0,0 0 0,0 1 0,-1 0 0,1 0 0,7 6 0,-9-6 32,0 0-1,0 0 1,-1 0 0,1 0-1,-1 0 1,0 1 0,0-1-1,0 1 1,0 0 0,-1-1-1,0 1 1,1 0 0,-1 0-1,0 0 1,-1 0 0,1 0-1,-1 0 1,0 0 0,0 0 0,-1 8-1,0-2-13,-1 5 113,-6 24-1,7-33 66,5-6 25,8-10-25,-9 8-213,14-11 177,0 0-1,34-18 1,43-15-328,-82 40 184,-8 4-11,-1 1 0,1-1 0,-1 1 1,1 0-1,0 0 0,0 1 1,-1-1-1,1 1 0,0 0 1,6 0-1,-9 0 10,0 0-1,0 1 1,0-1 0,1 0-1,-1 1 1,0-1 0,0 1-1,0-1 1,0 1 0,1 0-1,-1-1 1,0 1 0,0 0-1,-1 0 1,1 0 0,0 0-1,0 0 1,0 0-1,0 0 1,-1 0 0,1 0-1,-1 0 1,1 0 0,0 0-1,-1 0 1,0 1 0,1-1-1,-1 0 1,0 0 0,0 1-1,0-1 1,1 0 0,-1 0-1,-1 3 1,1 2 29,0 0 0,1 0 1,-1 0-1,1 0 0,0-1 1,1 1-1,-1 0 0,1-1 0,4 9 1,-4-11 27,-1 0 1,1-1 0,0 1 0,0-1 0,1 0 0,-1 1-1,0-1 1,1 0 0,-1 0 0,1-1 0,0 1 0,-1 0-1,1-1 1,0 0 0,0 0 0,0 0 0,0 0 0,0 0-1,5 0 1,2 1 49,0-2 0,-1 0 0,1 0 0,0-1 0,0 0 0,15-3 1,-10 0-71,-1 0 1,1-1 0,22-11 0,-26 9-16,-1 1 0,1-2 0,-1 1 1,-1-1-1,1-1 0,-1 0 0,10-13 0,1-4-110,25-44 0,-43 67 70,-1 0 0,1 1-1,0 0 1,0-1 0,0 1-1,5-4 1,-7 6 28,0 0-1,0 0 1,0 0 0,0 0-1,0 0 1,0 0 0,0-1-1,1 1 1,-1 0 0,0 0 0,0 0-1,0 0 1,0 0 0,0 0-1,0 0 1,1 0 0,-1 0-1,0 0 1,0 0 0,0 0-1,0 0 1,0 0 0,0 0-1,1 0 1,-1 0 0,0 0 0,0 0-1,0 0 1,0 0 0,0 0-1,1 0 1,-1 0 0,0 0-1,0 0 1,0 0 0,0 1-1,0-1 1,0 0 0,0 0-1,1 0 1,-1 0 0,0 0 0,0 0-1,0 0 1,0 0 0,0 1-1,0-1 1,-2 16-166,-7 14 140,-1-1 0,-1 0 0,-2-1 0,-1 0 0,-1-1 0,-1 0 0,-26 31 1,36-50 499,9-8-186,13-11-52,-5 3-147,15-8-176,2 0 0,0 2-1,0 1 1,1 1 0,1 2-1,0 0 1,34-5 0,-10 7-1345,42-9-8253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0:16.2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72 5632,'-7'-4'862,"5"4"-702,1-1 0,0 1 1,0-1-1,0 0 0,0 1 0,0-1 0,0 0 0,0 1 0,0-1 0,0 0 0,1 0 0,-1 0 1,0 0-1,-1-2 0,31 3 6213,49-4-3515,454-24 359,-225 10-5495,-175 14-3903,-82 3 3312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0:27.3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5 645 4576,'-5'5'9360,"7"-9"-6950,9 1-1054,-9 3-1169,1-1-1,-1 0 1,0 1-1,1-1 1,-1 0-1,4-2 0,7-6 453,-1-1-1,13-11 1,15-14 171,48-28-273,27-20 185,-97 68-633,-1 0 0,0-2 1,28-36-1,-32 33-30,-1-1 1,-1 0 0,-1 0 0,9-27-1,12-28 331,-17 46-245,-10 18-100,1 2 1,11-20 0,-14 27-45,-1 1 9,1 0-1,-1-1 1,1 1-1,0 0 1,0 0-1,0 0 1,4-3-1,-6 5-4,1-1-1,0 1 1,0 0 0,-1 0-1,1-1 1,0 1 0,0 0-1,0 0 1,0 0-1,-1 0 1,1 0 0,0 0-1,0 0 1,0 0 0,0 0-1,-1 1 1,1-1 0,0 0-1,0 0 1,0 1 0,-1-1-1,1 1 1,0-1-1,-1 0 1,1 1 0,0-1-1,-1 1 1,1 0 0,0-1-1,-1 1 1,1-1 0,-1 1-1,2 1 1,1 4 46,0-1 0,0 1 0,0 0 0,0 0 0,-1 0 1,3 12-1,-4-12 60,3 11 10,0 1 0,-2-1 1,0 1-1,-1 22 0,-6 72-47,4-106-103,-1 15 84,-2 1 1,0-1-1,-2 0 1,-8 21-1,13-39-38,0 1-1,-1-1 0,1 0 1,-1 0-1,1-1 1,-1 1-1,0 0 0,0 0 1,-1-1-1,1 1 1,0-1-1,-1 0 0,1 0 1,-1 0-1,-6 3 1,7-4-33,-1 0 1,1 0 0,-1 0 0,1-1-1,-1 1 1,0-1 0,1 0-1,-1 0 1,0 0 0,1 0-1,-1 0 1,0-1 0,1 1 0,-1-1-1,0 1 1,1-1 0,-1 0-1,1 0 1,-1 0 0,-4-3 0,-7-7-218,-1 0 1,-15-16-1,15 14-72,5 1-265,9 9 20,8 6 43,1 2 505,11 7 604,38 18 0,-50-27-431,1 0 0,0-1 0,0 0 0,0 0 0,0 0 0,0-1 0,0-1 0,16 0 1,-4-2 38,0-1 1,0-1 0,0-1 0,30-11-1,-16 2-62,52-28 0,-69 31-148,0 0 0,0 0 0,-1-2 0,-1 0 0,0-1 0,-1 0 0,0-1 0,-1-1 0,-1 0 0,-1 0 0,16-31 0,-17 29 22,-7 14-88,-1 0 0,1-1-1,-1 1 1,0 0 0,-1 0 0,1-1 0,-1 1-1,0-1 1,1-5 0,-12 39-153,-7 21 233,-19 76-1,35-122 28,1 0 0,-1 0 0,1 0 0,0 0-1,0 0 1,0 0 0,1 0 0,-1-1 0,1 1 0,0 0 0,0 0 0,0 0 0,1-1 0,-1 1 0,1-1 0,0 1 0,0-1 0,0 0-1,0 1 1,1-1 0,-1 0 0,1-1 0,0 1 0,0 0 0,0-1 0,0 0 0,0 1 0,1-1 0,-1 0 0,1-1 0,-1 1 0,1-1-1,0 1 1,0-1 0,-1 0 0,1-1 0,0 1 0,0-1 0,0 1 0,0-1 0,0 0 0,7-2 0,-3 0 10,0 0-1,0 0 1,0-1 0,0-1 0,-1 1 0,1-1-1,-1-1 1,0 1 0,11-10 0,3-5-14,28-33-1,-44 46-57,3-4-43,0 0 1,8-15 0,-4 5-14,-12 20 77,0 0 0,0 0 0,0 0 0,0 0 0,0 0 0,0 0 0,0-1 0,0 1 0,0 0 0,0 0 0,0 0 0,0 0 0,1 0 0,-1 0 0,0 0 0,0 0 0,0 0 0,0 0 0,0 0 0,0 0 0,0 0 0,0 0 0,0 0 0,0 0 0,0 0 0,1 0 0,-1-1 0,0 1 0,0 0 0,0 0 0,0 0 0,0 0 1,0 0-1,0 0 0,0 1 0,0-1 0,1 0 0,-1 0 0,0 0 0,0 0 0,0 0 0,0 0 0,0 0 0,0 0 0,0 0 0,0 0 0,0 0 0,0 0 0,0 0 0,1 0 0,-1 0 0,0 0 0,0 0 0,0 1 0,3 7-48,0 15-52,-2-21 98,0 19 100,0 0 1,-1 0 0,-2 0-1,0 0 1,-5 21 0,7-39-106,-1 10 167,6-13-40,4-7-52,143-112-184,-58 47 56,-91 70 29,-1 0 0,1 0 0,0 0-1,0 0 1,-1 1 0,1-1 0,0 1 0,0 0-1,6-1 1,-8 1 23,0 1-1,0 0 1,0 0-1,0 1 1,0-1-1,0 0 1,0 0-1,-1 0 1,1 1 0,0-1-1,0 0 1,0 1-1,0-1 1,0 1-1,-1-1 1,1 1-1,0-1 1,0 1-1,-1 0 1,1-1 0,0 1-1,-1 0 1,1 0-1,-1-1 1,1 1-1,-1 0 1,1 0-1,-1 0 1,1 0-1,-1 0 1,0-1 0,0 1-1,1 0 1,-1 2-1,1 3 31,-1-1 0,1 1 0,-1 0-1,0-1 1,-1 1 0,1 0 0,-1-1 0,-3 9 0,3-7 11,-1 0 1,1 0 0,0 0 0,1 0 0,0 9 0,1-5-61,-1-9 39,0 0 0,0 1-1,1-1 1,-1 0 0,0 0 0,1 0-1,0 0 1,-1 0 0,3 4 0,-2-5-12,0 0-1,0 0 1,0 0 0,0 0-1,1-1 1,-1 1 0,0 0 0,1-1-1,-1 1 1,0 0 0,1-1-1,-1 1 1,1-1 0,-1 0 0,0 0-1,1 1 1,-1-1 0,3 0-1,9 0 1,1 0-1,-1 0 0,0-1 0,1-1 0,-1 0 0,0-1 1,15-5-1,-10 2 1,0-2 0,-1 1 1,1-2-1,22-15 0,37-36-69,-70 54 153,-3 2-85,-2 9-152,-3-2 167,-1 0 0,0-1 0,0 0 0,1 1 0,-1-1 0,-1 0 0,1 0 0,-3 2 0,-1 2-1,-29 29 42,20-21-3,1 0 0,1 1 0,0 0 0,-14 23 0,26-37-42,0 0 0,1 0 0,-1 0 1,1 0-1,-1 0 0,1 0 0,-1 1 0,1-1 0,0 0 1,0 0-1,0 0 0,-1 0 0,1 0 0,0 1 1,0-1-1,0 0 0,1 0 0,-1 0 0,1 2 0,-1-2 2,1 0 0,-1 0 0,1 0 0,0 0 0,-1 0 0,1-1 0,0 1 0,0 0 0,0-1 0,-1 1 0,1 0 0,0-1 0,0 1 0,0-1 0,0 1 0,0-1 0,1 1 0,3 0-12,-1 0 1,0-1 0,0 1 0,1-1 0,-1 0 0,1 0 0,-1 0 0,7-1-1,17-7 115,-1 0 0,0-2-1,25-13 1,-4 2-46,100-35-250,-122 48 85,-25 7 93,1-2-101,-2 4-91,-6 10-239,4-8 423,0 0 0,0 1 0,1-1 0,-2 0 0,1 0 0,0-1 0,-1 1 0,-4 4 0,3-4 5,1 1 1,0-1-1,0 1 0,0 0 1,0-1-1,-4 8 0,4-3 57,2-7-46,0 1-1,0-1 1,0 1-1,1 0 1,-1 0 0,0-1-1,1 1 1,0 0 0,-1 0-1,1 0 1,0 0 0,0-1-1,0 1 1,0 0 0,0 0-1,0 0 1,0 0-1,1 2 1,4 5-14,-5-7 19,1-1-1,-1 1 1,1-1-1,-1 0 1,1 1-1,0-1 1,0 0-1,0 0 1,0 0-1,0 0 1,0 0-1,0 0 1,0 0-1,0 0 1,1 0-1,-1 0 1,0 0-1,0-1 1,3 2-1,7 2 6,-1-1-1,1 0 0,0-1 0,17 2 0,-10-1-10,27 2 17,-36-6 67,-8 1-80,0 0-1,0 0 1,-1 0 0,1 0 0,0 0 0,0 0 0,0 0 0,0 0 0,0 0 0,-1 0 0,1 1 0,0-1-1,0 0 1,0 0 0,0 1 0,-1-1 0,1 1 0,0-1 0,1 1 0,-1 0-24,6 0-198,-5-6-3297,-2 1 3291,0 0-1,-1 0 1,0 1 0,0-1-1,0 0 1,0 0-1,-4-5 1,2 3-736,0 1 0,-1 0 0,1 0 0,-1 0 0,0 0 0,-1 0 0,-8-6 0,-1 2-942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8:53.4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1416 4480,'-15'7'1445,"11"-3"-885,1 6 48,28-31 5200,166-122-2123,-189 142-3673,36-27 563,60-57 1,-61 44 56,56-80 0,19-57 264,-35 49-443,-77 129-463,1 0 0,-1-1 0,0 1 0,0-1 0,0 1 0,1 0 0,-1-1 0,0 1 0,0-1 0,1 1 0,-1 0 0,0 0 0,0-1 0,1 1 0,-1 0 0,1-1 0,-1 1 0,0 0 0,1 0 0,-1 0 0,0-1 0,1 1 0,-1 0 0,1 0 0,0 0 0,-1 1-4,0-1 0,0 1 1,0 0-1,1 0 0,-1-1 0,0 1 1,0 0-1,0 0 0,0 0 1,0-1-1,0 1 0,-1 0 0,1 0 1,0-1-1,-1 2 0,-15 86-101,-7 100 1,21-168 97,1 1 1,1-1 0,4 39-1,-3-53 50,0 0-1,1 0 1,0 0 0,0 0-1,0-1 1,1 1 0,5 8-1,-6-11 2,0 0-1,1-1 0,-1 1 0,1 0 1,0-1-1,-1 1 0,1-1 0,0 0 1,1 0-1,-1 0 0,0-1 1,1 1-1,5 1 0,2 0 75,0-1 0,0 0 0,1 0 0,-1-2 0,1 1 1,-1-1-1,1-1 0,-1 0 0,0-1 0,23-6 0,-9 0 43,0-1-1,0-1 1,36-21 0,-47 22-106,0 0 0,0-1 0,-1-1 0,-1-1 0,1 1 1,-2-2-1,0 0 0,0 0 0,13-25 0,-7 10 9,-2-2 0,-1 0 0,18-59 0,-14 16-19,-17 67-81,0 0-1,0 0 0,-1 0 0,0 0 1,0 0-1,0 0 0,-1 0 0,0 0 0,-2-9 1,2 15 27,1-1 0,0 0 0,0 0 1,-1 0-1,1 1 0,0-1 1,-1 0-1,1 0 0,-1 1 0,1-1 1,-1 0-1,1 1 0,-1-1 0,1 1 1,-1-1-1,0 0 0,1 1 0,-1 0 1,0-1-1,1 1 0,-1-1 1,0 1-1,0 0 0,1-1 0,-1 1 1,0 0-1,0 0 0,0 0 0,1-1 1,-1 1-1,0 0 0,0 0 0,0 0 1,0 1-1,1-1 0,-1 0 1,0 0-1,0 0 0,0 0 0,1 1 1,-1-1-1,0 0 0,0 1 0,1-1 1,-1 1-1,0-1 0,1 1 0,-2 0 1,-3 2-25,1 1 1,-1 0-1,1 0 0,0 1 1,-5 5-1,-9 16 3,2 1 0,0 0 0,1 1 0,2 1 0,-11 36 0,19-52 37,1 0-1,0 1 0,1 0 0,1-1 0,0 1 1,1 19-1,1-26 18,0-1-1,1 0 1,0 0 0,0 0 0,0 0 0,1 0-1,0 0 1,0 0 0,0 0 0,1-1 0,0 1-1,0-1 1,1 0 0,-1 0 0,1 0 0,7 7-1,-6-7 45,1 0 1,0-1-1,-1 0 0,2 0 0,-1 0 0,0-1 0,1 0 1,0 0-1,0 0 0,0-1 0,0 0 0,0-1 0,0 1 0,0-1 1,0-1-1,1 1 0,-1-1 0,0-1 0,1 1 0,-1-1 0,0 0 1,0-1-1,0 0 0,0 0 0,0 0 0,0-1 0,-1 0 1,1 0-1,-1-1 0,7-4 0,9-10 53,0-1 0,-2 0 0,35-44-1,45-76-135,17-21 124,-111 153-196,1 0-1,12-11 0,-18 18 91,-1-1 0,0 1 1,1 0-1,-1-1 0,0 1 0,1 0 1,-1 0-1,1-1 0,-1 1 0,0 0 1,1 0-1,-1 0 0,1 0 0,-1 0 0,1 0 1,-1-1-1,1 1 0,-1 0 0,1 0 1,-1 0-1,1 1 0,-1-1 0,0 0 1,1 0-1,-1 0 0,1 0 0,-1 0 0,1 0 1,-1 1-1,1-1 0,-1 0 0,0 0 1,1 1-1,-1-1 0,0 0 0,1 1 1,-1-1-1,0 0 0,1 1 0,-1-1 0,0 1 1,0-1-1,1 0 0,-1 1 0,1 2-14,0-1-1,0 1 0,0 0 0,0-1 0,-1 1 0,1 0 0,-1 0 1,1 3-1,-1 19-72,-1 0 1,-1 1 0,-10 45 0,-28 76 76,31-116 164,-1 0 0,-2-1-1,-26 48 1,36-75-79,0 1 1,-1 0-1,0-1 0,0 1 1,0-1-1,0 0 0,-1 0 0,1 0 1,-1 0-1,1-1 0,-1 0 1,-7 4-1,10-6-46,-1 1-1,1-1 1,-1 1 0,0-1-1,1 0 1,-1 0 0,1 0-1,-1 0 1,1 0 0,-1 0-1,1 0 1,-1 0 0,1-1-1,-1 1 1,1-1 0,-2 0-1,1 0-16,0 0 1,0 0-1,0-1 0,0 1 0,1-1 0,-1 1 0,1-1 0,-1 0 0,1 1 1,0-1-1,-1 0 0,1 0 0,0 0 0,-1-3 0,-1-3 15,1-1 0,-1 1 0,1-1 0,1 0 0,0 0 0,0 0-1,1 0 1,0 1 0,0-1 0,4-17 0,-4 25-37,1 0 0,-1 0 1,1 0-1,-1 0 0,1 0 0,-1 0 0,1 1 1,0-1-1,-1 0 0,1 0 0,0 0 0,0 1 1,0-1-1,0 0 0,0 1 0,0-1 0,0 1 1,0-1-1,0 1 0,0-1 0,0 1 0,0 0 1,0 0-1,1-1 0,4 1-82,0-1-1,-1 1 1,11 2 0,-10-2 68,70 8-138,39 3 137,-91-10 121,-1-1 0,1-2 0,23-3 0,-35 2-56,-1 0 1,0-1 0,1 0 0,-2-1 0,1 0-1,0 0 1,18-14 0,-2-1 151,36-36 0,-22 16-28,107-98 38,36-39-99,-168 158-83,-1 0 0,0-2 0,-2 0 0,0 0 0,-1-1 0,-1-1 0,-1 0 0,6-24 0,69-232 35,-60 194-277,-25 83 98,0 3 35,-4 8-18,-4 24 33,-26 294-172,31-289 250,0 63 117,5-1 0,16 106 0,-18-201-103,5 49 225,3 0 0,23 86 1,-19-111-972,-11-28 357,0 1 0,-1-1 0,1 1 0,0-1 0,0 1 0,0-1 0,0 0 0,0 0-1,1 1 1,-1-1 0,0 0 0,1 0 0,-1 0 0,0 0 0,4 1 0,-5-2 238,0 0-1,1 0 1,-1 0 0,0 0 0,1 0 0,-1 0 0,1 0 0,-1 0-1,0 0 1,1 0 0,-1 0 0,1 0 0,-1-1 0,0 1-1,1 0 1,-1 0 0,0 0 0,1 0 0,-1-1 0,0 1-1,1 0 1,-1 0 0,0-1 0,1 1 0,-1 0 0,0 0 0,0-1-1,0 1 1,1 0 0,-1-1 0,0 1 0,0 0 0,0-1-1,0 1 1,1-1 0,-1 1 0,0 0 0,0-1 0,0 0-1,2-3-1164,6-9-1548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0:27.8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12 136 3808,'-11'-3'1241,"11"3"-1206,0 1-1,0-1 1,0 0 0,0 0 0,0 1 0,0-1 0,0 0-1,0 0 1,0 1 0,0-1 0,0 0 0,0 0-1,0 1 1,0-1 0,0 0 0,0 0 0,0 1 0,0-1-1,0 0 1,0 0 0,0 1 0,0-1 0,0 0-1,1 0 1,-1 1 0,0-1 0,0 0 0,0 0-1,1 2 1492,1 4 2047,0-3-3022,0-1 0,1 1 1,-1-1-1,1 0 0,0 1 0,-1-1 0,1-1 0,0 1 1,0 0-1,7 2 0,-1-1 678,0 1-1,16 2 1,-13-5-837,0 0 0,0-1 0,0-1 1,0 0-1,0 0 0,21-6 0,-15 3-81,-4 1-218,0 0 0,0-1 0,0-1 0,0-1 0,0 0 0,21-13 0,-28 14-83,-1 1 1,1-1 0,-1-1-1,0 1 1,0-1 0,-1 0-1,0 0 1,0-1 0,0 1-1,-1-1 1,0-1 0,0 1-1,4-12 1,-7 17-5,0 0-3,-1 1 1,1-1-1,-1 0 0,1 0 1,-1 1-1,0-1 0,0 0 1,0-3-1,0 4-3,0 1 1,0-1-1,-1 0 0,1 1 1,0-1-1,-1 1 1,1-1-1,0 1 0,-1-1 1,1 1-1,-1-1 0,1 1 1,-1-1-1,1 1 0,-1 0 1,1-1-1,-1 1 1,0 0-1,1-1 0,-1 1 1,1 0-1,-1 0 0,0 0 1,1-1-1,-1 1 0,0 0 1,1 0-1,-1 0 1,0 0-1,1 0 0,-1 0 1,-1 1-1,-8-1 36,1 2 0,-1-1 0,0 1 0,1 1 0,-1-1 1,1 2-1,-17 7 0,-60 39 1088,21-4-179,58-40-763,0 0 0,0 1 0,1-1 0,-1 1 0,2 1 0,-7 9 0,11-15-147,0-1-1,0 1 1,0 0 0,0 0 0,0-1 0,0 1 0,1 0-1,-1 0 1,1 0 0,0 0 0,-1 0 0,1 0 0,0 0-1,0 0 1,0 0 0,1 0 0,-1 0 0,0-1 0,1 1-1,-1 0 1,1 0 0,0 0 0,-1 0 0,1 0-1,0-1 1,0 1 0,0 0 0,0-1 0,1 1 0,-1-1-1,0 1 1,1-1 0,-1 0 0,1 1 0,2 1 0,4 2 25,1-1 1,-1 1 0,1-1 0,0-1 0,0 0 0,11 3 0,12 1-288,-1-1 0,1-2 0,64 1 0,35-14-8444,-103 6 6111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0:28.2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74 12960,'-45'-20'5887,"27"7"-5119,13 6-416,5-1-512,10 3 96,3-2-1440,9 2 800,14-3-5247,9 8 3295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0:03.1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508 12 2080,'9'-12'5376,"-14"12"-1755,-7 2-3092,1 0 0,0 1 0,0 0-1,0 1 1,-16 8 0,10-4-351,1 0-1,0 2 0,1 0 1,0 1-1,0 0 0,1 1 1,1 1-1,0 0 1,1 1-1,-19 26 0,3 6 156,2 0 0,-29 71-1,29-52 61,2 1 0,-18 77 0,25-59-50,3 0 1,-6 150-1,20-175-137,3 0-1,1 0 1,4 0 0,28 107 0,-30-143-277,36 109 339,-32-106-579,0-1 0,29 48 0,-26-56-2132,0-5 673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0:04.0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201 41 5056,'-1'-3'653,"-1"0"0,0 0 0,0 0 0,0 0-1,-1 0 1,-2-2 0,4 4-429,1 0-1,-1 0 0,0 0 0,-1 0 1,1 1-1,0-1 0,0 1 0,0-1 1,0 0-1,0 1 0,-1 0 1,1-1-1,0 1 0,0 0 0,-1 0 1,1 0-1,0-1 0,0 1 0,-1 0 1,1 1-1,-2-1 0,-4 2-83,1 1 0,-1-1-1,1 1 1,-1 0 0,1 1-1,0 0 1,0 0 0,1 0 0,-1 0-1,1 1 1,0 0 0,0 0-1,1 1 1,-1-1 0,1 1 0,0 0-1,-6 13 1,1 1-73,1 0-1,0 1 1,1 0-1,-5 30 1,9-34-2,0 0 0,1 0-1,1 0 1,2 32 0,0-41-28,0 0-1,0 0 1,1-1 0,0 1-1,1 0 1,-1-1-1,1 1 1,1-1 0,-1 0-1,1 0 1,1-1-1,8 11 1,-6-8 120,1-1 0,0-1 0,1 1 0,11 6 0,-15-11-57,0 0-1,0-1 1,0 1-1,1-1 1,-1 0 0,1 0-1,0-1 1,-1 1 0,12 0-1,-8-2 4,0 0 0,0-1 0,0 0 0,0-1 0,0 1 1,0-2-1,0 1 0,-1-1 0,1-1 0,-1 1 0,0-1 0,0-1 0,0 0 0,0 0 0,-1 0 0,0-1 0,0 0 0,0 0 0,-1-1 0,0 0 0,-1 0 0,7-9 0,-4 3-48,0 0 0,-1-1 1,-1 0-1,0-1 0,-1 1 0,0-1 1,-1 0-1,-1 0 0,0 0 1,-1-1-1,-1 1 0,-1-24 0,0 29-60,-2-1-1,0 0 0,0 0 0,-1 1 0,0-1 1,-1 1-1,0 0 0,0 0 0,-1 0 1,-1 1-1,-6-10 0,7 13-73,0-1-1,0 1 1,-1 0 0,0 1-1,0-1 1,0 1 0,-1 0-1,0 1 1,1-1 0,-2 1-1,1 1 1,0-1 0,-1 1-1,0 1 1,-11-3 0,16 4-134,0 1 1,1-1 0,-1 1 0,0 0 0,0 0 0,1 0-1,-1 0 1,0 1 0,1-1 0,-1 1 0,0-1-1,1 1 1,-1 0 0,1 0 0,-4 2 0,4-2-126,1 0 0,-1 1 0,1-1 0,0 0 0,0 0 0,0 1 1,0-1-1,0 1 0,0-1 0,0 1 0,0-1 0,1 1 0,-1 0 1,0-1-1,1 1 0,0 0 0,-1-1 0,1 1 0,0 0 0,0 0 1,0-1-1,0 1 0,0 2 0,3 18-2323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0:05.7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1078 4320,'-10'1'1096,"2"1"5328,11-12-2985,7-2-2547,-1 3-354,13-20 529,36-64 1,-57 91-1054,107-186 1421,-97 170-1290,0 1 0,2 0 0,0 1 0,24-23 0,-37 39-148,0 0 0,0 1 0,0-1 1,0 0-1,0 0 0,0 1 0,0-1 0,0 0 0,0 1 0,0-1 1,0 0-1,0 0 0,0 1 0,0-1 0,0 0 0,0 0 0,0 0 1,0 1-1,1-1 0,-1 0 0,0 0 0,0 1 0,0-1 0,0 0 1,0 0-1,1 0 0,-1 0 0,0 1 0,0-1 0,0 0 0,1 0 1,-1 0-1,0 0 0,0 0 0,1 0 0,-1 0 0,0 1 0,0-1 1,1 0-1,-1 0 0,0 0 0,0 0 0,1 0 0,-1 0 0,0 0 1,0 0-1,1 0 0,-1-1 0,0 1 0,0 0 0,1 0 0,-1 0 0,0 0 1,0 0-1,1 0 0,-1 0 0,0 0 0,0-1 0,0 1 0,1 0 1,-1 0-1,0 0 0,0-1 0,0 1 0,0 0 0,1 0 0,-1 0 1,0-1-1,0 1 0,-2 21-74,-19 79 111,-6 44 273,25-132-229,1 0 0,1 0 0,0-1-1,1 13 1,-1-23-61,0-1-1,0 0 0,0 1 1,0-1-1,0 1 0,0-1 1,0 0-1,0 1 0,0-1 1,0 1-1,0-1 0,0 0 1,0 1-1,1-1 0,-1 0 0,0 1 1,0-1-1,0 0 0,1 1 1,-1-1-1,0 0 0,0 1 1,1-1-1,-1 0 0,0 0 1,1 0-1,-1 1 0,0-1 1,1 0-1,-1 0 0,0 0 1,1 1-1,-1-1 0,0 0 1,1 0-1,-1 0 0,1 0 0,-1 0 1,0 0-1,1 0 0,-1 0 1,1 0-1,14-10 387,-12 7-318,13-12 135,0 0 0,17-24-1,2-1-132,89-90-237,-87 95 33,65-49 0,-75 69-309,-26 15 418,-1-1 0,0 1 1,0 0-1,0 1 0,1-1 1,-1 0-1,0 0 0,0 0 1,0 0-1,0 0 0,1 0 0,-1 0 1,0 0-1,0 0 0,0 0 1,1 0-1,-1 0 0,0 1 1,0-1-1,0 0 0,0 0 1,0 0-1,1 0 0,-1 0 1,0 1-1,0-1 0,0 0 1,0 0-1,0 0 0,0 0 1,0 1-1,0-1 0,0 0 0,0 0 1,1 0-1,-1 1 0,0-1 1,0 0-1,0 0 0,0 0 1,0 1-1,0-1 0,-1 0 1,1 0-1,0 0 0,0 1 1,0-1-1,0 0 0,0 0 1,-2 15-89,-20 81-190,11-59 268,2 1 0,2 0 0,-4 65 0,11-98 55,0 1 0,1-1 0,0 0 0,-1 0-1,2 1 1,-1-1 0,0 0 0,1 0 0,0-1-1,4 8 1,-5-11-16,0 1 0,0 0 0,0-1-1,1 1 1,-1-1 0,1 1 0,-1-1 0,1 0 0,-1 0-1,1 0 1,0 0 0,0 0 0,-1 0 0,1 0 0,0 0-1,0-1 1,0 1 0,0-1 0,0 1 0,0-1 0,0 0-1,0 0 1,0 0 0,0 0 0,0 0 0,0 0 0,0 0-1,0-1 1,0 1 0,2-2 0,2 0 33,0 0 1,0-1-1,-1 0 1,1 0-1,-1 0 0,0-1 1,0 0-1,0 0 1,0 0-1,-1-1 0,0 1 1,5-7-1,2-5 29,0 0-1,13-28 1,44-108-31,-42 92-3,24-74 170,-38 101-193,29-102 28,30-179-1,-70 308-276,0 0 1,0 0 0,0 0-1,-1 0 1,0 0-1,-2-9 1,2 15 209,0 0 0,0 0 0,0-1 1,0 1-1,0 0 0,0 0 1,0 0-1,0 0 0,0 0 0,0-1 1,0 1-1,0 0 0,0 0 0,0 0 1,0 0-1,-1 0 0,1 0 0,0 0 1,0-1-1,0 1 0,0 0 0,0 0 1,0 0-1,0 0 0,-1 0 1,1 0-1,0 0 0,0 0 0,0 0 1,0 0-1,0 0 0,-1 0 0,1 0 1,0 0-1,0 0 0,0 0 0,-7 3-243,-8 14-56,6-3 212,1 1 0,1 0 0,-9 25 0,-12 54 13,17-55 72,-60 246 27,62-232 21,3 0 0,1 0 0,5 77 0,1-109 0,-1-5 120,1 0-1,1 0 0,0 0 1,7 23-1,-9-38-117,1 1 0,-1-1 1,1 1-1,-1-1 0,1 0 0,0 0 0,-1 1 1,1-1-1,0 0 0,0 0 0,0 0 1,0 0-1,0 0 0,0 0 0,0 0 0,3 1 1,-4-2-7,1 1 0,0-1 1,0 0-1,0 0 1,0 0-1,0 0 0,0 0 1,0 0-1,0 0 1,0 0-1,-1 0 1,1-1-1,0 1 0,0 0 1,0-1-1,0 1 1,0 0-1,-1-1 0,2 0 1,4-4 74,-1 1 0,1-1 0,-1 0 0,-1-1 0,7-7 0,-10 11-107,71-110 294,-51 76-250,38-50 0,-47 71 22,-9 10-118,1 0 0,-1 1 0,1 0 0,0 0 0,5-4 1,-9 8 43,1-1 0,-1 1 0,0 0 0,0 0 0,0 0 0,1-1 0,-1 1 0,0 0 0,0 0 1,1 0-1,-1 0 0,0-1 0,1 1 0,-1 0 0,0 0 0,1 0 0,-1 0 0,0 0 0,0 0 0,1 0 1,-1 0-1,0 0 0,1 0 0,-1 0 0,0 0 0,1 0 0,-1 0 0,0 0 0,0 0 0,1 1 0,-1-1 1,0 0-1,1 0 0,-1 0 0,0 0 0,0 1 0,1-1 0,-1 0 0,0 0 0,0 0 0,0 1 0,1-1 0,-1 0 1,0 0-1,0 1 0,0-1 0,0 0 0,1 0 0,-1 1 0,0-1 0,0 0 0,0 1 0,0 0 0,2 18-224,-2-18 222,-5 86-370,-1 1 359,6-74 65,1 0 0,0 0 0,1 0 0,4 16 0,-5-26 8,0-1 0,0 1 0,1-1 0,-1 1 1,1-1-1,0 0 0,0 0 0,0 0 0,3 4 1,-4-6-31,0 0 1,1 0 0,-1 0 0,0 0-1,1 0 1,-1 0 0,0 0-1,1-1 1,-1 1 0,1-1 0,-1 1-1,1-1 1,0 1 0,-1-1-1,1 0 1,-1 0 0,1 0 0,0 0-1,-1 0 1,1 0 0,-1 0-1,1-1 1,2 0 0,2-1 45,0 0-1,-1-1 1,1 1 0,-1-1-1,0-1 1,0 1 0,0-1-1,0 0 1,0 0 0,5-6-1,7-10 32,16-23 0,-32 41-92,46-68 97,-23 33-227,31-37 1,-54 73 106,-1 1 0,1-1 0,-1 1 0,0-1 0,1 0 0,0 1 0,-1-1 0,1 1 0,-1 0 0,1-1 0,-1 1 0,1-1 0,0 1 0,-1 0 0,1 0 0,0-1 0,-1 1 0,1 0 0,1 0 0,-2 0 11,1 0 0,-1 0 0,0 0 0,1 1 0,-1-1 0,0 0 0,0 1-1,1-1 1,-1 0 0,0 1 0,0-1 0,1 0 0,-1 1 0,0-1 0,0 0 0,0 1 0,0-1 0,1 0 0,-1 1-1,0-1 1,0 1 0,0-1 0,0 1 0,0 0 0,0 6-43,0 1 0,-1 13 0,0-19 40,-2 40-45,-3-2 1,-2 1-1,-1-1 1,-24 65-1,-7-14 200,-4-1 0,-4-2 0,-79 108 0,111-174 23,-19 20 0,28-35-115,0 0 0,-1-1 0,1 1 0,-1-1 1,0-1-1,-10 5 0,16-8-26,0-1 1,-1 0-1,1 0 0,0-1 1,-1 1-1,1 0 0,-1-1 1,1 1-1,-1-1 1,1 0-1,-1 0 0,1 0 1,-1 0-1,0 0 0,1-1 1,-1 1-1,1-1 0,0 1 1,-1-1-1,1 0 1,-1 0-1,1 0 0,-3-2 1,1 0 24,0 0 1,0-1-1,1 1 1,-1-1-1,1 0 1,0 0 0,0 0-1,0 0 1,1-1-1,-3-5 1,-3-8 11,1-1 0,0 1 1,2-1-1,0 0 0,2-1 0,-3-31 1,5 43-56,1 0 0,0 0 0,0-1 0,1 1 0,0 0 0,1 0 0,3-11 0,-4 15-10,1 0 0,0 0 1,0 0-1,0 0 0,1 0 1,-1 1-1,1-1 0,0 1 1,0 0-1,0-1 0,0 1 1,1 1-1,-1-1 0,1 0 1,5-2-1,14-6-44,0 1 0,0 2 1,0 0-1,31-5 0,101-12 152,-106 21-552,0 2 0,64 4 0,-111-2 0,1 0 1,-1 0 0,0 1 0,0-1 0,1 1 0,-1-1 0,0 1 0,0-1 0,0 1 0,0 0 0,0 0 0,0 0 0,0 1-1,0-1 1,0 0 0,0 1 0,0-1 0,-1 1 0,1-1 0,-1 1 0,3 3 0,5 14-2408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0:09.4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23 810 4320,'6'8'7826,"-4"-5"-7377,0 0-1,0 0 1,1 0 0,0 0 0,-1 0 0,1-1 0,0 0-1,0 1 1,4 1 0,-5-4-324,0 1 0,0-1-1,0 0 1,0 0 0,0 0-1,0 0 1,0 0 0,0 0-1,0-1 1,0 1 0,0-1-1,0 1 1,0-1 0,0 0 0,2-1-1,27-18 923,-23 14-889,39-30 426,40-27-123,-87 62-464,1 1 0,-1 0-1,0-1 1,1 1-1,-1 0 1,1 0-1,-1 0 1,0-1 0,1 1-1,-1 0 1,1 0-1,-1 0 1,1 0-1,-1 0 1,1 0 0,-1 0-1,1 0 1,-1 0-1,0 0 1,1 0-1,-1 0 1,1 0 0,-1 0-1,1 0 1,-1 0-1,1 0 1,-1 0-1,0 1 1,1-1 0,0 1-2,-1 0 1,1 0-1,-1 0 1,0 0 0,1 0-1,-1 0 1,0 0 0,0 0-1,0 0 1,0 0 0,1 0-1,-2 0 1,1 1-1,0-1 1,0 0 0,0 0-1,-1 1 1,-21 88-273,-36 138 200,-25 110 116,66-255 90,-70 262 772,77-301 363,8-39-932,2-5-315,0-1 1,0 1 0,0 0 0,0 0-1,0 0 1,0 0 0,0 0 0,0 0-1,0 0 1,0 0 0,0 0 0,0 0-1,0 0 1,0 0 0,0 0 0,0-1-1,0 1 1,0 0 0,0 0 0,0 0-1,0 0 1,0 0 0,0 0 0,0 0-1,0 0 1,0 0 0,0 0 0,0 0-1,0 0 1,0 0 0,0 0 0,0 0-1,0 0 1,0 0 0,-1 0 0,1 0-1,0-1 1,0 1 0,0 0 0,0 0-1,0 0 1,0 0 0,0 0 0,0 0-1,0 0 1,0 0 0,0 0 0,0 0-1,0 0 1,-1 0 0,1 0 0,0 0-1,0 0 1,4-57 777,1-3-760,14-72-1,45-96-146,-32 140 155,61-123 0,-67 165-103,2 0 0,2 2 1,2 1-1,2 2 1,75-71-1,-100 103-9,1 1 0,1 0 0,-1 0 0,15-6 0,-22 12 37,0 1-1,0-1 0,0 1 1,0 0-1,0 0 1,0 0-1,0 0 1,0 1-1,1-1 1,-1 1-1,0 0 0,0 0 1,1 0-1,-1 0 1,0 1-1,0-1 1,1 1-1,-1 0 1,0 0-1,0 0 1,6 3-1,-8-3 19,1 0-1,0 1 1,-1-1 0,0 1-1,1-1 1,-1 1 0,0 0 0,0 0-1,0-1 1,0 1 0,0 0-1,0 0 1,0 0 0,-1 0 0,1 0-1,-1 0 1,1 3 0,0 4-37,0 0-1,-2 17 1,-1-1 98,-1-1 0,-1 1-1,-1-1 1,-2 0 0,0-1-1,-1 0 1,-2 0 0,0 0-1,-1-2 1,-2 1 0,-14 19-1,21-33 21,-1 0 1,-1-1-1,1 0 0,-1 0 0,0-1 0,-1 0 1,1 0-1,-1-1 0,-18 8 0,26-13-53,-1 1 0,1-1 0,-1 1 0,0-1-1,1 0 1,-1 0 0,1 0 0,-1 0 0,0 0 0,1 0-1,-1 0 1,1 0 0,-1-1 0,1 1 0,-1-1 0,1 1 0,-1-1-1,1 0 1,-1 1 0,1-1 0,-1 0 0,1 0 0,-2-2-1,2 3-16,1-1 0,-1 0 0,1 1 0,-1-1 0,1 0-1,-1 1 1,1-1 0,0 0 0,0 1 0,-1-1 0,1 0-1,0 0 1,0 1 0,0-1 0,0 0 0,-1 0 0,1 0-1,0 1 1,1-2 0,-1 0-11,1 1-1,-1 0 1,1-1-1,-1 1 1,1 0-1,-1 0 1,1 0-1,0-1 1,0 1-1,0 0 1,0 0-1,0 0 1,0 1 0,0-1-1,1-1 1,10-5-39,0 1 0,0 0 1,0 1-1,1 0 0,0 1 1,23-4-1,-3 0-64,-6 0 140,0 0-1,-1-2 1,0-1-1,-1-1 1,0-1-1,-1-1 1,-1-1-1,25-21 1,60-43 84,-19 16 69,-49 33-134,-58 51-516,-18 31-1,21-27 420,0 1 0,-14 38 0,24-52 52,1 1-1,0 0 1,1 1 0,0-1-1,1 1 1,0-1-1,1 21 1,1-30 18,1-1 0,-1 1 0,1-1 0,0 1 0,-1-1 0,2 1 0,-1-1 0,0 0 1,1 0-1,-1 0 0,1 1 0,0-1 0,0-1 0,0 1 0,0 0 0,1-1 0,-1 1 0,1-1 0,-1 1 0,1-1 0,0 0 0,0 0 0,4 2 1,-2-2 23,0 0 1,0-1 0,1 1 0,-1-1 0,0 0 0,1 0 0,-1 0 0,1-1 0,-1 0-1,0 0 1,1 0 0,-1-1 0,1 0 0,7-2 0,-4 0 8,-1 0 0,1-1 0,-1 0 0,0 0 0,0-1 0,0 0 0,-1 0 0,0-1 0,0 0 0,0 0 0,-1-1 0,0 0 0,0 0 0,-1 0 0,1-1 0,5-12 0,0-2-25,-2 1 0,0-2 0,-1 1 0,-2-1 0,5-26 1,-8 35-44,-1 0 0,-1 0 0,0-14 0,-1 21-5,-1 1 0,1-1 0,-1 1 0,-1 0 0,1-1 0,-1 1 0,0 0 0,-4-8 1,4 11-22,1 0 0,-1 0 0,0 0 0,-1 0 0,1 1 0,0-1 0,-1 0 0,1 1 0,-1 0 1,0 0-1,0 0 0,0 0 0,0 0 0,0 0 0,0 1 0,0-1 0,-1 1 0,1 0 0,-1 0 1,1 0-1,0 1 0,-1-1 0,0 1 0,1 0 0,-1 0 0,1 0 0,-6 1 0,5-1 18,0 1-1,0 0 0,0 0 1,0 1-1,1-1 0,-1 1 1,0 0-1,1 0 0,-1 0 1,1 0-1,0 1 0,0-1 1,0 1-1,0 0 0,0 0 1,1 0-1,-1 0 0,1 0 1,0 0-1,0 1 0,0-1 1,0 1-1,-2 6 0,3-3 24,-1-1-1,1 0 0,1 0 0,-1 1 1,1-1-1,0 0 0,1 1 1,-1-1-1,1 0 0,3 10 0,-1-7 18,0 0-1,0 0 1,1-1-1,0 0 1,1 0-1,0 0 1,6 8-1,-5-9 32,0 0 0,0-1-1,1 1 1,0-1 0,0-1-1,0 1 1,11 4 0,-13-7 14,0 0 0,1-1 0,0 0 0,-1 0 0,1 0 1,0-1-1,0 0 0,0 0 0,0 0 0,0-1 0,7 0 0,-7-1 4,0 0 0,0 0 0,1-1 1,-1 0-1,0-1 0,0 1 0,-1-1 0,1 0 0,-1 0 0,1-1 0,-1 1 0,0-1 0,5-6 0,3-2 21,-1-1 1,0-1-1,14-22 0,73-112 25,-66 110-203,-30 35 80,0-1 1,0 2 0,0-1-1,1 0 1,-1 1-1,1-1 1,0 1-1,0 0 1,4-1-1,-6 2-4,0 1 0,-1 0 0,1 0 0,0 0 0,0 0 1,-1 0-1,1 1 0,0-1 0,-1 1 0,1-1 0,-1 1 0,1-1 0,0 1 0,-1 0 0,1 0 0,-1 0 0,0 0 0,1 0 0,1 2 0,0-1 0,0 1 0,0 0 0,0 0 0,-1 0 0,1 1-1,-1-1 1,2 5 0,-1-1 8,0 0-1,-1 0 1,-1 0 0,1 0-1,-1 1 1,0-1-1,0 9 1,-5 54 67,3-50-48,-3 29 39,-1-1 0,-23 89 1,26-131-23,0 0 1,-1-1-1,1 1 1,-1 0-1,-4 5 1,6-9-1,-1 0 1,1 0-1,-1 0 1,0 0-1,0 0 1,0 0-1,0-1 1,0 1 0,0-1-1,-1 0 1,1 1-1,0-1 1,-4 1-1,5-2-17,0 1 0,-1-1 0,1 0-1,0 0 1,0 0 0,-1 0 0,1 0-1,0 0 1,0 0 0,-1 0 0,1 0-1,0-1 1,0 1 0,-1-1 0,1 1-1,0-1 1,0 1 0,0-1 0,0 1-1,-1-2 1,-1 0 9,0-1 1,0 1-1,1-1 1,0 0-1,-1 0 1,1 1-1,-2-5 1,-1-3 49,0-1 0,0 0 1,-4-14-1,5 13-95,1 0 0,0-1 0,1 1 0,0 0 0,0-1 0,2 0 0,0 1 0,1-14 0,-1 22 14,3-18-197,1 17 37,-3 5 164,-1 0 0,1 1 0,-1-1 0,1 0-1,-1 1 1,0-1 0,1 0 0,-1 1 0,0-1-1,1 1 1,-1-1 0,0 1 0,1-1 0,-1 1-1,0-1 1,0 1 0,1 0 0,3 8 17,1 0 1,0-1 0,1 0-1,0 0 1,0 0-1,1 0 1,0-1-1,0 0 1,12 8-1,-15-12 5,0 0-1,1-1 1,-1 0 0,0 0-1,1 0 1,-1 0-1,1-1 1,0 0 0,0 0-1,-1 0 1,1 0 0,0-1-1,0 0 1,0 0-1,-1 0 1,1 0 0,0-1-1,0 0 1,0 0-1,-1 0 1,6-3 0,11-6 31,-1-1 1,-1-1 0,0 0-1,-1-2 1,0 0 0,19-20-1,47-54 198,-32 32-165,-14 11-46,-26 30-156,0 1 0,17-16 0,-29 30 116,0-1 0,0 1 0,1 0 0,-1 0 1,0 0-1,0-1 0,1 1 0,-1 0 0,0 0 0,0 0 0,1-1 1,-1 1-1,0 0 0,1 0 0,-1 0 0,0 0 0,1 0 0,-1 0 0,0 0 1,1 0-1,-1 0 0,0 0 0,1 0 0,-1 0 0,0 0 0,1 0 1,-1 0-1,0 0 0,1 0 0,-1 1 0,0-1 0,1 0 0,5 12-186,-2 19 140,-9 47-2,1-18 32,2-26 73,-1-1-1,-3 0 0,-12 47 1,17-75-19,-1 0 1,1 0-1,-1 0 1,-1-1 0,-3 7-1,6-10-12,-1 0 1,1 0-1,-1 0 0,0-1 0,1 1 0,-1 0 1,0 0-1,0-1 0,0 1 0,0 0 0,1-1 1,-1 1-1,0-1 0,0 1 0,0-1 1,0 1-1,0-1 0,0 0 0,-1 1 0,1-1 1,0 0-1,0 0 0,0 0 0,0 0 0,0 0 1,0 0-1,0 0 0,0 0 0,-1 0 0,1-1 1,0 1-1,0 0 0,-1-1 0,-7-6-41,-1 1 0,1-1 1,1-1-1,-1 0 0,1 0 0,-12-17 0,-27-40-145,72 82-266,7 8 327,-9-6 118,1-2 0,35 21 1,-56-36-5,1-1 1,-1 1 0,1-1-1,0 1 1,-1-1 0,1 0 0,0-1-1,0 1 1,0-1 0,0 0 0,-1 1-1,1-2 1,0 1 0,0 0-1,0-1 1,0 0 0,0 0 0,-1 0-1,7-3 1,-2 0 35,-1 0 1,0-1-1,0 0 1,0 0-1,-1 0 1,0-1-1,0 0 1,8-11-1,36-48 110,78-87 122,-83 104-566,-58 89-84,6-20 319,2 0 0,0 1 1,1 0-1,1-1 0,1 2 1,1 24-1,1-39 111,1 0 0,0 0 0,0 0 0,0 0 1,1 0-1,1 0 0,4 11 0,-7-17-34,1 0 0,0-1 0,0 1-1,0 0 1,0-1 0,0 1 0,0 0 0,0-1 0,0 0 0,1 1 0,-1-1 0,1 0-1,-1 1 1,1-1 0,-1 0 0,1 0 0,0 0 0,-1-1 0,1 1 0,0 0 0,0 0-1,0-1 1,-1 0 0,1 1 0,0-1 0,0 0 0,0 0 0,0 0 0,0 0 0,0 0-1,0 0 1,0 0 0,-1-1 0,1 1 0,0-1 0,0 1 0,0-1 0,1-1 0,4-1 28,0-1 1,0-1 0,0 1 0,-1-1-1,8-8 1,29-31 156,-32 32-142,22-24 12,-2-1 0,-1-1 1,-2-2-1,-2-1 1,-2-1-1,-1-1 1,-3-1-1,25-75 1,-8-35-108,-19 77-135,-18 75 166,3-7-168,-1 0 0,-1 0-1,2-14 1,-3 23 163,-1 0 0,1 0 0,0 0 0,0 0 0,0 0 0,0 0 0,0 0 0,0 0-1,0 0 1,0 0 0,0 0 0,0 0 0,0 0 0,-1 0 0,1 0 0,0 0 0,0 0 0,0 0 0,0 0 0,0 0-1,0 0 1,0 0 0,0 0 0,0 0 0,0 0 0,0 0 0,0 0 0,0 0 0,-1 0 0,1 0 0,0 0-1,0-1 1,0 1 0,0 0 0,0 0 0,0 0 0,0 0 0,0 0 0,0 0 0,0 0 0,0 0 0,0 0 0,0 0-1,0 0 1,0 0 0,0-1 0,0 1 0,0 0 0,0 0 0,0 0 0,0 0 0,0 0 0,0 0 0,0 0 0,0 0-1,0 0 1,0 0 0,0-1 0,-5 12-228,-7 19 59,-27 128-132,20-75 202,3-14 165,3 0 1,3 1 0,3 0-1,4 116 1,3-178 57,3 14 195,1-17-100,5-10 95,-7 3-267,1 0 1,-1-1 0,0 0-1,0 1 1,0-1 0,0 0-1,-1 0 1,1 0-1,-1 0 1,2-4 0,2-5 47,87-197-253,-90 195-32,-1 6 26,2 14-140,1 34 25,-4-33 267,1 0 0,-1 0 0,1 0 1,1 0-1,2 10 0,-1-11 73,0 1 0,0-1-1,1 1 1,-1-1-1,9 10 1,-11-14-40,1-1-1,-1 0 1,0 0-1,0 1 1,1-1 0,-1 0-1,1 0 1,-1 0-1,1 0 1,-1-1 0,1 1-1,0 0 1,-1-1-1,1 1 1,0-1-1,0 1 1,-1-1 0,1 0-1,0 0 1,0 0-1,0 0 1,-1 0-1,1 0 1,0 0 0,0-1-1,-1 1 1,1-1-1,0 1 1,2-2 0,9-5 19,0-1 0,-1 0 1,20-18-1,-4 4 116,18-11 25,-24 19-74,-1-2 0,34-31-1,-34 24-69,-1-2-1,0 0 1,-2-1 0,-1-1-1,20-43 1,53-153-11,-69 164-5,24-83 20,-27 80-237,-5 23-750,-16 51 724,-25 69-239,-17 135 399,39-181 92,-24 166 44,25-148 42,3 94 1,2-144-104,10 113 249,-8-97-129,1-1 0,1 1 0,1-1 1,7 17-1,-11-33-86,0 0 1,-1 0 0,1-1-1,0 1 1,0 0-1,0 0 1,0-1-1,0 1 1,1-1 0,-1 1-1,0-1 1,1 0-1,-1 1 1,1-1-1,-1 0 1,1 0 0,2 1-1,-3-1-18,1-1 1,-1 0-1,0 0 0,0 0 0,1 0 0,-1 0 1,0 0-1,0 0 0,1 0 0,-1-1 1,0 1-1,0 0 0,0-1 0,1 1 1,-1-1-1,0 0 0,0 1 0,0-1 0,0 0 1,1 0-1,5-6 50,0 0 1,-1 0-1,0 0 1,0-1-1,6-11 0,-8 13-36,43-75 208,-26 42-177,-14 27-102,-1 1 0,0-2-1,-1 1 1,0-1-1,3-13 1,-8 25 7,0 0 1,1-1 0,-1 1-1,0 0 1,0 0-1,0-1 1,0 1 0,0 0-1,0-1 1,0 1-1,0 0 1,-1 0 0,1-1-1,-1 1 1,1 0-1,-2-2 1,2 2 10,-1 1 0,1-1 0,-1 1 0,1 0 0,-1-1 0,1 1 0,-1 0 0,0-1 0,1 1 0,-1 0 0,0 0 0,1-1 0,-1 1 0,0 0 0,1 0 0,-1 0 0,0 0 1,0 0-1,1 0 0,-1 0 0,0 0 0,1 0 0,-1 1 0,0-1 0,1 0 0,-1 0 0,0 1 0,1-1 0,-1 0 0,0 1 0,-3 1-4,0 1 1,0-1-1,1 1 0,-1-1 1,1 1-1,-1 0 1,1 1-1,0-1 0,0 0 1,1 1-1,-1 0 1,1 0-1,-1-1 0,1 1 1,1 1-1,-1-1 1,0 0-1,1 0 0,-1 8 1,-1-1 43,2 1 0,-1 0 0,2 0 0,0-1 0,0 1 0,3 18 1,-1-17 20,1 0 1,1 0-1,-1 0 1,2-1-1,0 0 1,0 0 0,10 14-1,-12-19-51,2-1 0,-1 0-1,1-1 1,0 1 0,0-1-1,1 0 1,-1 0 0,1 0-1,0-1 1,0 0 0,1 0-1,-1-1 1,1 1 0,10 2 0,-2-3-738,-1 0 1,1-1 0,0-1 0,-1-1 0,1 0 0,17-3 0,-26 3 83,0-1 1,0 0 0,1 0-1,-1-1 1,0 0 0,-1 0-1,1 0 1,9-6 0,9-4-1792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0:09.7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57 9056,'-59'-48'4096,"59"45"-3552,5-2-736,4 10 0,14-5-1120,4 0 736,17 0-5504,1 8 3328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0:11.0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377 810 5888,'-2'0'290,"0"0"1,0 0-1,0 0 1,0 0-1,0 1 0,1-1 1,-1 0-1,0 1 1,0-1-1,0 1 1,1 0-1,-1-1 0,0 1 1,1 0-1,-1 0 1,1 0-1,-1 0 1,1 1-1,-1-1 1,1 0-1,0 1 0,0-1 1,-3 4 3631,10-16-2492,18-22-247,87-112 723,-91 114-1750,-1-1-1,-2 0 1,15-40-1,43-155 238,-33 92-183,-36 120-214,3-13-199,9-42-1,-22 77-397,-4 19 370,-3 12 99,-48 145 67,28-106 93,-5 0 1,-67 108-1,-96 125 323,-19 31 578,178-277-65,39-64-823,1 1 1,-1 0-1,1 0 0,-1 0 0,1 0 0,0 0 1,-1 0-1,1 0 0,0 0 0,-1 0 0,1 0 1,0 0-1,0 1 0,5 0 382,7-7-153,65-37-100,-61 33-145,109-67 110,-68 32-151,-2-2 0,71-76 0,-52 42 11,110-92 0,-6 34 223,-164 124-265,-13 14 39,-1-1 0,0 1 0,0 0 0,1-1 0,-1 1 0,0 0-1,0-1 1,1 1 0,-1 0 0,0-1 0,0 1 0,0-1 0,0 1 0,1-1-1,-1 1 1,0 0 0,0-1 0,0 1 0,0-1 0,0 1 0,0-1-1,0 1 1,0-1 0,-1 1 0,1 0 0,0-1 0,0 1 0,0-1 0,-4 0-152,-6 4 119,0 0 1,0 0-1,0 1 1,1 0-1,-1 0 1,1 1-1,0 1 0,1 0 1,-1 0-1,1 0 1,-11 12-1,13-12 43,-1 2 0,1-1 0,0 1-1,0-1 1,1 2 0,0-1-1,1 0 1,0 1 0,0 0-1,1 0 1,0 0 0,-3 17 0,5-18-11,-1 4 120,1 0 0,0 22 0,1-32-79,0 0-1,0 0 1,0 1 0,1-1 0,-1 0 0,1 0-1,-1 1 1,1-1 0,0 0 0,0 0 0,0 0-1,0 0 1,0 0 0,0 0 0,1 0 0,-1-1 0,1 1-1,-1 0 1,1-1 0,0 1 0,3 1 0,-3-2-13,0 0 0,1-1 0,-1 1 0,1-1 0,-1 1 0,1-1 0,-1 0 0,1 0 1,-1 0-1,1 0 0,-1-1 0,0 1 0,1-1 0,-1 1 0,1-1 0,-1 0 0,0 0 1,1 0-1,-1 0 0,4-3 0,4-2 64,0-1 0,18-16 0,2-6 161,-2-1 0,0-1 0,38-57 0,-62 81-267,0-1 1,0 1-1,-1-1 0,0 0 0,0 0 1,2-14-1,2-3-63,-6 24 81,0-1-1,-1 1 1,1 0 0,0-1-1,1 1 1,-1 0 0,0 0 0,0 0-1,0 0 1,1 0 0,-1 0-1,0 0 1,1 0 0,-1 0-1,1 0 1,-1 1 0,1-1 0,0 1-1,-1-1 1,1 1 0,-1 0-1,3-1 1,5 0 1,0 0 0,13 0 1,-4 3 11,0 0 1,0 0 0,0 2-1,29 10 1,-19-6 166,-24-7-138,0 0 0,0 1 0,0 0 0,-1 0 0,1 0 0,-1 0-1,1 0 1,-1 1 0,0 0 0,0-1 0,0 1 0,0 0 0,-1 1 0,1-1-1,-1 0 1,0 1 0,0-1 0,0 1 0,0 0 0,-1 0 0,1-1 0,-1 1 0,1 7-1,1 8 62,0 0-1,-2 0 0,-1 36 0,0-27 16,0-23-98,-1 23 79,2 0-1,1 0 1,6 30-1,-7-53-65,0-1 0,1 1 0,-1-1 0,5 8-1,-5-11-17,-1 1 0,1-1-1,0 0 1,0 0 0,0 0-1,0 0 1,0 1-1,0-1 1,0 0 0,0-1-1,0 1 1,1 0-1,-1 0 1,0 0 0,0-1-1,1 1 1,-1-1 0,1 1-1,-1-1 1,2 1-1,0-1-16,1 0 0,-1-1-1,1 1 1,-1-1-1,1 1 1,-1-1-1,0 0 1,0 0-1,1-1 1,2-1-1,32-19-1234,-27 15 625,92-57-6273,-44 31 3589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0:33.3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19 666 3328,'-13'1'1241,"12"-2"-1179,1 1 0,0 0 1,0 0-1,0 0 0,0 0 0,0 0 0,-1 0 0,1 0 0,0 0 0,0 0 0,0 0 1,0 0-1,0 0 0,-1 0 0,1 0 0,0 0 0,0 0 0,0 0 0,0 0 0,-1 0 1,1 0-1,0 0 0,0 0 0,0 0 0,0 0 0,0 0 0,0 1 0,-1-1 0,1 0 1,0 0-1,0 0 0,0 0 0,0 0 0,0 0 0,0 0 0,0 0 0,0 1 0,-1-1 1,1 0-1,0 0 0,0 0 0,0 0 0,0 0 0,0 1 0,0-1 0,0 0 0,0 0 1,0 0-1,0 0 0,0 1 0,0-1 0,0 0 0,0 0 52,1 1 176,-1-1-1,0 1 1,1-1-1,-1 0 1,0 1-1,1-1 1,-1 0-1,0 0 1,1 1-1,-1-1 1,0 0-1,1 0 1,-1 1-1,1-1 1,-1 0-1,1 0 1,-1 0-1,1 0 1,-1 0-1,0 0 1,1 0-1,-1 0 1,1 0-1,0 0 1,8-2 65,3-4 258,1 0 1,-2-1 0,1 0 0,19-17 0,9-5-57,-16 11-209,-20 14-283,0 1 1,0-1-1,0 1 0,1 0 1,-1 1-1,9-5 0,-13 7-51,0 0-1,0 0 1,1 0-1,-1 0 1,0 0-1,0 0 1,1 0-1,-1 0 1,0 0-1,1 0 1,-1 0-1,0 0 1,0 0-1,1 0 1,-1 0-1,0 0 1,1 0-1,-1 0 1,0 0-1,0 0 1,1 1-1,-1-1 1,0 0-1,0 0 0,1 0 1,-1 0-1,0 1 1,0-1-1,0 0 1,1 0-1,-1 0 1,0 1-1,0-1 1,0 0-1,0 0 1,0 1-1,1-1 1,-1 0-1,0 0 1,0 1-1,0-1 1,0 0-1,0 1 1,0-1-1,0 0 1,0 1-1,-2 14 383,2-12-242,-8 39 362,-13 41 0,6-25-326,-32 162 160,-30 114 510,69-305 258,7-25-129,7-15-450,54-156-289,-40 106-314,49-104 0,-46 124 94,1 1-1,47-57 0,73-64-21,-122 136-58,14-14-14,-32 35 45,1 1 0,-1-1 0,1 1 0,-1 0 0,1 0 0,0 0 0,5-1 0,-8 3 8,-1 1 0,0-1 0,0 1 0,1 0 0,-1-1 0,0 1 0,0 0 0,1 0 0,-1 0 0,0 0 1,1 0-1,-1 0 0,0 1 0,0-1 0,1 0 0,-1 1 0,0-1 0,0 1 0,0-1 0,3 2 1,-3 0 18,1-1 0,0 1 0,0-1 0,-1 1 0,1 0 0,-1 0 0,0 0 0,1 0 1,-1 0-1,1 4 0,1 0 43,-1 0-1,0 0 1,-1 1 0,0-1 0,0 1 0,0-1-1,-1 12 1,-1-9 38,-1 0 0,-1-1 0,1 1 1,-1 0-1,-1-1 0,-5 12 0,0-2 18,2-2-29,-1 0-1,-1 0 1,0-1 0,-1-1 0,-13 15 0,17-22-60,0-1 1,0 0 0,0 0-1,-1-1 1,0 0 0,0 0-1,0-1 1,-1 0 0,0 0-1,0 0 1,0-1 0,-12 3-1,10-6 20,10 0-36,0 0 0,0 0 1,-1 0-1,1 0 0,0 0 0,0 0 1,0 0-1,0 0 0,0-1 0,0 1 1,0 0-1,-1 0 0,1 0 0,0 0 0,0 0 1,0 0-1,0 0 0,0-1 0,0 1 1,0 0-1,0 0 0,0 0 0,0 0 0,0 0 1,0-1-1,0 1 0,0 0 0,0 0 1,0 0-1,0 0 0,0 0 0,0-1 0,0 1 1,0 0-1,0 0 0,1-2 2,0 1 1,0-1-1,0 1 0,0 0 0,0-1 0,0 1 1,0 0-1,0 0 0,3-2 0,12-8-91,-1 1-1,2 1 1,17-7-1,4-3 6,22-8 18,1 2-1,70-18 0,-62 21 78,-41 14 107,44-8 0,-57 15-144,-23 8-28,0-1 53,-4 2 0,1 0-1,0 1 1,0 1 0,1 0-1,0 1 1,1-1 0,-14 23-1,16-22 9,1 1-1,1 1 0,-5 15 0,8-22-17,1 0 0,-1 0 0,2 0 0,-1 0 0,1 0-1,-1 0 1,2 0 0,-1 0 0,2 7 0,-2-12 26,0 1 0,0-1-1,0 0 1,1 1 0,-1-1 0,0 0 0,1 0 0,0 1 0,-1-1 0,1 0 0,-1 0-1,1 0 1,0 0 0,0 0 0,0 0 0,0 0 0,0 0 0,0 0 0,0 0 0,0 0-1,0 0 1,0-1 0,0 1 0,0-1 0,1 1 0,-1-1 0,0 1 0,0-1 0,1 1-1,-1-1 1,0 0 0,1 0 0,-1 0 0,0 0 0,1 0 0,-1 0 0,0 0 0,1 0-1,-1 0 1,0-1 0,3 0 0,2-1 39,-1 0 1,0 0-1,0-1 0,0 0 1,0 0-1,0 0 0,-1-1 0,8-6 1,-2 0-46,-1 1 0,-1-1 0,0-1 0,0 1 0,-1-1 0,-1-1 0,7-14 0,-10 19-41,-1 0 0,0 1-1,0-1 1,-1 0 0,0 0 0,0 0 0,0 0 0,-1 0-1,0 0 1,-1 0 0,0 0 0,0 0 0,0 0-1,-1 0 1,-3-9 0,4 11-9,-2 0 0,1 0 0,-1 1 0,1-1 0,-1 0 0,-1 1 0,1 0 0,-6-6 0,6 7-7,1 1-1,-1 0 1,0 0-1,1 0 1,-1 1 0,0-1-1,0 1 1,0-1 0,0 1-1,0 0 1,-1 0-1,1 1 1,0-1 0,0 1-1,-6-1 1,9 1 44,-1 0 0,1 0 1,0 0-1,-1 0 0,1 0 1,-1 0-1,1 0 0,-1 0 1,1 0-1,0 0 0,-1 1 1,1-1-1,0 0 0,-1 0 1,1 0-1,0 1 0,-1-1 1,1 0-1,0 0 0,-1 1 1,1-1-1,0 0 0,-1 0 1,1 1-1,0-1 0,0 0 1,0 1-1,-1-1 0,1 1 1,0-1-1,0 0 0,0 1 1,0-1-1,0 1 0,-1-1 1,1 0-1,0 1 0,0-1 1,0 1-1,0-1 0,0 0 1,1 1-1,-1-1 0,0 1 1,0-1-1,0 0 0,0 1 1,1 1-6,-1 0 0,1 0-1,0 0 1,0 0 0,0-1 0,0 1 0,0 0 0,1 1 0,3 2 50,0-1 0,0 0 0,1 0 0,0-1-1,-1 1 1,1-1 0,0 0 0,1-1 0,-1 1 0,0-1 0,1-1 0,-1 1 0,13 0 0,0 0 144,0-1 0,0-1 0,31-4 0,-38 3-136,1-2 0,0 0 0,-1 0 0,1-1 0,-1 0 0,0-1 0,0-1 0,-1 0 0,1 0 0,-1-1 0,-1-1 0,0 0 0,0 0 0,0-1 0,14-17 0,-7 8 11,-9 10-72,0-1 0,-1 0-1,12-18 1,-19 27 7,0 0 0,0 0 0,0 0-1,0-1 1,0 1 0,0 0 0,0 0-1,0 0 1,1 0 0,-1 0 0,0-1-1,0 1 1,0 0 0,0 0-1,0 0 1,1 0 0,-1 0 0,0 0-1,0 0 1,0 0 0,0-1 0,1 1-1,-1 0 1,0 0 0,0 0 0,0 0-1,0 0 1,1 0 0,-1 0 0,0 0-1,0 0 1,0 0 0,1 0-1,-1 0 1,0 0 0,0 0 0,0 1-1,0-1 1,1 0 0,-1 0 0,0 0-1,0 0 1,8 9-39,5 13-20,-13-22 56,4 9 26,0 0 0,0 0 1,-1 1-1,-1-1 0,1 1 0,-2-1 1,1 1-1,-1 0 0,-1 0 0,0 0 1,0 0-1,-1 0 0,0-1 0,-5 20 1,4-18 14,1-8-22,1 0-1,-1 1 1,0-1 0,0 0-1,-2 5 1,2-7-10,1-1 0,-1 1-1,1 0 1,-1 0 0,1-1 0,-1 1 0,0 0-1,0-1 1,1 1 0,-1 0 0,0-1 0,0 1-1,0-1 1,1 0 0,-1 1 0,0-1 0,0 0-1,0 1 1,0-1 0,0 0 0,0 0 0,0 0 0,0 0-1,-1 0 1,-1 0 9,-1 0-1,1 0 1,0-1 0,0 1-1,0-1 1,-1 0-1,1 0 1,0 0 0,0 0-1,0-1 1,0 1-1,-3-3 1,-1-1-56,1-1 1,-1 0-1,-6-8 1,-1 0-67,3 5-272,11 9 377,0 0 1,-1 0 0,1 0-1,0 0 1,0 0 0,0 0-1,0 0 1,0 0 0,0 0-1,0 0 1,0 0 0,-1 0 0,1 0-1,0 0 1,0 0 0,0 0-1,0 0 1,0 0 0,0 0-1,0 0 1,0 0 0,0 0-1,-1 0 1,1 0 0,0 0 0,0 0-1,0 0 1,0 0 0,0 0-1,0 0 1,0 0 0,0 1-1,0-1 1,0 0 0,0 0-1,0 0 1,0 0 0,0 0-1,0 0 1,0 0 0,0 0 0,0 0-1,0 1 1,0-1 0,0 0-1,0 0 1,0 0 0,0 0-1,0 0 1,0 0 0,0 1-1,4 13-220,0-9 228,0 0 1,-1-1-1,2 1 1,-1-1 0,1 0-1,-1 0 1,1 0-1,9 5 1,-8-7 19,0 0 0,0 0 0,0 0 0,0-1 0,0 0 0,0 0 0,0-1 0,0 0 0,1 0 0,8-1 1,3-2 29,0-1 0,20-8 0,-3 2 51,28-9-4,-1-2 0,-1-3 0,73-40 0,-133 63-87,15-5-65,-15 6 51,-1 1 0,0-1 0,1 0 1,-1 0-1,1 0 0,-1 0 0,1 1 1,-1-1-1,0 0 0,1 0 0,-1 1 1,1-1-1,-1 0 0,0 1 0,1-1 0,-1 0 1,0 1-1,0-1 0,1 1 0,-1-1 1,0 0-1,0 1 0,0-1 0,1 1 1,-1-1-1,0 1 0,0-1 0,0 1 0,0-1 1,0 0-1,0 1 0,0-1 0,0 1 1,0-1-1,0 1 0,0-1 0,0 1 1,-1 0-1,1 13 12,0-5-3,0-1 0,0 1 0,0 0 0,2 0-1,-1-1 1,1 1 0,3 10 0,-4-17 1,-1-1-1,1 0 0,-1 1 0,1-1 0,0 0 0,0 0 1,-1 0-1,1 0 0,0 0 0,0 0 0,0 0 0,0 0 1,0 0-1,1 0 0,-1 0 0,0-1 0,0 1 0,0 0 0,1-1 1,-1 1-1,0-1 0,1 0 0,-1 1 0,0-1 0,1 0 1,-1 0-1,1 0 0,-1 0 0,0 0 0,1 0 0,-1 0 1,1 0-1,-1 0 0,0-1 0,3 0 0,3-2 39,-1 1-1,0-1 0,0 0 1,-1-1-1,1 1 1,5-6-1,-3 2-20,-1 0-1,0-1 1,-1 0 0,1 0-1,-1-1 1,-1 0 0,0 0-1,7-16 1,-8 16 4,27-63-53,25-83-1,-4 6-9,-28 97 17,-15 35 45,11-34 1,-14 35-58,4-19-344,-10 34 357,0 1 1,0 0-1,0-1 0,0 1 1,0-1-1,1 1 0,-1-1 1,0 1-1,0-1 0,0 1 1,-1-1-1,1 1 0,0-1 1,0 1-1,0 0 0,0-1 1,0 1-1,0-1 0,-1 1 0,1-1 1,-1 0-1,1 1 4,0 0 0,-1 0 0,1 0-1,0 0 1,-1 0 0,1 0 0,0 0 0,-1 0-1,1 0 1,0 0 0,-1 0 0,1 0 0,0 0 0,-1 0-1,1 0 1,0 1 0,0-1 0,-1 0 0,1 0-1,0 0 1,-1 0 0,1 1 0,-18 15-225,12-9 218,1 1 0,-1 0 0,1 0-1,1 0 1,0 0 0,0 1 0,-3 11 0,-15 65 103,17-63-52,5-19-26,-14 53-7,4 0-1,-6 76 1,14-98 77,0-11-32,2 25 1,0-42-32,0-1 0,1 1 1,0-1-1,0 0 0,0 1 0,1-1 0,0 0 0,0 0 0,5 10 0,-6-14 2,0 0 0,1 0 0,-1 0 1,0 0-1,0 0 0,0 0 0,0-1 0,1 1 0,-1 0 0,0-1 0,1 1 0,-1-1 1,0 1-1,1-1 0,-1 0 0,1 0 0,-1 1 0,0-1 0,1 0 0,2-1 0,2 1 23,-1-1-1,1 0 0,11-3 0,12-6-44,-1-3 1,0 0 0,30-20-1,-33 19 1,-10 5-41,-12 6 13,1 0 0,0 1 1,0-1-1,1 1 0,-1 0 1,0 0-1,1 1 0,-1-1 0,8 0 1,-11 2 27,-1 0 0,1 0 0,0 0 0,-1 1 0,1-1 0,-1 0 1,1 1-1,0-1 0,-1 1 0,1-1 0,-1 1 0,1-1 0,-1 1 0,1-1 0,-1 1 1,0-1-1,1 1 0,-1-1 0,0 1 0,1 0 0,-1-1 0,0 1 0,1 0 0,-1-1 0,0 1 1,0 0-1,0 0 0,4 26 84,-3-18-69,0-4 4,0 3-9,0 0-1,1 0 1,4 13 0,-5-20 8,-1 0 0,1 1 0,-1-1 0,1 1 1,0-1-1,0 0 0,0 0 0,-1 1 0,1-1 1,0 0-1,1 0 0,-1 0 0,0 0 0,0 0 1,0 0-1,1 0 0,-1-1 0,0 1 0,1 0 1,-1-1-1,0 1 0,1-1 0,-1 1 0,1-1 1,-1 0-1,3 1 0,2-2 18,-1 1 0,0-1 0,1 0-1,-1-1 1,0 1 0,1-1 0,-1 0 0,0-1 0,0 1-1,-1-1 1,1 0 0,0 0 0,4-4 0,0-1-28,0 0 1,-1-1 0,0 0-1,0 0 1,7-12-1,-11 15-29,0 0 1,0 1-1,0-1 0,1 1 0,0 0 0,6-5 0,-11 10 21,0 0 0,1 0-1,-1 0 1,0 0 0,0 0-1,1 1 1,-1-1 0,0 0 0,1 0-1,-1 0 1,0 0 0,0 0 0,1 0-1,-1 0 1,0 1 0,0-1 0,0 0-1,1 0 1,-1 0 0,0 1-1,0-1 1,0 0 0,1 0 0,-1 1-1,0-1 1,0 0 0,0 0 0,0 1-1,0-1 1,0 0 0,1 0 0,-1 1-1,0-1 1,0 0 0,0 0-1,0 1 1,0-1 0,0 0 0,0 1-1,2 15 36,0 13 5,-2-20 42,1 0 1,-1 0 0,2-1 0,-1 1-1,5 15 1,-5-22-94,0-3 36,0 1 0,0-1 0,0 1 0,0-1 0,0 1-1,1-1 1,-1 1 0,0 0 0,0 0 0,2-1 0,1 0 22,-1-1-55,1 0-1,-1-1 0,1 0 0,-1 1 0,0-1 1,0-1-1,0 1 0,-1 0 0,4-6 0,17-35-443,-16 29 540,18-32-29,-13 28-166,13-35 0,-25 54 107,0 0 0,0 0 0,0 0 0,0-1 0,0 1 0,0 0 0,0 0 0,0 0 0,0 0 0,0 0 0,0 0 0,0 0 1,0-1-1,0 1 0,0 0 0,0 0 0,1 0 0,-1 0 0,0 0 0,0 0 0,0 0 0,0 0 0,0 0 0,0 0 0,0-1 0,0 1 0,0 0 0,1 0 0,-1 0 1,0 0-1,0 0 0,0 0 0,0 0 0,0 0 0,0 0 0,1 0 0,-1 0 0,0 0 0,0 0 0,0 0 0,0 0 0,0 0 0,0 0 0,0 0 0,1 0 0,3 7-139,4 15 53,-6-16 111,1 2-12,1 0 0,-1-1 1,1 1-1,1-1 0,-1 0 0,1 0 0,1 0 1,8 9-1,-10-12 17,0-1 1,0 0 0,1 0 0,-1 0-1,1-1 1,-1 1 0,1-1 0,0 0-1,0-1 1,0 1 0,0-1-1,0 0 1,0 0 0,0 0 0,8-1-1,-4 0 10,0-1-1,0 0 1,0 0-1,0-1 0,-1 0 1,1-1-1,0 1 0,-1-2 1,0 1-1,0-1 0,0-1 1,0 1-1,-1-1 1,0-1-1,0 1 0,0-1 1,9-11-1,6-13-45,-2 0 0,-1-1 0,23-53 0,-37 72-41,4-12-89,-6 14 32,-3 16 55,-7 24 126,2-1-1,1 1 0,2 0 1,1 37-1,2-51-119,0 0-1,1-1 0,1 0 0,0 1 0,9 25 0,-2-10-1482,2 3-5407,-11-34 6690,-1 0 0,0 1-1,0-1 1,1 0 0,-1 0 0,0 1-1,0-1 1,0 1 0,1-1 0,-1 0-1,0 1 1,0-1 0,0 0 0,0 1-1,0-1 1,0 1 0,0-1 0,0 0 0,0 1-1,0-1 1,0 1 0,0-1 0,0 0-1,0 1 1,0-1 0,0 1 0,-1-1-1,1 0 1,0 1 0,0-1 0,0 0-1,-1 1 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0:33.6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57 7232,'-37'-8'3264,"29"-4"-2848,3 9 832,2-6-928,3 4-192,0-6-2272,3 3 1152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8:53.8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40 8960,'-8'-5'4064,"26"2"-3520,9 0 1952,4 6-1473,28-6 577,9 3-960,8-5 64,1 10-416,2-10-32,-6 1-160,7-4 160,-3 5-160,-1-5-3776,-3 8 2017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0:34.0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261 160 9056,'-5'-20'4096,"20"12"-3552,-1 1 1024,7 2-960,37-6 607,5 7-703,24-4-64,-2 3-288,-4 2-96,-10 3-32,-8-4-480,-13 8 256,-10-4-2783,-3 3 1599</inkml:trace>
  <inkml:trace contextRef="#ctx0" brushRef="#br0" timeOffset="1">32 29 9888,'-27'-28'4480,"22"28"-3840,15 0-736,12 0 256,10 3-96,7-3-1184,8 5 576,14-2-5184,3 2 3136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0:36.2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50 262 5568,'-6'4'622,"-22"14"1876,26-17-2217,1 0-1,0 0 0,0 0 0,0 0 0,0 0 0,0 1 0,0-1 0,0 0 0,0 1 0,0-1 1,1 0-1,-1 1 0,1-1 0,-1 1 0,1-1 0,-1 1 0,1-1 0,0 3 0,0-3-116,0 0-1,0 0 0,1 1 0,-1-1 1,1 0-1,-1 0 0,1 0 0,0 1 1,0-1-1,-1 0 0,1 0 0,0 0 1,0 0-1,0 0 0,0-1 0,0 1 1,0 0-1,0 0 0,0-1 0,0 1 1,0 0-1,1-1 0,-1 1 0,0-1 1,0 0-1,1 1 0,1-1 1,1 1 91,-1 0 1,1 0 0,0-1 0,-1 1 0,1-1 0,0 0 0,-1 0 0,1-1 0,5 0 0,-1-3 48,1 1-1,-2-1 1,1 0 0,0-1 0,7-5 0,7-5 113,-7 6-244,145-92 1106,-129 79-1031,0-2 1,50-51-1,-63 56-147,-11 14-9,-1-1 0,-1-1 0,8-8 0,-8 7 156,-5 10-88,-12 16-56,-10 7-91,1 0 0,1 2 0,1 0-1,-22 44 1,38-64 15,0 1 0,1 0 0,-1-1 0,1 1-1,1 0 1,-1 0 0,1 0 0,1 0 0,0 15 0,0-19-15,1 0 0,-1-1 0,1 1-1,0 0 1,0 0 0,1 0 0,-1-1 0,1 1 0,-1-1 0,1 1 0,0-1 0,1 0 0,-1 0 0,1 0 0,-1 0 0,1 0 0,0 0 0,0-1-1,0 1 1,0-1 0,0 0 0,6 3 0,-2-2 23,0-1-1,0 0 1,1 0-1,-1-1 1,1 1 0,0-2-1,-1 1 1,1-1-1,0 0 1,-1-1-1,1 0 1,-1 0 0,11-3-1,7-3 43,0-1-1,37-17 1,-25 6-102,0-2 0,-1-1 0,61-50 0,-96 71-68,-8 13-371,2-2 451,0 0 1,1 0-1,1 1 0,0 0 0,-2 12 0,4-17 39,1 1-1,-1-1 0,1 1 1,0-1-1,1 1 0,-1-1 1,1 1-1,1-1 0,-1 1 1,4 8-1,-4-13-10,0-1 0,-1 1 1,1-1-1,0 1 0,0-1 1,0 0-1,0 1 0,0-1 1,0 0-1,0 0 0,0 0 1,0 0-1,1 0 0,-1 0 1,0 0-1,4 2 0,-4-3 0,0 0 0,0 0 0,0 0-1,1 1 1,-1-1 0,0 0 0,0-1 0,0 1-1,1 0 1,-1 0 0,0 0 0,0-1-1,0 1 1,0-1 0,1 1 0,-1-1-1,0 1 1,0-1 0,0 0 0,0 1 0,0-1-1,0 0 1,1-1 0,1-2 7,1 0-1,-1 1 1,0-1 0,-1-1 0,1 1-1,-1 0 1,4-10 0,9-33-35,-14 41-19,-1 0-1,1 0 0,-1 0 0,0 0 0,0 0 0,0 0 0,-1 0 0,0 0 1,-1 0-1,-2-9 0,2 10 8,1 0 1,-1 1 0,-1-1-1,1 1 1,0-1 0,-1 1-1,0 0 1,0 0 0,0 0-1,-1 1 1,1-1 0,-1 1-1,-4-4 1,7 7 11,0-1 0,1 0-1,-1 1 1,0-1 0,0 1-1,0 0 1,0-1 0,0 1-1,0 0 1,0-1 0,0 1-1,1 0 1,-1 0 0,0 0 0,0 0-1,0 0 1,0 0 0,-2 0-1,1 1 12,42 1 320,-25-1-220,26 0 1,13-6 22,-10 0 7,0 2 1,0 3-1,48 4 1,-81-3-92,-1 1-1,1 1 1,11 4 0,-19-6-5,0 0 0,0 0 0,0 0 0,0 1 0,-1 0 0,1-1-1,0 1 1,-1 0 0,1 0 0,-1 0 0,0 1 0,0-1 0,0 1 0,3 4 0,-4-5-19,0 0 0,-1-1 0,0 1 0,1 0 0,-1 0 0,0 0 0,0-1 0,0 1 0,0 0 0,0 0 0,-1 0 0,1 0-1,0-1 1,-1 1 0,1 0 0,-1 0 0,0-1 0,-1 3 0,-18 30 119,18-32-126,-89 123 255,104-140-186,0 1 0,1 0 0,0 1 1,22-15-1,-16 14-91,0 0-1,0 2 1,41-18 0,-60 29 3,1 1-1,-1 0 1,0-1 0,1 1 0,-1 0 0,0 0 0,1 0-1,-1 0 1,1 0 0,-1 0 0,0 0 0,1 0-1,-1 1 1,0-1 0,1 0 0,-1 1 0,0-1 0,1 1-1,-1-1 1,0 1 0,0 0 0,0 0 0,0 0 0,0-1-1,0 1 1,0 0 0,0 0 0,0 0 0,0 1-1,0-1 1,0 0 0,1 2 0,2 5 55,0 0 1,-1 0-1,1 1 0,1 9 1,1-1-105,-5-12 70,2 0 0,-1-1 0,0 1 0,1 0 0,0-1 0,0 1 0,1-1-1,5 6 1,-8-9 12,0 0 0,0 0 0,0 0 0,1 0 0,-1 0 0,0 0-1,0-1 1,1 1 0,-1-1 0,1 1 0,-1-1 0,0 1 0,1-1-1,-1 0 1,1 0 0,-1 0 0,1 1 0,-1-1 0,1-1 0,-1 1-1,1 0 1,-1 0 0,1-1 0,-1 1 0,0 0 0,1-1 0,-1 0 0,1 1-1,-1-1 1,0 0 0,0 1 0,1-1 0,0-2 0,62-54 558,12-10-470,4 7 67,-48 37-223,-23 17 22,0 0-1,10-10 1,-18 16 23,-1-1 1,1 1-1,-1-1 0,1 1 1,0-1-1,-1 1 0,1 0 1,-1-1-1,1 1 0,0 0 0,-1 0 1,1-1-1,0 1 0,0 0 1,-1 0-1,1 0 0,0 0 1,-1 0-1,1 0 0,0 0 0,0 0 1,-1 0-1,1 0 0,0 0 1,0 1-1,2 0-8,0 0 0,-1 1 0,1-1 0,-1 1 0,0 0 0,1 0 0,-1 0 0,0 0 0,2 3 0,-1-1 0,0 0 0,0 0 0,0 0 0,-1 1 0,0-1 0,0 1 0,0 0-1,-1 0 1,1-1 0,-1 1 0,0 0 0,0 9 0,0-3 51,-1 0 0,0-1 0,-1 1 1,-4 21-1,3-27-38,1 0 0,-1-1 0,0 1 0,0 0 1,0 0-1,-1-1 0,0 0 0,0 1 0,0-1 0,-4 5 0,5-7-1,0 0-1,0 0 0,0 0 1,-1-1-1,1 1 0,0-1 0,-1 1 1,1-1-1,-1 0 0,0 1 0,1-1 1,-1-1-1,0 1 0,0 0 0,1-1 1,-1 1-1,0-1 0,-4 0 0,-2-1 0,0-1 0,0 0-1,1 0 1,-1-1-1,1-1 1,-10-4 0,2-1-26,0 0 1,-15-12-1,6-2 14,62 22-5,79 11 341,-24-1-132,-65-8-468,36 3 163,-23 3-3021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0:36.5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103 188 10464,'-45'-61'4736,"19"26"-4096,11 18-352,11 9-288,-5-7 0,5 7 0,4-9-1568,8 10 864,11-6-4160,2 6 2720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0:45.6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331 1 2656,'4'0'14015,"-29"4"-10485,8 0-3108,-9 3 57,0 1 0,-33 14 0,10-3-182,36-14-239,0 0-1,0 1 1,1 0 0,-22 15 0,31-18-34,-1-1 0,0 2 0,1-1 0,0 0 0,-1 1 0,1-1 0,1 1 0,-1 0-1,0 0 1,1 0 0,0 0 0,0 0 0,0 1 0,1-1 0,-1 1 0,1-1 0,-1 9 0,1-5-19,0 0-1,1-1 1,1 1 0,-1 0 0,1-1 0,0 1 0,3 8 0,-3-13 42,0 0-1,1 1 1,-1-1 0,1 0-1,0 0 1,0 0 0,0 0 0,1 0-1,-1 0 1,1-1 0,-1 1-1,1-1 1,0 1 0,0-1-1,0 0 1,0 0 0,5 1 0,-2 0 9,0 0 1,1-1 0,-1 0-1,1-1 1,-1 1 0,1-1 0,0 0-1,0-1 1,-1 0 0,1 0-1,11-1 1,-7-1-87,0-1 0,-1 0 0,1 0-1,-1-1 1,1 0 0,13-9 0,-11 5 28,-1-1 1,0-1-1,0 0 1,-1 0-1,0-1 0,-1 0 1,-1-1-1,1-1 1,11-20-1,-17 24 48,0-1 1,0 1 0,-1-1-1,0 1 1,-1-1-1,0 0 1,-1 0-1,0 0 1,0 0-1,-2-14 1,1 22-49,0 0-1,0 1 1,0-1-1,0 0 1,0 1 0,0-1-1,-1 1 1,1-1 0,-1 0-1,1 1 1,-1-1-1,0 1 1,1 0 0,-1-1-1,0 1 1,0-1 0,-2-1-1,0 6 14,0-1-1,1 1 0,-1 0 0,0 0 1,1 0-1,0 1 0,0-1 0,0 1 1,0-1-1,0 1 0,1-1 1,0 1-1,0 0 0,0 0 0,0 0 1,0 4-1,0-2 8,0 1 0,0-1 1,1 1-1,0-1 0,1 1 1,0-1-1,0 1 0,0-1 0,3 10 1,-2-9 40,1 0 1,0 0-1,0 1 1,0-2-1,1 1 1,0 0-1,1-1 1,-1 0 0,1 0-1,0 0 1,9 7-1,-13-12-28,1 0 0,-1-1 0,0 1 0,1-1 0,-1 0 0,1 1 0,-1-1 0,0 0 0,1 0 0,-1 0 0,1 0 0,-1 0 0,0 0 0,1 0 0,-1 0 0,1-1 0,-1 1 0,0 0 0,1-1 0,-1 1 0,0-1 0,1 0 0,-1 1 0,0-1 0,0 0 0,2-1 0,3-3-18,1 0 0,-1 0-1,7-7 1,-11 9 1,57-66-56,-11 10 244,-40 49-251,-6 8 14,-1 0 0,0 0-1,1 0 1,-1 0 0,1 1 0,0-1 0,0 0 0,0 1 0,0 0 0,0-1 0,3-1 0,-3 4 13,-1 1 1,1-1-1,0 0 0,0 0 0,0 1 1,-1-1-1,1 1 0,1 2 0,-1-2 37,15 15 56,-2-1-46,1-1-1,31 23 0,-17-17 15,-18-11 11,1-1 1,1-1-1,0 0 0,0-1 1,24 9-1,-30-13 6,2 0 0,-1-1 1,0 0-1,0-1 0,1 0 0,-1 0 0,1-1 0,-1-1 0,1 1 0,-1-1 0,0-1 1,0 0-1,1 0 0,-1-1 0,0 0 0,-1 0 0,1-1 0,-1 0 0,1-1 0,-1 0 1,0 0-1,13-12 0,-13 9-11,0 0 0,0-1 0,0 0 0,8-15 0,-14 21-40,0 0 0,0 0 0,0 0 0,-1 0 0,1-1-1,-1 1 1,0-1 0,0 1 0,0-1 0,0 1 0,-1-1 0,1 0 0,-1 1 0,0-1 0,0 1 0,0-1 0,-2-5 0,2 9-13,0-1 0,-1 1-1,1-1 1,0 1 0,-1-1-1,1 1 1,-1-1-1,1 1 1,-1-1 0,1 1-1,-1 0 1,1-1-1,-1 1 1,1 0 0,-1-1-1,0 1 1,1 0 0,-1 0-1,1-1 1,-1 1-1,0 0 1,1 0 0,-1 0-1,0 0 1,1 0-1,-1 0 1,0 0 0,1 0-1,-1 0 1,0 0-1,1 1 1,-1-1 0,1 0-1,-1 0 1,0 0 0,1 1-1,-1-1 1,-4 2 33,1 0 0,0 0 1,0 0-1,-5 4 0,6-4 5,0 1-1,0-1 1,0 1-1,1-1 1,-1 1-1,1 0 1,0 0-1,-1 0 0,1 1 1,1-1-1,-1 0 1,0 1-1,-1 5 1,2-4 26,0 1 0,0-1 0,0 1 0,1-1 0,-1 1 0,1 0 0,1-1 0,0 9 0,2-3 45,-1 0 0,2-1-1,-1 1 1,1-1 0,1 0 0,0 0 0,0 0 0,13 17-1,-15-24-100,0 0-1,0 0 0,0 0 1,1 0-1,-1-1 0,1 1 1,0-1-1,0 0 0,-1 0 1,1 0-1,1 0 0,-1-1 1,0 0-1,0 1 0,0-2 1,1 1-1,-1 0 0,1-1 0,-1 0 1,0 0-1,1 0 0,6-2 1,8-1-715,0-1 0,-1-1 0,32-14-1,-43 17 323,87-38-6620,-48 20 3754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0:49.1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405 631 5056,'9'-37'6218,"-7"13"-5382,-1 0 0,-1 0-1,0 0 1,-2 0 0,-1 1 0,-1-1-1,-2 0 1,0 1 0,-15-39-1,17 53-644,1 1 0,-1-1 0,0 1-1,-1 0 1,0 0 0,0 1 0,-1-1-1,1 1 1,-2 1 0,1-1 0,-1 1-1,0 0 1,0 0 0,-1 1-1,1 0 1,-11-4 0,14 7-160,1 1 0,-1 0 1,0 1-1,-1-1 0,1 0 0,0 1 1,0 0-1,0 0 0,0 1 0,0-1 0,0 1 1,0 0-1,0 0 0,0 0 0,0 0 1,0 1-1,1-1 0,-5 4 0,1-1 22,0 0-1,0 0 1,1 1 0,0 0-1,0 0 1,0 1-1,1 0 1,-6 6 0,0 6 75,0 0 0,1 1 0,1 0 0,1 1 0,-7 25 0,6-19-43,-4 10 77,2 2 0,1-1 1,-6 62-1,14-82-53,1 0 0,1 1 1,0-1-1,2 0 0,0 0 0,1 0 1,0 0-1,2 0 0,0 0 0,10 23 1,-13-36-101,7 16 184,2 0 0,0-1 0,17 23-1,-25-38-154,0 0-1,1 0 1,-1 0-1,1 0 1,0-1-1,0 1 1,0-1-1,0 0 1,1-1-1,-1 1 1,1-1-1,0 0 1,0 0-1,0 0 1,0 0-1,0-1 1,0 0-1,0 0 0,0-1 1,6 1-1,3-3-35,0-1 0,0 0 0,0-2 0,0 1 0,25-14 0,-2 3-83,35-12 17,-10 4-179,109-55 1,-165 74 210,23-14 89,-27 17-40,-1 1 0,0-1 0,0 0 0,0 0 0,0 0 0,0 0 0,0-1 0,0 1 0,0 0 0,0 0 0,-1 0 0,1-1 0,0 1 0,-1 0 0,1-1 0,-1 1 0,1-3-1,-1 3-18,0 1-1,0 0 1,0-1-1,0 1 1,-1 0-1,1-1 1,0 1-1,0 0 1,0-1-1,0 1 1,-1 0-1,1 0 0,0-1 1,0 1-1,-1 0 1,1 0-1,0-1 1,0 1-1,-1 0 1,1 0-1,0 0 1,-1 0-1,1 0 1,0-1-1,-1 1 0,1 0 1,0 0-1,-1 0 1,1 0-1,-10-1-154,10 1 150,-15 2-1,0 0 0,0 0-1,1 2 1,-1 0 0,1 0-1,-25 13 1,31-14-6,1 1 0,1 0 0,-1 0 1,-10 9-1,16-12 17,-1 1 1,1-1-1,0 0 0,-1 1 1,1-1-1,0 1 0,0-1 1,0 1-1,1-1 1,-1 1-1,0 0 0,0 1 1,1-2-2,0 0 1,0 0 0,0 0 0,0 0 0,0 0 0,0 0-1,0 0 1,0 0 0,1 0 0,-1-1 0,0 1-1,1 0 1,-1 0 0,0 0 0,1 0 0,-1-1 0,1 1-1,-1 0 1,1 0 0,0-1 0,-1 1 0,1 0-1,0-1 1,0 1 0,0 0 0,3 1 32,1 1 0,-1-1 0,0 0 1,1 0-1,-1 0 0,1-1 0,0 0 0,-1 0 0,1 0 1,7 0-1,8 0 40,24-2-1,-34 1-93,7-1 28,-1-1 0,22-4 0,-32 4-22,0 1 1,0-1 0,-1 0 0,1-1-1,0 0 1,-1 1 0,1-2 0,-1 1-1,7-6 1,-11 8 7,1 0-1,-1 0 1,0 0-1,0 0 1,0 0-1,-1 0 1,1 0 0,0-1-1,0 1 1,-1 0-1,1 0 1,-1-1-1,1 1 1,-1 0-1,1-1 1,-1 1 0,0 0-1,1-1 1,-1 1-1,0-1 1,0 1-1,0 0 1,0-1-1,-1 1 1,1-1 0,0 1-1,0 0 1,-1-1-1,1 1 1,-2-2-1,1 0 15,-1 1 0,0-1 0,-1 0 0,1 1 0,0-1 0,-1 1 0,1 0 0,-1 0 0,0 0 0,0 0 0,0 1 0,0-1 0,-4-1 0,-62-29 157,126 37-70,-34-4 0,1-2 0,-1 0 0,0-2 0,0 0 0,-1-1 0,42-14 0,-33 7-74,-15 5 38,0 1 0,0 0 1,1 1-1,-1 1 0,21-2 1,-36 5-56,-1 0 0,1 0 0,0 1 0,-1-1 0,1 0 0,0 0 0,-1 0 0,1 0 0,0 0 0,-1 1 0,1-1 0,0 0 0,-1 1 0,1-1 0,-1 0 0,1 1 0,-1-1 0,1 1 1,-1-1-1,1 1 0,-1-1 0,1 1 0,-1-1 0,1 1 0,-1 0 0,0-1 0,1 1 0,-1-1 0,0 1 0,0 0 0,0-1 0,1 1 0,-1 0 0,0-1 0,0 1 0,0 0 0,0 0 0,0-1 0,0 1 0,0 0 0,0-1 0,0 1 0,-1 0 0,0 5 15,0 0 0,-1-1 0,-4 12 0,5-12-23,-6 11 56,4-9-18,0 0 0,1 0 0,0 0 0,0 1 1,0-1-1,0 9 0,2-16-31,0 1 0,0 0 1,0 0-1,0 0 0,0 0 0,0 0 0,0-1 1,1 1-1,-1 0 0,0 0 0,1 0 0,-1-1 1,0 1-1,1 0 0,-1 0 0,1-1 0,-1 1 1,1 0-1,0-1 0,-1 1 0,1-1 0,-1 1 0,1-1 1,0 1-1,0-1 0,-1 1 0,1-1 0,0 1 1,0-1-1,0 0 0,-1 0 0,1 1 0,0-1 1,0 0-1,0 0 0,0 0 0,0 0 0,-1 0 0,3 0 1,3-1 19,0 1 0,-1-1 0,1-1 0,9-2 0,-13 3-19,186-73-169,-129 49 302,-50 21-147,-1 0-93,-8 4 101,1 1 0,-1-1-1,0 0 1,0 0 0,0 0 0,0 1-1,1-1 1,-1 0 0,0 0 0,0 0-1,0 1 1,0-1 0,0 0 0,0 0-1,0 1 1,0-1 0,0 0 0,0 0-1,0 1 1,0-1 0,0 0-1,0 0 1,0 1 0,0-1 0,0 0-1,0 0 1,0 0 0,0 1 0,0-1-1,0 0 1,0 0 0,-1 1 0,1-1-1,0 0 1,-9 51-122,7-46 134,1 0 0,0 1-1,1-1 1,-1 1 0,1-1-1,0 1 1,0-1 0,0 1-1,3 7 1,-3-10-4,1-1 1,0 0 0,0 1-1,0-1 1,0 0 0,0 0-1,0 1 1,0-1 0,1 0-1,-1 0 1,1 0 0,0-1-1,-1 1 1,1 0 0,0-1-1,0 1 1,0-1 0,0 1-1,1-1 1,-1 0 0,0 0-1,3 1 1,3 0-5,-1-1 1,0 0-1,0 0 0,1-1 0,-1 1 0,0-2 1,1 1-1,-1-1 0,0 0 0,0-1 0,1 1 1,-1-2-1,0 1 0,-1-1 0,1 0 1,0 0-1,8-6 0,4-4-70,-1 0 0,0 0 0,-1-2 0,22-24 0,-23 21-9,-1-2 1,24-38-1,-29 42 47,133-222-41,-16 27-122,-111 181 147,-1-1-1,-1 0 0,10-34 1,-21 57 30,-1 3-29,-1 1-1,0-1 1,1 1-1,-1-1 1,0-9-1,-1 14 39,0-1-1,0 1 0,0 0 0,0-1 0,0 1 0,0 0 1,0 0-1,0-1 0,0 1 0,0 0 0,0-1 0,0 1 1,0 0-1,0 0 0,0-1 0,-1 1 0,1 0 0,0 0 0,0 0 1,0-1-1,0 1 0,-1 0 0,1 0 0,0 0 0,0-1 1,0 1-1,-1 0 0,1 0 0,0 0 0,0 0 0,-1 0 1,1-1-1,0 1 0,-1 0 0,1 0 0,0 0 0,0 0 1,-1 0-1,1 0 0,0 0 0,-1 0 0,1 0 0,0 0 1,0 0-1,-1 0 0,1 0 0,0 0 0,0 1 0,-1-1 0,1 0 1,0 0-1,-1 0 0,1 0 0,0 0 0,0 1 0,0-1 1,-1 0-1,1 0 0,0 0 0,0 1 0,-21 14-242,18-12 217,-17 12-88,6-4 55,-20 19-1,15-9 73,2 1 0,0 0 0,1 1 0,2 1 0,0 0 0,-12 31 0,6-3 61,2 1-1,-13 59 0,24-80-53,-4 37 0,10-59 20,0 0 0,1 1 0,0-1-1,1 0 1,0 1 0,1-1 0,4 17-1,-4-24-17,-1 1-1,1 0 1,0-1-1,0 1 1,0-1-1,0 0 0,0 0 1,1 0-1,0 0 1,-1 0-1,1 0 1,0 0-1,0-1 0,6 4 1,-3-3-14,0 0 0,0-1-1,1 1 1,-1-1 0,1 0 0,-1-1 0,14 2 0,-2-2-18,1-1 1,0-1 0,0 0 0,0-2-1,19-4 1,-20 2 26,-1 0-1,0-1 1,30-14 0,40-31 73,-71 41-40,-7 3 64,-1 2-296,-8 5 183,1 0 0,-1 0 0,0 0 0,0 1 0,0-1 0,1 0 0,-1 0 0,0 1 0,0-1 0,0 0 0,0 0 0,0 1 0,1-1 0,-1 0 0,0 1 0,0-1 0,0 0 0,0 0 0,0 1 0,0-1 0,0 0 0,0 1-1,0-1 1,0 0 0,0 0 0,0 1 0,0-1 0,0 0 0,-1 1 0,1-1 0,0 0 0,0 0 0,0 1 0,-2 6-15,0 3 25,0 1-1,1-1 1,0 0-1,1 1 1,0-1-1,0 1 1,4 19-1,-3-27-3,-1-1 0,1 1 0,0 0 0,0-1 0,0 1 0,0-1 0,1 0 1,1 4-1,-2-5 7,0 0 0,0 0 0,0-1 0,0 1 1,0 0-1,0 0 0,0-1 0,1 1 0,-1-1 1,0 1-1,0-1 0,0 1 0,1-1 0,-1 0 1,0 0-1,0 1 0,1-1 0,1 0 0,0 0-26,-1-1-1,0 1 0,1-1 0,-1 1 1,0-1-1,1 0 0,-1 0 0,0 0 0,0 0 1,0 0-1,0 0 0,0-1 0,0 1 0,0-1 1,0 1-1,-1-1 0,1 0 0,0 0 0,-1 0 1,1 0-1,-1 0 0,0 0 0,2-3 1,0-1-57,0-1 0,-1 0-1,0 1 1,0-1 0,0 0 0,1-10 0,-3-2 134,0 0 0,-1-1-1,-1 1 1,-1 0 0,-1 0-1,-7-21 1,-6-5-6,17 45-55,0 0-1,0-1 0,-1 1 0,1-1 0,0 1 0,0 0 0,0-1 0,0 1 0,-1 0 0,1-1 0,0 1 0,0 0 0,0 0 0,-1-1 0,1 1 0,0 0 0,0 0 0,-1-1 0,1 1 0,0 0 0,-1 0 0,1 0 0,0-1 0,-1 1 0,-3 3-76,3-2 67,1-1 15,1 0-1,-1 0 0,0 1 1,1-1-1,-1 0 1,1 0-1,-1 1 0,0-1 1,1 0-1,-1 1 1,0-1-1,0 1 0,1-1 1,-1 0-1,0 1 0,0-1 1,1 1-1,-1-1 1,0 1-1,0-1 0,0 1 1,7 11 45,-4-9-19,0-1-1,0 0 0,0 1 0,0-1 0,0 0 1,1-1-1,-1 1 0,0-1 0,1 1 0,5 0 0,42 8 177,-27-7-208,16 6 81,-1 2-1,0 1 0,67 32 1,-101-42-42,0 1 1,0-1-1,-1 1 1,1 0 0,-1 1-1,1-1 1,-1 1-1,0 0 1,-1 0-1,6 6 1,-7-7-26,-1 0 0,1 0 0,-1-1 1,0 2-1,1-1 0,-1 0 0,-1 0 0,1 0 0,0 0 0,-1 1 0,0-1 1,1 0-1,-1 0 0,-1 1 0,1-1 0,0 0 0,-2 6 0,-2 2 142,3-9 3,5-4-116,-1 0-79,15-8-3,-12 7 35,-1 0 0,1-1 0,8-6 0,9-11-136,-9 8 127,-1 1 0,2 1 0,22-14-1,-37 24 22,1 1-1,-1 0 0,1-1 1,-1 1-1,1 0 0,-1 0 0,1-1 1,-1 1-1,1 0 0,-1 0 0,1 0 1,-1 0-1,1 0 0,0 0 1,-1 0-1,1 0 0,-1 0 0,1 0 1,-1 0-1,1 0 0,-1 0 0,1 0 1,0 0-1,-1 1 0,1-1 0,0 1 1,0-1 0,-1 1 0,1 0 1,-1 0-1,1-1 0,-1 1 0,0 0 1,1 0-1,-1 0 0,0 0 1,0-1-1,1 1 0,-1 0 0,0 0 1,0 0-1,0 1 0,0 6 57,-1-1 0,0 1 0,-2 8 1,3-12 0,-2 25 28,3-15-16,-1-14-75,0 0 0,0 1 0,0-1 0,0 0 1,0 0-1,0 1 0,0-1 0,0 0 0,0 1 0,0-1 1,0 0-1,0 0 0,0 1 0,0-1 0,0 0 1,0 0-1,0 1 0,1-1 0,-1 0 0,0 0 0,0 0 1,0 1-1,0-1 0,1 0 0,-1 0 0,0 0 0,0 0 1,0 1-1,1-1 0,-1 0 0,0 0 0,0 0 1,1 0-1,-1 0 0,0 0 0,0 0 0,1 1 0,-1-1 1,13-5-219,11-14-121,-11 4 183,15-21 0,-21 26 143,1 0 0,0 0-1,0 1 1,1 0 0,0 1-1,10-8 1,-18 16 15,-1-1 0,0 1-1,1 0 1,-1 0 0,0 0 0,1-1 0,-1 1-1,1 0 1,-1 0 0,0 0 0,1 0 0,-1 0-1,1 0 1,-1 0 0,1 0 0,-1 0 0,0 0-1,1 0 1,-1 0 0,1 0 0,-1 0 0,0 0-1,1 1 1,-1-1 0,1 0 0,-1 0 0,0 0-1,1 1 1,-1-1 0,0 0 0,1 0 0,-1 1-1,0-1 1,1 0 0,-1 1 0,0-1 0,0 0-1,1 1 1,-1-1 0,0 0 0,0 1 0,0-1-1,0 1 1,1-1 0,-1 0 0,0 1 0,0-1-1,0 1 1,0 0 0,4 27 101,-3-20-136,0 3 16,0-5 40,-1 1 0,1-1 0,1 0-1,-1 0 1,3 6 0,-3-11-19,0 1 0,0-1 0,-1 1 0,1-1 0,0 0 1,0 1-1,0-1 0,1 0 0,-1 0 0,0 0 0,0 0 0,1 0 0,-1 0 1,0 0-1,1 0 0,-1 0 0,1-1 0,-1 1 0,1 0 0,0-1 0,-1 1 1,1-1-1,3 0 0,5 1 5,1-2 0,0 0 0,12-2 0,-10 1 19,1-1-22,-1 0 0,0-1 1,-1 0-1,1-1 0,-1-1 1,0 0-1,0 0 0,-1-1 0,0-1 1,19-15-1,-12 6 1,-1 0 0,0-1-1,-1 0 1,27-42 0,40-90 48,-49 84-43,-29 57-7,17-32 3,-1-1-1,25-71 0,-42 105-88,-4 16-153,-24 83 387,3 1 0,-14 173 0,33-235-148,-1 3 86,2-1 0,2 37-1,0-64-62,3 16 95,-4-21-124,1 1 0,-1 0 0,0 0 0,1-1 0,-1 1 0,1-1 0,-1 1 0,1 0 0,-1-1 0,1 1 0,0-1 0,-1 1 0,1-1 0,-1 1 0,1-1 0,0 0 0,-1 1 0,1-1 0,0 0 0,0 0 0,-1 1 0,2-1 0,-1 0-16,0 0-1,0 0 0,0-1 0,0 1 0,0 0 0,0-1 0,0 1 1,0 0-1,-1-1 0,1 1 0,0-1 0,0 1 0,0-1 1,-1 0-1,1 1 0,0-1 0,-1 0 0,1 0 0,-1 1 0,2-3 1,12-19-291,-1-8 184,0-1 1,9-40-1,-8 28 175,-8 17-24,2-5 68,-8 30-79,1 1 1,-1 0-1,0-1 0,0 1 0,1 0 0,-1 0 0,0-1 0,1 1 0,-1 0 0,0 0 0,0-1 0,1 1 0,-1 0 0,0 0 0,1 0 0,-1 0 0,1-1 0,-1 1 1,0 0-1,1 0 0,-1 0 0,0 0 0,1 0 0,-1 0 0,1 0 0,-1 0 0,0 0 0,1 0 0,-1 0 0,0 0 0,1 1 0,-1-1 0,1 0 0,-1 0 0,0 0 1,1 0-1,-1 1 0,0-1 0,1 0 0,-1 0 0,0 1 0,0-1 0,1 0 0,-1 1 0,22 18 181,-9-6-125,2-3-12,0-1-1,0 0 1,1-1-1,0-1 0,1-1 1,28 8-1,-16-7-317,0-1-1,1-2 0,33 1 1,-46-4-1333,0-1 0,31-5 0,-16 0-847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1:00.0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18 878 4384,'-15'4'1424,"15"-4"-1408,-1 1-1,1-1 1,0 0 0,0 0-1,0 0 1,-1 0 0,1 0 0,0 0-1,0 0 1,0 0 0,0 0 0,0 0-1,0 8 6405,9-13-5617,0 1 1,18-7-1,9-3-419,125-65 1089,-121 57-199,71-54 0,-64 39 737,-45 38-1934,0-1 0,-1 1 0,1 0 0,0 0-1,0 0 1,-1 0 0,1 0 0,0 0 0,-1 0 0,1 1 0,1 1 0,-1-1-36,0 1 0,0-1 1,0 1-1,-1 0 1,1 0-1,-1 0 0,0 0 1,0 0-1,1 3 0,4 10 84,1-1-32,0 0 0,2 0 0,-1-1 0,2 0 0,18 21 0,-22-29-26,0 0-1,1 0 1,0-1-1,0 0 1,0 0 0,1-1-1,-1 0 1,1 0 0,0-1-1,0 0 1,1 0 0,14 2-1,-4-2 73,0-1 0,0-1 0,1 0 0,-1-2 0,32-4 0,-24 0-11,1-2-1,0 0 1,30-14-1,-43 15-66,0-1 0,-1 0 0,0-1 0,0-1 0,-1 0-1,0-1 1,-1 0 0,0-1 0,0-1 0,-1 0 0,-1 0 0,0-1-1,0 0 1,-2-1 0,0 0 0,12-27 0,-10 6 70,-9 33-131,-1 0 1,1 0-1,-1 1 1,0-1-1,0 0 1,1 0-1,-1 1 1,-1-1-1,1 0 1,0 0-1,0 0 1,-1 1-1,1-1 1,-1 0-1,0-2 1,0 4-3,1 0 0,0-1 0,0 1 0,-1 0 0,1 0 0,0 0 0,-1 0 0,1 0 0,0-1 0,-1 1 0,1 0 0,0 0 0,0 0 0,-1 0 0,1 0 0,0 0 0,-1 0 0,1 0 0,0 0 0,-1 0 0,1 0 0,0 0 0,-1 1 0,1-1 0,0 0 0,-1 0 0,1 0 0,0 0 0,0 0 0,-1 1 0,-7 5-35,7-6 34,-12 14-106,0 1 0,-21 28-1,20-23 60,0-1 36,1 0 1,1 1 0,-9 21 0,17-33 39,0 0 0,1 1 0,1-1 0,-1 1 1,1-1-1,1 1 0,0-1 0,0 1 0,1 0 0,1 17 0,-1-23 25,1 0 0,-1 0 0,1 0 0,0 0 0,1 0 0,-1 0 0,0 0 0,1 0 0,-1-1 0,1 1 0,0-1 0,3 5 0,-3-6-27,0 1 0,-1-1 1,1 0-1,0 0 0,0 1 0,0-1 0,0 0 1,0-1-1,0 1 0,0 0 0,0-1 0,0 1 1,0-1-1,0 1 0,0-1 0,1 0 0,-1 0 0,0 0 1,3-1-1,2-1 12,1 0 1,-1-1 0,0 0-1,1 0 1,-1-1-1,-1 0 1,13-9-1,2 0-19,26-15-17,2 3 0,69-27 0,-116 52-6,-1-1-1,1 0 1,0 1 0,0-1-1,-1 1 1,1-1-1,0 1 1,0 0 0,0 0-1,0 0 1,-1 0-1,4 1 1,-4-1 6,-1 0 0,0 0 0,0 0 0,1 0 1,-1 0-1,0 1 0,0-1 0,1 0 0,-1 0 0,0 1 0,0-1 0,0 0 1,1 0-1,-1 0 0,0 1 0,0-1 0,0 0 0,0 1 0,0-1 0,1 0 0,-1 0 1,0 1-1,0-1 0,0 0 0,0 1 0,-4 12 43,-25 54-97,-24 76 0,43-111 98,-72 233 169,40-121-170,37-129-44,-53 187 220,51-169-63,4-23-85,5-16 6,0-1-67,10-44 71,24-63-1,-18 66-187,29-75-127,-18 60 180,3 1 1,79-113 0,-66 119 9,3 1 0,3 3 0,78-63 0,-118 105 57,0 2 1,1 0-1,14-7 0,-24 13-16,1 0 0,0 1-1,1 0 1,-1 0-1,0-1 1,0 2 0,1-1-1,-1 0 1,0 1 0,1-1-1,-1 1 1,0 0-1,1 0 1,-1 1 0,0-1-1,1 1 1,-1-1 0,6 3-1,-7-2-1,-1 0 0,1 0 0,-1 0 1,1 0-1,-1 1 0,1-1 0,-1 0 0,0 1 0,0-1 0,0 1 0,1-1 0,-2 1 1,1 0-1,0-1 0,0 1 0,0 0 0,-1 0 0,1-1 0,-1 1 0,1 0 0,-1 0 1,0 0-1,0 2 0,0 2-15,0 1 1,0-1-1,-1 1 1,0-1-1,-3 10 0,1-4-67,-1-1-1,0 1 0,0-1 0,-1 0 1,-10 16-1,13-24 58,-1 0 0,1 0-1,-1 0 1,1 0 0,-1 0 0,0 0 0,0-1 0,0 0 0,0 1 0,-1-1 0,1 0-1,-1 0 1,1-1 0,-1 1 0,0-1 0,1 0 0,-1 0 0,0 0 0,0 0-1,0-1 1,-5 1 0,7-1-12,0 0-1,-1 0 0,1 0 1,0 0-1,-1 0 0,1 0 1,0-1-1,0 1 0,-1-1 1,1 0-1,0 1 0,0-1 1,0 0-1,0 0 0,0 0 1,0-1-1,0 1 0,0-1 1,0 1-1,-3-4 0,5 5 30,0 0-1,0 0 1,0-1-1,0 1 1,0 0-1,0 0 1,0 0-1,0-1 1,0 1 0,0 0-1,0 0 1,0-1-1,0 1 1,0 0-1,0 0 1,0 0-1,0-1 1,0 1-1,0 0 1,0 0-1,0 0 1,0-1-1,0 1 1,0 0 0,1 0-1,-1 0 1,0-1-1,0 1 1,0 0-1,0 0 1,0 0-1,1 0 1,-1-1-1,0 1 1,0 0-1,0 0 1,1 0-1,-1 0 1,0 0-1,0 0 1,0 0 0,1 0-1,9-3-89,51-5 932,109-28 0,-43 2-683,47-14-23,-134 34-49,-1-1 0,48-25 0,-66 29-20,-12 7 31,0-1 0,0 0 1,-1-1-1,15-10 0,-89 60-501,56-36 438,0 1 1,0 0 0,1 1-1,0 0 1,1 0-1,0 1 1,0 0 0,-7 17-1,13-24 3,0 1-1,0 0 0,0 1 1,1-1-1,-1 0 0,1 0 0,1 1 1,-1-1-1,1 0 0,0 1 1,0-1-1,0 1 0,1-1 1,0 0-1,0 1 0,1-1 1,-1 0-1,1 0 0,0 0 1,0 0-1,1 0 0,5 8 0,-7-11-9,1 1 0,0-1 0,0 0-1,0 0 1,0 0 0,0 0 0,0 0-1,0 0 1,1-1 0,-1 1-1,1-1 1,-1 1 0,1-1 0,-1 0-1,1 0 1,0 0 0,0-1 0,-1 1-1,1 0 1,0-1 0,0 0-1,0 0 1,0 0 0,-1 0 0,1 0-1,0 0 1,0-1 0,0 0 0,0 1-1,4-3 1,7-3-9,-1-1 0,0 0 0,-1 0 0,23-18 0,-32 22 9,169-130-63,-141 108 21,-2-2 0,-1-1 1,37-47-1,1-7 24,74-119 1,-33 14-155,-53 90-177,-52 92-499,-9 10 593,-8 10 167,2 1 19,1 1 0,0 0 0,1 1 1,-17 38-1,7-13 40,5-11 30,-92 189 226,82-162-38,-33 116 1,55-154-118,0-1 1,-2 38 0,5-49-14,1 0-1,0 1 0,1-1 0,0 0 0,1 0 1,0 0-1,0 0 0,6 13 0,-7-19-51,1-1 0,-1 0 0,0 1 0,1-1 0,-1 0 0,1 0 0,0 0 0,-1 0 0,1-1 0,0 1 0,0 0-1,1-1 1,-1 1 0,0-1 0,0 0 0,5 2 0,-4-2-15,1 0 0,0 0 1,0 0-1,0-1 0,0 0 0,0 0 0,0 0 0,0 0 1,8-2-1,-1-1-39,1 0 1,-1-1-1,1-1 1,-1 0 0,20-12-1,-3-2-49,-1-1 1,0-2-1,-2-1 0,-1-1 0,0-1 1,28-40-1,84-125-166,-74 102 163,152-201-86,-168 218 43,-19 27 259,-26 42-117,1 0-34,-1 0-1,0 1 0,1-1 1,-1 0-1,0 0 0,0 0 1,0 0-1,-1-1 0,1 1 1,0 0-1,-1 0 1,1-4-1,-1 6 13,0 0 1,0-1 0,0 1-1,0 0 1,0 0 0,0-1-1,-1 1 1,1 0-1,0 0 1,0-1 0,0 1-1,0 0 1,0 0-1,0 0 1,-1-1 0,1 1-1,0 0 1,0 0-1,0 0 1,-1 0 0,1-1-1,0 1 1,0 0-1,0 0 1,-1 0 0,1 0-1,0 0 1,0 0 0,-1 0-1,1 0 1,0 0-1,0 0 1,-1 0 0,1 0-1,0 0 1,0 0-1,-1 0 1,1 0 0,0 0-1,0 0 1,-1 0-1,1 0 1,0 0 0,0 0-1,-1 0 1,-11 5-68,1 1 24,0 1 0,-18 14 1,17-12 27,-5 4 21,2 1 0,0 1 0,1 0 0,-23 32 0,17-19 61,1 1 1,-15 34-1,-22 63 238,53-118-281,-67 186 564,62-162-484,1 0 0,1 1 0,2-1 0,-1 40 0,5-63-52,0 1-1,1-1 0,0 0 0,0 0 0,5 14 0,-5-20-30,0 0-1,0-1 1,0 1 0,0-1-1,1 0 1,-1 1 0,1-1-1,0 0 1,-1 0-1,1 0 1,0 0 0,0 0-1,0 0 1,1 0 0,-1-1-1,0 1 1,1-1 0,-1 0-1,1 1 1,-1-1 0,1 0-1,-1-1 1,4 2-1,4-1 7,1 0 0,0 0 0,0-1 0,-1-1 0,1 1 0,0-2 0,18-4 0,75-27-121,-73 21-45,-1-2-1,52-31 1,-66 35 103,-1-1 1,0 0 0,0-2-1,-1 1 1,-1-2 0,16-20-1,-27 32 53,-1-1 0,1 1-1,0 0 1,-1-1 0,0 0 0,0 1 0,0-1-1,0 0 1,0 0 0,0 1 0,0-7-1,-1 8-20,0 0-1,1 0 1,-1 0-1,0 0 0,0 0 1,0 0-1,0 0 1,0 0-1,0 0 0,-1 0 1,1 0-1,0 0 1,0 0-1,-1 0 0,1 0 1,-1 1-1,0-3 1,1 3-7,-1-1-1,1 1 1,-1 0 0,1-1 0,-1 1 0,0 0 0,1-1 0,-1 1 0,1 0 0,-1 0 0,0 0 0,1-1 0,-1 1 0,0 0 0,1 0-1,-1 0 1,0 0 0,1 0 0,-1 0 0,0 1 0,-5 0-46,1 0-1,0 1 0,0 0 1,0 0-1,-7 4 1,-9 5 8,-58 31-134,65-33 234,1-1 0,0 2 0,-18 16 0,30-25-26,0 0-1,0 0 0,-1 1 1,1-1-1,0 0 0,1 0 1,-1 1-1,0-1 0,0 0 1,0 1-1,1-1 0,-1 1 1,1-1-1,-1 3 1,1-3-16,0 0 1,0 0 0,1 0-1,-1 0 1,1 0 0,-1 0 0,0 0-1,1 0 1,0 0 0,-1 0-1,1 0 1,0 0 0,-1 0 0,1 0-1,0-1 1,0 1 0,0 0-1,0 0 1,1 0 0,4 2-14,-1 0 0,1 0 0,0-1 0,0 1 1,0-2-1,0 1 0,0-1 0,0 1 0,1-2 0,-1 1 0,7-1 1,2 1-15,10 1-47,0-1 1,49-6-1,50-16-58,-36 5 182,-32 8-44,89-15 139,-120 15-17,-14 4-100,-9 1-137,-12 2-64,-7 1 91,-1 1-1,1 1 1,-1 1-1,1 1 1,0 0-1,1 1 1,-1 1-1,1 0 1,-25 14-1,29-13 59,0 0-1,0 2 0,1-1 1,0 1-1,0 1 1,1 0-1,0 1 0,1 0 1,0 0-1,1 1 1,0 0-1,-9 20 1,11-19 75,1 1 0,0-1 1,2 1-1,-1 0 0,2 0 1,0 1-1,0-1 0,1 0 1,2 23-1,0-33-42,-1-1 1,1 0 0,0 1-1,0-1 1,2 6-1,-3-9-13,0 1-1,1 0 0,-1-1 0,0 1 1,1 0-1,-1-1 0,0 1 0,1-1 1,-1 1-1,1-1 0,-1 1 0,1-1 1,-1 1-1,1-1 0,0 1 0,-1-1 1,1 1-1,0-1 0,-1 0 0,1 0 1,0 1-1,-1-1 0,1 0 0,0 0 1,-1 0-1,1 0 0,0 0 0,0 1 1,-1-2-1,1 1 0,0 0 0,0 0 1,-1 0-1,2 0 0,4-4 10,0 1 1,-1-1-1,1 0 0,-1 0 0,0-1 0,8-9 0,-8 9 2,144-150 252,-112 116-265,-2-1-1,-1-2 1,48-79-1,-50 64 68,-2-1 0,35-98 0,-10-34 934,-54 178-892,-1 12-106,0 0 1,1 0-1,-1 0 1,0 0-1,0 0 1,0-1-1,0 1 1,0 0-1,0 0 1,0 0-1,0 0 1,0 0-1,0 0 1,0 0-1,0 0 1,0 0-1,0 0 1,0 0-1,0 0 1,0 0-1,0 0 1,0-1-1,0 1 0,0 0 1,0 0-1,0 0 1,0 0-1,0 0 1,-1 0-1,1 0 1,0 0-1,0 0 1,0 0-1,0 0 1,0 0-1,0 0 1,0 0-1,0 0 1,0 0-1,0 0 1,0 0-1,0 0 1,0-1-1,0 1 1,0 0-1,0 0 1,0 0-1,-1 0 1,1 0-1,0 0 0,0 0 1,0 0-1,0 0 1,0 0-1,0 0 1,0 0-1,0 0 1,0 0-1,0 0 1,0 1-1,0-1 1,-1 0-1,0 2-16,-1 0 0,1 1 0,0-1 0,-1 1 0,1 0 0,0-1 0,0 4 0,-17 52 71,3 1 0,3 0 0,-7 89 0,16-115-462,3 0 0,0 1 0,3-1 0,0 0 0,2 0 0,2 0 0,1-1 0,13 36 0,-20-65 196,4 9-851,0 0 0,8 13 1,-12-23 683,1 0 1,-1 0-1,0 0 1,0 0-1,1-1 1,-1 1-1,1 0 1,-1-1-1,1 1 1,0-1-1,-1 0 1,1 0-1,0 1 1,0-1-1,0 0 1,0 0-1,0-1 1,0 1-1,0 0 1,4 0-1,11-1-2223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1:00.3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665 25 7648,'0'-21'2453,"1"18"-1820,4 5-295,3 1-142,-1 1 1,-1 0-1,1 0 1,0 1-1,-1 0 1,0 0-1,0 1 1,0-1-1,-1 1 1,0 0-1,0 1 1,4 7-1,13 24 1737,27 67 0,7 51 1017,-17-34-627,42 241-1,-17 240 638,-70-307-2332,0-235-560,-3-1 0,-29 100 0,28-129-132,-2-1-1,-1 0 1,-1 0 0,-2-2-1,-37 53 1,14-33-291,-2-1 0,-52 46 0,52-57-588,-2-2-1,-1-1 0,-84 46 0,94-60 26,0-1 1,-43 14 0,35-19-1699,-80 12 0,-27-4-957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1:0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93 5216,'0'-1'314,"0"0"-1,1 0 1,-1 0 0,0-1 0,0 1-1,-1 0 1,1 0 0,0 0 0,0 0 0,-1 0-1,1 0 1,0 0 0,-1 0 0,1 0-1,-1 0 1,1 0 0,-1 0 0,0 0-1,1 0 1,-1 0 0,0 0 0,1 1 0,-1-1-1,0 0 1,0 0 0,-2 0 0,-25-18 3491,25 17-3629,0 0 0,-1 0 0,1 1 0,-1-1 0,0 1 0,1 0 0,-1 0 0,0 1 0,0-1 0,0 1 0,0 0 0,0-1 0,1 2 0,-1-1 0,0 0 0,0 1 0,-7 2 0,-8 2 57,1 0 0,0 1 0,0 2 0,0-1 0,1 2 1,0 0-1,1 2 0,-22 16 0,-1 6 480,-68 74 1,98-97-627,1 0 0,1 0 0,0 0 1,0 1-1,1 0 0,0 1 0,1-1 0,-4 14 1,6-15-48,1 0 1,0-1 0,0 1-1,1 0 1,0 0 0,1 0-1,0 0 1,1 0 0,0 0-1,5 19 1,0-8 42,2 1 0,1-2-1,1 1 1,0-1 0,2-1 0,0 1 0,1-2-1,26 29 1,-18-25 62,1-1 0,1 0 1,1-2-1,0-1 0,52 29 0,-61-40-77,0 0 1,1 0-1,-1-1 0,1-1 1,0-1-1,1 0 1,-1-1-1,1-1 0,-1-1 1,1 0-1,0-1 1,0-1-1,-1 0 0,1-1 1,-1-1-1,23-7 0,-7 0 4,-1-2 0,0-2-1,-1 0 1,0-2 0,-2-1-1,45-35 1,-24 9 96,57-65 0,-91 92-107,-1-1-1,-1-1 1,-1 0 0,-1 0 0,17-37-1,-24 44-58,0 0 0,-1 0 0,0 0 0,0 0 0,-2 0 0,1-1 0,-1 1 0,-1-1 0,0 1-1,0-1 1,-2 1 0,-3-20 0,-1 13-41,0 0-1,-1 1 1,-1 0 0,-1 0-1,0 0 1,-2 1 0,-19-24-1,20 29 7,-1-1-1,0 2 0,-1 0 0,0 0 1,0 1-1,-1 0 0,0 1 0,0 1 0,-1 0 1,0 1-1,-20-6 0,14 6 21,0 0-1,0 2 1,0 1-1,-1 0 1,1 1-1,-31 2 1,37 1-17,1 0 0,-1 1 1,0 1-1,1 0 0,0 0 1,0 2-1,0-1 0,0 2 0,1 0 1,-23 14-1,23-12-282,1 1 1,-1 1 0,1 0-1,1 0 1,0 1-1,-9 13 1,16-19-136,0-1 0,0 1 0,1 0 1,0 0-1,0 0 0,0 0 0,1 0 1,-2 8-1,3-8-142,-1-1 0,1 0 0,0 0 1,1 0-1,-1 0 0,1 0 0,0 0 0,0-1 0,0 1 1,0 0-1,1 0 0,3 6 0,11 13-1933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1:0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9568,'-15'1'7082,"17"3"-6458,1-1-1,0 1 1,-1 0 0,0 0-1,3 7 1,4 6 189,70 170 1621,-55-123-1438,37 72 0,-47-110-1060,45 76-1088,-59-102 1143,0 1-282,1 1 1,0-1 0,0 0 0,0 0 0,0 0-1,0 0 1,0 1 0,0-1 0,0 0 0,0-1-1,0 1 1,1 0 0,-1 0 0,3 1 0,6 1-1844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1:09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25 3904,'-1'0'143,"1"-1"0,0 1 1,-1 0-1,1-1 0,-1 1 0,1 0 0,-1-1 1,1 1-1,-1 0 0,0 0 0,1-1 0,-1 1 1,1 0-1,-1 0 0,0 0 0,1 0 0,-1 0 1,1 0-1,-1 0 0,1 0 0,-1 0 1,0 0-1,1 0 0,-1 0 0,1 1 0,-1-1 1,0 0-1,1 0 0,-1 0 0,1 1 0,-1-1 1,1 0-1,-1 1 0,-17 0 14555,27-1-13380,24-1-388,42-9 0,12 0-732,167 6-324,-191 4-377,-82 3-12932,8 0 10956,-3-1 111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9:06.9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62 4064,'0'-1'332,"0"0"0,-1 0 0,1 0 0,0 1 0,1-1 0,-1 0 0,0 0 1,0 0-1,0 0 0,0 0 0,1 0 0,-1 1 0,0-1 0,1 0 0,-1 0 0,1 0 0,-1 1 0,1-1 0,-1 0 0,1 1 1,0-1-1,-1 0 0,1 1 0,1-2 0,6-6 3947,-16 13 11,7-5-4307,1 0 0,-1 0 0,1 0 0,0 0 0,-1 1 0,1-1 0,-1 0 0,1 0 0,0 1 0,-1-1 0,1 0 0,0 1 0,0-1 0,-1 0 0,1 1 0,0-1 0,-1 0 0,1 1 0,0-1 0,0 1 0,0-1 0,0 1 0,-1-1 0,3 0 141,-1 0 0,0 0 0,0 0 0,0 0 0,0 0 0,0 0 0,0-1 0,0 1 0,0 0 0,1-1 0,-1 1 0,0-1 0,1 0 0,-2 0-92,0 1 1,1 0-1,-1 0 0,0-1 1,0 1-1,1-1 1,-1 1-1,0 0 0,0-1 1,0 1-1,1 0 1,-1-1-1,0 1 0,0-1 1,0 1-1,0-1 1,0 1-1,0 0 1,0-1-1,0 1 0,0-1 1,0 1-1,0-1 1,0 1-1,0 0 0,0-1 1,0 1-1,-1-1 1,1 1-1,0 0 0,0-1 1,0 1-1,-1-1 1,0 0-34,1 1-1,-1-1 1,1 1 0,-1-1 0,0 1 0,1-1 0,-1 1 0,0 0 0,1-1-1,-1 1 1,0 0 0,1 0 0,-1-1 0,0 1 0,0 0 0,1 0 0,-1 0 0,0 0-1,0 0 1,1 0 0,-1 0 0,-1 0 0,-18 4-322,20-3 320,-5 0-46,1 1 0,-1 1 0,1-1 0,-1 1 0,1-1 0,-5 6 0,-5 2-14,81-38 1418,-62 25-1253,-4 3-69,1-1 0,-1 1 1,0 0-1,0-1 0,0 1 0,0-1 0,-1 1 0,1-1 1,0 1-1,0-1 0,0 0 0,0 1 0,0-1 0,-1 0 1,1 0-1,0 0 0,-1 0 0,1 0 0,-1 1 1,1-1-1,0-2 0,-14 12-534,9-4 493,0 0 1,0 1 0,0-1 0,1 1 0,-4 10 0,3-12 127,8-5 251,-3 1-326,1-1 0,-1 1 0,0-1 0,1 0 0,-1 0 0,0 0 1,1 0-1,-1 0 0,0 0 0,0 0 0,0 0 0,0 0 0,0 0 0,1-2 1,0 1-40,-1 0 0,0 0 1,1 0-1,-1 0 1,0 0-1,0 0 1,0 0-1,-1 0 0,2-3 1,-2 4-72,0 0 0,-1 0 1,1 0-1,0 0 0,0 0 0,-1 1 1,1-1-1,0 0 0,-1 0 0,1 0 0,-1 0 1,1 1-1,-1-1 0,1 0 0,-1 0 1,1 1-1,-1-1 0,0 0 0,0 1 1,1-1-1,-2 0 0,-16-6-1982,0 6 644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1:09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36 8736,'-26'-3'2810,"25"3"-2680,0 0 0,1 0 0,-1 0-1,1 0 1,-1-1 0,0 1 0,1 0-1,-1 0 1,1-1 0,-1 1 0,1 0-1,-1-1 1,1 1 0,-1 0 0,1-1-1,-1 1 1,1-1 0,0 1 0,-1-1-1,0-1 1106,3 3-737,-1 0 1,1-1 0,0 0 0,0 1 0,0-1 0,0 0 0,0 0-1,0 0 1,3 0 0,-1 0-106,190-13 5670,-35 2-5694,-108 9-492,69 0-1472,-93 3-1626,-3-1 906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1:14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58 2400,'0'0'61,"0"-1"1,0 1-1,-1 0 0,1 0 1,0-1-1,0 1 0,-1 0 0,1-1 1,0 1-1,0 0 0,0-1 1,0 1-1,0 0 0,-1-1 1,1 1-1,0 0 0,0-1 1,0 1-1,0-1 0,0 1 1,0 0-1,0-1 0,0 1 1,0 0-1,0-1 0,1 1 1,-1-1-1,0 1 0,0 0 1,0-1-1,0 1 0,0 0 1,1-1-1,-1 1 0,0 0 0,0 0 1,1-1-1,-1 1 0,0 0 1,0 0-1,1-1 0,-1 1 1,0 0-1,1 0 0,-1 0 1,0-1-1,1 1 0,-1 0 1,1 0 174,0-1 0,0 1 0,-1-1 0,1 1 0,0-1 0,-1 1 0,1-1 0,0 0 0,-1 1 0,1-1 0,-1 0 0,1 1 0,0-2 0,0-2 725,0 1-1,0 0 1,0-1 0,0 1-1,-1-1 1,0 1 0,1-6-1,-2 95 4861,-4 122-4703,3-117-714,-2 53 397,2-122-705,-2 28 10,3 65 1,2-15 104,-2-61-64,1-38-235,1 0 0,-1 0 0,0 0 0,0 0 0,-1 0 1,1 0-1,0 0 0,0 0 0,0 0 0,-1 0 0,1 0 0,0-1 1,-1 1-1,1 0 0,-1 0 0,0 1 0,0-3-180,1 0 0,-1 1-1,0-1 1,1 0 0,-1 0-1,0 0 1,1 1 0,-1-1-1,1 0 1,-1 0 0,1-1-1,-3-10-2097,0 1 257,2 0 0,-1-18 1,0 9-1121,1-2 611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1:1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21 116 5632,'-5'-1'1352,"-8"-4"673,13 5-1971,0 0 1,0 0 0,0 0-1,0 0 1,0 0 0,0 0 0,-1 0-1,1 0 1,0-1 0,0 1-1,0 0 1,0 0 0,0 0-1,0 0 1,-1 0 0,1 0-1,0 0 1,0 0 0,0 0 0,0 0-1,0 0 1,0-1 0,0 1-1,0 0 1,0 0 0,0 0-1,-1 0 1,1 0 0,0 0 0,0-1-1,0 1 1,0 0 0,0 0-1,0 0 1,0 0 0,0 0-1,0 0 1,0-1 0,0 1-1,0 0 1,0 0 0,0 0 0,0 0-1,0 0 1,0 0 0,1-1-1,-1 1 1,0 0 0,0 0-1,0 0 1,0 0 0,0 0-1,0 0 1,0 0 0,0-1 0,0 1-1,2-6 5527,-3 9-3235,2-3-2181,-1-1 0,1 1 1,-1 0-1,0-1 1,1 1-1,-1-1 0,1 1 1,-1 0-1,1-1 1,-1 1-1,1 0 0,-1 0 1,1-1-1,0 1 0,-1 0 1,1 0-1,-1 0 1,1 0-1,-1 0 0,1 0 1,1 0-1,16-2 549,-16 2-410,253-32 2250,-103 11-2149,-73 11-198,193-20-14,-225 31 35,-12 0-1321,-12-2-2959,-31 25-9835,11-8 10607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1:1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27 4224,'0'-27'13482,"-9"106"-9157,-35 326-1260,39-368-2908,3-11 27,2 39 1,1-27 640,34-59-398,65-38-784,-98 58 359,0 0 0,0 0 0,0 0 1,1 0-1,-1 1 0,0-1 1,0 1-1,1 0 0,-1-1 1,0 1-1,1 0 0,-1 0 1,0 0-1,1 1 0,-1-1 0,0 0 1,1 1-1,-1 0 0,0-1 1,0 1-1,0 0 0,2 1 1,1 1 33,0 1 1,-1-1 0,0 1 0,0-1-1,0 1 1,0 1 0,-1-1 0,5 7 0,-6-9-7,-1 0 0,0 1 1,0-1-1,0 1 0,0-1 1,0 1-1,0 0 0,0 0 1,-1-1-1,0 1 0,1 0 1,-1 0-1,0-1 0,-1 6 1,0-3 73,0 1 0,0-1 0,-1 0 0,0 0 0,0 0 0,0 0 0,-4 6 0,2-4 13,0-1 0,0 0-1,-1 0 1,0 0-1,0-1 1,0 1 0,-1-1-1,0 0 1,0-1-1,-12 8 1,14-11-158,1 0 0,-1 0 1,0-1-1,0 1 0,1-1 0,-1 1 0,0-1 0,0-1 1,0 1-1,0 0 0,1-1 0,-1 0 0,0 0 0,1 0 0,-1 0 1,0 0-1,1-1 0,-5-2 0,-6-4-764,1 0 1,0-1-1,-13-11 1,24 19 335,-1-1 1,1 0-1,0 0 1,0 0 0,0 0-1,0 0 1,0-1 0,0 1-1,1-1 1,-1 1-1,1-1 1,0 1 0,-1-1-1,1 0 1,0 0 0,0-2-1,3-3-1941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1:17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21 2080,'0'0'91,"0"0"1,0 0-1,1-1 1,-1 1-1,0 0 1,1 0-1,-1 0 0,0 0 1,0-1-1,1 1 1,-1 0-1,0 0 1,0 0-1,1-1 1,-1 1-1,0 0 0,0-1 1,0 1-1,1 0 1,-1 0-1,0-1 1,4-14 13314,-5 15-13334,1 1 0,-1-1 1,1 1-1,0-1 0,-1 1 0,1-1 0,-1 1 0,1-1 0,0 1 1,0-1-1,-1 1 0,1-1 0,0 1 0,0 0 0,0-1 0,0 1 1,0-1-1,0 1 0,0 0 0,-2 5 170,-13 21 279,0-1 0,-2 0 0,-1-2 0,-1 0 0,-42 40 0,-92 71 716,134-115-1102,0 0 0,1 1-1,1 1 1,0 0 0,2 2 0,1 0 0,1 0 0,-17 47 0,9-10 80,3 2 1,-17 102 0,28-117-15,3 1-1,1 0 1,3-1-1,11 96 1,28 79 428,-32-196-556,1 0-1,1 0 0,2-1 1,0-1-1,2 0 0,18 27 1,-23-40-307,73 99 1428,-34-61-2386,-33-36-1734,26 17-1,-32-25 793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1:1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42 4224,'0'-25'1726,"0"13"2212,3 8-592,-3 4-3311,0 0 0,0 0-1,0 0 1,0 0 0,0 0 0,0 0 0,0 0-1,0 0 1,0 0 0,0 0 0,0 0 0,0 0-1,0 1 1,0-1 0,0 0 0,0 0 0,0 0-1,0 0 1,0 0 0,0 0 0,0 0 0,0 0-1,0 0 1,0 0 0,0 0 0,0 0 0,0 0-1,0 0 1,0 0 0,0 0 0,1 0 0,-1 0-1,0 1 1,0-1 0,0 0 0,0 0 0,0 0 0,0 0-1,0 0 1,0 0 0,0 0 0,0 0 0,0 0-1,0 0 1,0 0 0,0 0 0,1 0 0,-1 0-1,0 0 1,0 0 0,0 0 0,0 0 0,0 0-1,0 0 1,0-1 0,0 1 0,0 0 0,0 0-1,0 0 1,6 33 3965,-4 2-2379,-6 60 0,1-42-980,-36 290 1339,14-162-1363,25-181-617,-16 199-171,18-175-1574,24-40-13613,-6-3 12046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1:18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21 8384,'-5'-16'3910,"3"11"-955,5 13 105,-1 3-2429,-1 0 0,1 0 0,-2 1-1,1-1 1,-3 12 0,2 5 144,-12 256 2504,3-94-3406,8-182-67,-5 113 135,-1-71-3667,7-49 3659,1-1 0,-1 0 0,0 0 0,0 0 0,0 0 0,0 0 0,0 0 0,0 0 0,0 0 0,0 0 0,0 1 0,0-1 0,0 0 0,0 0 0,0 0 0,0 0 0,0 0 0,0 0 0,0 0 0,0 0 0,0 1 0,0-1 0,0 0 0,0 0 0,0 0 0,0 0 0,0 0 0,-1 0 0,1 0 0,0 0 0,0 1-603,-1-1 603,1 0 0,0 0-1,0 0 1,0 0 0,0 0 0,0 0 0,0 0 0,0 0 0,0 0 0,0 0 0,-1 0 0,1 0 0,0 0 0,0 0 0,0 0 0,0 0 0,0 0 0,0 0 0,0 0 0,0 0 0,-1 0 0,1 0 0,-4-9-4645,-2-12-649,4 0 2161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1:1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60 10464,'-19'0'3370,"19"-1"-3153,0 1-1,1-1 0,-1 0 1,0 1-1,1-1 0,-1 1 1,0-1-1,1 0 1,-1 1-1,1-1 0,-1 1 1,1-1-1,-1 1 0,1-1 1,-1 1-1,1-1 1,0 1-1,-1 0 0,1-1 1,1 1-1,103-4 6026,54-9-3968,-79 6-1676,28-4-309,-17 1-3564,-59 6-3344,-19 8 3708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1:22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391 289 2240,'0'-1'181,"0"-1"-1,0 1 1,1 0 0,-1-1 0,0 1-1,0-1 1,1 1 0,-1-1 0,1 1-1,-1 0 1,1-1 0,0 1 0,0 0-1,0-2 1,5-7 3806,-5 2-1207,-1 5-998,0 7 782,-1-3-2365,0 0 1,1 0-1,-1 0 1,1 0-1,-1 0 1,1 0 0,-1 0-1,1 0 1,0 0-1,-1 1 1,1-1 0,0 0-1,0 0 1,0 0-1,0 2 1,-1 2 254,-2 9 91,-1-1 1,0 0-1,-1 0 0,-7 13 0,-32 48 605,8-12-588,-25 57-8,22-39-292,-7 13-60,-44 81 172,36-97 708,73-137-703,23-52-270,76-145 1,-24 62 108,-71 138-95,22-85-1,-38 112-18,41-137 566,-48 166-666,0 1 1,0-1-1,0 1 1,0-1 0,1 0-1,-1 1 1,0-1-1,0 1 1,1-1-1,-1 1 1,0-1 0,1 1-1,-1-1 1,0 1-1,1-1 1,-1 1-1,1 0 1,-1-1-1,1 1 1,-1 0 0,1-1-1,0 2-4,-1 0 0,1-1 0,-1 1 0,1 0 0,-1 0 0,0 0 1,1 0-1,-1 0 0,0 0 0,0 0 0,1 0 0,-1 0 0,0 0 0,0 0 0,0 0 0,0 1 0,4 190 229,3 43 139,-6-217-294,1-1 0,0 1-1,2-1 1,8 27-1,-12-43-63,0-1 0,0 0 0,0 1-1,0-1 1,0 1 0,0-1 0,1 1-1,-1-1 1,0 0 0,0 1 0,0-1 0,1 1-1,-1-1 1,0 0 0,1 1 0,-1-1-1,0 0 1,0 1 0,1-1 0,-1 0-1,1 0 1,-1 1 0,0-1 0,1 0-1,-1 0 1,1 0 0,-1 0 0,0 1-1,1-1 1,-1 0 0,1 0 0,-1 0-1,1 0 1,-1 0 0,0 0 0,1 0-1,-1 0 1,1 0 0,-1 0 0,1 0-1,-1 0 1,1-1 0,-1 1 0,0 0 0,1 0-1,-1 0 1,1-1 0,-1 1 0,0 0-1,1-1 1,3-2 43,-1 0 0,1-1-1,-1 1 1,4-6 0,1-1-47,43-48-65,48-73-1,32-69-56,-117 177 138,0 1-23,-4 5-41,17-22 0,-27 38 37,1 1 0,-1 0 0,0-1 0,0 1 0,1-1 0,-1 1 1,0 0-1,1-1 0,-1 1 0,0 0 0,1-1 0,-1 1 0,1 0 0,-1 0 1,0 0-1,1-1 0,-1 1 0,1 0 0,-1 0 0,1 0 0,-1 0 0,1 0 1,-1 0-1,1-1 0,-1 1 0,0 0 0,1 0 0,-1 1 0,1-1 0,-1 0 1,1 0-1,-1 0 0,1 0 0,-1 0 0,1 0 0,-1 1 0,0-1 0,1 0 0,-1 0 1,1 1-1,-1-1 0,0 0 0,1 1 0,-1-1 0,0 0 0,1 1 0,1 2-21,-1-1 0,1 1 0,-1-1 0,0 1 0,0-1 0,0 1 0,0 0 0,0 3 0,5 38 141,-2-1 0,-4 75 1,0-60 151,0 85-20,0 94 91,0-77-3168,-1-154 875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1:22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30 6304,'0'-1'33,"0"0"247,0-1-1,0 1 1,0-1 0,0 0-1,0 1 1,0-1 0,-1 1 0,1-1-1,0 1 1,-1-1 0,0 1-1,-2-4 1357,3 4-1500,0 1 0,0 0-1,-1 0 1,1 0 0,0 0-1,0-1 1,0 1-1,0 0 1,0 0 0,0 0-1,0-1 1,0 1 0,0 0-1,0 0 1,0 0 0,0-1-1,0 1 1,0 0-1,0 0 1,0 0 0,0 0-1,0-1 1,0 1 0,0 0-1,1 0 1,-1 0 0,0 0-1,0-1 1,0 1-1,0 0 113,1 1-1,-1-1 0,0 1 0,0-1 0,0 1 0,1-1 0,-1 1 0,0-1 0,0 1 0,0-1 0,0 1 0,0-1 0,0 1 0,0-1 0,0 1 0,0-1 0,0 0 0,0 1 0,0-1 0,-1 1 0,1-1 0,0 1 0,-1 0 0,-1 13 447,0 1-1,0-1 0,1 20 0,-1 16-68,-32 264 2548,26-246-2667,7-58 54,6-15 216,4-5-586,0 1-126,-1 0-64,0 1-1,1 0 0,0 0 1,0 1-1,1 0 0,-1 0 1,2 1-1,18-8 0,-15 9-38,1 0 0,-1 2-1,1 0 1,0 0-1,15 0 1,-20 3 57,-1 0 1,0 0-1,1 1 0,-1 1 1,0-1-1,1 2 0,-1-1 0,0 1 1,11 5-1,-12-3 40,0 0-1,0 0 1,-1 1-1,13 11 1,-20-16-43,0-1-1,1 0 1,-1 1-1,0-1 1,1 1-1,-1-1 1,0 1 0,1-1-1,-1 1 1,0-1-1,0 1 1,0-1-1,1 1 1,-1-1 0,0 1-1,0 0 1,0-1-1,0 1 1,0-1-1,0 1 1,0-1 0,0 1-1,0 0 1,-1-1-1,1 1 1,0-1-1,0 1 1,0-1 0,0 1-1,-1-1 1,1 1-1,0-1 1,-1 1-1,1-1 1,-1 1 0,-14 11 286,12-11-226,-5 4 19,-1 0 0,-1-1 0,1 0-1,0 0 1,-1-1 0,-18 3 0,0-1-62,-31 0-1,45-4-398,0-1 0,1 0-1,-1-1 1,-13-3 0,19 2-538,1 0 1,0 0-1,-8-4 1,7 2-1514,0-1-1,-13-8 1,5 0-3469,6 3 1887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9:10.6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570 175 3136,'2'-3'404,"0"-1"198,-1 7 1570,18-3 602,-13 1-2141,14-1 1111,-20 0-1622,0 0-1,1 0 0,-1 0 1,1 0-1,-1 0 0,1 0 1,-1 0-1,0 0 0,1 0 1,-1 0-1,1 0 0,-1-1 1,1 1-1,-1 0 0,0 0 0,1 0 1,-1 0-1,0-1 0,1 1 1,-1 0-1,0-1 0,1 1 1,-1 0-1,0 0 0,1-1 1,-1 0-1,-9-21 2593,6 14-2435,-1 0 0,1 0 0,-2 0-1,1 1 1,-1-1 0,0 1 0,-7-6-1,0-1 99,-2 1 0,-17-13-1,26 23-361,1 0 0,-1 0 1,1 1-1,-1-1 0,0 1 0,0 0 0,0 1 0,-1-1 0,1 1 0,0 0 0,-1 0 0,1 1 0,0 0 0,-1 0 0,1 0 0,0 0 0,-1 1 0,1 0 0,0 0 0,0 0 0,-7 3 0,-8 4 58,-1 1 0,2 1 0,-34 22-1,46-28-22,-100 69 578,86-57-505,2 0 0,0 2 0,-17 19 0,29-28-69,0 1-1,0 0 0,1 1 1,0-1-1,1 1 0,0 0 1,1 0-1,-3 13 0,-1 11 62,-5 47 0,12-68-137,-2 10 90,1 0-1,1-1 0,1 1 1,2 0-1,0 0 1,1 0-1,2-1 0,0 0 1,1 1-1,11 24 1,-11-30 43,-5-14-66,0-1 1,0 1-1,0 0 1,0-1-1,3 4 1,-1-3-14,-2-3 149,-1-1-183,1 0 0,0 0 1,-1 1-1,1-1 0,0 0 0,-1 1 0,1-1 1,-1 0-1,1 1 0,0-1 0,-1 1 1,1-1-1,-1 1 0,1 0 0,0 0 10,-1 0 1,1 0-1,0-1 0,-1 1 0,1-1 0,-1 1 0,1-1 0,0 1 1,0-1-1,-1 1 0,1-1 0,0 1 0,0-1 0,0 0 1,-1 0-1,2 1 0,6 1-57,6 1 151,-13-3-91,17 8 144,-11-3-147,1-1 1,-1 0 0,1 0-1,0-1 1,0 0 0,1 0-1,-1 0 1,9 0 0,-8-1 89,-6-1-203,2 0 188,0 1-1,0-2 1,0 1 0,9 0 0,17-2-158,-24 0 155,1 0 0,-1 1 0,1 0 0,8 1 0,-9-1-38,1 1 1,-1-1 0,1-1 0,-1 1-1,10-3 1,12-5-20,1-1 0,-1-2-1,34-17 1,-56 24 18,-5 3-52,0-1-1,0 1 1,0 0-1,0 0 0,1 0 1,-1 0-1,0 0 0,1 1 1,2-1-1,-1 2-30,-3 0 127,-7 18-8117,4-10 4148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1:23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5 344 4736,'-1'0'545,"0"-1"1,1 0 0,0 0-1,-1 0 1,1 0 0,0 0-1,-1 0 1,1 0 0,0 0-1,0 0 1,0 0-1,0 0 1,0 0 0,0 0-1,0 0 1,0 0 0,0 0-1,0 0 1,0 0-1,1 0 1,-1 0 0,0 0-1,1 0 1,0-1 0,1 0 29,0-1-1,0 1 1,0 0 0,0 0 0,0 0 0,0 0 0,1 0-1,4-2 1,7-3-43,1 0-1,25-8 0,-40 15-529,317-83 1223,-246 67-1095,395-66 590,351 4 506,-735 73-1296,184 0-980,-259 5 575,-1 0-251,0 1 0,0-1-1,0 1 1,7 2 0,-12-3 604,-1 1 0,1-1 0,-1 0 0,0 0 0,1 0 0,-1 0 1,0 1-1,1-1 0,-1 0 0,0 0 0,1 1 0,-1-1 0,0 0 1,0 0-1,1 1 0,-1-1 0,0 0 0,0 1 0,1-1 0,-1 0 0,0 1 1,0-1-1,0 1 0,0-1 0,0 0 0,0 1 0,0-1 0,0 1 1,0-1-1,0 0 0,0 1 0,0-1 0,0 1 0,0-1 0,0 0 1,0 1-1,0-1 0,0 0 0,0 1 0,0-1 0,-1 1 0,1-1 0,0 0 1,0 1-1,0-1 0,-1 0 0,1 0 0,-1 1 0,-15 16-2232,13-14 1459,-19 21-1521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1:2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293 203 6304,'0'-1'345,"-1"0"0,1-1 0,0 1-1,0-1 1,0 1 0,0 0 0,0-1 0,0 1 0,0-1 0,0 1 0,0 0 0,1-3 0,0 3-72,-1 0 1,0 1-1,0-1 0,0 0 1,1 1-1,-1-1 1,0 0-1,1 1 1,-1-1-1,0 1 0,1-1 1,-1 1-1,1-1 1,-1 1-1,1-1 0,-1 1 1,1-1-1,-1 1 1,1 0-1,0-1 1,-1 1-1,1 0 0,-1-1 1,1 1-1,0 0 1,0 0-1,-2 20 2724,-48 111-57,20-56-2397,-11 31 52,-91 175-1,111-240-477,16-30 32,-1-1-1,0 0 0,0 0 1,-11 14-1,44-85-601,53-118 512,3-4-22,-40 104-62,37-72 418,-51 91-100,9-19 1429,-38 79-1711,-1 0 0,0 0 0,1 0 0,-1 0 0,0 0 0,0 0 0,1 0 0,-1 0 0,0 1 0,1-1 0,-1 0 0,0 0 0,0 0 0,0 0 0,1 1 0,-1-1 0,0 0 0,0 0 0,0 0 0,1 1 0,-1-1 0,0 0 0,0 1 0,0-1 0,0 0 0,0 0 0,1 1 0,-1-1 0,0 0 0,0 0 0,0 1 0,6 14 69,1 25 110,-3 0 0,1 64 0,-3-45-120,0 26 30,9 113 152,-10-182-148,-1-15-77,1-2-8,3-12-9,32-68-376,4 2-1,3 1 0,94-125 1,10 23 430,-147 180-64,3-4 46,1 0-1,0 1 1,8-6-1,-12 8-35,1 1-1,-1-1 1,1 1 0,0-1-1,0 1 1,-1 0-1,1-1 1,0 1-1,0 0 1,-1-1 0,1 1-1,0 0 1,0 0-1,0 0 1,0 0-1,-1 0 1,1 0-1,0 0 1,0 0 0,0 0-1,-1 0 1,1 1-1,0-1 1,0 0-1,0 0 1,-1 1 0,1-1-1,0 0 1,0 1-1,-1-1 1,1 1-1,0-1 1,-1 1 0,1 0-1,2 2 34,-2 1 1,1-1-1,0 0 1,-1 0-1,1 1 0,-1-1 1,0 1-1,0-1 1,0 1-1,0 4 0,1 40 243,-2-44-260,-9 146 419,3-66-218,3-45-154,-8 217 190,10-202-256,-3 52-1454,3-97 907,-2 17-2687,3-26 2717,-1 1 0,1 0 0,0 0 0,0-1 0,-1 1 0,1 0 0,0 0 0,-1-1 0,1 1-1,-1-1 1,1 1 0,-3 1-1020,0 3-1664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1:2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6976,'3'-11'1586,"-1"7"-462,-1 0 0,-1 1-1,1-1 1,5-10 6211,-6 15-7232,1 5 582,-1 1 0,1-1 1,0 1-1,3 8 0,3 14-57,31 278 1884,-32-258-2400,-6-40-101,2 1 0,-1-1 1,1 0-1,0 0 1,1 0-1,5 12 1,-7-20 883,9-9-459,-1 2-413,31-29-98,-2-1 1,40-49-1,124-174 214,-177 229-209,-15 19-13,-1-1 1,0 1-1,8-16 1,20-28-5123,-57 74-5243,-4 15 6480,-2 8 1323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1:25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9056,'0'0'2922,"-1"1"-2410,0 0 0,0 0 0,1 1 0,-1-1 0,0 0 0,1 1 0,-1-1 0,0 3 0,-4 68 5920,-14 40-4143,-2 5-2498,19-98-231,-3 23-2170,-2-15-4932,7-18 3980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1:26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36 6048,'-1'-1'246,"0"-1"-1,0 1 1,0-1 0,0 0-1,1 1 1,-1-1 0,0 0-1,1 0 1,-1 1 0,1-1 0,0 0-1,0 0 1,0-2 0,0 4-139,-1 0 1,1-1-1,0 1 0,0 0 1,0-1-1,0 1 1,0 0-1,0-1 0,1 1 1,-1 0-1,0-1 1,0 1-1,0 0 0,0-1 1,0 1-1,0 0 1,0-1-1,1 1 0,-1 0 1,0-1-1,0 1 1,1 0-1,-1 0 0,0-1 1,0 1-1,1 0 1,-1 0-1,0 0 0,0-1 1,1 1-1,-1 0 1,0 0-1,1 0 0,-1 0 1,0 0-1,1 0 1,-1-1-1,0 1 0,1 0 1,-1 0-1,0 0 1,1 0-1,-1 0 0,1 0 1,17 7 1279,-14-5-749,1 0-348,-1 1-1,1 0 1,-1 0-1,1 0 1,-1 0-1,0 1 1,-1-1 0,1 1-1,4 6 1,1 3 595,13 24 1,-10-12-284,0 0 0,13 49 0,-20-59-435,124 455 2665,-45-20-822,-70-311-1116,-3 195-1,-50 110 243,22-331-838,-35 120 1,34-172-310,-2-1 1,-3-1-1,-51 93 1,32-81-2526,-94 118 0,80-122 333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2:1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45 3232,'0'-1'124,"1"1"1,-1 0-1,1-1 1,-1 1-1,1-1 1,-1 1-1,1-1 0,-1 1 1,1-1-1,-1 0 1,0 1-1,1-1 1,-1 1-1,0-1 1,1 0-1,-1 1 0,0-1 1,0 0-1,0 1 1,0-1-1,0 0 1,0 0-1,0 1 0,0-1 1,0 0-1,0 1 1,0-1-1,0 0 1,0 1-1,0-1 1,-1 0-1,1 1 0,0-1 1,0 0-1,-1 1 1,1-1-1,-1 1 1,1-1-1,0 0 1,-1 1-1,1-1 0,-1 1 1,1-1-1,-1 1 1,0 0-1,1-1 1,-1 1-1,1 0 0,-1-1 1,0 1-1,1 0 1,-1 0-1,-1-1 1,-6-2 70,0 0 0,-1 1 0,0 0 0,0 0 0,1 1 0,-1 0 1,0 1-1,0-1 0,0 2 0,-17 2 0,14-1-109,0 1-1,0 0 1,1 0 0,-1 1 0,1 1-1,0 0 1,-20 12 0,22-10-50,0 1 0,1 0 1,0 0-1,0 0 1,1 1-1,0 0 1,0 0-1,1 1 0,0 0 1,-6 16-1,0 4 57,1 1-1,-10 45 0,15-49 7,2 1 1,0-1-1,1 39 1,3-49 7,1 0 0,0 1 0,2-1 0,0 0 0,1 0 0,9 24 0,-8-29-30,1 0 0,0-1 1,1 0-1,1 0 0,-1 0 0,2-1 1,-1-1-1,1 1 0,1-1 1,0-1-1,0 0 0,13 8 1,-9-7 98,1-1 0,-1-1 1,2 0-1,-1-1 0,1-1 0,-1 0 1,2-1-1,-1-1 0,18 2 0,-22-5-38,-1 0-1,1 0 1,-1-1-1,1-1 0,-1 0 1,0 0-1,1-1 0,-1-1 1,-1 1-1,20-11 0,-15 6-16,0-2-1,0 0 0,0-1 0,-1 0 0,-1-1 0,14-15 0,-17 14-77,0 1 0,-1-1 0,-1-1-1,0 0 1,-1 0 0,0 0-1,-1-1 1,-1 0 0,0 0 0,-1 0-1,-1-1 1,2-19 0,-3 10 16,0 0 0,-2 0 0,-1 0 1,-2 0-1,0 0 0,-1 1 0,-8-27 1,7 38-65,0-1 1,0 0 0,-1 1 0,-8-13-1,10 20-10,0 1 0,-1-1 0,0 1-1,0 0 1,0 1 0,-1-1-1,1 1 1,-1 0 0,0 0 0,0 1-1,-1-1 1,1 2 0,-1-1-1,1 1 1,-9-2 0,1 0-14,-1 1 0,1 1 0,-1 1 0,0 0 0,1 0-1,-16 3 1,15-1 42,0 1-1,0 1 0,1 1 1,-1 0-1,1 0 0,-14 8 1,21-9-144,1 0 1,0 0 0,0 1 0,0 0 0,1 0-1,0 1 1,-1-1 0,1 1 0,1 0 0,-1 1 0,1-1-1,0 1 1,0 0 0,-5 11 0,-2 14-948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2:1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2 940 2496,'-2'-5'11843,"10"-6"-8100,19-19-5407,-19 22 2845,17-16-718,48-37-1,-27 25-176,39-40-9,-45 38-170,54-39 0,-89 74-103,1 0 1,-1 0-1,0 0 1,1 0-1,8-2 0,-13 5-7,-1 0 0,1 0-1,0 0 1,-1 0-1,1 0 1,0 0-1,-1 0 1,1 0-1,0 0 1,-1 1 0,1-1-1,0 0 1,-1 0-1,1 0 1,0 1-1,-1-1 1,1 0-1,-1 1 1,1-1 0,-1 1-1,1-1 1,-1 1-1,1-1 1,-1 1-1,1-1 1,-1 1-1,1-1 1,-1 1 0,0-1-1,1 1 1,-1 0-1,0 0 1,2 3-16,-1-1-1,0 0 1,0 1 0,0-1-1,0 7 1,-1 4-7,-1 0 0,-1 0 0,0 0 0,-1 0-1,-5 17 1,4-16 28,-8 24 237,-2 0-1,-27 52 1,36-80-96,1 1 145,4-12-276,0 0-1,-1 0 1,1 1 0,0-1-1,0 0 1,0 0 0,0 0 0,0 0-1,0 0 1,0 1 0,0-1-1,0 0 1,0 0 0,0 0-1,0 0 1,0 1 0,0-1 0,0 0-1,0 0 1,0 0 0,0 0-1,0 1 1,0-1 0,0 0-1,0 0 1,0 0 0,0 0 0,0 1-1,0-1 1,0 0 0,0 0-1,0 0 1,1 0 0,-1 1-1,0-1 1,0 0 0,0 0 0,0 0-1,0 0 1,0 0 0,1 0-1,-1 0 1,0 0 0,0 1 0,0-1-1,0 0 1,1 0 0,-1 0-1,0 0 1,0 0 0,0 0-1,0 0 1,1 0 0,-1 0 0,0 0-1,0 0 1,0 0 0,0 0-1,1 0 1,-1 0 0,0 0-1,0 0 1,0-1 0,0 1 0,1 0-1,-1 0 1,10-5 156,1-1 0,-2 0 1,1-1-1,-1 0 0,0 0 0,12-13 0,46-59-405,-8 8 182,-56 68 5,-1 0 0,1 0 1,0 1-1,0-1 0,1 1 0,-1-1 0,1 1 0,-1 0 0,1 1 0,3-3 0,-6 5 16,0 0 0,-1 0 0,0 0 0,1-1 0,-1 1 0,1 0 0,-1 0 0,0 0 0,0 0 1,1 0-1,-1 0 0,0 0 0,0 1 0,0-1 2,3 20-15,-2 0 0,0 0 0,-1 1-1,-1-1 1,-1 0 0,-8 35 0,9-51 84,1-1 1,-1 1-1,1-1 1,0 1-1,0-1 1,1 9-1,0 7 90,-1-19-115,0 0 0,0 0 0,0 0-1,0 0 1,1 0 0,-1 1 0,0-1 0,0 0-1,1 0 1,-1 0 0,1 0 0,-1 0 0,1 0 0,-1 0-1,1-1 1,0 1 0,-1 0 0,1 0 0,0 0 0,0-1-1,-1 1 1,1 0 0,0-1 0,0 1 0,0 0-1,0-1 1,0 1 0,0-1 0,0 0 0,2 1 0,2 0 47,0 0 1,1 0 0,-1-1 0,1 0 0,5 0 0,-1 0-50,4-6 11,8 2 84,-1-1-1,1 0 1,-1-2 0,30-14-1,-21 7 10,-2-2 0,37-26-1,-48 29-78,0-2-1,-1 0 0,-1-1 0,-1-1 1,0 0-1,-1-1 0,12-21 0,67-141 138,-77 147-186,59-154-14,-63 152-1,-3 0 0,0-1 0,3-51 0,-10 69 35,1 7-111,-2 0-1,0-1 1,-1-16-1,1 28 77,0-1-1,0 0 1,0 0-1,-1 1 1,1-1-1,0 0 0,0 1 1,0-1-1,-1 0 1,1 1-1,0-1 1,-1 0-1,1 1 0,0-1 1,-1 0-1,1 1 1,-1-1-1,0 0 1,0 1 11,1 0 1,-1 0-1,1 0 1,0 0-1,-1 0 1,1 0-1,-1 0 1,1 0-1,0 0 1,-1 0-1,1 0 1,-1 0-1,1 0 1,0 1-1,-1-1 1,1 0-1,0 0 1,-1 0-1,1 1 1,0-1-1,-1 0 1,1 0-1,0 1 1,-1 0-1,-3 3-95,0 2 0,0-1 1,-4 8-1,5-7 97,-34 60-168,-29 72 0,42-78 161,3 1 0,2 1 1,-15 96-1,18-40-14,14-98 111,1 0 1,2 1 0,4 35-1,-4-51-27,0 1-1,1-1 0,-1 0 1,1 0-1,0 0 1,1-1-1,-1 1 0,1 0 1,0-1-1,5 6 0,-6-8 5,0 0-1,-1 0 1,1 0 0,0-1-1,0 1 1,0-1-1,0 1 1,0-1-1,1 0 1,-1 0-1,0 0 1,1 0-1,-1 0 1,0 0-1,1-1 1,-1 1-1,1-1 1,-1 0-1,1 0 1,-1 0-1,1 0 1,-1 0-1,6-1 1,-2-1 9,1-1-1,0 1 1,-1-1-1,1 0 1,-1-1 0,0 1-1,0-1 1,0-1-1,-1 1 1,9-10-1,1-2 36,-2 0 0,14-24 0,13-15-374,-40 55 279,17-17-180,-17 17 170,0-1 1,1 1 0,-1 0 0,1 0 0,-1-1 0,0 1 0,1 0 0,-1 0-1,1 0 1,-1 0 0,0-1 0,1 1 0,-1 0 0,1 0 0,-1 0 0,1 0-1,-1 0 1,1 0 0,-1 0 0,0 0 0,1 0 0,-1 1 0,1-1 0,-1 0-1,1 0 1,-1 0 0,0 0 0,1 1 0,-1-1 0,1 0 0,-1 0 0,0 1-1,1-1 1,-1 0 0,0 1 0,1-1 0,-1 0 0,0 1 0,0-1 0,1 0-1,-1 1 1,0-1 0,0 1 0,0-1 0,0 0 0,1 1 0,-1 0 0,2 7-73,0 1 0,0 0 1,0-1-1,-1 1 1,-1 15-1,1 0 182,0-3-25,0-8-5,-1 0 1,2 1 0,3 16 0,-4-29-46,-1 1 0,1-1 0,-1 1 0,1-1 0,0 0 0,-1 1 0,1-1 0,0 0 0,0 0 0,0 0 0,0 0 0,0 0 0,0 0 0,0 0 0,0 0 0,0 0 0,0 0 0,1 0 0,-1-1 0,0 1 1,0 0-1,1-1 0,-1 1 0,1-1 0,-1 0 0,0 1 0,1-1 0,-1 0 0,1 0 0,-1 0 0,1 0 0,-1 0 0,1 0 0,-1 0 0,1-1 0,1 0 0,5-1 99,0 0-1,0-1 0,0-1 1,13-6-1,-19 8-109,18-10 88,-1 0 0,-1-2 0,23-22 0,-21 18-274,41-29 0,-60 47 161,-1-1 0,1 1 0,-1-1 0,1 1 0,0 0 0,-1-1 0,1 1 0,0 0 0,-1-1 0,1 1 0,0 0 0,-1 0 0,1-1 0,0 1 0,0 0 0,-1 0 0,1 0 0,0 0 0,-1 0 0,1 0 0,0 0 0,0 0 0,-1 1 0,1-1 0,0 0 0,0 0 0,-1 1 0,1-1 0,0 0 0,-1 1 0,1-1 0,-1 0 0,1 1 0,0-1 0,-1 1 0,1-1 0,-1 1 0,1-1 0,-1 1 0,0 0 0,1-1 0,-1 1 0,1-1 0,-1 1 0,0 0 0,0-1 1,1 1-1,-1 0 0,0 0 0,0-1 0,0 1 0,0 1 0,1 3-37,0 0 0,-1 0 0,1 0 0,-1 1 0,-1-1 0,0 9 1,-8 20 21,-24 64 0,19-60-2,-1 6 31,-67 173 24,56-158 62,-53 89 0,69-131 58,0 0 1,-1-1 0,-1-1 0,-1 0 0,0-1-1,-18 15 1,28-27-102,0 1 0,0-1 0,0 0 0,0-1 0,-7 4-1,9-5-27,-1 0 0,1 1-1,0-1 1,-1 0 0,1 0-1,-1 0 1,1 0-1,0 0 1,-1 0 0,1 0-1,0 0 1,-1-1 0,1 1-1,0-1 1,-1 1-1,1-1 1,0 1 0,0-1-1,-1 0 1,-1-1 0,-1-1 4,0-1 0,0 0 1,1 0-1,-1-1 1,1 1-1,0-1 1,0 0-1,1 1 0,-1-1 1,1 0-1,0-1 1,-1-5-1,-1-1 18,2 0 0,-1 0 0,2 0-1,-1-19 1,2 13 22,1 0 1,1 0-1,1 0 0,0 0 0,1 0 0,1 1 1,1 0-1,9-20 0,-9 25-52,0 2-1,0-1 1,1 1-1,0 0 1,1 0-1,0 1 1,1 0-1,-1 0 1,2 1-1,-1 0 1,1 1-1,1 0 1,10-6 0,5 1 2,1 0 1,42-12 0,-52 19-69,0 2 0,0 0 0,0 0-1,0 2 1,28 0 0,-41 2-303,0-1 0,0 1 0,-1-1 1,1 1-1,0 1 0,0-1 0,-1 0 0,1 1 0,5 3 1,-7-4-196,0 1 0,0-1 1,-1 1-1,1-1 1,0 1-1,-1-1 1,1 1-1,-1 0 0,0 0 1,0 0-1,1 0 1,-1 0-1,0 0 1,-1 0-1,1 0 0,0 0 1,-1 0-1,1 3 1,0 15-3575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2:23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235 104 2496,'-1'0'104,"1"-1"0,-1 1 1,1-1-1,-1 0 0,0 1 0,1-1 1,-1 0-1,1 1 0,0-1 0,-1 0 0,1 0 1,-1 1-1,1-1 0,0 0 0,-1-1 1,6-6 2845,-4 7-2704,0 0 0,0 0-1,0 0 1,0 0 0,0 0 0,0 0-1,-1 0 1,1 0 0,0-1-1,-1 1 1,1 0 0,-1-1 0,1 0-1,1-7 848,1-14 1724,-1 12-1626,-2 10-1058,1 0 0,-1 0 0,0 0 0,0 1 0,0-1 0,0 0 0,0 0 1,0 0-1,0 0 0,0 0 0,0 0 0,0 0 0,0 0 0,0 1 0,-1-1 0,1 0 0,0 0 0,-1 0 0,1 0 0,0 1 0,-1-1 0,1 0 0,-1 0 0,0 1 0,1-1 0,-2 0 0,-7 49 310,-16 22 14,-1 6 19,-5 47-60,14-52 11,-41 111 0,-7-39 197,65-142-710,0-1 1,0 0 0,0 0-1,0 1 1,-1-1 0,1 0-1,0 1 1,0-1 0,0 0-1,0 0 1,0 1 0,0-1-1,-1 0 1,1 0 0,0 1-1,0-1 1,0 0 0,-1 0-1,1 0 1,0 1 0,0-1-1,-1 0 1,1 0 0,0 0-1,0 0 1,-1 0 0,1 1-1,0-1 1,0 0 0,-1 0-1,1 0 1,0 0 0,-1 0-1,1 0 1,0 0 0,-1 0-1,1 0 1,0 0 0,0 0-1,-1 0 1,1 0 0,0-1-1,-1 1 1,1 0 0,0 0-1,0 0 1,-1 0 0,1 0-1,0-1 1,-1-2-1845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2:2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89 181 4160,'-9'-1'1033,"1"0"1,-1-1 0,1 0-1,-13-4 1,0 0 5328,9 2-3859,12 3-2469,0 1 0,0 0 0,0 0 1,0 0-1,0 0 0,0 0 0,0 0 1,0 0-1,0 0 0,-1 0 0,1-1 1,0 1-1,0 0 0,0 0 0,0 0 1,0 0-1,0 0 0,0 0 0,0 0 1,0-1-1,0 1 0,0 0 1,0 0-1,0 0 0,0 0 0,0 0 1,0 0-1,0 0 0,0-1 0,1 1 1,-1 0-1,0 0 0,0 0 0,0 0 1,0 0-1,0 0 0,0 0 0,0 0 1,0 0-1,0-1 0,0 1 0,0 0 1,1 0-1,-1 0 0,0 0 0,0 0 1,0 0-1,0 0 0,0 0 0,0 0 1,0 0-1,0 0 0,1 0 0,-1 0 1,0 0-1,0 0 0,0 0 1,0 0-1,0 0 0,0 0 0,0 0 1,1 0-1,-1 0 0,0 0 0,0 0 1,0 0-1,0 0 0,46-5 1518,178-34-679,-115 17-519,-36 8-203,203-30 338,-12 23-324,-178 21 18,-36 1-238,-46-1 50,0-1 1,0 1-1,-1-1 1,1 0-1,5-1 1,-1-2-4396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2:2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37 414 2976,'-23'3'971,"23"-3"-946,-1 0 1,1 0 0,-1 0 0,1 0 0,-1 0 0,1 0 0,-1 0-1,0 0 1,1 1 0,-1-1 0,-7 9 8055,8-9-7968,10-7 2107,16-25-430,31-48 1,-10 12-1260,-32 47-457,1 1 1,0 0 0,2 1-1,37-31 1,-54 50-68,15-10-29,-10 11-65,-6 9 130,-3 6 68,0 0 0,0 1 0,2-1-1,0 1 1,1-1 0,1 1 0,0-1 0,1 1-1,1-1 1,0 0 0,2 0 0,10 28-1,-14-42-63,0 0-1,0 0 0,0 0 0,0 0 1,0 0-1,1-1 0,-1 1 1,1 0-1,-1-1 0,1 1 0,0-1 1,-1 1-1,1-1 0,0 0 1,0 0-1,0 1 0,0-2 0,3 2 1,-3-1 0,1-1 1,-1 1 0,1-1 0,0 0-1,0 0 1,-1 0 0,1 0-1,0 0 1,-1-1 0,1 1-1,-1-1 1,1 0 0,0 0 0,-1 0-1,4-2 1,17-11 97,0-1 0,-2 0 0,0-2 0,37-38 0,-51 48-138,0 0 0,-1 0 0,0-1 0,0 0 0,-1 0 0,0-1 0,0 0 0,-1 1 0,5-16 0,-9 23-30,1 0 0,-1 0 1,0-1-1,0 1 1,1 0-1,-1 0 0,0 0 1,0 0-1,0-1 1,0 1-1,0 0 0,-1 0 1,1 0-1,0 0 0,-1 0 1,1 0-1,0 0 1,-1-1-1,1 1 0,-1 0 1,1 0-1,-1 0 1,-1 0-1,1 0-26,0 0-1,-1 0 1,1 0-1,0 0 1,-1 0 0,0 0-1,1 1 1,-1-1-1,1 1 1,-1-1 0,0 1-1,1 0 1,-1 0-1,-2-1 1,-1 1-31,-1 0 1,1 1-1,-1-1 0,1 1 1,0 0-1,-1 1 1,1-1-1,0 1 0,-7 3 1,6-2 76,1 1 0,0-1 0,0 2 0,0-1 0,0 0 0,0 1 0,1 0 0,0 0 0,0 0 0,0 1 0,1-1 0,0 1 0,0 0 1,0 0-1,0 0 0,1 0 0,0 0 0,1 1 0,0-1 0,-1 0 0,2 1 0,-1-1 0,1 13 0,1-9 52,0-1 1,0 0-1,0 0 0,1 0 1,1 0-1,-1 0 0,1 0 1,1-1-1,0 1 0,0-1 1,1 0-1,-1 0 0,2-1 1,-1 1-1,1-1 0,10 9 1,-9-10 28,-1 0 0,1-1 0,0-1 0,1 1 0,-1-1 0,1 0 0,0-1 0,12 5 0,-14-7-23,0 0 1,0 0-1,-1 0 0,1-1 1,0 0-1,0 0 0,0-1 1,0 1-1,0-1 1,-1-1-1,1 1 0,0-1 1,6-3-1,5-2-37,0-1 0,-1 0 0,0-1 0,-1-1 1,0-1-1,0 0 0,-1-1 0,-1-1 0,23-25 0,-14 8-3,-10 13-145,17-17 0,-29 34 128,0 0 0,0 0 0,0 0-1,0-1 1,1 1 0,-1 0 0,0 0 0,0 0 0,0 0-1,0-1 1,0 1 0,0 0 0,1 0 0,-1 0 0,0-1 0,0 1-1,0 0 1,0 0 0,0-1 0,0 1 0,0 0 0,0 0 0,0 0-1,0-1 1,0 1 0,0 0 0,0 0 0,0 0 0,0-1 0,-1 1-1,1-6-58,8-4 207,15-21 311,20-65 134,-39 84-668,0-1 1,0 1 0,-2-1-1,1 0 1,0-25 0,-3 38 56,0-1 1,0 1-1,1 0 0,-1-1 1,0 1-1,0-1 0,0 1 1,-1-1-1,1 1 0,0-1 1,0 1-1,0-1 1,0 1-1,0 0 0,0-1 1,-1 1-1,1-1 0,0 1 1,0 0-1,-1-1 0,1 1 1,0 0-1,0-1 0,-1 1 1,1 0-1,-1-1 0,1 1 1,-1 0-5,0 0 1,1 0 0,-1 0-1,0 0 1,1 0 0,-1 0-1,1 0 1,-1 0 0,0 1-1,1-1 1,-1 0-1,1 1 1,-1-1 0,1 0-1,-1 1 1,0 0 0,-22 23-317,20-22 342,-4 8 58,0 0 0,0 1-1,0 0 1,2 1 0,-1-1 0,1 1 0,1 0 0,0 0 0,1 0 0,-3 20 0,3-7 35,1-1 1,1 0-1,1 1 0,6 39 1,-4-52-39,0 1 1,1 0 0,0-1 0,1 0-1,1 0 1,0 0 0,7 11 0,-10-18-260,1-1 0,-1 0 0,1 0 0,0-1 0,0 1 0,1-1 1,-1 1-1,1-1 0,-1 0 0,1 0 0,0-1 0,0 1 0,1-1 0,-1 0 0,0 0 1,1 0-1,-1 0 0,1-1 0,0 0 0,-1 0 0,1 0 0,7 0 0,-5-2-838,0 0 0,0 0 1,0-1-1,8-2 0,34-12-2592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9:12.6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12 3488,'-6'-11'13370,"0"41"-12027,4-18-847,2-10 7,1-3 286,1-2-632,4-16 249,-6 18-346,0 1 1,0-1-1,0 0 0,0 0 1,1 0-1,-2 0 0,1 1 0,0-1 1,0 0-1,0 0 0,0 0 1,0 1-1,-1-1 0,1 0 0,0 0 1,-1 1-1,1-1 0,0 0 0,-1 0 1,0 0-1,0 1-36,0-1 0,1 1 0,-1 0 1,0 0-1,0 0 0,1 0 0,-1 0 0,0 0 0,0 0 0,0 0 1,1 0-1,-1 0 0,0 0 0,0 0 0,1 0 0,-1 1 1,0-1-1,0 0 0,1 1 0,-1-1 0,0 0 0,1 1 0,-1-1 1,0 1-1,1-1 0,-1 1 0,0 0 0,-2 1 9,2-1-125,-8 4 30,1 1-1,-11 9 1,17-13-177,0-1 0,1 0 0,0 1 0,-1-1 0,1 1-1,0-1 1,0 1 0,-1 0 0,1 0 0,1-1 0,-1 1 0,0 0 0,0 0 0,1 0 0,-1 0 0,1 0-1,-1 0 1,1 0 0,0 3 0,3 7-1995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2:27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383 207 2816,'5'5'6490,"-5"-10"-5798,0 1 0,-1 0-1,1 0 1,-1 0 0,0 0-1,-1 0 1,-1-4 0,0 0-119,-1 1 1,-9-14 0,0 5-87,-26-27 0,30 35-398,-1-1 0,0 1-1,0 1 1,-1 0 0,0 1-1,0 0 1,-1 0-1,0 1 1,0 1 0,0 0-1,0 0 1,-13-1-1,21 5-88,0 0 0,0 0 0,0 0 0,0 0 0,0 1 0,0 0 0,0 0 0,0 0 0,0 0 0,0 1 0,0-1 0,1 1 0,-1 0 0,1 0 0,-1 0 0,1 1 0,0-1 0,0 1 0,0-1 0,0 1 0,-3 4 0,-1 2 0,0 0 0,0 1 0,1 0 0,0 0 0,-8 21 0,9-19 80,1 1 0,1-1 0,0 1 0,1 0-1,0 0 1,1 0 0,1 0 0,0 0 0,0 0-1,1 0 1,1 0 0,4 15 0,-4-20 3,0 0-1,1 0 1,0 0 0,0 0 0,1 0 0,0-1-1,0 0 1,1 0 0,0 0 0,0-1 0,1 1-1,0-1 1,0 0 0,0-1 0,1 0-1,0 0 1,0 0 0,0-1 0,14 7 0,-7-6 19,-1-1 0,1-1 0,0 0 0,0-1-1,21 2 1,-7-4 158,51-5-1,-63 3-164,0-2-1,-1 0 0,1-1 1,-1 0-1,0-1 0,0-1 1,19-11-1,-15 6-88,0-1 0,0-1 0,-1 0-1,25-28 1,-18 11 8,-18 22-49,1 0-1,-1 0 1,16-13-1,-20 20 9,0-1 0,0 1-1,0 0 1,1 1 0,-1-1-1,0 1 1,1-1 0,-1 1-1,1 0 1,0 0 0,-1 0-1,1 1 1,0 0 0,-1-1-1,8 2 1,2 1 14,0 0 0,0 2 0,-1-1 0,0 2 0,1-1 0,13 9 0,15 5 488,-46-21-311,0-1 0,1 1 0,-1-1 0,1-1 1,0 1-1,-4-6 0,0 1-261,-1 0 0,-18-16 1,24 23 69,0 0 0,0 0 0,0 0 0,0 0 0,0 0 0,-1 1 0,1 0 1,0 0-1,-1 0 0,1 0 0,-1 0 0,1 0 0,-1 1 0,1 0 0,-1 0 1,0 0-1,1 0 0,-1 0 0,1 1 0,-1 0 0,1-1 0,-1 1 0,1 1 1,-5 1-1,1 2-11,0 0 0,0 0 0,0 0 0,1 1 0,0 0 0,0 1 0,1-1 1,0 1-1,0 0 0,0 1 0,1-1 0,0 1 0,0 0 0,-4 14 0,4-10 80,1 1-1,0-1 0,1 1 1,0 0-1,1-1 0,1 1 1,0 0-1,0 0 1,4 18-1,-3-28-2,-1-1 0,1 1 0,0 0-1,0-1 1,0 1 0,0-1 0,0 0 0,0 1 0,1-1 0,-1 0-1,1 0 1,0 0 0,-1 0 0,1 0 0,0 0 0,0 0 0,0-1-1,1 1 1,-1-1 0,3 2 0,-1-1 20,0-1-1,0 1 1,1-1 0,-1 0-1,0-1 1,1 1 0,-1-1-1,1 1 1,-1-1 0,0-1-1,9 0 1,-3-1 31,0 0 0,0 0 1,-1-1-1,1 0 0,-1-1 0,0 0 0,0 0 1,0-1-1,0 0 0,-1 0 0,11-10 1,-5 3-114,-1 0 0,0-1 0,-1 0 0,-1-1 0,0 0 0,-1-1 0,0 0 0,-1-1 0,13-33 0,-9 22-334,-18 44 114,0 0 1,2 1-1,-4 32 0,7-43 278,0 0 1,0 0-1,0 0 0,0 0 0,1-1 1,1 1-1,-1 0 0,1 0 0,4 9 1,-5-13 9,1 1-1,-1-1 1,1 0 0,0 0 0,0-1 0,1 1 0,-1 0 0,0-1 0,1 1 0,0-1 0,0 0 0,-1 1 0,1-2 0,0 1 0,1 0 0,-1 0-1,0-1 1,0 0 0,1 0 0,5 2 0,-3-2-9,1-1-1,0 1 0,0-1 1,-1-1-1,1 1 0,0-1 1,-1 0-1,1 0 1,-1-1-1,1 0 0,-1 0 1,0-1-1,0 1 0,0-1 1,0-1-1,9-5 1,-3-1 44,1 0 0,-1-1 0,-1 0 0,0-1 1,18-25-1,-11 9-164,-13 19 20,0 0 1,0 1 0,1 0-1,0 1 1,1-1-1,13-11 1,-20 18 53,0 1 0,1 0-1,-1 0 1,0 0 0,0 0 0,0 0 0,1 0 0,-1-1 0,0 1 0,0 0-1,1 0 1,-1 0 0,0 0 0,0 0 0,0 0 0,1 0 0,-1 0-1,0 0 1,0 0 0,1 0 0,-1 0 0,0 0 0,0 0 0,1 0 0,-1 0-1,0 0 1,0 0 0,0 1 0,1-1 0,-1 0 0,0 0 0,1 0-1,3 9-172,-3 14 216,-4 23 36,2-31 29,0 0-1,1 22 1,0-14 318,0-23-404,1 0 0,-1 0 0,0 0 0,0 0-1,0 1 1,0-1 0,0 0 0,0 0 0,0 0 0,0 0 0,0 0 0,0 0-1,0 0 1,0 0 0,0 1 0,1-1 0,-1 0 0,0 0 0,0 0-1,0 0 1,0 0 0,0 0 0,0 0 0,0 0 0,1 0 0,-1 0-1,0 0 1,0 0 0,0 0 0,0 0 0,0 0 0,0 0 0,1 0-1,-1 0 1,0 0 0,0 0 0,0 0 0,0 0 0,0 0 0,0 0-1,1 0 1,-1 0 0,0 0 0,0 0 0,0 0 0,0 0 0,5-3 86,8-9 104,0-1 0,20-26 1,-21 23-201,1 1 0,19-18 0,-25 27-66,1 0-1,0 0 0,10-6 0,-15 10 49,0 1 0,0 0 0,0 0 1,0 0-1,0 0 0,0 0 0,0 0 1,1 1-1,-1-1 0,0 1 0,0 0 1,0 0-1,1 1 0,3 0 0,2 1-10,0 1-1,0 1 1,0-1-1,-1 2 1,1-1-1,-1 1 1,0 0-1,8 8 1,60 58 295,-49-44-161,-20-21-86,38 36 217,-39-37-213,0-1 0,1 1 0,-1-1 0,1 0-1,11 5 1,-2-7-217,-14-2-144,-1 0 0,0 0 1,0 0-1,0 0 0,0-1 1,0 1-1,1-1 0,-1 1 0,0-1 1,0 1-1,0-1 0,0 1 1,0-1-1,1-1 0,0 0-680,0-1 1,0 1-1,-1-1 0,1 0 0,0 1 1,-1-1-1,0 0 0,0 0 0,1-4 1,7-21-3738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2:3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360 821 2560,'-5'-14'832,"5"14"-758,0-1 0,0 0 0,0 0-1,0 1 1,0-1 0,0 0 0,0 0 0,0 1 0,1-1 0,-1 0 0,0 1-1,0-1 1,1 0 0,-1 0 0,3-8 1655,-3-1-332,0 7-1004,0 0 0,1 0 0,-1 0 0,-1 0 0,1 0 0,0 0 0,-1 0 0,0 0 0,1 0 0,-1 0 0,0 0 0,-1 0 0,1 0 0,0 1 0,-3-4 0,2 4-244,0-1 0,0 1 0,0-1-1,-1 1 1,1 0 0,-1 0 0,1 0 0,-1 1 0,0-1-1,0 0 1,0 1 0,0 0 0,0 0 0,0 0-1,0 0 1,0 0 0,-6 0 0,2 1-15,-1 0-1,1 1 1,0 0 0,0 0 0,0 1 0,0-1 0,-11 6-1,0 1 15,-1 1-1,1 2 0,0 0 0,-21 17 0,27-18-48,0 1 0,0 1 0,1 0 0,1 0 0,0 1 0,1 0 0,0 1 0,-10 20 0,18-31-52,-1 0-1,1 1 0,0-1 1,0 0-1,0 1 1,0-1-1,0 1 0,1-1 1,0 1-1,0-1 1,0 1-1,0-1 1,0 0-1,1 1 0,-1-1 1,1 1-1,2 5 1,-2-6 7,1 1 0,0-1 0,0 0 0,1 0 0,-1 0 0,1 0 0,-1-1 0,1 1 0,0-1 0,0 1 0,0-1 0,0 0 0,0 0 1,1 0-1,-1-1 0,4 2 0,3 0 82,0 0 0,0 0 1,0-1-1,1-1 0,-1 0 1,0 0-1,1-1 0,15-1 1,-6-2-36,0 0 0,0-1 0,26-9 1,-23 5-38,-1-1 1,0-2 0,-1 0-1,0-1 1,-1-1 0,0-1-1,29-27 1,-32 27-337,-20 17 210,1 1 0,-1-1 0,1 1 0,0-1 0,0 1 0,0 0 0,0 0 0,1-1 0,0 1 0,-2 5 0,1-2 99,1 1 0,-1-1 1,1 0-1,1 1 0,-1-1 0,2 8 1,-1-12-24,1-1 1,-1 0-1,1 0 1,0 0-1,0 0 1,0 0 0,0 0-1,0 0 1,0 0-1,1 0 1,-1 0-1,1-1 1,-1 1-1,1-1 1,0 1 0,-1-1-1,1 1 1,0-1-1,0 0 1,0 0-1,0 0 1,0 0-1,0 0 1,0-1 0,4 2-1,6 1 153,0 0 0,0-1 0,17 1 0,-24-3-99,8 1 5,0-1 0,-1 0-1,1-1 1,0 0 0,-1-1-1,1 0 1,11-5 0,-15 4-32,-1 0 0,1-1 0,-1 1 0,0-2 1,0 1-1,-1-1 0,1-1 0,-1 1 1,0-1-1,10-12 0,-14 14-62,0 0 1,-1 0-1,0 0 1,0 0-1,0 0 1,0 0-1,-1 0 0,0 0 1,0-1-1,0 1 1,0-1-1,-1 1 1,1 0-1,-1-1 1,0 1-1,-1-1 0,1 1 1,-1-1-1,0 1 1,0-1-1,0 1 1,0 0-1,-1 0 1,0 0-1,0 0 0,0 0 1,0 0-1,-1 0 1,1 0-1,-1 1 1,0 0-1,0-1 1,0 1-1,-1 0 0,1 0 1,-1 1-1,0-1 1,1 1-1,-1 0 1,0 0-1,0 0 1,-1 0-1,1 1 0,0 0 1,-1 0-1,1 0 1,-5 0-1,-4 0-12,-1 2-1,1 0 1,0 0-1,0 2 1,0-1 0,0 2-1,0 0 1,0 0-1,1 1 1,-17 9-1,27-12 54,-1-1-1,1 0 1,0 1 0,0-1-1,0 1 1,0 0-1,0 0 1,1 0-1,-1 0 1,1 0-1,-3 4 1,4-6-4,0 0-1,-1 1 1,1-1-1,0 1 1,0-1 0,0 1-1,0-1 1,0 1-1,0-1 1,0 0 0,0 1-1,0-1 1,0 1-1,0-1 1,0 1 0,0-1-1,0 1 1,0-1-1,1 0 1,-1 1 0,0-1-1,0 1 1,0-1-1,1 0 1,-1 1 0,1 0-1,0 0 14,0 0 0,1-1 0,-1 1 0,0 0 0,1-1 0,-1 1 0,0-1 0,1 1 0,-1-1 0,1 0 0,-1 0 0,1 0 0,1 0 0,24 2 162,-1-3 1,46-5 0,55-16-49,26-4-152,-145 25 18,0 1-1,-1 0 1,1 0-1,0 0 1,0 1 0,-1 0-1,12 4 1,-17-5 3,0 1 0,0 0 0,1 0-1,-1 0 1,0 0 0,0 0 0,0 1 0,-1-1 0,1 0 0,0 1 0,0-1 0,-1 1 0,1 0 0,-1 0 0,1 0 0,-1 0 0,0 0-1,0 0 1,0 0 0,0 0 0,0 0 0,0 0 0,-1 0 0,1 1 0,-1-1 0,1 0 0,-1 0 0,0 1 0,0 2 0,0 9 132,-1 0 0,0 0 0,-1 0 0,-6 23 0,4-27-113,-2 8 306,7-18-325,-1 0 1,0 0 0,0 0-1,0 0 1,0 0 0,0 0-1,0 0 1,1 0 0,-1 0-1,0 1 1,0-1 0,0 0-1,0 0 1,0 0 0,1 0-1,-1 0 1,0 0 0,0 0-1,0 0 1,0 0 0,0 0 0,1 0-1,-1 0 1,0 0 0,0 0-1,0 0 1,0-1 0,0 1-1,1 0 1,-1 0 0,0 0-1,0 0 1,0 0 0,0 0-1,0 0 1,0 0 0,1 0-1,-1-1 1,0 1 0,0 0-1,0 0 1,0 0 0,0 0-1,0-1 1,9-9 99,0-1 0,-1 0 0,0 0 0,6-14 1,-7 11-138,1 1 1,1 0 0,13-15 0,-17 22-24,0 1-11,0-1-1,0 1 1,1-1 0,0 2-1,0-1 1,0 0 0,8-3 0,-13 8 40,1-1 1,-1 1 0,0 0 0,0 0 0,0 0 0,0 0 0,0 0 0,1 0 0,-1 0 0,0 0 0,0 0 0,0 1 0,0-1 0,0 0 0,1 1 0,-1-1 0,0 1 0,0-1 0,0 1 0,0 0 0,0-1-1,-1 1 1,1 0 0,0 0 0,0 0 0,0-1 0,-1 1 0,1 0 0,0 0 0,-1 0 0,1 0 0,0 2 0,2 3-11,0-1 0,-1 1-1,1 0 1,1 9 0,1 24-54,-5-32 132,1 1-1,0 0 1,3 9 0,-3-14-22,0-1 0,0 0 0,0 0 1,0 0-1,1 0 0,-1 0 0,1 0 0,0 0 0,0 0 0,-1-1 0,1 1 0,0-1 0,0 1 1,0-1-1,1 0 0,-1 0 0,0 0 0,0 0 0,1 0 0,-1 0 0,0 0 0,1-1 0,3 1 1,3 0 36,-1 0 0,1 0 0,0-1 0,-1 0 0,13-3 0,-4 0-39,-1-2 0,0 0 0,0-1 0,-1 0 0,0-1 0,0-1 0,0-1 0,-1 0 0,18-15 0,-17 9 11,1 0 0,-2-2 0,0 0 0,-1 0 0,-1-1-1,14-28 1,-19 36-196,-6 8 104,1-1 1,-1 1 0,1 0-1,-1-1 1,0 1 0,0 0-1,0-1 1,0 1 0,-1-1-1,1 0 1,-1 1 0,1-4-1,-1 4-62,0 4 42,0 7 4,0-8-46,-4 2 241,5-3 133,8-20 10,0 0-155,-1-1 0,-1 1 0,0-1 0,4-31 0,4-8-47,12-22-82,16-61 21,-37 118-74,-1 0 0,-1-1 0,1-40 0,-8 41-600,-2 33 68,-25 111 35,-4 23 437,-2 74 54,27-142 233,1 75 0,8-142-131,2 43 218,-2-46-168,1 1-1,0-1 1,0 1-1,0-1 1,0 1-1,1-1 1,-1 0-1,4 5 1,-4-8-58,-1 0 1,1 0 0,0 0 0,-1 0 0,1 0 0,0 0 0,0 0 0,0-1 0,0 1 0,0 0 0,0-1 0,0 1 0,0-1 0,0 1 0,0-1-1,0 1 1,0-1 0,0 0 0,1 0 0,-1 1 0,0-1 0,0 0 0,0 0 0,0 0 0,1 0 0,-1-1 0,0 1 0,0 0 0,0 0 0,0-1 0,1 1-1,-1 0 1,0-1 0,0 1 0,0-1 0,1 0 0,4-3 17,0 0 0,0 0 1,-1-1-1,8-7 0,-10 9-11,23-25-73,40-55 0,-45 55 30,31-33 1,-10 13 4,-39 44 14,0 1 0,0 0 0,1 0 0,-1 0 0,1 0 0,-1 1-1,1-1 1,0 1 0,0 0 0,0 0 0,0 0 0,1 1 0,3-2 0,4 1 1,0 0 1,0 1 0,22 0 0,-24 1-46,0 0 1,0 1 0,0 1-1,0-1 1,0 2 0,0-1-1,16 8 1,-22-8 30,0 0 1,0 0-1,0 0 0,-1 0 1,1 1-1,-1 0 0,1-1 0,-1 1 1,0 1-1,0-1 0,-1 0 1,1 1-1,-1-1 0,1 1 0,-1 0 1,0 0-1,0 0 0,-1 0 1,1 0-1,0 5 0,0 5-10,-2 0 1,1-1-1,-1 1 0,-1 0 0,-1-1 0,0 1 0,-7 25 1,-1 5 274,10-42-225,-1 0 0,1 1 0,0-1 0,0 0 0,0 1 0,0-1 0,1 3 0,-1-4-12,0 0 1,1-1-1,-1 1 1,0 0 0,0-1-1,0 1 1,1-1-1,-1 1 1,0-1-1,1 1 1,-1-1 0,0 1-1,1-1 1,-1 1-1,1-1 1,-1 1 0,1-1-1,-1 0 1,1 1-1,-1-1 1,1 0-1,0 1 1,-1-1 0,1 0-1,-1 0 1,1 1-1,0-1 1,-1 0-1,1 0 1,-1 0 0,2 0-1,1 0 9,1-1 0,0 0-1,0 0 1,-1 0 0,1 0-1,-1-1 1,1 1 0,-1-1-1,0 0 1,1 0 0,-1 0-1,4-4 1,5-5 70,17-17 0,-13 9-94,-1 0 0,0-1 0,22-43 0,-25 44 9,-9 15-17,0 0 0,-1 0 0,1 0 0,-1-1 0,0 1-1,3-8 1,-2 4-292,0 9 20,-2 0 240,0 0 1,-1 1-1,1-1 1,-1 0-1,0 1 0,1-1 1,-1 1-1,0-1 1,0 3-1,-5 59-206,2-47 235,1 1 1,2 29 0,0 27 293,5-52-395,0 6 272,-5-24-148,0-1 0,0 1 0,0-1 0,1 1 0,-1-1 0,1 1 0,-1-1 0,1 1 0,0-1 0,0 0 0,0 0 1,0 1-1,0-1 0,4 4 0,-5-6 105,14 4-288,-12-2 198,1-1 0,-1 0-1,1-1 1,-1 1-1,1 0 1,-1-1-1,1 0 1,0 1-1,-1-1 1,1 0-1,0 0 1,-1-1-1,1 1 1,0 0 0,-1-1-1,1 0 1,4-1-1,2-3 5,0 1 0,0-1 0,12-9 0,-3 1 13,2 0 6,0-1 1,-1 0 0,-1-2-1,0 0 1,22-26 0,-3-7 55,-2-1 0,31-60 1,47-116-144,-88 164-1,19-75-1,-23 67-524,-18 59 96,-6 19 28,-6 20 87,-10 28 147,2-7 213,3 0 0,-11 56 0,16-23 121,4 0 1,5 113 0,1-183-6,4 24 1,-4-32-75,0 0-1,0 0 1,0 0-1,0 0 1,1-1 0,0 1-1,0-1 1,0 1-1,0-1 1,3 3-1,-4-5-38,-1-1-1,1 1 0,-1-1 1,1 1-1,0-1 0,0 1 1,-1-1-1,1 1 0,0-1 1,-1 0-1,1 1 0,0-1 1,0 0-1,0 0 0,-1 0 0,1 0 1,0 1-1,0-1 0,0 0 1,0 0-1,-1-1 0,1 1 1,0 0-1,0 0 0,0 0 1,-1 0-1,1-1 0,0 1 1,0 0-1,-1-1 0,1 1 0,0-1 1,-1 1-1,1-1 0,0 1 1,-1-1-1,1 1 0,-1-1 1,1 0-1,-1 1 0,2-2 1,2-4 6,0 1 0,0-1 0,6-12 0,-3 5-10,-1-1 1,-1 0 0,0-1-1,3-16 1,6-63-132,-14 90 113,0 0-1,1 0 0,0 0 0,-1 1 0,1-1 0,0 0 0,1 1 1,-1-1-1,1 0 0,0 1 0,0 0 0,0-1 0,0 1 0,0 0 0,1 0 1,-1 0-1,1 1 0,0-1 0,0 1 0,0-1 0,0 1 0,0 0 0,0 0 1,1 0-1,-1 1 0,1-1 0,0 1 0,-1 0 0,1 0 0,6-1 0,22-2-41,-1 1 0,55 3-1,-38 0 6,-44 0 14,0 1-1,0-1 0,0 0 0,0 1 0,6 2 1,-9-3 30,0 0 0,-1 1 0,1-1 0,0 0 0,-1 0-1,1 1 1,0-1 0,-1 0 0,1 1 0,-1-1 0,1 1 0,-1-1 0,1 1 0,-1-1 0,1 1 0,-1-1 0,1 1 0,-1-1 0,0 1 0,1 0 0,-1-1 0,0 1 0,1-1 0,-1 1 0,0 0 0,0-1 0,0 1 0,0 0 0,0 0 0,1-1 0,-1 1 0,0 0 0,-1-1 0,1 1 0,0 0 0,0 0 0,-8 21-72,-14 29-1,5-12-74,-53 100 423,65-129-238,3-6 4,0-1 0,1 1 0,-1 0 0,1-1 0,0 1 1,0 0-1,0 0 0,0 0 0,1 0 0,-1 5 1,1-9-30,0 0 1,1 1 0,-1-1-1,0 1 1,0-1-1,1 0 1,-1 1 0,0-1-1,0 0 1,1 0 0,-1 1-1,0-1 1,1 0 0,-1 0-1,1 1 1,-1-1 0,0 0-1,1 0 1,-1 0 0,1 0-1,-1 0 1,0 1 0,1-1-1,-1 0 1,1 0 0,-1 0-1,1 0 1,-1 0 0,0 0-1,1 0 1,-1-1 0,1 1-1,-1 0 1,0 0 0,1 0-1,-1 0 1,1 0 0,-1-1-1,0 1 1,1 0 0,-1 0-1,1-1 1,24-13 195,-17 9-143,206-130-158,-212 133 89,25-14-113,-26 16 105,0-1 1,-1 1-1,1 0 1,0-1-1,-1 1 1,1 0-1,0 0 1,-1-1-1,1 1 1,0 0-1,0 0 0,-1 0 1,1 0-1,0 0 1,0 0-1,-1 0 1,1 0-1,0 0 1,0 1-1,-1-1 1,1 0-1,0 0 1,-1 1-1,1-1 0,0 0 1,-1 1-1,1-1 1,0 1-1,-1-1 1,1 1-1,-1-1 1,1 1-1,-1-1 1,1 1-1,0 0 0,0 3-28,1 0 0,-1 0 0,0-1 0,0 1 0,0 0 0,0 0 0,-1 0-1,0 0 1,0 5 0,-5 38 209,0-3-98,5-38-56,0-1 0,1 0-1,-1 1 1,1-1 0,0 0 0,0 0-1,1 0 1,0 1 0,4 8-1,-5-12 14,1 0-1,-1-1 1,0 1-1,0 0 1,1-1-1,0 1 1,-1-1-1,1 0 1,-1 1-1,1-1 1,0 0-1,0 0 1,0 0-1,0 0 1,0 0-1,0-1 1,0 1-1,0 0 1,0-1-1,0 0 1,0 1-1,0-1 1,1 0-1,-1 0 1,0 0-1,4-1 1,1 0-3,-1 0-1,0-1 1,1 0 0,-1 0 0,0 0-1,0 0 1,0-1 0,0 0 0,-1-1 0,1 1-1,6-6 1,-5 1-32,-1 1 0,0-1 0,0-1 0,-1 1 0,0-1 0,0 0 0,3-10 1,4-6 136,-5 13-92,-5 10-37,-1 1 0,0-1 0,0 0 0,0 0-1,0 1 1,-1-1 0,1 0 0,0-3 0,19-60 71,-8 27-22,2 1-1,1 0 1,2 1-1,2 0 1,1 2-1,35-46 1,38-46-43,-76 99 26,0-2 1,21-53 0,-30 64-11,17-49-145,-22 57-22,-1 0-1,0 0 0,0 0 1,1-18-1,-3 28 141,0 0-1,0 0 1,0 0 0,0 0-1,0 0 1,0 0-1,0 0 1,0-1 0,0 1-1,0 0 1,0 0-1,0 0 1,0 0 0,0 0-1,0 0 1,0 0 0,0 0-1,0 0 1,0-1-1,0 1 1,0 0 0,-1 0-1,1 0 1,0 0-1,0 0 1,0 0 0,0 0-1,0 0 1,0 0-1,0 0 1,0 0 0,0 0-1,0 0 1,0 0-1,0 0 1,-1 0 0,1 0-1,0 0 1,0-1 0,0 1-1,0 0 1,0 0-1,0 0 1,0 0 0,0 0-1,0 0 1,-1 0-1,1 1 1,0-1 0,0 0-1,0 0 1,0 0-1,0 0 1,0 0 0,0 0-1,0 0 1,0 0 0,-1 0-1,1 0 1,-8 6-149,-5 10 56,-154 240-118,154-232 216,0 2 1,2 0-1,1 0 0,1 1 1,-11 54-1,11-16 98,-3 93-1,10-128 5,0 35 309,2-57-365,1 0 0,0-1 0,0 1-1,1 0 1,0-1 0,3 9 0,-4-13-21,1 0 1,-1 0-1,1-1 0,0 1 1,0-1-1,-1 1 0,2-1 1,-1 1-1,0-1 0,0 0 1,1 0-1,-1 0 0,1-1 1,0 1-1,0-1 0,-1 1 1,1-1-1,0 0 0,0 0 1,0 0-1,0 0 0,0-1 0,0 1 1,1-1-1,-1 0 0,0 1 1,6-2-1,4 0 31,0-1 0,0-1 0,0 0-1,-1-1 1,19-7 0,-16 5-38,0-1-1,0 0 1,0-2 0,-1 1-1,0-2 1,-1 0-1,0 0 1,-1-1 0,0-1-1,0 0 1,-2-1 0,1 0-1,14-25 1,-21 30 4,6-8-75,-1-1-1,0 0 1,-2 0 0,9-29 0,-15 46 31,-1-1 0,0 0 0,0 0 0,0 0 0,0 0 0,1 0 0,-1 1 0,0-1 0,-1 0 0,1 0 0,0 0 1,0 0-1,0 0 0,0 0 0,-1 1 0,0-3 0,1 3 11,0 0 0,-1 0 0,1 0 0,0-1 0,0 1 0,-1 0 0,1 0 0,0 0 1,-1 0-1,1 0 0,0 0 0,-1 0 0,1 0 0,0 0 0,-1 0 0,1 0 0,0 0 0,-1 0 0,1 0 0,0 0 1,-1 0-1,1 0 0,0 1 0,-1-1 0,1 0 0,0 0 0,-1 0 0,1 1 0,-4 1-31,1 1 1,0-1-1,0 1 0,0 0 0,0 0 1,-3 4-1,-11 15 61,2 0 0,0 1-1,1 0 1,1 1 0,-16 44 0,28-64 18,0 0 0,0 0 0,0 0 0,1 0 0,0 0 0,0 0 0,0 0 0,0 0 0,0 0 0,1 0 0,0 0 0,0 0 0,0-1 0,0 1 0,1 0 0,-1-1 0,1 1 0,0 0 0,0-1 0,0 0 0,0 0 0,1 1 0,0-1 0,-1-1 0,1 1 0,0 0 0,0-1 0,1 1 0,-1-1 0,0 0 0,5 2 0,9 3 100,-1-2 0,1 0 1,0 0-1,1-2 0,-1 0 0,34 0 0,-38-2-555,1-2-1,0 0 1,-1 0-1,1-1 1,-1-1-1,0-1 1,0 1-1,0-2 1,18-8 0,-28 11 49,-1 1 1,0-1-1,0 1 0,0-1 1,0 0-1,0 1 1,0-1-1,0 0 1,-1 0-1,1 0 1,-1-1-1,1 1 1,-1 0-1,0 0 1,0-1-1,0 1 1,1-4-1,-1 1-376,0-1-1,-1 1 0,1 0 1,-1-1-1,0 1 1,-1-1-1,0-5 0,-4-22-2046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2:3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32 8896,'-9'-1'1208,"7"1"-970,1 0 0,-1 0-1,1 0 1,0-1 0,-1 1 0,1 0 0,0-1-1,-1 1 1,1-1 0,0 1 0,-1-1 0,1 1-1,0-1 1,-2-5 4832,3 6-5001,14-2 2497,-3 2-2003,193-6 836,-17 1-3897,-154 5 1067,-17-1-1731,27-2 1,-35 0-514,-3 6 1286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2:3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9 112 6048,'-9'-15'2752,"9"10"-2400,5 2 1504,4 3-1088,22-9 832,9 4-928,33-6 320,7 7-544,38-7-64,-7 2-224,29-7-32,-14 7-64,3-2-1248,-16 8 640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2:3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1 908 4160,'1'0'5853,"12"-2"-3210,15-14-2040,0-1 1,-2-2-1,0 0 0,-1-2 1,0-1-1,-2 0 1,32-42-1,1-9-137,64-113 0,-76 112-275,-4-1-1,35-89 0,-59 125 28,-8 18 380,12-39-1,-18 47-375,-2 13-223,0 0 1,0 0-1,-1 0 0,1 0 0,0 0 1,0 0-1,0 0 0,0 0 1,0-1-1,0 1 0,0 0 1,0 0-1,0 0 0,0 0 1,0 0-1,-1 0 0,1 0 1,0 0-1,0 0 0,0 0 0,0 0 1,0 0-1,0 0 0,0 0 1,0 0-1,0 0 0,-1 0 1,1 0-1,0 0 0,0 0 1,0 0-1,0 0 0,0 0 0,0 0 1,0 0-1,0 0 0,0 0 1,0 0-1,-1 0 0,1 1 1,0-1-1,0 0 0,0 0 1,0 0-1,0 0 0,0 0 1,0 0-1,0 0 0,0 0 0,0 0 1,0 0-1,0 0 0,0 1 1,-12 19-158,-34 90 146,-7 18 584,44-101-418,0 0 1,-7 56 0,5 50 68,10-115-83,2 0 1,0 1 0,1-1-1,1 0 1,6 22 0,-8-36-80,0 0 1,1 0-1,0 0 0,-1 0 1,1-1-1,1 1 1,-1-1-1,0 1 1,1-1-1,0 0 1,-1 0-1,1 0 1,1-1-1,-1 1 1,6 3-1,-5-4-17,-1-1 1,1 1-1,-1-1 1,1 0-1,0 0 1,-1 0-1,1-1 0,0 1 1,0-1-1,-1 0 1,1 0-1,0-1 1,0 1-1,-1-1 0,1 1 1,6-3-1,4-2 20,0-1 0,-1-1 0,0 1 0,0-2 1,0 0-1,12-11 0,-2 0 30,-1-1 0,20-24 0,-36 38-80,21-27 62,-26 32-86,0-1 0,1 0 0,-1 0 0,0 0 0,-1 1 0,1-1 0,0 0 0,0 0 0,-1 0 0,1 0 0,-1 0 1,0-1-1,0 1 0,1 0 0,-2-3 0,1 4 0,0 1 1,0-1 0,0 1 0,0 0-1,-1-1 1,1 1 0,0 0 0,0-1-1,-1 1 1,1 0 0,0-1 0,-1 1 0,1 0-1,0 0 1,-1 0 0,1-1 0,0 1-1,-1 0 1,1 0 0,0 0 0,-1 0-1,1-1 1,-1 1 0,1 0 0,0 0-1,-1 0 1,1 0 0,-1 0 0,1 0-1,0 0 1,-1 0 0,1 0 0,-1 0 0,1 0-1,0 1 1,-1-1 0,0 0 0,-14 7-94,10-3 81,0 1 0,1-1 1,-1 1-1,1 0 0,0 0 0,1 1 0,-4 5 0,-18 42-69,21-44 98,1 0 0,0 0 0,1 0 1,0 0-1,0 0 0,1 0 0,1 0 0,-1 1 1,2 14-1,0-19 31,0-1 0,0 1 1,0 0-1,0 0 0,1-1 0,0 1 1,0-1-1,0 1 0,0-1 0,1 0 1,0 0-1,-1 0 0,2 0 0,-1-1 1,0 1-1,1-1 0,-1 0 0,1 0 1,8 5-1,-9-6 6,-1-1 0,1 0 0,-1 0 0,1 0 1,0 0-1,0 0 0,-1-1 0,1 1 0,0-1 0,0 1 0,0-1 0,0 0 0,0 0 1,0-1-1,-1 1 0,1-1 0,0 1 0,0-1 0,0 0 0,-1 0 0,1 0 1,-1 0-1,1 0 0,0-1 0,-1 1 0,0-1 0,1 0 0,-1 0 0,0 1 0,0-2 1,0 1-1,2-3 0,1-4-21,0 0 0,-1-1 1,0 1-1,-1-1 0,0 1 1,0-1-1,-1 0 0,-1 0 1,0 0-1,0-14 0,-1-12-165,-8-54 0,5 69 111,3 20 12,-1 0 1,1-1-1,0 1 0,0-1 0,0 1 1,0 0-1,0-1 0,0 1 0,0-1 1,0 1-1,0 0 0,1-1 0,-1 1 1,1-2-1,0 3 1,0-1 1,0 1-1,0 0 0,0-1 1,0 1-1,0 0 0,0 0 1,0 0-1,0 0 0,0 0 1,0 0-1,0 0 0,0 0 1,0 0-1,0 0 0,0 0 1,0 1-1,0-1 0,2 1 1,63 17 326,-44-11-360,1-1 0,1 0-1,-1-2 1,32 2 0,-51-6-525,0 0 0,0 0 0,0-1 0,0 0 0,0 1 0,-1-1 0,1 0 0,0-1 0,0 1 0,4-3 0,4 0-1563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2:3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6 104 9632,'-5'-4'4384,"36"4"-3840,-8 0 1567,-1 0-1279,20-5 1056,2 5-1056,23-6-320,1-3-320,22-7-224,-1 7 0,-2-5-1792,-11 5 960,-9-11-4607,-9 9 3007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2:3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13 882 5408,'-11'7'1728,"10"-7"-1692,1 1 1,0-1-1,0 0 1,0 1-1,0-1 0,0 1 1,0-1-1,0 0 1,0 1-1,0-1 1,0 1-1,0-1 1,0 0-1,0 1 0,0-1 1,0 1-1,0-1 1,0 0-1,0 1 1,1-1-1,-1 1 1,0-1-1,0 0 1,3 4 2970,0-4-2452,0-1 1,0 1-1,0-1 0,0 1 0,0-1 0,0 0 0,-1 0 0,6-3 0,-2 1-327,0-1 0,-1 0 0,1 0-1,-1 0 1,7-8 0,3-7 153,-1 0 0,-1-1 0,-1 0 1,-1-1-1,10-25 0,-11 24-204,6-12 37,114-214 1481,-124 237-1710,-3 7 46,-1-1-1,0 1 1,1 1-1,0-1 1,0 0-1,0 1 1,5-5-1,-8 8-23,0 1-1,0-1 0,1 0 1,-1 0-1,0 0 0,0 0 1,0 0-1,1 0 0,-1 0 1,0 1-1,0-1 0,0 0 1,0 0-1,1 0 0,-1 0 1,0 1-1,0-1 0,0 0 0,0 0 1,0 0-1,0 1 0,0-1 1,0 0-1,0 0 0,1 0 1,-1 1-1,0-1 0,0 0 1,0 0-1,0 0 0,0 1 1,0-1-1,0 0 0,-1 0 1,1 1-1,0-1 0,1 17 116,0-9-46,4 75 398,-5-57-351,8 51 0,-2-47 64,2-1 0,0 0-1,14 30 1,-20-56-135,-1 0 1,0-1-1,1 1 1,0 0-1,-1-1 1,1 0-1,0 1 1,1-1-1,-1 0 1,0 0-1,0 0 1,1 0-1,-1-1 1,1 1-1,5 2 0,-4-3-4,0 1-1,1-1 1,-1-1-1,0 1 0,1 0 1,-1-1-1,0 0 1,1 0-1,-1-1 0,5 0 1,3-1 35,-1-1 1,1-1 0,0 0-1,-1-1 1,0 0 0,19-11 0,-19 8-12,0-1 0,0 0 1,0 0-1,-1-1 0,-1 0 1,0-1-1,0 0 1,9-16-1,-5 6 34,-2 0 1,-1-1-1,15-46 1,-21 54-153,-1 1 0,-1 0 0,0-1 0,1-16 1,-3 29 35,0 1 0,0-1 0,0 0 0,0 1 0,0-1 0,0 0 0,0 0 0,0 1 0,0-1 0,-1 0 0,1 1 0,0-1 0,0 0 0,-1 1 0,1-1 0,0 1 0,-1-1 1,1 0-1,0 1 0,-1-1 0,1 1 0,-1-1 0,1 1 0,-1-1 0,0 1 0,0 0 1,1-1-1,-1 1 0,0 0 0,1 0 1,-1 0-1,0 1 0,1-1 1,-1 0-1,0 0 0,1 0 1,-1 0-1,0 1 0,1-1 0,-1 0 1,0 1-1,1-1 0,-1 0 1,0 1-1,-2 2-44,-1-1 0,1 1 0,0 0 0,0 0-1,1 0 1,-5 6 0,3 1 66,-1 0 0,1 1-1,1-1 1,0 1 0,0 0-1,1 0 1,1 0 0,0 0-1,0 0 1,1 0 0,0 0-1,1 0 1,1 0 0,-1 0-1,5 12 1,-4-17 19,0 0 0,1 0 1,-1-1-1,1 1 0,0-1 0,1 1 1,0-1-1,7 8 0,-9-11-1,1 1-1,-1-1 1,1 0-1,-1 0 1,1 0-1,0-1 1,-1 1 0,1-1-1,0 1 1,0-1-1,0 0 1,0 0-1,1 0 1,-1-1-1,0 1 1,0-1-1,0 1 1,6-2 0,1 0 14,1-1 0,0-1 0,-1 0 1,18-7-1,39-23-16,-25 12 32,43-17-103,143-44 1,-184 66-22,-48 16-64,3 1 125,0-1 0,0 0 0,0 0 0,0 0 1,-1 1-1,1-1 0,0 0 0,0 1 1,0-1-1,0 1 0,1-1 0,-1 1 0,-1 0 1,-8 5-23,-46 23-161,-38 22 153,65-31 89,2 0 0,1 2 0,-44 47 0,69-68-49,-11 12 42,-11 17 0,21-27-37,0 0 1,0 0-1,1 0 0,-1 0 1,1 0-1,0 0 0,-1 0 0,1 0 1,1 1-1,-1-1 0,0 0 1,1 1-1,0 3 0,0-6 5,0 1 0,0-1 0,0 0 0,1 0 0,-1 0 0,0 0 0,1 0 0,-1 1 0,1-1 0,-1 0 0,1 0 0,0 0 0,-1 0 0,1-1 0,0 1 1,0 0-1,0 0 0,0 0 0,0-1 0,1 2 0,0-1 9,0 0 0,0 0 1,0-1-1,1 1 1,-1 0-1,0-1 1,0 0-1,0 0 0,1 1 1,2-2-1,3 1 39,1-1-1,0-1 1,-1 0-1,12-4 1,16-8-19,0-1 1,-2-2 0,60-40-1,-86 51-45,28-14-43,-34 19 16,0 0-1,1 0 1,-1 0 0,0 1-1,0-1 1,1 1-1,-1-1 1,0 1 0,1 0-1,-1 0 1,1 0-1,-1 0 1,0 1 0,3 0-1,-3-1 14,-1 1 0,0-1-1,0 1 1,0 0 0,1 0 0,-1 0 0,0-1-1,0 1 1,0 0 0,0 0 0,-1 1 0,1-1-1,0 0 1,0 0 0,-1 0 0,1 0 0,0 1-1,0 2 1,6 27-235,-5-21 219,-1-4 63,1 1 0,-1 0 0,1-1 0,1 0 0,-1 1 0,1-1 0,0 0 0,8 11-1,-8-14-17,-1-1 0,0 0 0,1 0-1,-1 0 1,1 0 0,0 0-1,-1 0 1,1-1 0,0 1-1,0-1 1,0 0 0,0 0-1,0 0 1,1 0 0,-1-1-1,0 1 1,0-1 0,0 0-1,1 0 1,5 0 0,11-3-13,-1-1 1,0-1-1,-1-1 0,32-13 1,-16 6-155,5-2-16,1 2 195,-1-3-1,45-24 0,-80 37-59,-3 2 18,0 1-1,0-1 0,0 0 1,0 1-1,0-1 0,0 1 1,0 0-1,0-1 0,1 1 1,-1 0-1,1-1 0,-2 1 10,0 0 0,1 1 0,-1-1 1,0 0-1,0 0 0,0 0 0,0 0 0,0 0 0,0 0 0,0 0 0,0 0 0,0 0 1,1 0-1,-1 0 0,0 0 0,0 0 0,0 1 0,0-1 0,0 0 0,0 0 0,0 0 1,0 0-1,0 0 0,0 0 0,0 0 0,0 1 0,0-1 0,0 0 0,0 0 0,0 0 1,0 0-1,0 0 0,0 0 0,0 0 0,0 1 0,0-1 0,0 0 0,0 0 0,0 0 1,0 0-1,0 0 0,0 0 0,0 0 0,0 1 0,0-1 0,0 0 0,0 0 0,-1 0 0,-2 7-133,2-5 47,-19 28-96,13-21 118,1 0 1,-8 16-1,13-23 73,0 1 1,0 0-1,0-1 1,0 1-1,0 0 1,1 0-1,-1 0 1,1-1-1,0 1 1,0 0-1,0 0 1,0 0-1,0 0 1,2 5 0,-1-6 13,-1-1 1,1 1 0,1 0 0,-1 0-1,0 0 1,0-1 0,1 1 0,-1 0-1,0-1 1,1 1 0,0-1 0,-1 0 0,1 0-1,0 1 1,0-1 0,0 0 0,-1-1-1,5 2 1,1 1 43,1-1-1,-1 0 1,16 2-1,-1-3 18,0 0 0,1-2 0,-1-1 1,0 0-1,41-11 0,-54 11-54,1 0 0,-1-1 0,1 0 0,-1-1 0,0 0 0,0-1 0,-1 0 0,1 0 0,-1 0 0,0-1 0,-1-1 0,14-12 0,9-19 87,42-68-1,-43 62-94,132-167 95,-114 157-128,97-126-48,-117 139-21,32-64-1,-57 100-299,-7 14 214,-17 27 34,-48 56 3,-12 18 228,66-86-48,1 1-1,-22 51 0,24-41 54,1 1-1,1 0 1,2 0 0,2 1-1,-4 47 1,10-75-48,1 1-1,0 0 1,1 0 0,2 17-1,-2-25-34,-1 0 1,1 0-1,0 0 0,-1 0 0,1 0 0,0 0 0,0 0 0,0 0 0,1 0 0,-1 0 0,0-1 1,1 1-1,-1 0 0,1-1 0,-1 1 0,1-1 0,0 0 0,0 0 0,0 1 0,0-1 0,0 0 1,0 0-1,0-1 0,0 1 0,0 0 0,0-1 0,4 1 0,2 0 15,0-1 0,0-1-1,1 1 1,-1-1 0,0 0-1,0-1 1,0 0 0,0-1-1,0 1 1,9-6 0,7-4 27,44-28-1,-35 15-32,33-30 0,23-17-176,-87 71 147,20-13-145,-21 13 136,-1 1 0,1-1 0,0 1 0,-1 0 0,1-1 0,-1 1 0,1 0-1,0-1 1,-1 1 0,1 0 0,0 0 0,0 0 0,-1 0 0,1 0 0,0-1-1,-1 1 1,1 1 0,0-1 0,0 0 0,-1 0 0,1 0 0,0 0 0,-1 0-1,1 1 1,0-1 0,-1 0 0,1 0 0,1 2 0,-1 1-11,1 0 1,-1 0-1,0 0 0,1 1 1,-1-1-1,-1 1 0,1-1 1,-1 1-1,1-1 1,-1 6-1,-3 42-106,0-27 82,-3 37 30,-2 18 239,8-69-178,0 1 1,1-1 0,0 1-1,0-1 1,4 14-1,-4-23-35,-1 0 0,0 0 0,1 0 0,-1 0 0,1 0 0,-1 0 0,1 0 0,-1 0 0,1-1 0,0 1-1,0 0 1,-1 0 0,1 0 0,0-1 0,0 1 0,0 0 0,0-1 0,0 1 0,0-1 0,0 1 0,1 0-1,1-1 10,-1 1-1,1-1 1,-1 0-1,1 1 1,-1-1-1,1 0 0,-1-1 1,1 1-1,2-1 1,4-1 5,1-1 0,-1 0 0,15-7 0,89-49 170,-99 51-224,21-17 0,-9 6-48,-29 18-406,-5 3 401,-2 5 71,0 0 0,1 1-1,0 0 1,-14 18-1,18-20 14,0 0-1,1 1 1,0-1-1,0 1 1,0 0-1,1 0 1,0 0 0,-4 15-1,7-21 11,-1 1 1,1-1-1,0 1 0,0-1 1,0 1-1,0-1 0,0 1 0,0-1 1,0 1-1,0-1 0,1 1 1,-1-1-1,0 1 0,1-1 0,-1 0 1,1 1-1,0-1 0,0 0 1,-1 1-1,1-1 0,0 0 0,0 0 1,0 0-1,2 2 0,-1-2 14,0 1 0,1-1 0,-1 0 0,1 0 0,0 0-1,-1 0 1,1 0 0,0-1 0,-1 1 0,1-1 0,0 0 0,3 0-1,8-1 68,0 0-1,-1-1 0,1 0 1,13-5-1,-12 2-64,-1 0 0,1-1 1,-2 0-1,1-1 0,-1-1 0,0 0 0,19-15 0,-25 16-45,1 1-1,-2-1 0,1 0 0,-1 0 0,0-1 1,0 0-1,-1 0 0,0 0 0,0 0 0,-1-1 0,0 0 1,5-18-1,-9 24-8,1 0 1,-1 0-1,1 1 0,-1-1 1,0 0-1,0 0 0,0 0 1,-1 1-1,1-1 1,-1 0-1,1 1 0,-1-1 1,0 0-1,0 1 0,0-1 1,0 1-1,-1-1 0,1 1 1,-1-1-1,1 1 1,-1 0-1,0 0 0,0 0 1,0 0-1,0 0 0,-3-2 1,1 2-10,-1-1 0,1 1 0,-1 0 0,1 0 0,-1 1-1,1-1 1,-1 1 0,0 0 0,0 0 0,0 1 0,0-1 0,0 1 0,1 0 0,-8 1 0,-6 3 43,18-4-4,0 0 0,0 0 0,0 0 0,0 0 0,0 0 0,-1 0 1,1 0-1,0 1 0,0-1 0,0 0 0,0 0 0,0 0 0,0 0 1,0 0-1,0 0 0,0 0 0,0 0 0,0 0 0,0 0 0,0 1 1,0-1-1,-1 0 0,1 0 0,0 0 0,0 0 0,0 0 0,0 0 1,0 0-1,0 0 0,0 1 0,0-1 0,0 0 0,0 0 0,0 0 1,0 0-1,0 0 0,1 0 0,-1 0 0,0 0 0,0 0 0,0 1 1,0-1-1,0 0 0,0 0 0,0 0 0,0 0 0,0 0 0,0 0 1,0 0-1,0 0 0,0 0 0,0 0 0,1 0 0,-1 1 1,0-1-1,0 0 0,0 0 0,0 0 0,0 0 0,0 0 0,5 2 16,-1-1 0,1 0 0,-1 1 0,1-1 0,4 0 0,11 1 24,0-2 1,0 0 0,23-4-1,-22 2-33,0 1-1,0 1 0,31 2 1,-46-1-8,0 0 1,0 1 0,-1-1-1,1 1 1,0 0 0,-1 1 0,0-1-1,1 1 1,-1 0 0,0 0-1,0 1 1,-1-1 0,1 1 0,-1 0-1,0 1 1,7 7 0,-8-6 22,1 0 0,-1 0-1,-1 0 1,1 0 0,-1 1 0,0-1 0,-1 1 0,1-1 0,-1 1-1,0-1 1,-1 1 0,0 8 0,0-4 55,-1 0 0,0-1 0,-1 1 0,0 0 0,-1-1 0,-6 18-1,3-8 289,8-16-88,7-7-95,12-12-77,27-25 1,-37 29-146,1 1 0,0 0 1,0 0-1,1 2 1,0-1-1,1 2 1,17-8-1,-27 14 24,0 0 1,0 0-1,0 0 1,0 1-1,0 0 1,0 0-1,0 0 0,0 0 1,0 0-1,0 1 1,0 0-1,0 0 0,0 0 1,0 0-1,0 1 1,0-1-1,-1 1 0,1 0 1,0 0-1,-1 0 1,0 1-1,0-1 0,1 1 1,-1 0-1,-1 0 1,1 0-1,0 0 0,-1 0 1,0 1-1,0-1 1,0 1-1,0 0 0,0-1 1,-1 1-1,1 0 1,-1 0-1,1 6 0,-2-7-264,0-1-1,1 1 0,-2 0 0,1 0 0,0-1 0,-1 1 0,1 0 1,-1-1-1,1 1 0,-1-1 0,0 1 0,0-1 0,-1 1 0,1-1 1,0 0-1,-1 1 0,0-1 0,1 0 0,-1 0 0,0 0 0,0 0 1,0 0-1,0-1 0,-4 3 0,0 0-781,0 0 0,0-1 1,0 0-1,-1-1 0,1 1 0,-1-1 0,0 0 1,-8 1-1,-13 2-1248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2:38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46 7808,'-55'-25'3520,"37"13"-3040,14 7 3104,4 2-1537,9 6-1183,9-3-128,5 0-448,7 0-416,7 5 64,-6-5-704,1 4 448,-6 1-2271,-2-2 1439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2:3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10304,'-9'-3'4672,"23"-2"-4064,7 2 1439,7 6-1247,44-3 928,13 0-992,19 0-320,-11 5-256,-1-5-224,-16 3 32,-15-3-2080,-6 0 1152,-18 0-3359,-7 4 2431,-20 1-3136,-10 6 2848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2:3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94 2496,'-4'-29'1393,"4"26"-1131,-1 1 1,0-1-1,1 0 0,0 0 0,0 1 0,0-1 0,0 0 1,0 0-1,0 0 0,2-3 0,5-25 7631,-5 70-4416,0-24-2616,-2 26 1,-4 24 12,-5 69-1209,7-114-1196,5-4 416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9:13.5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55 175 6816,'-6'-10'2058,"12"17"2508,3 46 420,-13 36-3314,-20 115-1,-1 12-811,24-205-790,1-6 52,0 0-1,0 1 1,-1-1-1,0 0 1,-2 8 0,0-11 51,1-9-74,7-54-297,9-132 156,-2 93-54,33-134 0,-43 226 75,-1 2 20,1 0 0,-1 1 0,1-1 0,0 0 1,1 1-1,3-7 0,-6 11 9,0 1 0,0 0 0,0 0 0,1-1 0,-1 1 0,0 0 0,0 0 0,0-1 0,0 1 0,1 0 0,-1 0 0,0 0 0,0 0 0,0-1 0,1 1 0,-1 0-1,0 0 1,0 0 0,1 0 0,-1 0 0,0 0 0,0 0 0,1-1 0,-1 1 0,0 0 0,0 0 0,1 0 0,-1 0 0,0 0 0,0 0 0,1 0 0,-1 0 0,6 8 181,-1 11 139,-5-19-324,4 32 385,0 52 0,-3-40-202,13 127 89,-5-68 216,-8-101-464,-1-1-1,0 0 0,0 1 1,1-1-1,-1 1 0,1-1 1,-1 0-1,1 1 0,0 0 1,5 1 285,2-10-89,-3-2-181,-1-1 1,7-19-1,-4 8-109,-1 4-92,60-144-660,29-1 452,-92 158 359,94-155-100,-95 155 80,1 0 1,-1 1-1,1-1 0,0 1 1,0 0-1,4-4 0,-6 7 34,-1 0 1,1-1-1,0 1 0,-1 0 0,1-1 0,0 1 0,0 0 0,-1-1 1,1 1-1,0 0 0,-1 0 0,1 0 0,0 0 0,0 0 1,-1 0-1,1 0 0,0 0 0,0 0 0,0 0 0,-1 0 0,1 1 1,0-1-1,-1 0 0,1 1 0,0-1 0,-1 0 0,1 1 1,0-1-1,-1 0 0,1 1 0,-1-1 0,1 1 0,0 0 0,-1-1 1,1 1-1,-1-1 0,0 1 0,1 0 0,-1-1 0,1 2 1,4 6 154,0 1 0,-1 0 1,0 0-1,0 0 1,3 17-1,9 54 436,-12-55-464,1 13 28,0 58-1,-4-56-2050,6 46-1,-6-82 987,0 0 0,0 0-1,0 1 1,1-1 0,-1 0-1,1 0 1,4 6 0,2 3-2286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2:41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8 560 2976,'-7'2'2032,"13"1"1027,14 1-1,-4-4-2335,0-1 1,0 0-1,-1-1 0,1-1 1,-1 0-1,0-1 1,0-1-1,0 0 0,0-1 1,20-12-1,4-6-376,-1-2 0,-2-2 1,0-1-1,-2-2 0,-1-2 0,-2 0 0,-1-2 0,-2-2 0,-1 0 1,22-44-1,-36 59-234,1-1 257,18-45 0,-30 57-225,-4 8-85,-5 6-9,2 2-59,1-1 0,-1 1 0,1 0 0,0 0 0,0 0 0,-4 7 1,-20 40 57,11-19-29,-5 11 56,-30 83 1,49-119-46,1-1 1,0 1 0,1 0-1,-1 0 1,2-1 0,-1 1 0,1 15-1,1-21-6,-1 1 0,0-1 0,1 0 0,-1 1 0,1-1 0,0 0 0,-1 1 0,1-1 0,0 0 0,1 0 0,-1 0 0,0 0 0,1 0-1,-1 0 1,1 0 0,-1-1 0,1 1 0,0 0 0,0-1 0,0 1 0,0-1 0,0 0 0,0 0 0,0 1 0,0-2 0,0 1 0,1 0 0,-1 0 0,3 0 0,4 0 101,0 0 0,0-1 0,0 0 0,0 0 0,0-1 0,0 0 0,12-3 0,60-21 307,-48 11-508,0-2-1,49-31 0,-56 29 219,-1-1-1,27-28 1,-49 45-121,-3 1-23,1 0 1,0 0-1,0 1 1,0-1 0,0 0-1,0 0 1,0 1-1,0-1 1,0 0-1,0 1 1,0-1 0,0 1-1,0 0 1,0-1-1,0 1 1,2 0 0,-2 0-2,0 0 1,-1 1 0,1 0-1,-1-1 1,1 1-1,-1-1 1,1 1 0,-1-1-1,1 1 1,-1 0 0,0-1-1,1 1 1,-1 0-1,0 0 1,0-1 0,1 1-1,-1 0 1,0 0 0,0-1-1,0 1 1,0 0-1,0 0 1,0-1 0,0 1-1,0 0 1,-1 1 0,-4 116 490,5-117-483,0-1 0,0 0 0,0 0 0,0 1 0,0-1 0,0 0 0,0 0 0,0 0 0,0 1 0,0-1 0,0 0-1,0 0 1,0 1 0,0-1 0,0 0 0,0 0 0,0 1 0,0-1 0,0 0 0,0 0 0,0 0 0,1 1 0,-1-1 0,0 0 0,0 0 0,0 0 0,0 0 0,0 1 0,1-1-1,-1 0 1,0 0 0,0 0 0,0 0 0,1 0 0,-1 1 0,0-1 0,0 0 0,0 0 0,1 0 0,-1 0 0,0 0 0,0 0 0,1 0 0,-1 0 0,0 0 0,0 0-1,1 0 1,-1 0 0,0 0 0,0 0 0,0 0 0,1 0 0,-1 0 0,0 0 0,0 0 0,1-1 0,-1 1 0,0 0 0,0 0 0,1 0 0,15-13 232,-7 6-150,23-21-62,-23 19-49,0 1 0,1 0 0,0 1 0,0 0-1,1 0 1,17-7 0,-25 13 4,0 0 0,0 0-1,-1 0 1,1 1 0,0-1-1,0 1 1,0 0 0,0 0-1,-1 0 1,1 0 0,0 0-1,0 1 1,0 0 0,0-1 0,3 3-1,-2-2 6,0 1 1,0 1-1,-1-1 0,1 0 0,-1 1 0,1 0 1,-1 0-1,0 0 0,4 5 0,-1 1 8,1 1-1,-1 0 1,-1 0 0,0 1-1,0-1 1,5 22 0,-7-22-93,-1 1 0,0 0 0,1 13 0,-3-19-581,0 0 0,0 0 0,-1 0-1,1 0 1,-1 0 0,0 0-1,-1 0 1,1 0 0,-3 5 0,-2 6-1391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2:4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54 6560,'-13'-33'2976,"13"21"-2592,0 9-1184,8 3 352,6-5-1312,9 10 992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2:41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12 6048,'0'-2'646,"0"2"-571,0-1 0,0 1 0,0 0 0,-1-1 0,1 1 0,0 0 0,0 0 0,0-1 0,0 1 0,0 0 0,0-1-1,0 1 1,0 0 0,0 0 0,0-1 0,1 1 0,-1 0 0,0-1 0,0 1 0,0 0 0,0 0 0,0-1 0,0 1 0,1 0 0,-1 0 0,0-1 0,0 1 0,0 0 0,1 0 0,-1 0 0,0-1-1,0 1 1,1 0 710,13 12 4153,-13-10-4707,0 0 0,0 1 0,0-1-1,-1 0 1,1 1 0,0-1 0,-1 1 0,0-1-1,0 0 1,0 1 0,0-1 0,0 1 0,0-1-1,0 1 1,-1-1 0,-1 4 0,0 2 169,-1 0 1,0 0-1,-8 14 0,-219 420 4014,219-421-4262,-52 94 681,20-36-50,35-69-575,8-9-178,-1-1-1,0 1 0,1 0 0,-1-1 1,1 1-1,-1 0 0,1 0 1,-1 0-1,1-1 0,0 1 0,-1 0 1,1 0-1,0 1 0,0-2-15,0 0-1,0 0 0,0 1 1,0-1-1,0 0 1,0 0-1,0 0 1,0 1-1,0-1 0,0 0 1,0 0-1,0 0 1,0 1-1,1-1 1,-1 0-1,0 0 0,0 0 1,0 0-1,0 0 1,0 1-1,1-1 1,-1 0-1,0 0 0,0 0 1,0 0-1,0 0 1,1 0-1,-1 0 1,0 0-1,0 0 0,0 0 1,1 1-1,-1-1 1,0 0-1,0 0 1,0 0-1,1 0 0,-1 0 1,0 0-1,0-1 1,1 1-1,7-2 371,-8 2-308,30-6 523,-8 2-467,38-4 204,91 0 0,-97 6-203,175 0 43,-220 3-270,5 0-1558,25-1 1,-35-1 1239,0 1 1,0-1-1,0 0 0,0 0 1,0 0-1,-1 0 1,1-1-1,0 0 0,-1 1 1,7-6-1,3-4-4313,1-1 1536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2:42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44 9792,'-18'-12'4448,"28"16"-3872,-7-4 1887,7 5-1471,3-5 1632,9 3-1504,6-3 0,-1 3-672,4-6 0,1 3-288,-1-8-224,1 4 32,-6-4-768,1 5 416,-4-11-3264,-1 8 2016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2:44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221 607 5472,'-1'0'95,"0"0"1,1 0 0,-1 0-1,0 0 1,0 0 0,1 1-1,-1-1 1,0 0 0,1 0-1,-1 1 1,0-1 0,0 0-1,1 1 1,-1-1 0,1 1-1,-1-1 1,0 1 0,1-1-1,-1 1 1,1-1 0,-1 1-1,1-1 1,0 1 0,-1 0-1,1-1 1,-1 1-1,1 0 1,0-1 0,0 1-1,-1 1 1,1-2-36,0 1 0,0-1 0,0 0-1,0 1 1,0-1 0,0 1 0,0-1 0,1 0 0,-1 1 0,0-1-1,0 0 1,0 1 0,0-1 0,1 0 0,-1 1 0,0-1-1,0 0 1,1 1 0,-1-1 0,0 0 0,0 0 0,1 1 0,-1-1-1,0 0 1,1 0 0,-1 0 0,0 1 0,1-1 0,-1 0-1,1 0 1,14 4 1427,-10-2-786,0-1-429,0 0-1,0-1 1,-1 1 0,1-1 0,0 0 0,0 0 0,0-1 0,0 1 0,0-1-1,0 0 1,7-3 0,-1 0 50,0 0 0,-1-1-1,17-11 1,-13 6-33,-1 0 0,0 0 0,-1-2-1,0 1 1,20-28 0,43-74 905,-30 43-745,-13 26-39,48-52 0,43-30 498,-89 92-556,-25 25-230,8-8-187,-16 16 46,-9 9 103,-6 5 35,-23 20 203,-59 72 0,-6 48-33,14-19-77,31-63 10,-4-2 1,-74 65-1,69-71 55,4 2 1,-55 75-1,107-129-136,-4 9 661,14-20-795,0 0 1,0 0-1,0 1 1,0-1-1,0 0 1,0 0-1,0 0 1,0 0-1,1 0 1,-1 0-1,0 0 1,0 1-1,0-1 1,0 0-1,0 0 0,0 0 1,0 0-1,0 0 1,0 0-1,0 0 1,0 0-1,0 0 1,0 0-1,1 0 1,-1 1-1,0-1 1,0 0-1,0 0 1,0 0-1,0 0 1,0 0-1,0 0 1,0 0-1,1 0 1,-1 0-1,0 0 1,0 0-1,0 0 1,0 0-1,0 0 0,0 0 1,0 0-1,1 0 1,-1 0-1,0 0 1,0 0-1,0 0 1,0 0-1,0 0 1,0 0-1,0-1 1,1 1-1,16-7 211,137-72-463,-103 54 153,-1-1 1,-1-3-1,-1-2 1,-2-2-1,48-44 1,1-12 220,113-101-152,-168 157 13,81-63 10,-107 85 142,-14 10-138,1 0 0,0 0-1,0 0 1,0 0-1,-1 1 1,1-1 0,0 0-1,0 1 1,0-1-1,0 0 1,0 1 0,0-1-1,0 1 1,1 0-1,-1-1 1,0 1 0,0 0-1,0-1 1,0 1-1,0 0 1,1 0 0,-1 0-1,2 0 1,5 4 16,-6-4-10,1 1-1,-1 0 0,0 0 0,0-1 1,0 1-1,0 0 0,0 1 1,0-1-1,-1 0 0,1 0 1,0 1-1,-1-1 0,1 1 1,-1 0-1,1-1 0,-1 1 1,0 0-1,1 0 0,-1 0 1,0 0-1,0 0 0,0 2 1,0-1 9,0 0 0,0 0 1,0-1-1,0 1 0,3 4 1,-3-5-8,0 0-1,0 0 1,0 0 0,0 0 0,0 0 0,0 0 0,-1 0-1,1 0 1,-1 3 0,-1 17 89,-2-1 1,-1 0-1,0-1 0,-12 31 0,8-21 28,0-6-5,4-11-98,0-1-1,0 1 1,2 1 0,-1-1 0,2 0 0,0 1 0,0 17-1,2-28-1,-1-1 0,1 0 0,0 0 0,-1 0 0,1 0 0,0 0 0,0 0 0,1 0 0,-1-1 0,0 1 0,0 0 0,1-1 0,-1 1 0,1 0 0,0-1 0,-1 0 0,1 1 0,0-1 0,0 0 0,0 0 0,0 0 0,0 0 0,0 0 0,0-1 0,4 2 0,3 0 2,0 0 0,1-1-1,-1 1 1,16-1-1,4-4 41,-1 0 0,0-2-1,-1-1 1,36-12-1,-46 13-83,72-22 11,-2-5 0,136-69-1,-212 95 7,1-1 0,-1 0-1,14-12 1,-17 11-46,-13 7-68,-19 9-174,19-6 228,-51 21-55,-58 35 0,66-32 151,-10 6-35,-77 58 0,130-87 20,1 0 1,-1 0-1,1 1 1,0 0-1,0 0 0,0 0 1,0 0-1,1 0 1,-1 1-1,1 0 1,-3 7-1,5-11-21,1 0 0,0 0 0,0-1-1,-1 1 1,1 0 0,0 0 0,0 0 0,0-1 0,0 1-1,0 0 1,0 0 0,0-1 0,1 1 0,-1 0 0,0 0-1,0-1 1,1 1 0,-1 0 0,0 0 0,1-1 0,-1 1-1,1 1 1,0-1 6,1 0-1,-1 0 0,0 0 1,0 0-1,1-1 1,-1 1-1,0 0 0,1-1 1,-1 1-1,1-1 1,1 1-1,3 1 21,1-1-1,-1-1 1,1 1 0,11-2-1,17-1-1,1-3 0,-1 0-1,0-3 1,39-13 0,-54 14 5,0-1 0,-1-1 1,0 0-1,0-1 0,-1-2 1,-1 0-1,0 0 0,20-20 0,-29 24-102,-1-1-1,0 0 0,0 0 1,5-11-1,-11 18 12,-4 4 4,-8 9-43,-14 16 6,20-20 96,-9 8 12,0 1 0,2 0-1,0 1 1,-13 24 0,24-40 0,0 1 0,1 0 1,-1 0-1,0 0 0,0-1 0,1 1 0,-1 0 1,1 0-1,0 0 0,0 0 0,-1 0 1,1 0-1,0 0 0,1 0 0,-1 0 1,0 0-1,1 0 0,-1 0 0,1 0 0,-1 0 1,1 0-1,0-1 0,0 1 0,0 0 1,0 0-1,0-1 0,0 1 0,0-1 1,1 1-1,-1-1 0,1 1 0,-1-1 0,1 0 1,-1 0-1,3 2 0,1-1 37,1 1 1,0 0-1,-1-1 0,1 0 0,0-1 0,0 1 0,1-1 1,-1 0-1,0-1 0,7 1 0,3-2 6,-1-1-1,0 0 1,0-1-1,-1 0 1,1-1-1,-1-1 1,1-1-1,-1 0 1,23-13-1,8-10 10,59-47-1,-83 59-74,15-12-19,-21 16-45,26-17-1,-41 29 63,1 1-1,-1-1 1,1 1-1,-1 0 1,1-1-1,-1 1 1,1 0-1,0-1 1,-1 1 0,1 0-1,0 0 1,-1 0-1,1-1 1,0 1-1,-1 0 1,1 0-1,0 0 1,-1 0-1,1 0 1,0 0 0,-1 0-1,1 1 1,0-1-1,-1 0 1,1 0-1,0 1 1,0-1 8,0 1 0,-1 0 0,1 0-1,-1-1 1,0 1 0,1 0 0,-1 0 0,0-1 0,1 1 0,-1 0 0,0 0 0,0 0-1,1 0 1,-1 0 0,0-1 0,0 1 0,0 1 0,-1 4 31,1 0 0,-1 0 0,0 0 0,-3 10 0,-4 4 49,0-1 1,-2 0 0,-17 26-1,-12 25 145,34-62-211,1 1 276,5-9-272,-1 1 0,0-1 0,0 0 0,0 0 1,0 1-1,0-1 0,1 0 0,-1 0 0,0 0 0,0 1 1,1-1-1,-1 0 0,0 0 0,0 0 0,0 0 1,1 1-1,-1-1 0,0 0 0,0 0 0,1 0 0,-1 0 1,0 0-1,1 0 0,-1 0 0,0 0 0,0 0 0,1 0 1,-1 0-1,0 0 0,1 0 0,-1 0 0,0 0 1,1 0-1,11-1 37,0 0 0,1-1 0,-1 0 0,23-7 0,46-22-90,-44 16 59,74-37-57,14-4-239,-123 55 261,0 0 0,0 1 0,0-1-1,0 0 1,1 1 0,-1 0 0,0 0-1,0-1 1,0 1 0,0 1 0,1-1-1,-1 0 1,0 0 0,0 1 0,0-1-1,0 1 1,0 0 0,0 0 0,4 2-1,-5-2 2,1 0 1,-1 0-1,0 0 0,1 1 0,-1-1 0,0 1 0,0-1 0,0 1 1,0-1-1,0 1 0,-1 0 0,1-1 0,0 1 0,-1 0 1,1-1-1,-1 1 0,0 0 0,1 0 0,-1 0 0,0-1 0,0 1 1,-1 3-1,0 2 22,0 0-1,-1-1 1,0 1 0,0-1 0,-1 1-1,1-1 1,-6 7 0,-7 20 120,15-33-120,0 1 0,-1-1 0,1 1 0,0 0-1,0-1 1,0 1 0,0-1 0,0 1 0,-1 0 0,1-1 0,0 1-1,0 0 1,1-1 0,-1 1 0,0-1 0,0 1 0,0 0 0,0-1 0,0 1-1,1-1 1,-1 1 0,0-1 0,1 1 0,-1-1 0,0 1 0,1-1-1,-1 1 1,0-1 0,1 1 0,-1-1 0,1 1 0,-1-1 0,1 0-1,-1 1 1,1-1 0,-1 0 0,1 0 0,0 1 0,-1-1 0,1 0 0,-1 0-1,1 0 1,0 0 0,-1 0 0,2 1 0,1-1 0,0 0-1,-1 0 1,1 0 0,0 0 0,0 0 0,-1-1 0,1 1-1,0-1 1,3-1 0,6-4-75,-1 0-1,0 0 1,0-1 0,11-10-1,39-37-261,-51 45 282,7-7-28,-10 9 60,0 1 0,0-1 1,1 1-1,12-7 0,-19 12-6,-1 1 0,0 0 0,0 0 0,1-1 0,-1 1-1,1 0 1,-1 0 0,0 0 0,1-1 0,-1 1 0,1 0-1,-1 0 1,0 0 0,1 0 0,-1 0 0,1 0 0,-1 0-1,0 0 1,1 0 0,-1 0 0,1 0 0,-1 0 0,0 0 0,1 0-1,-1 1 1,1-1 0,0 0 0,-1 1 4,0-1 1,0 1-1,1-1 1,-1 1-1,0 0 0,0-1 1,0 1-1,0-1 1,0 1-1,0 0 1,0-1-1,0 1 0,0-1 1,0 1-1,0 0 1,-1 0-1,-11 31 19,10-26 80,-2 3-18,2-3-8,-1 0 1,1 0 0,-2 12 0,4-17-45,0 0-1,0 0 1,0 1-1,0-1 1,0 0-1,0 1 1,0-1-1,0 0 1,0 1-1,1-1 1,-1 0 0,0 0-1,1 1 1,-1-1-1,1 0 1,0 0-1,-1 0 1,1 0-1,0 1 1,0-1-1,0 0 1,-1-1-1,1 1 1,2 1-1,0 1 17,1-1 0,0 0 0,0 0-1,0-1 1,0 1 0,1-1-1,-1 0 1,7 1 0,40 1 6,-28-2-3,11 1-33,0-2-1,-1-2 1,1 0-1,0-3 1,49-12-1,-70 13 14,0-1 0,0 0 0,-1-1 0,0 0 0,14-10 0,-19 12 1,-1-1 0,0 0 0,-1-1 0,1 1 0,-1-1 0,0 0 0,0 0 0,-1-1 0,1 0 0,3-8 0,-7 13-20,0-1-1,0 1 1,-1-1 0,1 0-1,0 0 1,-1 1-1,0-1 1,0 0-1,0 0 1,0-4-1,0 7 9,0-1 0,0 0 0,-1 1 0,1-1 0,0 0 0,0 1 0,-1-1-1,1 0 1,0 1 0,-1-1 0,1 1 0,-1-1 0,1 0 0,0 1 0,-1-1 0,1 1 0,-1 0 0,0-1-1,1 1 1,-1-1 0,1 1 0,-1 0 0,0-1 0,1 1 0,-1 0 0,0 0 0,1-1 0,-1 1-1,0 0 1,1 0 0,-1 0 0,0 0 0,0 0 0,1 0 0,-1 0 0,0 0 0,1 0 0,-1 0-1,0 1 1,1-1 0,-1 0 0,0 0 0,1 1 0,-1-1 0,-1 1 0,-3 2 38,-1-1 0,1 1-1,0 0 1,0 1 0,0-1 0,1 1 0,-1 0 0,1 0 0,0 1-1,0-1 1,0 1 0,1 0 0,0 0 0,0 0 0,-4 9 0,5-9 7,0-1 1,0 0-1,1 0 0,-1 1 1,1-1-1,1 1 1,-1-1-1,0 1 1,1-1-1,0 1 1,0 0-1,1-1 1,-1 1-1,1-1 1,0 1-1,0-1 0,0 0 1,1 1-1,0-1 1,-1 0-1,5 5 1,-2-3 16,0 0 0,1 0-1,0-1 1,0 1 0,1-2 0,-1 1 0,1 0 0,0-1 0,0 0 0,1 0 0,12 5 0,-9-6-72,0 0 0,0 0 1,1-1-1,-1 0 0,0-1 0,1 0 1,19-2-1,8-2-1667,0-2 0,50-12 0,-34 4-376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2:55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385 45 2912,'21'-38'8389,"-19"32"-5761,-8 18-714,-2 4-1208,5-9-568,0-1 0,1 1-1,-1 0 1,1 0 0,-1 9 0,-6 23 181,-60 163 919,46-143-966,-2-2 0,-52 86 0,56-107-160,-22 35 93,-33 78 0,43-82-413,31-65-1167,3-5-361,1-5-496,6-1 440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2:55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25 137 6880,'-7'-2'973,"5"1"-738,1 1 0,0-1 0,0 1 0,0-1 0,-1 1-1,1-1 1,0 0 0,0 1 0,0-1 0,0 0 0,-1-2 0,1 2 30,-1 0 735,4 1-38,-1 1-762,1-1-1,0 0 0,0 1 0,-1-1 1,1 0-1,0 0 0,0 0 1,2 0-1,271-27 3731,-4-13-2724,-18 3-1025,-218 33-186,25-4-773,-24-1-4764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2:56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542 3 5216,'0'-3'2242,"1"6"-1576,-1 9 442,-11 35 1274,8-28-1785,-2 0-1,0 0 1,-1 0-1,-9 19 1,-65 110 1423,43-82-1363,8-12-289,-156 276 1243,131-243-1374,-28 52 155,54-88 621,25-43-625,5-5 87,14-11 33,110-85-215,-43 30-389,-39 30 51,-14 9-74,39-22 1,-67 45 84,0 0 0,0 0 0,0 0 0,0 0-1,0 0 1,0 1 0,0-1 0,1 0 0,-1 1 0,0 0 0,0 0 0,1-1 0,2 2 0,-3-1 19,-1 0-1,0 1 1,0-1-1,1 1 1,-1 0-1,0-1 1,0 1-1,0 0 1,0 0 0,0-1-1,0 1 1,0 0-1,0 0 1,0 0-1,0 0 1,0 1-1,-1-1 1,1 0-1,0 0 1,-1 0 0,1 1-1,0 1 1,1 2 26,-1 0 0,0 0 0,0 0 0,0 0 0,-1 0 0,0 0 0,0 11 0,-9 38 178,2-15-88,6-32-59,0 0-1,1 1 0,0-1 1,0 0-1,2 12 0,-2-17-23,1 0-1,-1 0 1,1-1-1,-1 1 1,1 0-1,0-1 0,0 1 1,0 0-1,0-1 1,0 1-1,0-1 1,0 0-1,0 1 0,1-1 1,-1 0-1,1 0 1,-1 1-1,1-1 0,-1 0 1,1-1-1,-1 1 1,1 0-1,0 0 1,-1-1-1,1 1 0,0-1 1,2 1-1,3 0 48,1-1 0,-1 0 0,0 0 0,0 0 0,0-1 0,1 0 0,-1-1-1,0 1 1,0-1 0,0-1 0,10-4 0,2-3 11,0 0 1,26-20-1,-32 21-2,-2 0 0,1-1 0,-1 0 0,13-17 0,-19 21-45,0-1 1,0 0 0,-1-1 0,0 1-1,0-1 1,-1 0 0,0 0-1,0 0 1,1-9 0,1-24-129,-5 39 84,1-1 0,-1 0 1,-1 0-1,1 0 0,0 1 0,-1-1 0,1 0 0,-1 1 0,0-1 0,0 0 1,-2-3-1,2 5 3,1 0 1,-1 1-1,1-1 1,-1 0-1,0 1 1,1-1-1,-1 1 1,1-1-1,-1 1 1,0-1-1,0 1 1,1 0-1,-1-1 1,0 1-1,0 0 1,1 0-1,-1-1 1,0 1-1,0 0 1,0 0-1,0 0 1,1 0-1,-1 0 1,0 0-1,0 0 1,0 0-1,0 1 1,1-1-1,-3 0 1,1 1-15,0 0 0,-1 1 1,1-1-1,0 0 0,0 1 1,-1-1-1,1 1 0,-2 2 1,-2 3 32,1-1 1,-1 1 0,2 0 0,-1 1 0,1-1 0,-6 15-1,5-8 133,0 1 0,1 0-1,-3 15 1,7-26-110,-1 0 0,1 1 0,0-1 0,0 1 0,0-1 0,1 0-1,0 1 1,-1-1 0,2 0 0,-1 0 0,0 1 0,1-1 0,0 0 0,0 0 0,0-1 0,0 1 0,1 0 0,-1-1 0,1 1 0,0-1 0,0 0-1,0 0 1,1 0 0,-1 0 0,1-1 0,-1 1 0,1-1 0,0 0 0,0 0 0,7 2 0,10 3 70,0-1-1,1-1 1,-1-1 0,1-1-1,36 1 1,-13-5-3031,80-10 0,-118 10 1873,0 0 0,0-1 0,0 1 0,0-2 0,0 1-1,0-1 1,0 0 0,0 0 0,5-5 0,21-14-3827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2:59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138 566 4224,'-11'-14'1365,"8"6"871,4 15-344,-3 24-835,-2 0 0,-1-1 0,-13 45 0,-6 36 374,11-7-463,-37 216 1269,47-307-2023,-1 5 620,2-13 960,6-45-450,-1-36-1264,3 0 0,4 0 0,3 1 0,32-104 0,-33 142-176,34-73-1,-34 86 45,1 2 1,1-1-1,31-35 0,-38 49 24,1 1-1,0 1 0,0-1 0,0 1 1,1 1-1,0 0 0,0 0 1,1 0-1,0 1 0,0 1 0,0 0 1,18-5-1,-23 8 20,0 1 0,0-1 0,1 1 0,-1 0 0,0 1 0,0-1 0,0 1 0,0 0 0,0 0 0,0 0 0,0 1 0,0 0 0,0 0 1,4 2-1,-3 0 6,0 0 1,0 0 0,-1 1 0,0 0-1,0-1 1,0 2 0,0-1-1,-1 1 1,6 8 0,-4-4 13,-1-1 0,-1 1-1,0 0 1,0 1 0,-1-1 0,0 1 0,0-1 0,-1 1-1,-1 0 1,0 0 0,0-1 0,-1 1 0,-2 14 0,1-21 9,1 1-1,-1 0 1,0 0 0,-1 0 0,1-1 0,-1 1 0,0-1 0,0 1 0,0-1 0,-1 0 0,0 0 0,1 0-1,-1 0 1,-6 6 0,0-4 47,1 0 0,-1 0 0,0-1-1,-1 0 1,1-1 0,-1 0 0,0-1-1,0 1 1,0-2 0,-1 0-1,1 0 1,-12 0 0,-3 0-13,0-2-1,1 0 1,-1-2 0,-29-6-1,41 3 99,13 5-150,0 0 0,0 0 0,0 0 0,0 0 1,-1 0-1,1 0 0,0-1 0,0 1 0,0 0 1,0 0-1,0 0 0,0 0 0,0 0 0,0-1 1,0 1-1,-1 0 0,1 0 0,0 0 0,0-1 1,0 1-1,0 0 0,0 0 0,0 0 0,0 0 1,0-1-1,0 1 0,0 0 0,0 0 0,1 0 1,-1-1-1,0 1 0,0 0 0,0 0 0,1-1-3,0 0-1,0 0 0,0 0 1,1 0-1,-1 0 0,0 0 1,0 1-1,1-1 0,-1 0 1,1 1-1,-1-1 0,0 1 1,3-1-1,171-32-170,55-13-3,132-50 63,-301 78 310,70-32-1,-120 47-141,-2-1-20,-9 4-35,0 0 0,0 0 1,0 0-1,0 0 0,0 0 1,0 0-1,0 0 0,0 0 1,0 0-1,0 0 0,1 0 1,-1 0-1,0 0 0,0 0 0,0 0 1,0 0-1,0 0 0,0-1 1,0 1-1,0 0 0,0 0 1,0 0-1,0 0 0,0 0 1,0 0-1,0 0 0,0 0 1,0 0-1,0 0 0,0-1 0,0 1 1,0 0-1,0 0 0,0 0 1,0 0-1,0 0 0,0 0 1,0 0-1,0 0 0,0 0 1,0 0-1,0-1 0,0 1 0,0 0 1,0 0-1,0 0 0,0 0 1,0 0-1,0 0 0,0 0 1,0 0-1,-4 0-1,-6 3-73,1 1 0,0 1 0,1-1 0,-1 2 0,-14 10 0,-7 5-28,18-13 54,-40 25 45,2 2 0,-63 56 0,107-85 6,1 0 0,-1 0-1,1 0 1,1 1 0,-1 0 0,-3 7 0,8-13 6,-1-1 1,1 0 0,0 1 0,0-1 0,0 1-1,0-1 1,0 0 0,0 1 0,0-1-1,0 0 1,0 1 0,0-1 0,0 0 0,0 1-1,0-1 1,0 0 0,0 1 0,0-1-1,0 0 1,1 1 0,-1-1 0,0 0 0,0 1-1,0-1 1,1 0 0,-1 1 0,0-1-1,0 0 1,1 0 0,-1 1 0,0-1 0,0 0-1,1 0 1,-1 0 0,0 1 0,1-1 0,-1 0-1,0 0 1,1 0 0,-1 0 0,1 0-1,16 3 327,0-8-205,0 0 1,0-1-1,-1-1 1,0 0-1,24-15 1,-14 7-135,-1-2 0,-1 0 0,0-2 0,-2 0 1,24-26-1,-27 25-21,-14 16 26,-1-1 0,0 0 0,0 1 0,0-1 0,5-9 0,-9 14-7,0 0 1,0 0 0,0 0 0,0 0 0,0 0 0,1 0 0,-1 0 0,0 0 0,0 0 0,0 1-1,0-1 1,0 0 0,0 0 0,0 0 0,0 0 0,0 0 0,0 0 0,0 0 0,0 0 0,0 0-1,1 0 1,-1 0 0,0 0 0,0 0 0,0 0 0,0 0 0,0 0 0,0 0 0,0 0 0,0 0-1,0-1 1,0 1 0,0 0 0,0 0 0,1 0 0,-1 0 0,0 0 0,0 0 0,0 0 0,0 0-1,0 0 1,0 0 0,0 0 0,0 0 0,0 0 0,0 0 0,0 0 0,0 0 0,0 0 0,0-1-1,0 1 1,0 0 0,0 0 0,0 0 0,0 0 0,0 0 0,0 0 0,0 0 0,0 0 0,0 0-1,0 0 1,0 0 0,0-1 0,0 1 0,0 0 0,0 0 0,0 0 0,0 0 0,0 0 0,0 8-142,-3 10-27,1-7 68,-2 2 58,2-1 0,0 1 1,-1 20-1,3-29 59,0-1 0,0 1-1,1 0 1,-1-1 0,1 1-1,0-1 1,0 1 0,0-1-1,1 1 1,-1-1 0,1 0-1,0 0 1,0 1 0,0-1 0,0-1-1,0 1 1,5 4 0,-4-4 12,1 1 0,0-2 1,-1 1-1,1 0 1,0-1-1,1 0 0,-1 0 1,0 0-1,0 0 1,1-1-1,-1 0 1,1 1-1,0-2 0,-1 1 1,1-1-1,5 1 1,-2-2 3,-1-1 0,1 1 1,0-1-1,-1-1 0,1 0 1,-1 0-1,13-7 0,0-3 19,24-20 0,-11 8 48,-12 8-61,0-2 1,-2 0-1,0-1 0,21-30 0,-23 23-94,-16 23 35,1 0 0,1 0 0,-1 1 0,0-1 0,1 1 0,0-1 1,6-5-1,-9 12-17,0 0 1,0 0-1,0 0 1,1 0-1,-1 0 1,1-1-1,0 1 1,-1 0 0,2 0-1,-1-1 1,2 5-1,17 22 41,-11-18-4,-1 1 1,-1 0 0,0 0 0,9 22 0,-11-16-15,-1 0 1,0 1-1,-1-1 0,-1 1 0,-1 35 1,-1-53 32,0 0 0,0 1 1,0-1-1,0 1 1,0-1-1,1 1 1,-1-1-1,0 0 1,1 1-1,-1-1 1,1 0-1,-1 1 1,1-1-1,1 2 0,-1-2 6,0 0-1,0 0 0,1 0 1,-1 0-1,1-1 0,-1 1 1,1 0-1,-1-1 0,1 1 1,0-1-1,-1 1 0,3-1 1,8 2-18,0-1 0,0 0 0,0-1 0,0 0 0,0-1 0,13-3 0,17 5-14,-41-1 14,-1 0-1,1 0 1,0-1-1,-1 1 0,1 0 1,0 0-1,-1 0 1,1 0-1,-1 0 1,1-1-1,0 1 1,-1 0-1,1-1 0,-1 1 1,1 0-1,-1-1 1,1 0-1,0 1-1,-1 0 0,0 0-1,0 0 1,0-1 0,0 1 0,0 0-1,0 0 1,0 0 0,1 0 0,-1 0-1,0 0 1,0 0 0,0 0 0,0 0-1,0 0 1,1 0 0,-1-1 0,0 1-1,0 0 1,0 0 0,0 0 0,0 0-1,1 0 1,-1 0 0,0 0 0,0 0-1,0 0 1,0 0 0,1 1 0,-1-1-1,0 0 1,0 0 0,0 0 0,0 0-1,0 0 1,1 0 0,-1 0 0,0 0-1,0 0 1,0 0 0,0 0 0,0 1-1,0-1 1,0 0 0,1 0 0,-1 0 0,0 0-1,1 1-2,-1-1 0,1 1-1,0-1 1,0 0 0,-1 0-1,1 1 1,0-1 0,0 0-1,0 0 1,0 0 0,-1 0-1,1 0 1,0 0 0,0 0-1,0 0 1,0 0 0,0 0 0,1-1-1,12-4-33,-12 4 56,-1 1 0,1-1-1,0 0 1,0 1 0,0-1-1,0 1 1,0 0 0,0 0-1,0 0 1,3 0 0,-2 0 5,-1 0 0,1 0 0,0 0 0,-1 0 0,1-1 1,-1 1-1,1-1 0,2-1 0,36-17 60,-33 12-141,-4 3 144,-3 6 19,-1-2-219,2-3-62,-1-1 213,0 6 53,-1-2 170,-6-1-630,9-1 405,-2 1-15,0 0-1,0 0 1,1 0 0,-1 0 0,0 0 0,0 0 0,0 0-1,0 0 1,0-1 0,0-1 0,12-23 101,-2-1 0,11-41 0,7-59-217,-10 41 219,54-169-18,-61 218-65,-10 29-74,-1 0 0,1 0 0,-1 0 0,0 0 0,-1 0 0,-1-13 0,2 21 19,-1-1 0,0 1 1,0-1-1,0 1 0,0-1 0,0 1 0,0 0 0,0-1 0,0 1 0,0-1 0,-1 1 0,1 0 1,0-1-1,0 1 0,0-1 0,0 1 0,-1 0 0,1-1 0,0 1 0,0 0 0,-1-1 0,1 1 1,0 0-1,0-1 0,-1 1 0,1 0 0,0 0 0,-1-1 0,1 1 0,0 0 0,-1 0 0,1-1 1,-1 1-1,1 0 0,0 0 0,-1 0 0,1 0 0,-1 0 0,1 0 0,-1 0 0,1 0 0,0 0 1,-1 0-1,1 0 0,-1 0 0,1 0 0,0 0 0,-1 0 0,1 0 0,-1 1 0,1-1 1,0 0-1,-1 0 0,1 0 0,0 1 0,-1-1 0,1 0 0,0 0 0,-1 1 0,1-1 0,-1 1 1,-2 2-64,-1 0 0,1 0 0,0 1 0,-5 6 1,3-2 70,0 0 1,0 1 0,1 0 0,0 0 0,-4 18 0,-9 55-58,16-76 58,-9 63 32,3 1 0,3 0 0,5 83 0,1-134 23,1 1-1,0-1 1,1 1 0,1-1-1,1 0 1,1-1 0,1 1-1,0-1 1,16 25 0,-21-39-88,0-1 0,0 1 0,0-1 0,0 0 0,1 0 0,-1 0 0,1 0 0,0 0 0,0-1 0,0 1 0,0-1 0,0 0 0,7 2 0,-8-3-484,1 0 1,0-1 0,0 1 0,0-1 0,0 1 0,0-1-1,-1 0 1,1-1 0,0 1 0,5-2 0,9-1-1438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2:59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36 8320,'-41'-27'3744,"28"22"-3232,13 2 1536,5 6-1216,13-3 1151,4 0-1151,19 0 480,4 8-768,8-4 64,5 4-352,15-3-32,-1 2-128,4-2-128,-4 3 0,-9-1-384,-13 1 192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7:49:13.8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0 10208,'-13'20'4640,"13"33"-4032,-3-29 2399,3-1-1759,-5 5 1056,0 0-1344,-4 1-256,9-6-448,-10-3-928,10 0 320,-3-7-4000,6 2 2400,2-3-7423,9 1 5247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3:01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203 708 3488,'10'-9'2244,"-9"9"-2075,-1 0 1,1 0-1,-1 0 1,0 0 0,1 0-1,-1-1 1,1 1 0,-1 0-1,0 0 1,1-1 0,-1 1-1,0 0 1,1 0 0,-1-1-1,0 1 1,1 0-1,-1-1 1,0 1 0,0 0-1,0-1 1,1 1 0,-1 0-1,0-1 1,0 1 0,0-1-1,0 1 1,1-1 0,-1 1-1,0 0 1,0-1-1,0 1 1,0-1 0,0 1-1,0 0 1,0-1 0,0 1-1,-1-1 1,1 1 0,0-1-1,0 1 1,0 0 0,0-1-1,0 1 1,-1-1-1,1 1 1,0 0 0,0-1-1,-1 1 1,1 0 0,0-1-1,-1 1 1,1 0 0,0 0-1,-1-1 1,0 1 0,-1-2 5,0 1 1,-1-1 0,1 1 0,-1 0-1,0 0 1,1 0 0,-1 0 0,0 0 0,0 0-1,1 1 1,-1-1 0,0 1 0,0 0 0,-3 0-1,-3 0 219,-1 1 0,-17 2 0,19 0-281,-1-1 0,0 1-1,1 0 1,-1 1 0,1 0 0,0 0 0,-10 8-1,14-9-111,0 0-1,0 0 0,0 1 1,1-1-1,-1 1 0,1-1 0,0 1 1,0 0-1,0 1 0,1-1 0,0 0 1,-1 1-1,2-1 0,-1 1 0,-1 6 1,2-9 24,1-1 0,0 1 0,0-1 0,0 1 0,0 0 0,0-1 0,0 1 0,1-1 0,-1 1 0,0-1 0,1 1 0,0-1 0,-1 1 0,1-1 0,0 1 1,-1-1-1,1 0 0,0 1 0,0-1 0,0 0 0,0 0 0,1 0 0,-1 1 0,0-1 0,0 0 0,1-1 0,-1 1 0,0 0 0,1 0 0,-1-1 0,1 1 0,-1 0 0,2-1 0,2 2 73,0-1 0,0 0 0,0 0-1,0 0 1,0-1 0,0 0 0,-1 0-1,1 0 1,8-1 0,1-3 10,-1 0-1,0 0 1,0-1-1,0 0 1,0-2-1,-1 1 1,23-17-1,-16 8-43,0-1-1,-2-1 1,28-32 0,-42 44-40,1 1 1,-2-1-1,1 0 1,0 0-1,-1 0 0,0-1 1,0 1-1,0-1 1,-1 1-1,0-1 1,1-10-1,-1 12-7,-1 0-1,0-1 1,-1 1 0,1 0-1,-1 0 1,1 0-1,-1-1 1,0 1-1,-1 0 1,1 0 0,-1 0-1,0 1 1,0-1-1,0 0 1,0 1-1,-1-1 1,-4-4 0,5 5-58,-8-6 49,-18-15 0,24 21-36,1 1-1,-1-1 1,0 1-1,0 0 1,0 1-1,-1-1 1,1 1-1,0-1 1,-9 0-1,-1 0-3,10 1 8,0 0 0,0 1 0,-1-1 0,1 1 0,0 0 0,0 0 0,-5 1 0,8-1 31,1 1-1,0-1 1,-1 0-1,1 0 1,0 0 0,-1 0-1,1 0 1,0 1-1,-1-1 1,1 0-1,-1 0 1,1 0-1,0 0 1,-1 0-1,1 0 1,0 0 0,-1 0-1,1 0 1,0 0-1,-1-1 1,1 1-1,0 0 1,-1 0-1,1 0 1,0 0-1,-1-1 1,1 1 0,0 0-1,-1 0 1,5-10 264,16-13 152,-19 22-412,34-29 288,0 1 1,45-28 0,-43 32-261,95-73-10,-104 74-8,0-2-1,31-36 1,-5-3-208,-53 65 174,-1-1 0,1 0-1,-1 1 1,1-1 0,-1 1-1,1-1 1,0 0 0,-1 1-1,1 0 1,-1-1 0,1 1-1,0-1 1,0 1 0,-1 0-1,1-1 1,0 1 0,0 0-1,-1 0 1,1 0 0,0-1-1,0 1 1,0 0 0,-1 0 0,1 0-1,1 1 1,-1-1-4,0 1 0,-1-1 0,1 1 0,0-1 0,0 1 0,-1 0-1,1 0 1,0-1 0,-1 1 0,1 0 0,-1 0 0,1 0 0,-1 0 0,0-1 0,1 1 0,-1 0 0,1 1 0,1 7-57,0-1 1,-1 1-1,1 12 1,-2-19 76,1 63-165,-11 99-1,5-113 158,-4 47 109,-29 136 0,-57 82 301,71-250-174,-3-1 0,-52 89 0,78-153-226,0 3 58,-1-1 0,0 1 0,0-1 0,0 0 0,-1 0 0,1 0 0,-1 0 0,0 0 0,0 0 0,0 0 0,0-1 0,0 0 0,0 1 0,-7 2 0,8-4-34,1-1 1,0 1 0,-1-1 0,1 1-1,-1-1 1,1 0 0,-1 1 0,1-1 0,-1 0-1,1 0 1,0 0 0,-1 0 0,1-1 0,-1 1-1,1 0 1,-1 0 0,1-1 0,-1 1 0,1-1-1,0 1 1,-1-1 0,1 0 0,0 0-1,0 1 1,-1-1 0,1 0 0,0 0 0,0 0-1,0 0 1,0 0 0,0-1 0,0 1 0,1 0-1,-2-3 1,-1-2 30,0 0 0,1 0 0,0 0-1,0 0 1,0 0 0,-1-12 0,2 10-53,1-1 1,0 1-1,0-1 1,0 1-1,1-1 1,0 1-1,1-1 0,0 1 1,0 0-1,1 0 1,0 0-1,0 0 1,1 1-1,9-15 1,-7 13-25,1 1 0,0-1 0,1 1 0,0 1 0,0 0 0,1 0 1,0 0-1,0 1 0,0 0 0,1 1 0,11-5 0,23-7-18,2 2 0,0 2 0,0 2-1,53-5 1,-69 13-2889,-1 2-1,34 3 1,-50-1 2017,24 1-2052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3:01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34 6656,'-5'-34'3696,"-1"49"3827,-16 22-4812,-8 13-1852,17-17-440,1 0 1,-10 48-1,-6 70-110,2-10 12,-5 47 319,29-177-203,2-6-2703,4-12-2412,4-1 2540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3:02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48 214 6656,'-15'-23'2144,"14"23"-2085,1-1-1,-1 0 1,1 0 0,-1 1 0,0-1 0,1 0 0,-1 1 0,1-1 0,-1 0-1,0 1 1,0-1 0,1 1 0,-1-1 0,0 1 0,0 0 0,0-1 0,0 1-1,0 0 1,1 0 0,-3-1 0,0 0 273,2 1-43,0 0 1,0-1-1,0 1 1,0-1-1,0 1 1,1-1 0,-1 1-1,0-1 1,0 0-1,1 1 1,-1-1-1,0 0 1,1 1-1,-1-2 1,1 2-180,0-1 0,0 1 0,-1 0 0,1 0 0,0-1 0,0 1 0,0 0 0,1-1 0,-1 1 0,0 0 0,0 0 0,0-1 0,0 1 0,0 0 0,0 0 0,0-1 0,0 1 0,1 0 0,-1 0 0,0-1 0,0 1 0,0 0 0,0 0 0,1-1 0,-1 1 0,0 0 0,0 0 0,1 0 0,-1-1 0,4 0 501,-1-1 0,1 0 0,0 1 0,7-3 0,-7 3-606,153-34 3413,-151 34-3358,294-38 1652,-27 5-1078,-206 23-628,30-5-215,-36 1-4814,-59 15 4793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3:02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2 1152,'0'0'363,"14"4"6644,-32-8 3266,-12 3-7990,13 1-2473,-25 3 0,27-1 245,1 2 0,-1 0 0,1 0 0,0 1 1,0 1-1,0 1 0,1 0 0,0 0 0,0 2 0,1-1 0,-16 15 0,24-19-29,1 0 0,0 0 0,-1 1 0,1-1-1,1 1 1,-1-1 0,1 1 0,-4 8 0,6-12 4,-1 1 0,1-1 0,-1 1 0,1-1 0,0 1 0,0-1-1,-1 1 1,1-1 0,0 1 0,1-1 0,-1 1 0,0-1 0,0 1 0,0-1 0,1 1 0,-1-1 0,1 1 0,-1-1 0,1 1 0,0-1 0,0 0 0,-1 1 0,1-1 0,0 0 0,0 0 0,0 0 0,0 1 0,1-1 0,-1 0 0,0 0 0,0-1 0,2 2 0,1 0 41,0-1 1,0 1-1,0-1 1,0 0-1,0 0 1,0-1 0,0 1-1,1-1 1,-1 0-1,0 0 1,0 0-1,0-1 1,0 1-1,0-1 1,0 0 0,7-3-1,5-2 62,0-1 0,24-14-1,-32 17-141,26-16 69,-1-1 1,56-47-1,-89 67-64,1 1-1,-1 0 0,1-1 1,-1 1-1,0 0 1,1-1-1,-1 1 0,1 0 1,-1 0-1,1-1 0,-1 1 1,1 0-1,-1 0 1,1 0-1,-1 0 0,1-1 1,-1 1-1,1 0 0,-1 0 1,1 0-1,-1 0 1,1 0-1,-1 0 0,1 1 1,-1-1-1,1 0 0,-1 0 1,1 0-1,-1 0 1,1 1-1,-1-1 0,1 0 1,-1 0-1,1 1 1,-1-1-1,1 0 0,-1 1 1,0-1-1,1 0 0,-1 1 1,0-1-1,1 1 1,-1-1-1,0 1 0,0-1 1,1 1-1,-1-1 0,0 1 1,0 0-1,3 5 60,-1-1-1,0 1 0,1 10 0,-1-6-50,3 7-41,23 65 784,-25-75-958,0-1-1,0 1 1,0-1 0,1 0-1,1 0 1,-1 0 0,1 0 0,-1-1-1,9 7 1,-3-5-2850,4 0 895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3:11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1184 3392,'0'-3'7852,"4"0"-4298,11 1-3381,-2 0 488,-2-2-260,-1-1 1,1 0 0,-1-1 0,16-10 0,35-33 460,-51 40-784,38-34 397,83-95 0,26-64-284,-139 178-175,9-10 137,-2-2 0,41-77 0,-63 107-145,-2 4-15,0 0 0,0 0 1,0 0-1,0 0 0,-1 0 1,1 0-1,-1 0 0,0-1 1,1-1-1,-1 4 1,0-1 1,0 1-1,0 0 0,0-1 0,0 1 1,0 0-1,0-1 0,0 1 1,0 0-1,-1-1 0,1 1 0,0 0 1,0-1-1,0 1 0,0 0 0,-1 0 1,1-1-1,0 1 0,0 0 1,0 0-1,-1-1 0,1 1 0,0 0 1,0 0-1,-1 0 0,1-1 0,0 1 1,-1 0-1,1 0 0,0 0 1,-1 0-1,1 0 0,0 0 0,-1 0 1,1 0-1,0 0 0,0 0 0,-1 0 1,-1 0-16,1 0 0,0 0 0,-1 0 0,1 1 0,0-1 0,0 1 0,-1-1 0,1 1 0,0-1 0,0 1 0,-2 1 0,-6 5-23,1 0-1,1 0 0,-1 1 1,1 0-1,0 1 0,1-1 0,0 1 1,-6 13-1,-3 8 53,-13 42 0,17-43 32,-3 10 77,-13 56 1,24-82-92,0 0 0,1 0 0,1 0 0,1 1 0,0-1 0,0 0 0,1 0 0,4 20 0,-3-28 45,0 1-1,0 0 1,0-1-1,0 0 1,1 1-1,0-1 1,0 0-1,0 0 1,1-1-1,0 1 1,0-1-1,0 0 1,0 0-1,1 0 1,-1 0-1,1-1 1,0 0-1,0 0 1,0 0-1,1-1 1,-1 1-1,9 1 1,-6-2 4,1 0-1,-1-1 1,0 0-1,0 0 1,0-1 0,0 0-1,1-1 1,-1 0 0,0 0-1,0 0 1,0-1-1,0-1 1,0 1 0,-1-1-1,14-7 1,-7 1-33,-1 0-1,0 0 1,-1-1-1,0-1 1,19-22-1,49-73 34,-74 98-63,23-33 72,98-133 211,-99 138-266,78-103 69,-86 109 6,-1-1-1,26-59 0,-30 51 45,14-54 1,-23 68-366,-1 1 0,-1-1 0,0-39 0,-3 63 193,-1 0 0,0 0 0,0 0 0,0 0 0,0 0 0,0 0 0,0 0-1,0 0 1,0 0 0,0 0 0,-1 0 0,1 0 0,0 0 0,-1 0 0,1 0 0,-1 0-1,1 0 1,-1 1 0,1-1 0,-2-1 0,-5 6-114,-4 11 132,-33 66 0,-16 27 6,29-64-1,-22 35 61,23-25 72,2 2-1,-28 78 1,15-9 15,-58 153 783,61-175-130,47-121-529,1-1 0,0 1 0,1 1 0,15-17 0,61-72-517,-84 103 230,48-49-100,-47 48 79,1 0 0,-1 1 0,1-1 0,0 1 0,0 0 0,0 1 1,0-1-1,1 1 0,10-3 0,-15 4 27,1 1 0,-1 0 1,1 0-1,0 0 0,-1 0 0,1 0 1,0 0-1,-1 0 0,1 1 1,0-1-1,-1 0 0,1 1 0,-1-1 1,1 1-1,-1 0 0,1 0 0,-1-1 1,3 3-1,-2-1-1,0 0 0,0 0 0,0 1 0,-1-1 0,1 0 0,0 1 0,-1-1 0,0 1 0,0-1 0,1 4 1,2 5-12,-2 1 1,1-1 0,-2 1 0,1 12 0,-1-7 202,0 3-128,1 0 0,7 30-1,-9-45-35,2-1 0,-1 0 0,0 0 0,1 0 0,-1 0 0,1 0 0,1 0 0,-1 0 0,0-1 0,1 1 1,0-1-1,-1 0 0,1 0 0,1 0 0,-1 0 0,0 0 0,7 3 0,-5-3 40,1-1 0,-1-1 0,1 1 0,-1-1 0,1 0 0,0 0 0,0 0 0,6-1 0,-1 0 3,0-1-1,0 0 1,15-4 0,-10 1-33,-1 0 1,0-1 0,0-1-1,0 0 1,-1-1 0,0-1 0,0 0-1,-1-1 1,22-19 0,-25 20-28,-1-2 1,1 1-1,-2-1 1,1-1-1,-2 0 1,1 0-1,-1 0 0,-1-1 1,0 0-1,-1 0 1,5-17-1,-10 29-6,0 0 0,1 0 0,-1 0 0,0-1 0,0 1 0,0 0 0,0 0 0,0-1 0,0 1 0,0 0 0,0 0 0,1-1 0,-1 1 0,0 0 0,0 0 0,0-1 0,0 1 0,0 0 0,0 0 1,-1-1-1,1 1 0,0 0 0,0 0 0,0-1 0,0 1 0,0 0 0,0 0 0,0-1 0,0 1 0,-1 0 0,1 0 0,0 0 0,0-1 0,0 1 0,-11 10-233,-6 10 94,-16 19 177,2 1 1,-43 73-1,73-112-30,1-1 1,-1 1-1,1 0 0,0 0 1,-1 0-1,1 0 0,-1 0 1,1-1-1,0 1 0,0 0 0,0 0 1,0 0-1,-1 0 0,1 0 1,0 0-1,1 0 0,-1 0 0,0 1 1,0-1 7,1-1 0,-1 0 0,0 1 0,1-1 0,-1 0 0,0 0 1,1 1-1,-1-1 0,1 0 0,-1 0 0,0 1 0,1-1 0,-1 0 0,1 0 1,-1 0-1,1 0 0,-1 0 0,1 0 0,-1 0 0,1 0 0,-1 0 0,0 0 1,1 0-1,-1 0 0,1 0 0,3-1 57,-1 0 0,1 0 0,-1 0 0,1 0 0,-1-1 0,0 1 0,6-4 0,30-28 91,-27 21-275,0 2 1,15-10-1,-26 20 108,-1-1 0,1 1-1,-1 0 1,1 0 0,-1-1 0,1 1 0,-1 0 0,1 0 0,0 0-1,-1 0 1,1 0 0,-1 0 0,1 0 0,0 0 0,-1 0 0,1 0-1,-1 0 1,1 0 0,0 0 0,-1 0 0,1 0 0,-1 1-1,1-1 1,-1 0 0,1 0 0,-1 1 0,1-1 0,-1 0 0,1 1-1,-1-1 1,1 1 0,-1-1 0,0 0 0,1 1 0,-1-1 0,1 1-1,-1-1 1,0 1 0,0-1 0,1 2 0,2 3-29,-1 1 1,0-1 0,2 10-1,0-2-24,-1-6 77,0-1 0,0 1 0,1-1 0,0 0-1,8 12 1,-10-16 11,0-1 0,0 1 0,0 0-1,0 0 1,0-1 0,1 0-1,-1 1 1,0-1 0,1 0 0,-1 0-1,1 0 1,-1 0 0,1 0-1,0-1 1,-1 1 0,1-1 0,-1 0-1,1 0 1,0 0 0,3 0 0,9-3 95,-1-1 1,1 0 0,-1-1 0,0 0-1,21-12 1,-21 9-73,-1 0 0,1-1-1,-1-1 1,-1 0 0,1-1 0,10-12-1,-1 0 23,-1 0 0,22-35 0,28-57-22,-21 21-60,-4-2 0,46-138 1,-85 213-101,-2 11-20,-2 0 0,0-1 0,0 1 0,0-1 1,0-11-1,-4 29 53,0 0-1,-1 0 1,1 0 0,-6 13 0,-1 6 80,-31 206 302,18 0-206,18-191-143,-3 104-72,7-76-3238,-1-68 2952,0 0-1,0 0 1,0 0 0,0 0 0,0 1-1,0-1 1,-1 0 0,1 0-1,0 0 1,0 0 0,-1 0 0,0 1-1,1-1 277,0-1 0,0 0-1,-1 0 1,1 0-1,0 0 1,0 0 0,0 0-1,-1 0 1,1 0-1,0 0 1,0 0 0,0 0-1,-1 0 1,1 0-1,0 0 1,0 0 0,0 0-1,-1-1 1,1 1-1,0 0 1,0 0 0,0 0-1,-1 0 1,1 0-1,0 0 1,0 0 0,0-1-1,0 1 1,0 0 0,-1 0-1,1 0 1,0 0-1,0-1 1,0 1 0,0 0-1,0 0 1,0-1-1,-16-27-5991,13 20 5778,-51-91-3740,-2 8 4845,-79-76 7055,130 161-7243,1 2-78,1 0 0,-1 0 0,-4-9 0,7 13-428,1-1 0,-1 0-1,1 1 1,0-1-1,-1 0 1,1 0-1,0 1 1,0-1-1,0 0 1,-1 0 0,1 0-1,0 1 1,0-1-1,0 0 1,0 0-1,0 0 1,1 1-1,-1-1 1,0 0 0,0 0-1,0 0 1,1 1-1,-1-1 1,0 0-1,1 1 1,-1-1-1,1 0 1,-1 1 0,1-1-1,-1 0 1,1 0-1,3-2 116,0 1 1,0-1-1,0 1 0,0 0 1,1 0-1,-1 0 0,0 1 1,5-1-1,40-8 463,-40 8-484,112-11 356,-13 1-773,-83 8-526,40-6-4053,-46 8 2662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3:11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63 265 5824,'-58'-20'2624,"53"12"-2272,10 0 1984,5 4-1344,25-16 640,10 4-928,41-16 128,-1 9-480,28-10 32,-5 6-256,17-1-480,-13 8 160,1 3-4832,-10 9 2752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3:15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1106 3328,'-9'7'5829,"17"-13"-2439,-2 2-2721,36-38 1452,38-51 1,-49 55-1566,152-172 644,-153 176-1044,-2-1 0,-2-1-1,-1-1 1,-2-2-1,29-62 1,-30 43 229,-2-1 1,20-99 0,-33 127-131,5-24 156,-12 50-369,1-1 0,0 0 0,-1 1 0,0-1 0,-1 0 0,-1-9 0,2 15-45,-2-5-163,-2 12-54,-49 160-15,19-56 544,-13 35 190,-46 251 0,88-366-408,0-6 91,1 0 1,2-1-1,0 1 0,2 30 0,0-53-131,1-1 0,-1 1-1,0 0 1,1-1 0,-1 1-1,1-1 1,-1 1 0,1-1 0,0 1-1,0-1 1,0 1 0,1 1-1,-1-2-23,-1-1-1,1 1 1,0-1 0,-1 1-1,1-1 1,0 0-1,-1 1 1,1-1-1,0 0 1,0 1-1,-1-1 1,1 0 0,0 0-1,0 0 1,0 0-1,-1 0 1,1 0-1,0 0 1,0 0 0,-1 0-1,1 0 1,0 0-1,0 0 1,0 0-1,-1-1 1,1 1-1,0 0 1,1-1 0,2-2 16,1 0 1,-1 0 0,0 0 0,0 0-1,-1-1 1,1 1 0,-1-1-1,1 0 1,3-6 0,23-41 241,-26 43-277,28-57-123,-2-1-1,36-127 1,-64 189 47,-1 0 0,1 0 1,-1 1-1,1-1 1,4-6-1,-4 5-369,-1 11 320,7 41 141,3 0 1,22 62 0,-31-103 22,0 1 0,1-1 0,-1 0 0,2 0 0,-1 0-1,0 0 1,1 0 0,0-1 0,0 0 0,1 0 0,0 0 0,0 0-1,10 7 1,-8-8 17,1 0-1,0-1 0,0 0 1,0-1-1,0 0 0,0 0 0,0-1 1,1 1-1,-1-2 0,1 1 1,-1-2-1,0 1 0,1-1 1,-1 0-1,0 0 0,1-1 1,-1 0-1,8-4 0,1 0 6,0-2-1,-1 0 0,1 0 0,-2-2 1,1 0-1,-1 0 0,17-17 1,-19 15-56,-1 0 0,-1-1 1,0 0-1,-1 0 0,0-1 1,-1-1-1,14-28 0,-22 38-31,1 0 0,0 0 0,-1 0 0,0-1 0,0 1 0,0 0 0,-1-10 0,0 13 4,0 1 0,0-1 0,0 1 0,0-1 0,0 1 0,0-1 0,0 1 0,-1 0 0,1-1 0,-1 1-1,1-1 1,-1 1 0,1 0 0,-1-1 0,0 1 0,0 0 0,1 0 0,-1-1 0,0 1 0,0 0 0,0 0 0,0 0 0,-3-1 0,2 1-4,0 0 1,1 1 0,-1-1 0,0 1 0,-1 0 0,1-1-1,0 1 1,0 0 0,0 0 0,0 0 0,0 1 0,0-1 0,0 0-1,-4 2 1,-1 1-17,-1 0 0,0 0-1,1 1 1,-1 0 0,1 0-1,0 0 1,-7 7 0,-1 3 29,1 1-1,1 0 1,0 1 0,1 0-1,0 0 1,1 2 0,2-1-1,-1 1 1,2 1 0,1 0-1,0 0 1,1 0 0,-6 38-1,11-51 16,1 0-1,-1 0 1,1-1-1,1 1 1,-1 0-1,1 0 1,0-1-1,0 1 1,1 0-1,0-1 1,0 0 0,0 1-1,0-1 1,1 0-1,0 0 1,0 0-1,6 7 1,-3-6 42,0-1 0,0 1-1,1-1 1,-1 0 0,1-1 0,0 1 0,1-1 0,-1-1 0,1 0 0,0 0 0,11 3 0,-5-2 5,-1-1 0,1-1 1,-1 0-1,1 0 0,0-2 1,0 0-1,-1 0 0,1-1 1,0-1-1,0-1 0,-1 1 1,0-2-1,1 0 0,-1-1 1,22-11-1,-16 4 11,1-1-1,33-29 1,28-38 108,123-141-22,-170 179-130,-2-2 0,-1-1 0,42-85 0,-44 60-166,-2-2 0,21-96 0,-43 149-138,4-39 0,-9 53 228,1 3 18,-1 1 0,0 0 0,1-1 0,-1 1-1,0 0 1,0-1 0,0 1 0,0-1-1,-1 1 1,1 0 0,0-1 0,0 1-1,-1 0 1,1-1 0,-1 1 0,1 0 0,-1-1-1,0 1 1,-1-1 0,2 1 23,0 1 6,0 0-1,0 0 1,0 0-1,0-1 0,0 1 1,0 0-1,-1 0 1,1 0-1,0 0 1,0 0-1,0 0 1,0-1-1,0 1 1,-1 0-1,1 0 1,0 0-1,0 0 0,0 0 1,0 0-1,-1 0 1,1 0-1,0 0 1,0 0-1,0 0 1,0 0-1,-1 0 1,1 0-1,0 0 1,0 0-1,0 0 0,0 0 1,-1 0-1,1 0 1,0 0-1,0 0 1,0 0-1,-1 0 1,1 0-1,0 0 1,0 0-1,0 0 1,0 1-1,0-1 1,-1 0-1,1 0 0,0 0 1,0 0-1,0 0 1,0 0-1,0 1 1,0-1-1,-8 8-72,1 1-1,0 0 1,-6 11 0,1-2 39,6-10 23,-126 178-69,94-137 114,-42 74 1,67-100-5,2 0-1,0 1 1,2 0 0,0 1 0,-9 49 0,14-50 32,0 0 0,2 1-1,1-1 1,1 0 0,4 28 0,-3-43-38,1 0 1,0 0-1,1 0 0,0-1 0,0 1 1,1-1-1,6 12 0,-6-15 20,-1 0 0,1-1 0,0 1 0,0-1 0,0 0 0,1 0 0,-1 0 0,1 0 0,0-1 0,0 0 0,0 0 0,8 3 1,-5-3-3,0 0 0,1 0 1,-1-1-1,0-1 0,1 1 1,-1-1-1,1-1 0,-1 1 1,1-1-1,-1-1 0,13-2 1,-9 0-17,0 0 1,-1-1-1,1 0 1,-1-1 0,0 0-1,0-1 1,11-8-1,-1-1-12,0-1-1,27-29 0,27-37-3,-58 62-27,25-26-575,-48 53 534,1 0-1,0 0 0,0 0 0,1 1 0,0 0 0,0 0 0,-3 11 0,3-10 53,-3 10 2,0 0 1,1 1 0,0 1-1,2-1 1,1 0 0,-2 32-1,5-45 43,1 0 0,-1 0 0,1 0 0,0 0 0,1 0 0,0 0 0,0 0 0,0 0 0,1-1 0,6 12 0,-8-17-8,0 0 0,-1 0 1,1 0-1,0 0 0,0 0 1,-1-1-1,1 1 1,0 0-1,0 0 0,0-1 1,0 1-1,0-1 0,0 1 1,0-1-1,0 1 1,0-1-1,0 0 0,0 1 1,1-1-1,-1 0 0,0 0 1,0 0-1,0 0 1,0 0-1,0 0 0,1 0 1,-1 0-1,0 0 0,0-1 1,0 1-1,0 0 1,0-1-1,2 0 0,1-1 23,1-1 0,-1 0 0,0 0-1,0 0 1,6-8 0,-4 5-30,0 0 0,-1-1 0,0 0 0,0 0 0,-1-1 0,7-15 0,-4 4 19,8-33-1,-11 36-98,0-1 0,-1 1 0,-1-1 0,-1 0 0,0 0 0,-3-30 0,1 42 19,-1 0 0,1 0 0,-1 0 0,0 0 0,0 0 0,0 0 0,-1 1 0,1-1 0,-1 1 0,0-1 0,-7-6 0,8 9 18,-1-1 0,0 1 0,0-1 0,0 1 0,0 0 0,0 0 0,-1 0 0,1 0 0,0 0 0,-1 1 0,0 0 0,1 0 0,-1 0 0,0 0 0,1 0 0,-6 1 0,77-2 338,-35 0-329,-1 1-1,1 2 0,-1 2 0,35 6 0,-51-5-6,1 0 1,-1 2-1,0 0 1,0 0-1,16 10 0,-25-12 14,0 1 0,0 0 0,-1 0 0,1 1 0,-1 0 0,0 0 0,-1 0 0,0 0 0,0 1-1,0 0 1,0 0 0,4 11 0,-5-6 70,0 0 0,0 1 0,-1-1 0,-1 1 0,0 0 0,-1-1 0,0 1 0,-1 0 0,0 0 0,-1 0 0,-1 0 0,-3 13-1,5-25-42,0 0-1,0-1 0,0 1 0,-1 0 0,1 0 0,0-1 0,0 1 0,0 0 0,0-1 1,0 1-1,0 0 0,0 0 0,0-1 0,1 1 0,-1 0 0,0-1 0,1 2 0,-1-2-6,0 0-1,1 0 1,-1 1 0,0-1-1,0 0 1,1 0-1,-1 0 1,0 0-1,1 0 1,-1 0-1,0-1 1,1 1-1,-1 0 1,0 0-1,0 0 1,1 0-1,-1 0 1,0 0-1,1 0 1,-1-1-1,0 1 1,0 0-1,1 0 1,-1 0-1,0-1 1,1 1-1,18-22 232,14-34-81,-23 38-213,0 1-1,1 0 1,1 0-1,16-16 0,-25 30-3,0 0 0,0 0 0,0 0 0,8-4 0,-11 7 49,0 0-1,1 0 0,-1-1 1,0 1-1,1 0 1,-1 0-1,1 0 0,-1 0 1,1 0-1,-1-1 1,1 1-1,-1 0 0,0 0 1,1 0-1,-1 0 0,1 0 1,-1 0-1,1 0 1,-1 0-1,1 1 0,-1-1 1,1 0-1,-1 0 1,0 0-1,1 0 0,-1 1 1,1-1-1,-1 0 1,0 0-1,1 1 0,-1-1 1,0 0-1,1 1 1,-1-1-1,0 0 0,1 1 1,-1-1-1,0 0 1,0 1-1,1-1 0,-1 1 1,0-1-1,0 1 1,0-1-1,0 0 0,0 1 1,1-1-1,-1 1 1,0-1-1,0 1 0,0 0 1,4 32-24,1 65 1,-5-92 39,0 0 0,1 0 0,-1 0-1,2 0 1,-1 0 0,1 0 0,-1-1 0,2 1-1,2 7 1,-3-11 4,-1 1-1,1-1 1,-1 0-1,1 1 1,0-1-1,0 0 1,0 0-1,0 0 1,0 0-1,1 0 1,-1-1-1,0 1 0,1-1 1,-1 1-1,1-1 1,0 0-1,-1 0 1,1 0-1,0-1 1,0 1-1,4 0 1,8-1 16,0 0 0,0-1-1,0 0 1,0-1 0,-1-1 0,28-8 0,81-39 86,-93 35-91,-1-1-1,41-28 1,-54 32-73,-1 0 0,-1-1 0,0-1 1,-1 0-1,19-25 0,-31 36 49,2 0-35,-1 0-1,0 0 1,0 0 0,0 0 0,-1-1 0,1 1 0,1-6 0,-3 9 26,0 0 0,0-1 0,0 1 0,0 0 0,0-1 0,0 1 0,0 0 0,0-1 1,0 1-1,0 0 0,0 0 0,0-1 0,0 1 0,0 0 0,0-1 0,0 1 0,0 0 0,0-1 0,0 1 0,0 0 0,-1 0 1,1-1-1,0 1 0,0 0 0,0 0 0,0-1 0,-1 1 0,1 0 0,0 0 0,-1-1 0,-9 2-179,-15 12-58,-22 16 163,2 2-1,1 2 0,-76 75 1,113-100 97,0 0 0,1 0 0,0 1 0,0-1 0,1 1 0,0 1-1,-4 11 1,8-18-6,0 0-1,0 0 1,0 0 0,1 0-1,0 0 1,-1 0-1,1 0 1,0 0-1,0 0 1,1-1-1,-1 1 1,2 5-1,-1-5 6,0-1 0,0 0 0,0 0 0,1 0 0,-1 0-1,1 0 1,-1 0 0,1 0 0,0-1 0,0 1 0,-1 0 0,1-1 0,0 0-1,0 1 1,1-1 0,-1 0 0,4 2 0,-2-2 38,-1 0 0,1 0-1,0-1 1,-1 1 0,1-1 0,0 1 0,-1-1 0,1-1 0,0 1 0,0 0 0,-1-1 0,1 0-1,0 0 1,-1 0 0,5-2 0,3-1 75,-1-1 0,-1 0 0,19-13 0,-18 10-96,0-1 0,0-1 0,-1 0 0,0 0 0,0 0 0,-1-1 0,-1 0 0,10-20 0,3-10-71,16-52 0,-21 54 1,-8 15-292,-7 19 112,-5 14-31,-18 43 65,-2-2 0,-2 0-1,-41 53 1,33-53 225,-68 98 80,57-67-103,-35 87-1,40-78 260,40-89-268,-19 37 132,19-36-120,0-1 0,0 1 0,0-1 0,0 0 0,0 1 0,0-1 0,0 0 0,-1 1 0,1-1 0,0 0 0,-1 0 0,1 0 0,-1 0 0,1-1 0,-1 1 0,0 0 0,1-1 0,-4 2 0,4-3-18,0 1-1,0 0 0,0-1 0,1 1 1,-1-1-1,0 1 0,0-1 1,0 0-1,1 1 0,-1-1 0,0 0 1,1 1-1,-1-1 0,0 0 0,1 0 1,-1 0-1,1 1 0,-1-1 0,1 0 1,0 0-1,-1 0 0,1 0 0,0 0 1,0 0-1,0 0 0,0 0 0,-1-1 1,-1-26-70,2 14 35,1 1-1,0-1 0,4-14 0,-5 26 31,2-9-24,1 0 0,0 0 0,0 0 0,1 1 0,1 0 0,-1 0-1,2 0 1,0 0 0,0 1 0,0 0 0,1 0 0,1 0 0,16-14 0,-14 15 22,1 0 1,0 1-1,1 0 0,0 1 1,0 0-1,0 1 0,23-7 1,-4 2 4,-22 6 7,-3 2-19,1-1 0,-1 1 1,0 0-1,1 1 0,-1 0 1,11-1-1,-8 1-11,0 0 1,-1-1-1,1 1 0,12-6 0,13-2 25,-17 5 67,0-1-1,-1 0 0,1-2 1,-1 0-1,23-14 1,-26 12-6,0 0 0,0-1 1,-1-1-1,0 0 0,-1 0 1,11-15-1,56-84-90,-77 108 21,48-76 243,-18 27-267,60-76-1,-74 106 13,2-1 28,0 0 0,2 2 0,24-20 0,-33 32-94,-12 8 81,1 0 0,-1 0 0,0 0 0,0 0 0,0 0 0,0 0-1,1 0 1,-1 0 0,0 0 0,0 0 0,0 0 0,0 0 0,1 0 0,-1 0 0,0 0-1,0 0 1,0 0 0,0 0 0,1 0 0,-1 0 0,0 0 0,0 0 0,0 0 0,0 1-1,1-1 1,-1 0 0,0 0 0,0 0 0,0 0 0,0 0 0,0 0 0,0 1 0,0-1 0,1 0-1,-1 0 1,0 3-20,0 0-1,0 0 1,0 0-1,0 0 1,0 0 0,-2 5-1,2-5 21,-9 38 5,-2 1 0,-1-2-1,-2 0 1,-2 0 0,-34 60 0,35-73 76,-1-2 1,-1 0 0,-36 41-1,49-63-4,1 0 0,-1 0-1,1 0 1,-1-1 0,0 1-1,0-1 1,-7 3 0,10-5-60,0 1 0,0-1 0,0 0 1,0 1-1,0-1 0,0 0 0,0 0 0,0 0 1,0 0-1,0 0 0,0 0 0,0 0 0,0 0 1,0-1-1,1 1 0,-1 0 0,-2-1 0,3 0-7,-1 1 0,0-1-1,1 0 1,-1 1 0,1-1-1,-1 0 1,1 0 0,-1 0-1,1 1 1,-1-1 0,1 0 0,0 0-1,-1 0 1,1 0 0,0 0-1,0 0 1,0 0 0,-1 0-1,1 0 1,0 0 0,1-1-1,-1-2 9,0 0-1,0 0 1,0 0-1,1 0 1,-1 1-1,1-1 1,0 0-1,0 0 1,1 1-1,-1-1 0,1 1 1,0-1-1,3-5 1,-2 7-5,-1-1-1,1 1 1,0 0 0,0-1-1,0 1 1,0 0 0,0 1-1,0-1 1,0 1 0,1-1-1,-1 1 1,0 0 0,1 0-1,-1 0 1,8 0 0,7-1-15,1 2 1,0 0-1,-1 0 1,24 5-1,74 19 38,-107-22-54,129 36-3029,-119-29-1206,0 2 1242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3:18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1042 3488,'-3'11'12826,"18"-18"-10682,-8 4-1874,1-1 1,-1 0-1,0-1 0,0 1 0,9-10 1,35-36 192,-44 43-393,320-365 735,-293 329-702,-1-2 0,-2-2 0,-2 0 0,-3-2 0,-1-1 0,-3-1 0,-2-1-1,-2-1 1,15-77 0,-32 115 53,-1 15-154,0 0 0,0 0 0,0 0 0,0 0 0,0 0 0,0 0 0,0 0 0,0 0 0,0 0 0,0 0 0,0 0 0,0 0 0,0 0 0,0 0 1,0 0-1,0 0 0,0 0 0,0 0 0,0 0 0,0 0 0,0 0 0,0 0 0,0 0 0,0 0 0,0 0 0,0 0 0,0 0 0,0 0 0,0 0 0,-1 0 0,1 0 0,0 0 0,0 0 0,0 0 0,0 0 0,0 0 0,0 0 0,0 0 0,0 0 0,0 0 0,0 0 0,0 0 0,0 0 0,0 0 0,0 0 0,0 0 0,0 0 0,0 0 0,0 0 0,0 0 0,0 0 0,0 0 0,0 0 0,0 0 0,0 0 0,0 0 0,0 0 0,0 0 0,0 0 0,0 0 0,0 0 0,0 0 0,0 0 0,0 0 0,-5 10 69,-30 96-191,10-23 298,-20 37 250,-25 82 104,55-146-334,2 1-1,-7 83 0,19-130-143,1 0-1,0 1 0,0-1 1,1 1-1,1-1 0,0 0 1,0 0-1,1 0 0,0 0 1,7 14-1,-8-20 3,1 0 1,-1 0 0,1 0-1,0 0 1,0-1 0,0 1-1,0-1 1,0 0-1,1 0 1,-1 0 0,1-1-1,0 1 1,0-1-1,0 0 1,0 0 0,1 0-1,-1-1 1,0 1 0,1-1-1,-1 0 1,1 0-1,-1-1 1,1 1 0,-1-1-1,8 0 1,-4-1-12,1 0-1,-1-1 1,0 0 0,1-1-1,-1 1 1,0-1 0,-1-1-1,1 0 1,14-8 0,1-5 25,34-30 0,-26 18-40,-1-1 1,-2-1 0,42-60-1,-58 66-3,-11 24-35,-1 0 0,0 0 0,1 0 0,-1-1 0,0 1-1,0 0 1,1 0 0,-1-1 0,0 1 0,0 0 0,-1 0-1,1-1 1,0 1 0,0 0 0,-1 0 0,1-1 0,0 1-1,-2-1 1,2 1 4,0 1 0,0 0 1,0 0-1,0 0 0,-1 0 0,1 0 0,0 0 0,0-1 0,0 1 0,0 0 1,-1 0-1,1 0 0,0 0 0,0 0 0,-1 0 0,1 0 0,0 0 0,0 0 0,0 0 1,-1 0-1,1 0 0,0 0 0,0 0 0,-1 0 0,1 0 0,0 0 0,0 0 1,0 0-1,-1 0 0,1 1 0,0-1 0,0 0 0,-6 2-29,1 1 0,1 0 0,-1 0 0,0 0-1,1 0 1,-1 1 0,1 0 0,0 0 0,0 0 0,1 0 0,-1 0-1,1 1 1,-5 8 0,-2 6 60,1 0 0,-9 26-1,15-37-19,0 1 1,0 0-1,1 0 0,1 0 0,-1 0 1,1 0-1,1 0 0,0 0 0,0 0 0,3 16 1,-2-19 31,1 0 0,0 0 0,0-1 1,0 1-1,1 0 0,0-1 0,0 0 1,0 0-1,1 1 0,0-2 0,0 1 1,0 0-1,0-1 0,1 0 0,-1 0 1,11 6-1,-12-8 11,1 0 0,0 0-1,-1 0 1,1-1 0,0 0 0,0 1 0,0-1 0,0-1 0,0 1 0,0-1 0,0 1-1,5-1 1,-7-1-23,1 1 0,-1 0 0,0-1-1,1 1 1,-1-1 0,0 0 0,0 1-1,1-1 1,-1 0 0,0-1 0,0 1-1,0 0 1,0-1 0,0 1 0,-1-1-1,1 1 1,0-1 0,-1 0 0,1 0 0,-1 0-1,1 0 1,1-3 0,-1-2-44,1 0 1,-1-1-1,0 1 1,-1-1 0,0 1-1,0-1 1,0 1-1,-1-1 1,0 0-1,-1 1 1,0-1 0,0 1-1,0-1 1,-4-10-1,-5-11-75,0 0 1,-17-29-1,27 57 91,-1 0-11,1-1 0,-1 1 0,0 0-1,1-1 1,-1 1 0,1-1 0,-1 1 0,1-1 0,0 1 0,-1-2-1,2 3 11,-1-1 0,1 1 0,-1 0 0,1-1 0,0 1-1,-1 0 1,1 0 0,-1 0 0,1 0 0,-1-1 0,1 1-1,-1 0 1,1 0 0,0 0 0,-1 0 0,1 0 0,-1 1 0,1-1-1,-1 0 1,1 0 0,0 0 0,-1 0 0,1 1 0,-1-1-1,1 0 1,0 1 0,79 22-21,35 9 450,-92-27-909,-1-1-1,1-1 1,26 0 0,-46-3-161,0 0 0,1-1 0,-1 1 0,0-1 1,1 1-1,4-3 0,-7 3 355,0 0 0,0-1 0,-1 1 1,1-1-1,0 1 0,0-1 0,0 1 0,-1-1 0,1 1 0,0-1 1,-1 0-1,1 1 0,0-1 0,-1 0 0,1 0 0,-1 1 1,1-1-1,-1 0 0,0 0 0,1 0 0,-1 0 0,0 0 0,1 0 1,-1 0-1,0 1 0,0-1 0,0-1 0,-6-16-4890,-3-2 1722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3:18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20 8736,'-40'-13'4448,"48"13"-2176,11 0-1344,31 0 1119,4 0-1183,26 0 672,2 0-896,26-4-64,0 4-352,13-3-192,-13 6-64,-14-3-256,-14 0 160,-12 0-4544,-14 0 2593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4T18:33:19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20 7232,'-9'-19'10426,"8"29"-9698,-1 0 1,0 0-1,-1 0 0,0-1 0,0 1 0,-6 9 1,6-10-334,-19 37 467,13-28-469,-11 32 0,-15 76 605,-20 140-1,6-47-576,44-195-917,-4-53-11260,7 22 9971,0-6-833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9403A-ACA5-023C-721D-5FC4C7E61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D72B7B-46A3-DCF7-CB26-2A6D3BDD4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202F0-10F2-F2DC-AC09-478DA6473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0C64-452E-4E08-84F8-1FF0F81E993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07C99-453A-054A-6D86-CB5433863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1B82A-2035-9209-FA85-B5A43206E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3735-45B6-4D39-A782-CC3BE9EFC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2656-5F30-FD0A-43F2-E6779B27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25DC4-2884-2292-5F95-990810BBC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C9133-D32E-8CD7-E20E-8458A7909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0C64-452E-4E08-84F8-1FF0F81E993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25080-3A79-2F60-8998-2B07DA669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B5C63-D7CC-D71D-54B2-D9133C027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3735-45B6-4D39-A782-CC3BE9EFC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3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8DCFE5-FEE3-5FEF-3ACE-675F1AB268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D6CCF-89E0-317F-56F2-8A4B9713E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BFEA7-EB6B-FF73-DCE3-BB3F6721D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0C64-452E-4E08-84F8-1FF0F81E993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66694-5A1C-DA00-7ED4-620FA93C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9A651-7405-8AB5-8F98-E1C94F3AB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3735-45B6-4D39-A782-CC3BE9EFC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2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8D29-4448-BBA9-E57A-AC160488F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CDB12-F677-5BEF-4C43-AFEBB304E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28351-5008-20E0-C9D1-797124F6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0C64-452E-4E08-84F8-1FF0F81E993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DEBEF-38E9-0727-1D6F-96010575D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0DB66-CAE9-2D93-855E-4431495E8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3735-45B6-4D39-A782-CC3BE9EFC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6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04B0E-AC80-6F22-6883-792D5AD43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6031B-6A8E-9B30-0AC0-1CD8FCACA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6B6AF-5CA6-827A-A0B4-74B535EAB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0C64-452E-4E08-84F8-1FF0F81E993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83424-1B03-658F-46AA-A65C6B71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55063-95E1-FFE9-42C7-7CA3B816C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3735-45B6-4D39-A782-CC3BE9EFC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CD2AF-F030-3AA2-4195-95573E8AC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65A24-2EF3-0C43-30A7-655B397CC5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E8D0F-1C43-D36E-AA0C-4C0BE1072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A770AC-336E-AE7C-BCF5-00266BE40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0C64-452E-4E08-84F8-1FF0F81E993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5172E-3AB7-6C79-5ABD-93D90BAA0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F8715-49D2-D28B-B069-0EAD6E59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3735-45B6-4D39-A782-CC3BE9EFC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4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FAB93-C353-00B0-7EF8-936C74F12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54ABA-CE5C-63CF-616B-463439610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3FF65A-8B93-1BDA-913B-0162703C2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B09A9B-CB82-286E-F82D-3226477E4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138E16-E523-BF00-206C-E1312E996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AFC2C0-CAE5-48AE-EDAA-D2C2F56F1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0C64-452E-4E08-84F8-1FF0F81E993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C2F625-4138-A829-053C-C88443995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92EF9B-624E-BE7F-909B-9EE3A9D42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3735-45B6-4D39-A782-CC3BE9EFC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7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CC683-1414-BFFB-195C-75F7B1B83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0A020A-E870-0075-5EAF-80284D6D3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0C64-452E-4E08-84F8-1FF0F81E993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9C2D3-D50F-4404-549A-F2684F75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11D3A-9206-F808-10AE-3FC1FD3C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3735-45B6-4D39-A782-CC3BE9EFC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8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162F62-7F25-E088-F2A6-DFDFAA17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0C64-452E-4E08-84F8-1FF0F81E993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DC62DF-7F5B-29ED-C78B-8DAB0E04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0FFF5-54F8-4C37-0010-F1502660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3735-45B6-4D39-A782-CC3BE9EFC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4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69747-9FF6-A117-D651-AB611A76D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7A7BF-A30F-3230-5E18-59D734031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AB5FA6-91C7-2350-F697-17BC6C34A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EAD56-660D-F941-43FB-74FD58E15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0C64-452E-4E08-84F8-1FF0F81E993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04FA1-69E4-3CA2-F4AA-C1FD3269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E84DE-4FB4-9A5E-D771-256403EF2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3735-45B6-4D39-A782-CC3BE9EFC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3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E1670-D431-04E7-5E0E-7F3C79985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807AFF-EA1D-0597-7A4B-A949FC8DF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C3741-99BE-399E-85B4-0574BB4A8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4BBB8-FD55-7DF6-187B-AA3859931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0C64-452E-4E08-84F8-1FF0F81E993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8D9CA-3760-B868-4BDE-E658D0C6D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FD050-1B0B-97DB-8D80-DFDE7D51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3735-45B6-4D39-A782-CC3BE9EFC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8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381D1B-6335-2329-5AA3-5525DB34A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B0ED1-F6D6-2E4E-B8E4-FAC018795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F06AE-D94D-BEAB-2F82-231E8DB41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F0C64-452E-4E08-84F8-1FF0F81E993B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000F3-111E-DE7D-C3F3-D5A8F54C7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40323-B39D-EBC3-E28C-BFA5BCA58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33735-45B6-4D39-A782-CC3BE9EFC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58.png"/><Relationship Id="rId21" Type="http://schemas.openxmlformats.org/officeDocument/2006/relationships/image" Target="../media/image1310.png"/><Relationship Id="rId42" Type="http://schemas.openxmlformats.org/officeDocument/2006/relationships/customXml" Target="../ink/ink1321.xml"/><Relationship Id="rId63" Type="http://schemas.openxmlformats.org/officeDocument/2006/relationships/image" Target="../media/image1331.png"/><Relationship Id="rId84" Type="http://schemas.openxmlformats.org/officeDocument/2006/relationships/customXml" Target="../ink/ink1342.xml"/><Relationship Id="rId138" Type="http://schemas.openxmlformats.org/officeDocument/2006/relationships/customXml" Target="../ink/ink1369.xml"/><Relationship Id="rId159" Type="http://schemas.openxmlformats.org/officeDocument/2006/relationships/image" Target="../media/image1379.png"/><Relationship Id="rId170" Type="http://schemas.openxmlformats.org/officeDocument/2006/relationships/customXml" Target="../ink/ink1385.xml"/><Relationship Id="rId191" Type="http://schemas.openxmlformats.org/officeDocument/2006/relationships/image" Target="../media/image1395.png"/><Relationship Id="rId205" Type="http://schemas.openxmlformats.org/officeDocument/2006/relationships/image" Target="../media/image1402.png"/><Relationship Id="rId226" Type="http://schemas.openxmlformats.org/officeDocument/2006/relationships/customXml" Target="../ink/ink1413.xml"/><Relationship Id="rId247" Type="http://schemas.openxmlformats.org/officeDocument/2006/relationships/image" Target="../media/image1423.png"/><Relationship Id="rId107" Type="http://schemas.openxmlformats.org/officeDocument/2006/relationships/image" Target="../media/image1353.png"/><Relationship Id="rId268" Type="http://schemas.openxmlformats.org/officeDocument/2006/relationships/customXml" Target="../ink/ink1434.xml"/><Relationship Id="rId11" Type="http://schemas.openxmlformats.org/officeDocument/2006/relationships/image" Target="../media/image1305.png"/><Relationship Id="rId32" Type="http://schemas.openxmlformats.org/officeDocument/2006/relationships/customXml" Target="../ink/ink1316.xml"/><Relationship Id="rId53" Type="http://schemas.openxmlformats.org/officeDocument/2006/relationships/image" Target="../media/image1326.png"/><Relationship Id="rId74" Type="http://schemas.openxmlformats.org/officeDocument/2006/relationships/customXml" Target="../ink/ink1337.xml"/><Relationship Id="rId128" Type="http://schemas.openxmlformats.org/officeDocument/2006/relationships/customXml" Target="../ink/ink1364.xml"/><Relationship Id="rId149" Type="http://schemas.openxmlformats.org/officeDocument/2006/relationships/image" Target="../media/image1374.png"/><Relationship Id="rId5" Type="http://schemas.openxmlformats.org/officeDocument/2006/relationships/image" Target="../media/image1302.png"/><Relationship Id="rId95" Type="http://schemas.openxmlformats.org/officeDocument/2006/relationships/image" Target="../media/image1347.png"/><Relationship Id="rId160" Type="http://schemas.openxmlformats.org/officeDocument/2006/relationships/customXml" Target="../ink/ink1380.xml"/><Relationship Id="rId181" Type="http://schemas.openxmlformats.org/officeDocument/2006/relationships/image" Target="../media/image1390.png"/><Relationship Id="rId216" Type="http://schemas.openxmlformats.org/officeDocument/2006/relationships/customXml" Target="../ink/ink1408.xml"/><Relationship Id="rId237" Type="http://schemas.openxmlformats.org/officeDocument/2006/relationships/image" Target="../media/image1418.png"/><Relationship Id="rId258" Type="http://schemas.openxmlformats.org/officeDocument/2006/relationships/customXml" Target="../ink/ink1429.xml"/><Relationship Id="rId22" Type="http://schemas.openxmlformats.org/officeDocument/2006/relationships/customXml" Target="../ink/ink1311.xml"/><Relationship Id="rId43" Type="http://schemas.openxmlformats.org/officeDocument/2006/relationships/image" Target="../media/image1321.png"/><Relationship Id="rId64" Type="http://schemas.openxmlformats.org/officeDocument/2006/relationships/customXml" Target="../ink/ink1332.xml"/><Relationship Id="rId118" Type="http://schemas.openxmlformats.org/officeDocument/2006/relationships/customXml" Target="../ink/ink1359.xml"/><Relationship Id="rId139" Type="http://schemas.openxmlformats.org/officeDocument/2006/relationships/image" Target="../media/image1369.png"/><Relationship Id="rId85" Type="http://schemas.openxmlformats.org/officeDocument/2006/relationships/image" Target="../media/image1342.png"/><Relationship Id="rId150" Type="http://schemas.openxmlformats.org/officeDocument/2006/relationships/customXml" Target="../ink/ink1375.xml"/><Relationship Id="rId171" Type="http://schemas.openxmlformats.org/officeDocument/2006/relationships/image" Target="../media/image1385.png"/><Relationship Id="rId192" Type="http://schemas.openxmlformats.org/officeDocument/2006/relationships/customXml" Target="../ink/ink1396.xml"/><Relationship Id="rId206" Type="http://schemas.openxmlformats.org/officeDocument/2006/relationships/customXml" Target="../ink/ink1403.xml"/><Relationship Id="rId227" Type="http://schemas.openxmlformats.org/officeDocument/2006/relationships/image" Target="../media/image1413.png"/><Relationship Id="rId248" Type="http://schemas.openxmlformats.org/officeDocument/2006/relationships/customXml" Target="../ink/ink1424.xml"/><Relationship Id="rId269" Type="http://schemas.openxmlformats.org/officeDocument/2006/relationships/image" Target="../media/image1434.png"/><Relationship Id="rId12" Type="http://schemas.openxmlformats.org/officeDocument/2006/relationships/customXml" Target="../ink/ink1306.xml"/><Relationship Id="rId33" Type="http://schemas.openxmlformats.org/officeDocument/2006/relationships/image" Target="../media/image1316.png"/><Relationship Id="rId108" Type="http://schemas.openxmlformats.org/officeDocument/2006/relationships/customXml" Target="../ink/ink1354.xml"/><Relationship Id="rId129" Type="http://schemas.openxmlformats.org/officeDocument/2006/relationships/image" Target="../media/image1364.png"/><Relationship Id="rId54" Type="http://schemas.openxmlformats.org/officeDocument/2006/relationships/customXml" Target="../ink/ink1327.xml"/><Relationship Id="rId75" Type="http://schemas.openxmlformats.org/officeDocument/2006/relationships/image" Target="../media/image1337.png"/><Relationship Id="rId96" Type="http://schemas.openxmlformats.org/officeDocument/2006/relationships/customXml" Target="../ink/ink1348.xml"/><Relationship Id="rId140" Type="http://schemas.openxmlformats.org/officeDocument/2006/relationships/customXml" Target="../ink/ink1370.xml"/><Relationship Id="rId161" Type="http://schemas.openxmlformats.org/officeDocument/2006/relationships/image" Target="../media/image1380.png"/><Relationship Id="rId182" Type="http://schemas.openxmlformats.org/officeDocument/2006/relationships/customXml" Target="../ink/ink1391.xml"/><Relationship Id="rId217" Type="http://schemas.openxmlformats.org/officeDocument/2006/relationships/image" Target="../media/image1408.png"/><Relationship Id="rId6" Type="http://schemas.openxmlformats.org/officeDocument/2006/relationships/customXml" Target="../ink/ink1303.xml"/><Relationship Id="rId238" Type="http://schemas.openxmlformats.org/officeDocument/2006/relationships/customXml" Target="../ink/ink1419.xml"/><Relationship Id="rId259" Type="http://schemas.openxmlformats.org/officeDocument/2006/relationships/image" Target="../media/image1429.png"/><Relationship Id="rId23" Type="http://schemas.openxmlformats.org/officeDocument/2006/relationships/image" Target="../media/image1311.png"/><Relationship Id="rId119" Type="http://schemas.openxmlformats.org/officeDocument/2006/relationships/image" Target="../media/image1359.png"/><Relationship Id="rId270" Type="http://schemas.openxmlformats.org/officeDocument/2006/relationships/customXml" Target="../ink/ink1435.xml"/><Relationship Id="rId44" Type="http://schemas.openxmlformats.org/officeDocument/2006/relationships/customXml" Target="../ink/ink1322.xml"/><Relationship Id="rId65" Type="http://schemas.openxmlformats.org/officeDocument/2006/relationships/image" Target="../media/image1332.png"/><Relationship Id="rId86" Type="http://schemas.openxmlformats.org/officeDocument/2006/relationships/customXml" Target="../ink/ink1343.xml"/><Relationship Id="rId130" Type="http://schemas.openxmlformats.org/officeDocument/2006/relationships/customXml" Target="../ink/ink1365.xml"/><Relationship Id="rId151" Type="http://schemas.openxmlformats.org/officeDocument/2006/relationships/image" Target="../media/image1375.png"/><Relationship Id="rId172" Type="http://schemas.openxmlformats.org/officeDocument/2006/relationships/customXml" Target="../ink/ink1386.xml"/><Relationship Id="rId193" Type="http://schemas.openxmlformats.org/officeDocument/2006/relationships/image" Target="../media/image1396.png"/><Relationship Id="rId202" Type="http://schemas.openxmlformats.org/officeDocument/2006/relationships/customXml" Target="../ink/ink1401.xml"/><Relationship Id="rId207" Type="http://schemas.openxmlformats.org/officeDocument/2006/relationships/image" Target="../media/image1403.png"/><Relationship Id="rId223" Type="http://schemas.openxmlformats.org/officeDocument/2006/relationships/image" Target="../media/image1411.png"/><Relationship Id="rId228" Type="http://schemas.openxmlformats.org/officeDocument/2006/relationships/customXml" Target="../ink/ink1414.xml"/><Relationship Id="rId244" Type="http://schemas.openxmlformats.org/officeDocument/2006/relationships/customXml" Target="../ink/ink1422.xml"/><Relationship Id="rId249" Type="http://schemas.openxmlformats.org/officeDocument/2006/relationships/image" Target="../media/image1424.png"/><Relationship Id="rId13" Type="http://schemas.openxmlformats.org/officeDocument/2006/relationships/image" Target="../media/image1306.png"/><Relationship Id="rId18" Type="http://schemas.openxmlformats.org/officeDocument/2006/relationships/customXml" Target="../ink/ink1309.xml"/><Relationship Id="rId39" Type="http://schemas.openxmlformats.org/officeDocument/2006/relationships/image" Target="../media/image1319.png"/><Relationship Id="rId109" Type="http://schemas.openxmlformats.org/officeDocument/2006/relationships/image" Target="../media/image1354.png"/><Relationship Id="rId260" Type="http://schemas.openxmlformats.org/officeDocument/2006/relationships/customXml" Target="../ink/ink1430.xml"/><Relationship Id="rId265" Type="http://schemas.openxmlformats.org/officeDocument/2006/relationships/image" Target="../media/image1432.png"/><Relationship Id="rId34" Type="http://schemas.openxmlformats.org/officeDocument/2006/relationships/customXml" Target="../ink/ink1317.xml"/><Relationship Id="rId50" Type="http://schemas.openxmlformats.org/officeDocument/2006/relationships/customXml" Target="../ink/ink1325.xml"/><Relationship Id="rId55" Type="http://schemas.openxmlformats.org/officeDocument/2006/relationships/image" Target="../media/image1327.png"/><Relationship Id="rId76" Type="http://schemas.openxmlformats.org/officeDocument/2006/relationships/customXml" Target="../ink/ink1338.xml"/><Relationship Id="rId97" Type="http://schemas.openxmlformats.org/officeDocument/2006/relationships/image" Target="../media/image1348.png"/><Relationship Id="rId104" Type="http://schemas.openxmlformats.org/officeDocument/2006/relationships/customXml" Target="../ink/ink1352.xml"/><Relationship Id="rId120" Type="http://schemas.openxmlformats.org/officeDocument/2006/relationships/customXml" Target="../ink/ink1360.xml"/><Relationship Id="rId125" Type="http://schemas.openxmlformats.org/officeDocument/2006/relationships/image" Target="../media/image1362.png"/><Relationship Id="rId141" Type="http://schemas.openxmlformats.org/officeDocument/2006/relationships/image" Target="../media/image1370.png"/><Relationship Id="rId146" Type="http://schemas.openxmlformats.org/officeDocument/2006/relationships/customXml" Target="../ink/ink1373.xml"/><Relationship Id="rId167" Type="http://schemas.openxmlformats.org/officeDocument/2006/relationships/image" Target="../media/image1383.png"/><Relationship Id="rId188" Type="http://schemas.openxmlformats.org/officeDocument/2006/relationships/customXml" Target="../ink/ink1394.xml"/><Relationship Id="rId7" Type="http://schemas.openxmlformats.org/officeDocument/2006/relationships/image" Target="../media/image1303.png"/><Relationship Id="rId71" Type="http://schemas.openxmlformats.org/officeDocument/2006/relationships/image" Target="../media/image1335.png"/><Relationship Id="rId92" Type="http://schemas.openxmlformats.org/officeDocument/2006/relationships/customXml" Target="../ink/ink1346.xml"/><Relationship Id="rId162" Type="http://schemas.openxmlformats.org/officeDocument/2006/relationships/customXml" Target="../ink/ink1381.xml"/><Relationship Id="rId183" Type="http://schemas.openxmlformats.org/officeDocument/2006/relationships/image" Target="../media/image1391.png"/><Relationship Id="rId213" Type="http://schemas.openxmlformats.org/officeDocument/2006/relationships/image" Target="../media/image1406.png"/><Relationship Id="rId218" Type="http://schemas.openxmlformats.org/officeDocument/2006/relationships/customXml" Target="../ink/ink1409.xml"/><Relationship Id="rId234" Type="http://schemas.openxmlformats.org/officeDocument/2006/relationships/customXml" Target="../ink/ink1417.xml"/><Relationship Id="rId239" Type="http://schemas.openxmlformats.org/officeDocument/2006/relationships/image" Target="../media/image1419.png"/><Relationship Id="rId2" Type="http://schemas.openxmlformats.org/officeDocument/2006/relationships/customXml" Target="../ink/ink1301.xml"/><Relationship Id="rId29" Type="http://schemas.openxmlformats.org/officeDocument/2006/relationships/image" Target="../media/image1314.png"/><Relationship Id="rId250" Type="http://schemas.openxmlformats.org/officeDocument/2006/relationships/customXml" Target="../ink/ink1425.xml"/><Relationship Id="rId255" Type="http://schemas.openxmlformats.org/officeDocument/2006/relationships/image" Target="../media/image1427.png"/><Relationship Id="rId271" Type="http://schemas.openxmlformats.org/officeDocument/2006/relationships/image" Target="../media/image1435.png"/><Relationship Id="rId276" Type="http://schemas.openxmlformats.org/officeDocument/2006/relationships/customXml" Target="../ink/ink1438.xml"/><Relationship Id="rId24" Type="http://schemas.openxmlformats.org/officeDocument/2006/relationships/customXml" Target="../ink/ink1312.xml"/><Relationship Id="rId40" Type="http://schemas.openxmlformats.org/officeDocument/2006/relationships/customXml" Target="../ink/ink1320.xml"/><Relationship Id="rId45" Type="http://schemas.openxmlformats.org/officeDocument/2006/relationships/image" Target="../media/image1322.png"/><Relationship Id="rId66" Type="http://schemas.openxmlformats.org/officeDocument/2006/relationships/customXml" Target="../ink/ink1333.xml"/><Relationship Id="rId87" Type="http://schemas.openxmlformats.org/officeDocument/2006/relationships/image" Target="../media/image1343.png"/><Relationship Id="rId110" Type="http://schemas.openxmlformats.org/officeDocument/2006/relationships/customXml" Target="../ink/ink1355.xml"/><Relationship Id="rId115" Type="http://schemas.openxmlformats.org/officeDocument/2006/relationships/image" Target="../media/image1357.png"/><Relationship Id="rId131" Type="http://schemas.openxmlformats.org/officeDocument/2006/relationships/image" Target="../media/image1365.png"/><Relationship Id="rId136" Type="http://schemas.openxmlformats.org/officeDocument/2006/relationships/customXml" Target="../ink/ink1368.xml"/><Relationship Id="rId157" Type="http://schemas.openxmlformats.org/officeDocument/2006/relationships/image" Target="../media/image1378.png"/><Relationship Id="rId178" Type="http://schemas.openxmlformats.org/officeDocument/2006/relationships/customXml" Target="../ink/ink1389.xml"/><Relationship Id="rId61" Type="http://schemas.openxmlformats.org/officeDocument/2006/relationships/image" Target="../media/image1330.png"/><Relationship Id="rId82" Type="http://schemas.openxmlformats.org/officeDocument/2006/relationships/customXml" Target="../ink/ink1341.xml"/><Relationship Id="rId152" Type="http://schemas.openxmlformats.org/officeDocument/2006/relationships/customXml" Target="../ink/ink1376.xml"/><Relationship Id="rId173" Type="http://schemas.openxmlformats.org/officeDocument/2006/relationships/image" Target="../media/image1386.png"/><Relationship Id="rId194" Type="http://schemas.openxmlformats.org/officeDocument/2006/relationships/customXml" Target="../ink/ink1397.xml"/><Relationship Id="rId199" Type="http://schemas.openxmlformats.org/officeDocument/2006/relationships/image" Target="../media/image1399.png"/><Relationship Id="rId203" Type="http://schemas.openxmlformats.org/officeDocument/2006/relationships/image" Target="../media/image1401.png"/><Relationship Id="rId208" Type="http://schemas.openxmlformats.org/officeDocument/2006/relationships/customXml" Target="../ink/ink1404.xml"/><Relationship Id="rId229" Type="http://schemas.openxmlformats.org/officeDocument/2006/relationships/image" Target="../media/image1414.png"/><Relationship Id="rId19" Type="http://schemas.openxmlformats.org/officeDocument/2006/relationships/image" Target="../media/image1309.png"/><Relationship Id="rId224" Type="http://schemas.openxmlformats.org/officeDocument/2006/relationships/customXml" Target="../ink/ink1412.xml"/><Relationship Id="rId240" Type="http://schemas.openxmlformats.org/officeDocument/2006/relationships/customXml" Target="../ink/ink1420.xml"/><Relationship Id="rId245" Type="http://schemas.openxmlformats.org/officeDocument/2006/relationships/image" Target="../media/image1422.png"/><Relationship Id="rId261" Type="http://schemas.openxmlformats.org/officeDocument/2006/relationships/image" Target="../media/image1430.png"/><Relationship Id="rId266" Type="http://schemas.openxmlformats.org/officeDocument/2006/relationships/customXml" Target="../ink/ink1433.xml"/><Relationship Id="rId14" Type="http://schemas.openxmlformats.org/officeDocument/2006/relationships/customXml" Target="../ink/ink1307.xml"/><Relationship Id="rId30" Type="http://schemas.openxmlformats.org/officeDocument/2006/relationships/customXml" Target="../ink/ink1315.xml"/><Relationship Id="rId35" Type="http://schemas.openxmlformats.org/officeDocument/2006/relationships/image" Target="../media/image1317.png"/><Relationship Id="rId56" Type="http://schemas.openxmlformats.org/officeDocument/2006/relationships/customXml" Target="../ink/ink1328.xml"/><Relationship Id="rId77" Type="http://schemas.openxmlformats.org/officeDocument/2006/relationships/image" Target="../media/image1338.png"/><Relationship Id="rId100" Type="http://schemas.openxmlformats.org/officeDocument/2006/relationships/customXml" Target="../ink/ink1350.xml"/><Relationship Id="rId105" Type="http://schemas.openxmlformats.org/officeDocument/2006/relationships/image" Target="../media/image1352.png"/><Relationship Id="rId126" Type="http://schemas.openxmlformats.org/officeDocument/2006/relationships/customXml" Target="../ink/ink1363.xml"/><Relationship Id="rId147" Type="http://schemas.openxmlformats.org/officeDocument/2006/relationships/image" Target="../media/image1373.png"/><Relationship Id="rId168" Type="http://schemas.openxmlformats.org/officeDocument/2006/relationships/customXml" Target="../ink/ink1384.xml"/><Relationship Id="rId8" Type="http://schemas.openxmlformats.org/officeDocument/2006/relationships/customXml" Target="../ink/ink1304.xml"/><Relationship Id="rId51" Type="http://schemas.openxmlformats.org/officeDocument/2006/relationships/image" Target="../media/image1325.png"/><Relationship Id="rId72" Type="http://schemas.openxmlformats.org/officeDocument/2006/relationships/customXml" Target="../ink/ink1336.xml"/><Relationship Id="rId93" Type="http://schemas.openxmlformats.org/officeDocument/2006/relationships/image" Target="../media/image1346.png"/><Relationship Id="rId98" Type="http://schemas.openxmlformats.org/officeDocument/2006/relationships/customXml" Target="../ink/ink1349.xml"/><Relationship Id="rId121" Type="http://schemas.openxmlformats.org/officeDocument/2006/relationships/image" Target="../media/image1360.png"/><Relationship Id="rId142" Type="http://schemas.openxmlformats.org/officeDocument/2006/relationships/customXml" Target="../ink/ink1371.xml"/><Relationship Id="rId163" Type="http://schemas.openxmlformats.org/officeDocument/2006/relationships/image" Target="../media/image1381.png"/><Relationship Id="rId184" Type="http://schemas.openxmlformats.org/officeDocument/2006/relationships/customXml" Target="../ink/ink1392.xml"/><Relationship Id="rId189" Type="http://schemas.openxmlformats.org/officeDocument/2006/relationships/image" Target="../media/image1394.png"/><Relationship Id="rId219" Type="http://schemas.openxmlformats.org/officeDocument/2006/relationships/image" Target="../media/image1409.png"/><Relationship Id="rId3" Type="http://schemas.openxmlformats.org/officeDocument/2006/relationships/image" Target="../media/image1301.png"/><Relationship Id="rId214" Type="http://schemas.openxmlformats.org/officeDocument/2006/relationships/customXml" Target="../ink/ink1407.xml"/><Relationship Id="rId230" Type="http://schemas.openxmlformats.org/officeDocument/2006/relationships/customXml" Target="../ink/ink1415.xml"/><Relationship Id="rId235" Type="http://schemas.openxmlformats.org/officeDocument/2006/relationships/image" Target="../media/image1417.png"/><Relationship Id="rId251" Type="http://schemas.openxmlformats.org/officeDocument/2006/relationships/image" Target="../media/image1425.png"/><Relationship Id="rId256" Type="http://schemas.openxmlformats.org/officeDocument/2006/relationships/customXml" Target="../ink/ink1428.xml"/><Relationship Id="rId277" Type="http://schemas.openxmlformats.org/officeDocument/2006/relationships/image" Target="../media/image1438.png"/><Relationship Id="rId25" Type="http://schemas.openxmlformats.org/officeDocument/2006/relationships/image" Target="../media/image1312.png"/><Relationship Id="rId46" Type="http://schemas.openxmlformats.org/officeDocument/2006/relationships/customXml" Target="../ink/ink1323.xml"/><Relationship Id="rId67" Type="http://schemas.openxmlformats.org/officeDocument/2006/relationships/image" Target="../media/image1333.png"/><Relationship Id="rId116" Type="http://schemas.openxmlformats.org/officeDocument/2006/relationships/customXml" Target="../ink/ink1358.xml"/><Relationship Id="rId137" Type="http://schemas.openxmlformats.org/officeDocument/2006/relationships/image" Target="../media/image1368.png"/><Relationship Id="rId158" Type="http://schemas.openxmlformats.org/officeDocument/2006/relationships/customXml" Target="../ink/ink1379.xml"/><Relationship Id="rId272" Type="http://schemas.openxmlformats.org/officeDocument/2006/relationships/customXml" Target="../ink/ink1436.xml"/><Relationship Id="rId20" Type="http://schemas.openxmlformats.org/officeDocument/2006/relationships/customXml" Target="../ink/ink1310.xml"/><Relationship Id="rId41" Type="http://schemas.openxmlformats.org/officeDocument/2006/relationships/image" Target="../media/image1320.png"/><Relationship Id="rId62" Type="http://schemas.openxmlformats.org/officeDocument/2006/relationships/customXml" Target="../ink/ink1331.xml"/><Relationship Id="rId83" Type="http://schemas.openxmlformats.org/officeDocument/2006/relationships/image" Target="../media/image1341.png"/><Relationship Id="rId88" Type="http://schemas.openxmlformats.org/officeDocument/2006/relationships/customXml" Target="../ink/ink1344.xml"/><Relationship Id="rId111" Type="http://schemas.openxmlformats.org/officeDocument/2006/relationships/image" Target="../media/image1355.png"/><Relationship Id="rId132" Type="http://schemas.openxmlformats.org/officeDocument/2006/relationships/customXml" Target="../ink/ink1366.xml"/><Relationship Id="rId153" Type="http://schemas.openxmlformats.org/officeDocument/2006/relationships/image" Target="../media/image1376.png"/><Relationship Id="rId174" Type="http://schemas.openxmlformats.org/officeDocument/2006/relationships/customXml" Target="../ink/ink1387.xml"/><Relationship Id="rId179" Type="http://schemas.openxmlformats.org/officeDocument/2006/relationships/image" Target="../media/image1389.png"/><Relationship Id="rId195" Type="http://schemas.openxmlformats.org/officeDocument/2006/relationships/image" Target="../media/image1397.png"/><Relationship Id="rId209" Type="http://schemas.openxmlformats.org/officeDocument/2006/relationships/image" Target="../media/image1404.png"/><Relationship Id="rId190" Type="http://schemas.openxmlformats.org/officeDocument/2006/relationships/customXml" Target="../ink/ink1395.xml"/><Relationship Id="rId204" Type="http://schemas.openxmlformats.org/officeDocument/2006/relationships/customXml" Target="../ink/ink1402.xml"/><Relationship Id="rId220" Type="http://schemas.openxmlformats.org/officeDocument/2006/relationships/customXml" Target="../ink/ink1410.xml"/><Relationship Id="rId225" Type="http://schemas.openxmlformats.org/officeDocument/2006/relationships/image" Target="../media/image1412.png"/><Relationship Id="rId241" Type="http://schemas.openxmlformats.org/officeDocument/2006/relationships/image" Target="../media/image1420.png"/><Relationship Id="rId246" Type="http://schemas.openxmlformats.org/officeDocument/2006/relationships/customXml" Target="../ink/ink1423.xml"/><Relationship Id="rId267" Type="http://schemas.openxmlformats.org/officeDocument/2006/relationships/image" Target="../media/image1433.png"/><Relationship Id="rId15" Type="http://schemas.openxmlformats.org/officeDocument/2006/relationships/image" Target="../media/image1307.png"/><Relationship Id="rId36" Type="http://schemas.openxmlformats.org/officeDocument/2006/relationships/customXml" Target="../ink/ink1318.xml"/><Relationship Id="rId57" Type="http://schemas.openxmlformats.org/officeDocument/2006/relationships/image" Target="../media/image1328.png"/><Relationship Id="rId106" Type="http://schemas.openxmlformats.org/officeDocument/2006/relationships/customXml" Target="../ink/ink1353.xml"/><Relationship Id="rId127" Type="http://schemas.openxmlformats.org/officeDocument/2006/relationships/image" Target="../media/image1363.png"/><Relationship Id="rId262" Type="http://schemas.openxmlformats.org/officeDocument/2006/relationships/customXml" Target="../ink/ink1431.xml"/><Relationship Id="rId10" Type="http://schemas.openxmlformats.org/officeDocument/2006/relationships/customXml" Target="../ink/ink1305.xml"/><Relationship Id="rId31" Type="http://schemas.openxmlformats.org/officeDocument/2006/relationships/image" Target="../media/image1315.png"/><Relationship Id="rId52" Type="http://schemas.openxmlformats.org/officeDocument/2006/relationships/customXml" Target="../ink/ink1326.xml"/><Relationship Id="rId73" Type="http://schemas.openxmlformats.org/officeDocument/2006/relationships/image" Target="../media/image1336.png"/><Relationship Id="rId78" Type="http://schemas.openxmlformats.org/officeDocument/2006/relationships/customXml" Target="../ink/ink1339.xml"/><Relationship Id="rId94" Type="http://schemas.openxmlformats.org/officeDocument/2006/relationships/customXml" Target="../ink/ink1347.xml"/><Relationship Id="rId99" Type="http://schemas.openxmlformats.org/officeDocument/2006/relationships/image" Target="../media/image1349.png"/><Relationship Id="rId101" Type="http://schemas.openxmlformats.org/officeDocument/2006/relationships/image" Target="../media/image1350.png"/><Relationship Id="rId122" Type="http://schemas.openxmlformats.org/officeDocument/2006/relationships/customXml" Target="../ink/ink1361.xml"/><Relationship Id="rId143" Type="http://schemas.openxmlformats.org/officeDocument/2006/relationships/image" Target="../media/image1371.png"/><Relationship Id="rId148" Type="http://schemas.openxmlformats.org/officeDocument/2006/relationships/customXml" Target="../ink/ink1374.xml"/><Relationship Id="rId164" Type="http://schemas.openxmlformats.org/officeDocument/2006/relationships/customXml" Target="../ink/ink1382.xml"/><Relationship Id="rId169" Type="http://schemas.openxmlformats.org/officeDocument/2006/relationships/image" Target="../media/image1384.png"/><Relationship Id="rId185" Type="http://schemas.openxmlformats.org/officeDocument/2006/relationships/image" Target="../media/image1392.png"/><Relationship Id="rId4" Type="http://schemas.openxmlformats.org/officeDocument/2006/relationships/customXml" Target="../ink/ink1302.xml"/><Relationship Id="rId9" Type="http://schemas.openxmlformats.org/officeDocument/2006/relationships/image" Target="../media/image1304.png"/><Relationship Id="rId180" Type="http://schemas.openxmlformats.org/officeDocument/2006/relationships/customXml" Target="../ink/ink1390.xml"/><Relationship Id="rId210" Type="http://schemas.openxmlformats.org/officeDocument/2006/relationships/customXml" Target="../ink/ink1405.xml"/><Relationship Id="rId215" Type="http://schemas.openxmlformats.org/officeDocument/2006/relationships/image" Target="../media/image1407.png"/><Relationship Id="rId236" Type="http://schemas.openxmlformats.org/officeDocument/2006/relationships/customXml" Target="../ink/ink1418.xml"/><Relationship Id="rId257" Type="http://schemas.openxmlformats.org/officeDocument/2006/relationships/image" Target="../media/image1428.png"/><Relationship Id="rId26" Type="http://schemas.openxmlformats.org/officeDocument/2006/relationships/customXml" Target="../ink/ink1313.xml"/><Relationship Id="rId231" Type="http://schemas.openxmlformats.org/officeDocument/2006/relationships/image" Target="../media/image1415.png"/><Relationship Id="rId252" Type="http://schemas.openxmlformats.org/officeDocument/2006/relationships/customXml" Target="../ink/ink1426.xml"/><Relationship Id="rId273" Type="http://schemas.openxmlformats.org/officeDocument/2006/relationships/image" Target="../media/image1436.png"/><Relationship Id="rId47" Type="http://schemas.openxmlformats.org/officeDocument/2006/relationships/image" Target="../media/image1323.png"/><Relationship Id="rId68" Type="http://schemas.openxmlformats.org/officeDocument/2006/relationships/customXml" Target="../ink/ink1334.xml"/><Relationship Id="rId89" Type="http://schemas.openxmlformats.org/officeDocument/2006/relationships/image" Target="../media/image1344.png"/><Relationship Id="rId112" Type="http://schemas.openxmlformats.org/officeDocument/2006/relationships/customXml" Target="../ink/ink1356.xml"/><Relationship Id="rId133" Type="http://schemas.openxmlformats.org/officeDocument/2006/relationships/image" Target="../media/image1366.png"/><Relationship Id="rId154" Type="http://schemas.openxmlformats.org/officeDocument/2006/relationships/customXml" Target="../ink/ink1377.xml"/><Relationship Id="rId175" Type="http://schemas.openxmlformats.org/officeDocument/2006/relationships/image" Target="../media/image1387.png"/><Relationship Id="rId196" Type="http://schemas.openxmlformats.org/officeDocument/2006/relationships/customXml" Target="../ink/ink1398.xml"/><Relationship Id="rId200" Type="http://schemas.openxmlformats.org/officeDocument/2006/relationships/customXml" Target="../ink/ink1400.xml"/><Relationship Id="rId16" Type="http://schemas.openxmlformats.org/officeDocument/2006/relationships/customXml" Target="../ink/ink1308.xml"/><Relationship Id="rId221" Type="http://schemas.openxmlformats.org/officeDocument/2006/relationships/image" Target="../media/image1410.png"/><Relationship Id="rId242" Type="http://schemas.openxmlformats.org/officeDocument/2006/relationships/customXml" Target="../ink/ink1421.xml"/><Relationship Id="rId263" Type="http://schemas.openxmlformats.org/officeDocument/2006/relationships/image" Target="../media/image1431.png"/><Relationship Id="rId37" Type="http://schemas.openxmlformats.org/officeDocument/2006/relationships/image" Target="../media/image1318.png"/><Relationship Id="rId58" Type="http://schemas.openxmlformats.org/officeDocument/2006/relationships/customXml" Target="../ink/ink1329.xml"/><Relationship Id="rId79" Type="http://schemas.openxmlformats.org/officeDocument/2006/relationships/image" Target="../media/image1339.png"/><Relationship Id="rId102" Type="http://schemas.openxmlformats.org/officeDocument/2006/relationships/customXml" Target="../ink/ink1351.xml"/><Relationship Id="rId123" Type="http://schemas.openxmlformats.org/officeDocument/2006/relationships/image" Target="../media/image1361.png"/><Relationship Id="rId144" Type="http://schemas.openxmlformats.org/officeDocument/2006/relationships/customXml" Target="../ink/ink1372.xml"/><Relationship Id="rId90" Type="http://schemas.openxmlformats.org/officeDocument/2006/relationships/customXml" Target="../ink/ink1345.xml"/><Relationship Id="rId165" Type="http://schemas.openxmlformats.org/officeDocument/2006/relationships/image" Target="../media/image1382.png"/><Relationship Id="rId186" Type="http://schemas.openxmlformats.org/officeDocument/2006/relationships/customXml" Target="../ink/ink1393.xml"/><Relationship Id="rId211" Type="http://schemas.openxmlformats.org/officeDocument/2006/relationships/image" Target="../media/image1405.png"/><Relationship Id="rId232" Type="http://schemas.openxmlformats.org/officeDocument/2006/relationships/customXml" Target="../ink/ink1416.xml"/><Relationship Id="rId253" Type="http://schemas.openxmlformats.org/officeDocument/2006/relationships/image" Target="../media/image1426.png"/><Relationship Id="rId274" Type="http://schemas.openxmlformats.org/officeDocument/2006/relationships/customXml" Target="../ink/ink1437.xml"/><Relationship Id="rId27" Type="http://schemas.openxmlformats.org/officeDocument/2006/relationships/image" Target="../media/image1313.png"/><Relationship Id="rId48" Type="http://schemas.openxmlformats.org/officeDocument/2006/relationships/customXml" Target="../ink/ink1324.xml"/><Relationship Id="rId69" Type="http://schemas.openxmlformats.org/officeDocument/2006/relationships/image" Target="../media/image1334.png"/><Relationship Id="rId113" Type="http://schemas.openxmlformats.org/officeDocument/2006/relationships/image" Target="../media/image1356.png"/><Relationship Id="rId134" Type="http://schemas.openxmlformats.org/officeDocument/2006/relationships/customXml" Target="../ink/ink1367.xml"/><Relationship Id="rId80" Type="http://schemas.openxmlformats.org/officeDocument/2006/relationships/customXml" Target="../ink/ink1340.xml"/><Relationship Id="rId155" Type="http://schemas.openxmlformats.org/officeDocument/2006/relationships/image" Target="../media/image1377.png"/><Relationship Id="rId176" Type="http://schemas.openxmlformats.org/officeDocument/2006/relationships/customXml" Target="../ink/ink1388.xml"/><Relationship Id="rId197" Type="http://schemas.openxmlformats.org/officeDocument/2006/relationships/image" Target="../media/image1398.png"/><Relationship Id="rId201" Type="http://schemas.openxmlformats.org/officeDocument/2006/relationships/image" Target="../media/image1400.png"/><Relationship Id="rId222" Type="http://schemas.openxmlformats.org/officeDocument/2006/relationships/customXml" Target="../ink/ink1411.xml"/><Relationship Id="rId243" Type="http://schemas.openxmlformats.org/officeDocument/2006/relationships/image" Target="../media/image1421.png"/><Relationship Id="rId264" Type="http://schemas.openxmlformats.org/officeDocument/2006/relationships/customXml" Target="../ink/ink1432.xml"/><Relationship Id="rId17" Type="http://schemas.openxmlformats.org/officeDocument/2006/relationships/image" Target="../media/image1308.png"/><Relationship Id="rId38" Type="http://schemas.openxmlformats.org/officeDocument/2006/relationships/customXml" Target="../ink/ink1319.xml"/><Relationship Id="rId59" Type="http://schemas.openxmlformats.org/officeDocument/2006/relationships/image" Target="../media/image1329.png"/><Relationship Id="rId103" Type="http://schemas.openxmlformats.org/officeDocument/2006/relationships/image" Target="../media/image1351.png"/><Relationship Id="rId124" Type="http://schemas.openxmlformats.org/officeDocument/2006/relationships/customXml" Target="../ink/ink1362.xml"/><Relationship Id="rId70" Type="http://schemas.openxmlformats.org/officeDocument/2006/relationships/customXml" Target="../ink/ink1335.xml"/><Relationship Id="rId91" Type="http://schemas.openxmlformats.org/officeDocument/2006/relationships/image" Target="../media/image1345.png"/><Relationship Id="rId145" Type="http://schemas.openxmlformats.org/officeDocument/2006/relationships/image" Target="../media/image1372.png"/><Relationship Id="rId166" Type="http://schemas.openxmlformats.org/officeDocument/2006/relationships/customXml" Target="../ink/ink1383.xml"/><Relationship Id="rId187" Type="http://schemas.openxmlformats.org/officeDocument/2006/relationships/image" Target="../media/image139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06.xml"/><Relationship Id="rId233" Type="http://schemas.openxmlformats.org/officeDocument/2006/relationships/image" Target="../media/image1416.png"/><Relationship Id="rId254" Type="http://schemas.openxmlformats.org/officeDocument/2006/relationships/customXml" Target="../ink/ink1427.xml"/><Relationship Id="rId28" Type="http://schemas.openxmlformats.org/officeDocument/2006/relationships/customXml" Target="../ink/ink1314.xml"/><Relationship Id="rId49" Type="http://schemas.openxmlformats.org/officeDocument/2006/relationships/image" Target="../media/image1324.png"/><Relationship Id="rId114" Type="http://schemas.openxmlformats.org/officeDocument/2006/relationships/customXml" Target="../ink/ink1357.xml"/><Relationship Id="rId275" Type="http://schemas.openxmlformats.org/officeDocument/2006/relationships/image" Target="../media/image1437.png"/><Relationship Id="rId60" Type="http://schemas.openxmlformats.org/officeDocument/2006/relationships/customXml" Target="../ink/ink1330.xml"/><Relationship Id="rId81" Type="http://schemas.openxmlformats.org/officeDocument/2006/relationships/image" Target="../media/image1340.png"/><Relationship Id="rId135" Type="http://schemas.openxmlformats.org/officeDocument/2006/relationships/image" Target="../media/image1367.png"/><Relationship Id="rId156" Type="http://schemas.openxmlformats.org/officeDocument/2006/relationships/customXml" Target="../ink/ink1378.xml"/><Relationship Id="rId177" Type="http://schemas.openxmlformats.org/officeDocument/2006/relationships/image" Target="../media/image1388.png"/><Relationship Id="rId198" Type="http://schemas.openxmlformats.org/officeDocument/2006/relationships/customXml" Target="../ink/ink1399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96.png"/><Relationship Id="rId21" Type="http://schemas.openxmlformats.org/officeDocument/2006/relationships/image" Target="../media/image1448.png"/><Relationship Id="rId42" Type="http://schemas.openxmlformats.org/officeDocument/2006/relationships/customXml" Target="../ink/ink1459.xml"/><Relationship Id="rId63" Type="http://schemas.openxmlformats.org/officeDocument/2006/relationships/image" Target="../media/image1469.png"/><Relationship Id="rId84" Type="http://schemas.openxmlformats.org/officeDocument/2006/relationships/customXml" Target="../ink/ink1480.xml"/><Relationship Id="rId138" Type="http://schemas.openxmlformats.org/officeDocument/2006/relationships/customXml" Target="../ink/ink1507.xml"/><Relationship Id="rId159" Type="http://schemas.openxmlformats.org/officeDocument/2006/relationships/image" Target="../media/image1517.png"/><Relationship Id="rId170" Type="http://schemas.openxmlformats.org/officeDocument/2006/relationships/customXml" Target="../ink/ink1523.xml"/><Relationship Id="rId191" Type="http://schemas.openxmlformats.org/officeDocument/2006/relationships/image" Target="../media/image1533.png"/><Relationship Id="rId205" Type="http://schemas.openxmlformats.org/officeDocument/2006/relationships/image" Target="../media/image1540.png"/><Relationship Id="rId226" Type="http://schemas.openxmlformats.org/officeDocument/2006/relationships/customXml" Target="../ink/ink1551.xml"/><Relationship Id="rId247" Type="http://schemas.openxmlformats.org/officeDocument/2006/relationships/image" Target="../media/image1561.png"/><Relationship Id="rId107" Type="http://schemas.openxmlformats.org/officeDocument/2006/relationships/image" Target="../media/image1491.png"/><Relationship Id="rId11" Type="http://schemas.openxmlformats.org/officeDocument/2006/relationships/image" Target="../media/image1443.png"/><Relationship Id="rId32" Type="http://schemas.openxmlformats.org/officeDocument/2006/relationships/customXml" Target="../ink/ink1454.xml"/><Relationship Id="rId53" Type="http://schemas.openxmlformats.org/officeDocument/2006/relationships/image" Target="../media/image1464.png"/><Relationship Id="rId74" Type="http://schemas.openxmlformats.org/officeDocument/2006/relationships/customXml" Target="../ink/ink1475.xml"/><Relationship Id="rId128" Type="http://schemas.openxmlformats.org/officeDocument/2006/relationships/customXml" Target="../ink/ink1502.xml"/><Relationship Id="rId149" Type="http://schemas.openxmlformats.org/officeDocument/2006/relationships/image" Target="../media/image1512.png"/><Relationship Id="rId5" Type="http://schemas.openxmlformats.org/officeDocument/2006/relationships/image" Target="../media/image1440.png"/><Relationship Id="rId95" Type="http://schemas.openxmlformats.org/officeDocument/2006/relationships/image" Target="../media/image1485.png"/><Relationship Id="rId160" Type="http://schemas.openxmlformats.org/officeDocument/2006/relationships/customXml" Target="../ink/ink1518.xml"/><Relationship Id="rId181" Type="http://schemas.openxmlformats.org/officeDocument/2006/relationships/image" Target="../media/image1528.png"/><Relationship Id="rId216" Type="http://schemas.openxmlformats.org/officeDocument/2006/relationships/customXml" Target="../ink/ink1546.xml"/><Relationship Id="rId237" Type="http://schemas.openxmlformats.org/officeDocument/2006/relationships/image" Target="../media/image1556.png"/><Relationship Id="rId258" Type="http://schemas.openxmlformats.org/officeDocument/2006/relationships/customXml" Target="../ink/ink1567.xml"/><Relationship Id="rId22" Type="http://schemas.openxmlformats.org/officeDocument/2006/relationships/customXml" Target="../ink/ink1449.xml"/><Relationship Id="rId43" Type="http://schemas.openxmlformats.org/officeDocument/2006/relationships/image" Target="../media/image1459.png"/><Relationship Id="rId64" Type="http://schemas.openxmlformats.org/officeDocument/2006/relationships/customXml" Target="../ink/ink1470.xml"/><Relationship Id="rId118" Type="http://schemas.openxmlformats.org/officeDocument/2006/relationships/customXml" Target="../ink/ink1497.xml"/><Relationship Id="rId139" Type="http://schemas.openxmlformats.org/officeDocument/2006/relationships/image" Target="../media/image1507.png"/><Relationship Id="rId85" Type="http://schemas.openxmlformats.org/officeDocument/2006/relationships/image" Target="../media/image1480.png"/><Relationship Id="rId150" Type="http://schemas.openxmlformats.org/officeDocument/2006/relationships/customXml" Target="../ink/ink1513.xml"/><Relationship Id="rId171" Type="http://schemas.openxmlformats.org/officeDocument/2006/relationships/image" Target="../media/image1523.png"/><Relationship Id="rId192" Type="http://schemas.openxmlformats.org/officeDocument/2006/relationships/customXml" Target="../ink/ink1534.xml"/><Relationship Id="rId206" Type="http://schemas.openxmlformats.org/officeDocument/2006/relationships/customXml" Target="../ink/ink1541.xml"/><Relationship Id="rId227" Type="http://schemas.openxmlformats.org/officeDocument/2006/relationships/image" Target="../media/image1551.png"/><Relationship Id="rId248" Type="http://schemas.openxmlformats.org/officeDocument/2006/relationships/customXml" Target="../ink/ink1562.xml"/><Relationship Id="rId12" Type="http://schemas.openxmlformats.org/officeDocument/2006/relationships/customXml" Target="../ink/ink1444.xml"/><Relationship Id="rId33" Type="http://schemas.openxmlformats.org/officeDocument/2006/relationships/image" Target="../media/image1454.png"/><Relationship Id="rId108" Type="http://schemas.openxmlformats.org/officeDocument/2006/relationships/customXml" Target="../ink/ink1492.xml"/><Relationship Id="rId129" Type="http://schemas.openxmlformats.org/officeDocument/2006/relationships/image" Target="../media/image1502.png"/><Relationship Id="rId54" Type="http://schemas.openxmlformats.org/officeDocument/2006/relationships/customXml" Target="../ink/ink1465.xml"/><Relationship Id="rId75" Type="http://schemas.openxmlformats.org/officeDocument/2006/relationships/image" Target="../media/image1475.png"/><Relationship Id="rId96" Type="http://schemas.openxmlformats.org/officeDocument/2006/relationships/customXml" Target="../ink/ink1486.xml"/><Relationship Id="rId140" Type="http://schemas.openxmlformats.org/officeDocument/2006/relationships/customXml" Target="../ink/ink1508.xml"/><Relationship Id="rId161" Type="http://schemas.openxmlformats.org/officeDocument/2006/relationships/image" Target="../media/image1518.png"/><Relationship Id="rId182" Type="http://schemas.openxmlformats.org/officeDocument/2006/relationships/customXml" Target="../ink/ink1529.xml"/><Relationship Id="rId217" Type="http://schemas.openxmlformats.org/officeDocument/2006/relationships/image" Target="../media/image154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41.xml"/><Relationship Id="rId212" Type="http://schemas.openxmlformats.org/officeDocument/2006/relationships/customXml" Target="../ink/ink1544.xml"/><Relationship Id="rId233" Type="http://schemas.openxmlformats.org/officeDocument/2006/relationships/image" Target="../media/image1554.png"/><Relationship Id="rId238" Type="http://schemas.openxmlformats.org/officeDocument/2006/relationships/customXml" Target="../ink/ink1557.xml"/><Relationship Id="rId254" Type="http://schemas.openxmlformats.org/officeDocument/2006/relationships/customXml" Target="../ink/ink1565.xml"/><Relationship Id="rId259" Type="http://schemas.openxmlformats.org/officeDocument/2006/relationships/image" Target="../media/image1567.png"/><Relationship Id="rId23" Type="http://schemas.openxmlformats.org/officeDocument/2006/relationships/image" Target="../media/image1449.png"/><Relationship Id="rId28" Type="http://schemas.openxmlformats.org/officeDocument/2006/relationships/customXml" Target="../ink/ink1452.xml"/><Relationship Id="rId49" Type="http://schemas.openxmlformats.org/officeDocument/2006/relationships/image" Target="../media/image1462.png"/><Relationship Id="rId114" Type="http://schemas.openxmlformats.org/officeDocument/2006/relationships/customXml" Target="../ink/ink1495.xml"/><Relationship Id="rId119" Type="http://schemas.openxmlformats.org/officeDocument/2006/relationships/image" Target="../media/image1497.png"/><Relationship Id="rId44" Type="http://schemas.openxmlformats.org/officeDocument/2006/relationships/customXml" Target="../ink/ink1460.xml"/><Relationship Id="rId60" Type="http://schemas.openxmlformats.org/officeDocument/2006/relationships/customXml" Target="../ink/ink1468.xml"/><Relationship Id="rId65" Type="http://schemas.openxmlformats.org/officeDocument/2006/relationships/image" Target="../media/image1470.png"/><Relationship Id="rId81" Type="http://schemas.openxmlformats.org/officeDocument/2006/relationships/image" Target="../media/image1478.png"/><Relationship Id="rId86" Type="http://schemas.openxmlformats.org/officeDocument/2006/relationships/customXml" Target="../ink/ink1481.xml"/><Relationship Id="rId130" Type="http://schemas.openxmlformats.org/officeDocument/2006/relationships/customXml" Target="../ink/ink1503.xml"/><Relationship Id="rId135" Type="http://schemas.openxmlformats.org/officeDocument/2006/relationships/image" Target="../media/image1505.png"/><Relationship Id="rId151" Type="http://schemas.openxmlformats.org/officeDocument/2006/relationships/image" Target="../media/image1513.png"/><Relationship Id="rId156" Type="http://schemas.openxmlformats.org/officeDocument/2006/relationships/customXml" Target="../ink/ink1516.xml"/><Relationship Id="rId177" Type="http://schemas.openxmlformats.org/officeDocument/2006/relationships/image" Target="../media/image1526.png"/><Relationship Id="rId198" Type="http://schemas.openxmlformats.org/officeDocument/2006/relationships/customXml" Target="../ink/ink1537.xml"/><Relationship Id="rId172" Type="http://schemas.openxmlformats.org/officeDocument/2006/relationships/customXml" Target="../ink/ink1524.xml"/><Relationship Id="rId193" Type="http://schemas.openxmlformats.org/officeDocument/2006/relationships/image" Target="../media/image1534.png"/><Relationship Id="rId202" Type="http://schemas.openxmlformats.org/officeDocument/2006/relationships/customXml" Target="../ink/ink1539.xml"/><Relationship Id="rId207" Type="http://schemas.openxmlformats.org/officeDocument/2006/relationships/image" Target="../media/image1541.png"/><Relationship Id="rId223" Type="http://schemas.openxmlformats.org/officeDocument/2006/relationships/image" Target="../media/image1549.png"/><Relationship Id="rId228" Type="http://schemas.openxmlformats.org/officeDocument/2006/relationships/customXml" Target="../ink/ink1552.xml"/><Relationship Id="rId244" Type="http://schemas.openxmlformats.org/officeDocument/2006/relationships/customXml" Target="../ink/ink1560.xml"/><Relationship Id="rId249" Type="http://schemas.openxmlformats.org/officeDocument/2006/relationships/image" Target="../media/image1562.png"/><Relationship Id="rId13" Type="http://schemas.openxmlformats.org/officeDocument/2006/relationships/image" Target="../media/image1444.png"/><Relationship Id="rId18" Type="http://schemas.openxmlformats.org/officeDocument/2006/relationships/customXml" Target="../ink/ink1447.xml"/><Relationship Id="rId39" Type="http://schemas.openxmlformats.org/officeDocument/2006/relationships/image" Target="../media/image1457.png"/><Relationship Id="rId109" Type="http://schemas.openxmlformats.org/officeDocument/2006/relationships/image" Target="../media/image1492.png"/><Relationship Id="rId260" Type="http://schemas.openxmlformats.org/officeDocument/2006/relationships/customXml" Target="../ink/ink1568.xml"/><Relationship Id="rId34" Type="http://schemas.openxmlformats.org/officeDocument/2006/relationships/customXml" Target="../ink/ink1455.xml"/><Relationship Id="rId50" Type="http://schemas.openxmlformats.org/officeDocument/2006/relationships/customXml" Target="../ink/ink1463.xml"/><Relationship Id="rId55" Type="http://schemas.openxmlformats.org/officeDocument/2006/relationships/image" Target="../media/image1465.png"/><Relationship Id="rId76" Type="http://schemas.openxmlformats.org/officeDocument/2006/relationships/customXml" Target="../ink/ink1476.xml"/><Relationship Id="rId97" Type="http://schemas.openxmlformats.org/officeDocument/2006/relationships/image" Target="../media/image1486.png"/><Relationship Id="rId104" Type="http://schemas.openxmlformats.org/officeDocument/2006/relationships/customXml" Target="../ink/ink1490.xml"/><Relationship Id="rId120" Type="http://schemas.openxmlformats.org/officeDocument/2006/relationships/customXml" Target="../ink/ink1498.xml"/><Relationship Id="rId125" Type="http://schemas.openxmlformats.org/officeDocument/2006/relationships/image" Target="../media/image1500.png"/><Relationship Id="rId141" Type="http://schemas.openxmlformats.org/officeDocument/2006/relationships/image" Target="../media/image1508.png"/><Relationship Id="rId146" Type="http://schemas.openxmlformats.org/officeDocument/2006/relationships/customXml" Target="../ink/ink1511.xml"/><Relationship Id="rId167" Type="http://schemas.openxmlformats.org/officeDocument/2006/relationships/image" Target="../media/image1521.png"/><Relationship Id="rId188" Type="http://schemas.openxmlformats.org/officeDocument/2006/relationships/customXml" Target="../ink/ink1532.xml"/><Relationship Id="rId7" Type="http://schemas.openxmlformats.org/officeDocument/2006/relationships/image" Target="../media/image1441.png"/><Relationship Id="rId71" Type="http://schemas.openxmlformats.org/officeDocument/2006/relationships/image" Target="../media/image1473.png"/><Relationship Id="rId92" Type="http://schemas.openxmlformats.org/officeDocument/2006/relationships/customXml" Target="../ink/ink1484.xml"/><Relationship Id="rId162" Type="http://schemas.openxmlformats.org/officeDocument/2006/relationships/customXml" Target="../ink/ink1519.xml"/><Relationship Id="rId183" Type="http://schemas.openxmlformats.org/officeDocument/2006/relationships/image" Target="../media/image1529.png"/><Relationship Id="rId213" Type="http://schemas.openxmlformats.org/officeDocument/2006/relationships/image" Target="../media/image1544.png"/><Relationship Id="rId218" Type="http://schemas.openxmlformats.org/officeDocument/2006/relationships/customXml" Target="../ink/ink1547.xml"/><Relationship Id="rId234" Type="http://schemas.openxmlformats.org/officeDocument/2006/relationships/customXml" Target="../ink/ink1555.xml"/><Relationship Id="rId239" Type="http://schemas.openxmlformats.org/officeDocument/2006/relationships/image" Target="../media/image1557.png"/><Relationship Id="rId2" Type="http://schemas.openxmlformats.org/officeDocument/2006/relationships/customXml" Target="../ink/ink1439.xml"/><Relationship Id="rId29" Type="http://schemas.openxmlformats.org/officeDocument/2006/relationships/image" Target="../media/image1452.png"/><Relationship Id="rId250" Type="http://schemas.openxmlformats.org/officeDocument/2006/relationships/customXml" Target="../ink/ink1563.xml"/><Relationship Id="rId255" Type="http://schemas.openxmlformats.org/officeDocument/2006/relationships/image" Target="../media/image1565.png"/><Relationship Id="rId24" Type="http://schemas.openxmlformats.org/officeDocument/2006/relationships/customXml" Target="../ink/ink1450.xml"/><Relationship Id="rId40" Type="http://schemas.openxmlformats.org/officeDocument/2006/relationships/customXml" Target="../ink/ink1458.xml"/><Relationship Id="rId45" Type="http://schemas.openxmlformats.org/officeDocument/2006/relationships/image" Target="../media/image1460.png"/><Relationship Id="rId66" Type="http://schemas.openxmlformats.org/officeDocument/2006/relationships/customXml" Target="../ink/ink1471.xml"/><Relationship Id="rId87" Type="http://schemas.openxmlformats.org/officeDocument/2006/relationships/image" Target="../media/image1481.png"/><Relationship Id="rId110" Type="http://schemas.openxmlformats.org/officeDocument/2006/relationships/customXml" Target="../ink/ink1493.xml"/><Relationship Id="rId115" Type="http://schemas.openxmlformats.org/officeDocument/2006/relationships/image" Target="../media/image1495.png"/><Relationship Id="rId131" Type="http://schemas.openxmlformats.org/officeDocument/2006/relationships/image" Target="../media/image1503.png"/><Relationship Id="rId136" Type="http://schemas.openxmlformats.org/officeDocument/2006/relationships/customXml" Target="../ink/ink1506.xml"/><Relationship Id="rId157" Type="http://schemas.openxmlformats.org/officeDocument/2006/relationships/image" Target="../media/image1516.png"/><Relationship Id="rId178" Type="http://schemas.openxmlformats.org/officeDocument/2006/relationships/customXml" Target="../ink/ink1527.xml"/><Relationship Id="rId61" Type="http://schemas.openxmlformats.org/officeDocument/2006/relationships/image" Target="../media/image1468.png"/><Relationship Id="rId82" Type="http://schemas.openxmlformats.org/officeDocument/2006/relationships/customXml" Target="../ink/ink1479.xml"/><Relationship Id="rId152" Type="http://schemas.openxmlformats.org/officeDocument/2006/relationships/customXml" Target="../ink/ink1514.xml"/><Relationship Id="rId173" Type="http://schemas.openxmlformats.org/officeDocument/2006/relationships/image" Target="../media/image1524.png"/><Relationship Id="rId194" Type="http://schemas.openxmlformats.org/officeDocument/2006/relationships/customXml" Target="../ink/ink1535.xml"/><Relationship Id="rId199" Type="http://schemas.openxmlformats.org/officeDocument/2006/relationships/image" Target="../media/image1537.png"/><Relationship Id="rId203" Type="http://schemas.openxmlformats.org/officeDocument/2006/relationships/image" Target="../media/image1539.png"/><Relationship Id="rId208" Type="http://schemas.openxmlformats.org/officeDocument/2006/relationships/customXml" Target="../ink/ink1542.xml"/><Relationship Id="rId229" Type="http://schemas.openxmlformats.org/officeDocument/2006/relationships/image" Target="../media/image1552.png"/><Relationship Id="rId19" Type="http://schemas.openxmlformats.org/officeDocument/2006/relationships/image" Target="../media/image1447.png"/><Relationship Id="rId224" Type="http://schemas.openxmlformats.org/officeDocument/2006/relationships/customXml" Target="../ink/ink1550.xml"/><Relationship Id="rId240" Type="http://schemas.openxmlformats.org/officeDocument/2006/relationships/customXml" Target="../ink/ink1558.xml"/><Relationship Id="rId245" Type="http://schemas.openxmlformats.org/officeDocument/2006/relationships/image" Target="../media/image1560.png"/><Relationship Id="rId261" Type="http://schemas.openxmlformats.org/officeDocument/2006/relationships/image" Target="../media/image1568.png"/><Relationship Id="rId14" Type="http://schemas.openxmlformats.org/officeDocument/2006/relationships/customXml" Target="../ink/ink1445.xml"/><Relationship Id="rId30" Type="http://schemas.openxmlformats.org/officeDocument/2006/relationships/customXml" Target="../ink/ink1453.xml"/><Relationship Id="rId35" Type="http://schemas.openxmlformats.org/officeDocument/2006/relationships/image" Target="../media/image1455.png"/><Relationship Id="rId56" Type="http://schemas.openxmlformats.org/officeDocument/2006/relationships/customXml" Target="../ink/ink1466.xml"/><Relationship Id="rId77" Type="http://schemas.openxmlformats.org/officeDocument/2006/relationships/image" Target="../media/image1476.png"/><Relationship Id="rId100" Type="http://schemas.openxmlformats.org/officeDocument/2006/relationships/customXml" Target="../ink/ink1488.xml"/><Relationship Id="rId105" Type="http://schemas.openxmlformats.org/officeDocument/2006/relationships/image" Target="../media/image1490.png"/><Relationship Id="rId126" Type="http://schemas.openxmlformats.org/officeDocument/2006/relationships/customXml" Target="../ink/ink1501.xml"/><Relationship Id="rId147" Type="http://schemas.openxmlformats.org/officeDocument/2006/relationships/image" Target="../media/image1511.png"/><Relationship Id="rId168" Type="http://schemas.openxmlformats.org/officeDocument/2006/relationships/customXml" Target="../ink/ink1522.xml"/><Relationship Id="rId8" Type="http://schemas.openxmlformats.org/officeDocument/2006/relationships/customXml" Target="../ink/ink1442.xml"/><Relationship Id="rId51" Type="http://schemas.openxmlformats.org/officeDocument/2006/relationships/image" Target="../media/image1463.png"/><Relationship Id="rId72" Type="http://schemas.openxmlformats.org/officeDocument/2006/relationships/customXml" Target="../ink/ink1474.xml"/><Relationship Id="rId93" Type="http://schemas.openxmlformats.org/officeDocument/2006/relationships/image" Target="../media/image1484.png"/><Relationship Id="rId98" Type="http://schemas.openxmlformats.org/officeDocument/2006/relationships/customXml" Target="../ink/ink1487.xml"/><Relationship Id="rId121" Type="http://schemas.openxmlformats.org/officeDocument/2006/relationships/image" Target="../media/image1498.png"/><Relationship Id="rId142" Type="http://schemas.openxmlformats.org/officeDocument/2006/relationships/customXml" Target="../ink/ink1509.xml"/><Relationship Id="rId163" Type="http://schemas.openxmlformats.org/officeDocument/2006/relationships/image" Target="../media/image1519.png"/><Relationship Id="rId184" Type="http://schemas.openxmlformats.org/officeDocument/2006/relationships/customXml" Target="../ink/ink1530.xml"/><Relationship Id="rId189" Type="http://schemas.openxmlformats.org/officeDocument/2006/relationships/image" Target="../media/image1532.png"/><Relationship Id="rId219" Type="http://schemas.openxmlformats.org/officeDocument/2006/relationships/image" Target="../media/image1547.png"/><Relationship Id="rId3" Type="http://schemas.openxmlformats.org/officeDocument/2006/relationships/image" Target="../media/image1439.png"/><Relationship Id="rId214" Type="http://schemas.openxmlformats.org/officeDocument/2006/relationships/customXml" Target="../ink/ink1545.xml"/><Relationship Id="rId230" Type="http://schemas.openxmlformats.org/officeDocument/2006/relationships/customXml" Target="../ink/ink1553.xml"/><Relationship Id="rId235" Type="http://schemas.openxmlformats.org/officeDocument/2006/relationships/image" Target="../media/image1555.png"/><Relationship Id="rId251" Type="http://schemas.openxmlformats.org/officeDocument/2006/relationships/image" Target="../media/image1563.png"/><Relationship Id="rId256" Type="http://schemas.openxmlformats.org/officeDocument/2006/relationships/customXml" Target="../ink/ink1566.xml"/><Relationship Id="rId25" Type="http://schemas.openxmlformats.org/officeDocument/2006/relationships/image" Target="../media/image1450.png"/><Relationship Id="rId46" Type="http://schemas.openxmlformats.org/officeDocument/2006/relationships/customXml" Target="../ink/ink1461.xml"/><Relationship Id="rId67" Type="http://schemas.openxmlformats.org/officeDocument/2006/relationships/image" Target="../media/image1471.png"/><Relationship Id="rId116" Type="http://schemas.openxmlformats.org/officeDocument/2006/relationships/customXml" Target="../ink/ink1496.xml"/><Relationship Id="rId137" Type="http://schemas.openxmlformats.org/officeDocument/2006/relationships/image" Target="../media/image1506.png"/><Relationship Id="rId158" Type="http://schemas.openxmlformats.org/officeDocument/2006/relationships/customXml" Target="../ink/ink1517.xml"/><Relationship Id="rId20" Type="http://schemas.openxmlformats.org/officeDocument/2006/relationships/customXml" Target="../ink/ink1448.xml"/><Relationship Id="rId41" Type="http://schemas.openxmlformats.org/officeDocument/2006/relationships/image" Target="../media/image1458.png"/><Relationship Id="rId62" Type="http://schemas.openxmlformats.org/officeDocument/2006/relationships/customXml" Target="../ink/ink1469.xml"/><Relationship Id="rId83" Type="http://schemas.openxmlformats.org/officeDocument/2006/relationships/image" Target="../media/image1479.png"/><Relationship Id="rId88" Type="http://schemas.openxmlformats.org/officeDocument/2006/relationships/customXml" Target="../ink/ink1482.xml"/><Relationship Id="rId111" Type="http://schemas.openxmlformats.org/officeDocument/2006/relationships/image" Target="../media/image1493.png"/><Relationship Id="rId132" Type="http://schemas.openxmlformats.org/officeDocument/2006/relationships/customXml" Target="../ink/ink1504.xml"/><Relationship Id="rId153" Type="http://schemas.openxmlformats.org/officeDocument/2006/relationships/image" Target="../media/image1514.png"/><Relationship Id="rId174" Type="http://schemas.openxmlformats.org/officeDocument/2006/relationships/customXml" Target="../ink/ink1525.xml"/><Relationship Id="rId179" Type="http://schemas.openxmlformats.org/officeDocument/2006/relationships/image" Target="../media/image1527.png"/><Relationship Id="rId195" Type="http://schemas.openxmlformats.org/officeDocument/2006/relationships/image" Target="../media/image1535.png"/><Relationship Id="rId209" Type="http://schemas.openxmlformats.org/officeDocument/2006/relationships/image" Target="../media/image1542.png"/><Relationship Id="rId190" Type="http://schemas.openxmlformats.org/officeDocument/2006/relationships/customXml" Target="../ink/ink1533.xml"/><Relationship Id="rId204" Type="http://schemas.openxmlformats.org/officeDocument/2006/relationships/customXml" Target="../ink/ink1540.xml"/><Relationship Id="rId220" Type="http://schemas.openxmlformats.org/officeDocument/2006/relationships/customXml" Target="../ink/ink1548.xml"/><Relationship Id="rId225" Type="http://schemas.openxmlformats.org/officeDocument/2006/relationships/image" Target="../media/image1550.png"/><Relationship Id="rId241" Type="http://schemas.openxmlformats.org/officeDocument/2006/relationships/image" Target="../media/image1558.png"/><Relationship Id="rId246" Type="http://schemas.openxmlformats.org/officeDocument/2006/relationships/customXml" Target="../ink/ink1561.xml"/><Relationship Id="rId15" Type="http://schemas.openxmlformats.org/officeDocument/2006/relationships/image" Target="../media/image1445.png"/><Relationship Id="rId36" Type="http://schemas.openxmlformats.org/officeDocument/2006/relationships/customXml" Target="../ink/ink1456.xml"/><Relationship Id="rId57" Type="http://schemas.openxmlformats.org/officeDocument/2006/relationships/image" Target="../media/image1466.png"/><Relationship Id="rId106" Type="http://schemas.openxmlformats.org/officeDocument/2006/relationships/customXml" Target="../ink/ink1491.xml"/><Relationship Id="rId127" Type="http://schemas.openxmlformats.org/officeDocument/2006/relationships/image" Target="../media/image1501.png"/><Relationship Id="rId10" Type="http://schemas.openxmlformats.org/officeDocument/2006/relationships/customXml" Target="../ink/ink1443.xml"/><Relationship Id="rId31" Type="http://schemas.openxmlformats.org/officeDocument/2006/relationships/image" Target="../media/image1453.png"/><Relationship Id="rId52" Type="http://schemas.openxmlformats.org/officeDocument/2006/relationships/customXml" Target="../ink/ink1464.xml"/><Relationship Id="rId73" Type="http://schemas.openxmlformats.org/officeDocument/2006/relationships/image" Target="../media/image1474.png"/><Relationship Id="rId78" Type="http://schemas.openxmlformats.org/officeDocument/2006/relationships/customXml" Target="../ink/ink1477.xml"/><Relationship Id="rId94" Type="http://schemas.openxmlformats.org/officeDocument/2006/relationships/customXml" Target="../ink/ink1485.xml"/><Relationship Id="rId99" Type="http://schemas.openxmlformats.org/officeDocument/2006/relationships/image" Target="../media/image1487.png"/><Relationship Id="rId101" Type="http://schemas.openxmlformats.org/officeDocument/2006/relationships/image" Target="../media/image1488.png"/><Relationship Id="rId122" Type="http://schemas.openxmlformats.org/officeDocument/2006/relationships/customXml" Target="../ink/ink1499.xml"/><Relationship Id="rId143" Type="http://schemas.openxmlformats.org/officeDocument/2006/relationships/image" Target="../media/image1509.png"/><Relationship Id="rId148" Type="http://schemas.openxmlformats.org/officeDocument/2006/relationships/customXml" Target="../ink/ink1512.xml"/><Relationship Id="rId164" Type="http://schemas.openxmlformats.org/officeDocument/2006/relationships/customXml" Target="../ink/ink1520.xml"/><Relationship Id="rId169" Type="http://schemas.openxmlformats.org/officeDocument/2006/relationships/image" Target="../media/image1522.png"/><Relationship Id="rId185" Type="http://schemas.openxmlformats.org/officeDocument/2006/relationships/image" Target="../media/image1530.png"/><Relationship Id="rId4" Type="http://schemas.openxmlformats.org/officeDocument/2006/relationships/customXml" Target="../ink/ink1440.xml"/><Relationship Id="rId9" Type="http://schemas.openxmlformats.org/officeDocument/2006/relationships/image" Target="../media/image1442.png"/><Relationship Id="rId180" Type="http://schemas.openxmlformats.org/officeDocument/2006/relationships/customXml" Target="../ink/ink1528.xml"/><Relationship Id="rId210" Type="http://schemas.openxmlformats.org/officeDocument/2006/relationships/customXml" Target="../ink/ink1543.xml"/><Relationship Id="rId215" Type="http://schemas.openxmlformats.org/officeDocument/2006/relationships/image" Target="../media/image1545.png"/><Relationship Id="rId236" Type="http://schemas.openxmlformats.org/officeDocument/2006/relationships/customXml" Target="../ink/ink1556.xml"/><Relationship Id="rId257" Type="http://schemas.openxmlformats.org/officeDocument/2006/relationships/image" Target="../media/image1566.png"/><Relationship Id="rId26" Type="http://schemas.openxmlformats.org/officeDocument/2006/relationships/customXml" Target="../ink/ink1451.xml"/><Relationship Id="rId231" Type="http://schemas.openxmlformats.org/officeDocument/2006/relationships/image" Target="../media/image1553.png"/><Relationship Id="rId252" Type="http://schemas.openxmlformats.org/officeDocument/2006/relationships/customXml" Target="../ink/ink1564.xml"/><Relationship Id="rId47" Type="http://schemas.openxmlformats.org/officeDocument/2006/relationships/image" Target="../media/image1461.png"/><Relationship Id="rId68" Type="http://schemas.openxmlformats.org/officeDocument/2006/relationships/customXml" Target="../ink/ink1472.xml"/><Relationship Id="rId89" Type="http://schemas.openxmlformats.org/officeDocument/2006/relationships/image" Target="../media/image1482.png"/><Relationship Id="rId112" Type="http://schemas.openxmlformats.org/officeDocument/2006/relationships/customXml" Target="../ink/ink1494.xml"/><Relationship Id="rId133" Type="http://schemas.openxmlformats.org/officeDocument/2006/relationships/image" Target="../media/image1504.png"/><Relationship Id="rId154" Type="http://schemas.openxmlformats.org/officeDocument/2006/relationships/customXml" Target="../ink/ink1515.xml"/><Relationship Id="rId175" Type="http://schemas.openxmlformats.org/officeDocument/2006/relationships/image" Target="../media/image1525.png"/><Relationship Id="rId196" Type="http://schemas.openxmlformats.org/officeDocument/2006/relationships/customXml" Target="../ink/ink1536.xml"/><Relationship Id="rId200" Type="http://schemas.openxmlformats.org/officeDocument/2006/relationships/customXml" Target="../ink/ink1538.xml"/><Relationship Id="rId16" Type="http://schemas.openxmlformats.org/officeDocument/2006/relationships/customXml" Target="../ink/ink1446.xml"/><Relationship Id="rId221" Type="http://schemas.openxmlformats.org/officeDocument/2006/relationships/image" Target="../media/image1548.png"/><Relationship Id="rId242" Type="http://schemas.openxmlformats.org/officeDocument/2006/relationships/customXml" Target="../ink/ink1559.xml"/><Relationship Id="rId37" Type="http://schemas.openxmlformats.org/officeDocument/2006/relationships/image" Target="../media/image1456.png"/><Relationship Id="rId58" Type="http://schemas.openxmlformats.org/officeDocument/2006/relationships/customXml" Target="../ink/ink1467.xml"/><Relationship Id="rId79" Type="http://schemas.openxmlformats.org/officeDocument/2006/relationships/image" Target="../media/image1477.png"/><Relationship Id="rId102" Type="http://schemas.openxmlformats.org/officeDocument/2006/relationships/customXml" Target="../ink/ink1489.xml"/><Relationship Id="rId123" Type="http://schemas.openxmlformats.org/officeDocument/2006/relationships/image" Target="../media/image1499.png"/><Relationship Id="rId144" Type="http://schemas.openxmlformats.org/officeDocument/2006/relationships/customXml" Target="../ink/ink1510.xml"/><Relationship Id="rId90" Type="http://schemas.openxmlformats.org/officeDocument/2006/relationships/customXml" Target="../ink/ink1483.xml"/><Relationship Id="rId165" Type="http://schemas.openxmlformats.org/officeDocument/2006/relationships/image" Target="../media/image1520.png"/><Relationship Id="rId186" Type="http://schemas.openxmlformats.org/officeDocument/2006/relationships/customXml" Target="../ink/ink1531.xml"/><Relationship Id="rId211" Type="http://schemas.openxmlformats.org/officeDocument/2006/relationships/image" Target="../media/image1543.png"/><Relationship Id="rId232" Type="http://schemas.openxmlformats.org/officeDocument/2006/relationships/customXml" Target="../ink/ink1554.xml"/><Relationship Id="rId253" Type="http://schemas.openxmlformats.org/officeDocument/2006/relationships/image" Target="../media/image1564.png"/><Relationship Id="rId27" Type="http://schemas.openxmlformats.org/officeDocument/2006/relationships/image" Target="../media/image1451.png"/><Relationship Id="rId48" Type="http://schemas.openxmlformats.org/officeDocument/2006/relationships/customXml" Target="../ink/ink1462.xml"/><Relationship Id="rId69" Type="http://schemas.openxmlformats.org/officeDocument/2006/relationships/image" Target="../media/image1472.png"/><Relationship Id="rId113" Type="http://schemas.openxmlformats.org/officeDocument/2006/relationships/image" Target="../media/image1494.png"/><Relationship Id="rId134" Type="http://schemas.openxmlformats.org/officeDocument/2006/relationships/customXml" Target="../ink/ink1505.xml"/><Relationship Id="rId80" Type="http://schemas.openxmlformats.org/officeDocument/2006/relationships/customXml" Target="../ink/ink1478.xml"/><Relationship Id="rId155" Type="http://schemas.openxmlformats.org/officeDocument/2006/relationships/image" Target="../media/image1515.png"/><Relationship Id="rId176" Type="http://schemas.openxmlformats.org/officeDocument/2006/relationships/customXml" Target="../ink/ink1526.xml"/><Relationship Id="rId197" Type="http://schemas.openxmlformats.org/officeDocument/2006/relationships/image" Target="../media/image1536.png"/><Relationship Id="rId201" Type="http://schemas.openxmlformats.org/officeDocument/2006/relationships/image" Target="../media/image1538.png"/><Relationship Id="rId222" Type="http://schemas.openxmlformats.org/officeDocument/2006/relationships/customXml" Target="../ink/ink1549.xml"/><Relationship Id="rId243" Type="http://schemas.openxmlformats.org/officeDocument/2006/relationships/image" Target="../media/image1559.png"/><Relationship Id="rId17" Type="http://schemas.openxmlformats.org/officeDocument/2006/relationships/image" Target="../media/image1446.png"/><Relationship Id="rId38" Type="http://schemas.openxmlformats.org/officeDocument/2006/relationships/customXml" Target="../ink/ink1457.xml"/><Relationship Id="rId59" Type="http://schemas.openxmlformats.org/officeDocument/2006/relationships/image" Target="../media/image1467.png"/><Relationship Id="rId103" Type="http://schemas.openxmlformats.org/officeDocument/2006/relationships/image" Target="../media/image1489.png"/><Relationship Id="rId124" Type="http://schemas.openxmlformats.org/officeDocument/2006/relationships/customXml" Target="../ink/ink1500.xml"/><Relationship Id="rId70" Type="http://schemas.openxmlformats.org/officeDocument/2006/relationships/customXml" Target="../ink/ink1473.xml"/><Relationship Id="rId91" Type="http://schemas.openxmlformats.org/officeDocument/2006/relationships/image" Target="../media/image1483.png"/><Relationship Id="rId145" Type="http://schemas.openxmlformats.org/officeDocument/2006/relationships/image" Target="../media/image1510.png"/><Relationship Id="rId166" Type="http://schemas.openxmlformats.org/officeDocument/2006/relationships/customXml" Target="../ink/ink1521.xml"/><Relationship Id="rId187" Type="http://schemas.openxmlformats.org/officeDocument/2006/relationships/image" Target="../media/image1531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25.png"/><Relationship Id="rId21" Type="http://schemas.openxmlformats.org/officeDocument/2006/relationships/image" Target="../media/image1578.png"/><Relationship Id="rId42" Type="http://schemas.openxmlformats.org/officeDocument/2006/relationships/customXml" Target="../ink/ink1589.xml"/><Relationship Id="rId63" Type="http://schemas.openxmlformats.org/officeDocument/2006/relationships/image" Target="../media/image1598.png"/><Relationship Id="rId84" Type="http://schemas.openxmlformats.org/officeDocument/2006/relationships/customXml" Target="../ink/ink1610.xml"/><Relationship Id="rId138" Type="http://schemas.openxmlformats.org/officeDocument/2006/relationships/customXml" Target="../ink/ink1637.xml"/><Relationship Id="rId159" Type="http://schemas.openxmlformats.org/officeDocument/2006/relationships/image" Target="../media/image1646.png"/><Relationship Id="rId170" Type="http://schemas.openxmlformats.org/officeDocument/2006/relationships/customXml" Target="../ink/ink1653.xml"/><Relationship Id="rId191" Type="http://schemas.openxmlformats.org/officeDocument/2006/relationships/image" Target="../media/image1662.png"/><Relationship Id="rId205" Type="http://schemas.openxmlformats.org/officeDocument/2006/relationships/image" Target="../media/image1669.png"/><Relationship Id="rId226" Type="http://schemas.openxmlformats.org/officeDocument/2006/relationships/customXml" Target="../ink/ink1681.xml"/><Relationship Id="rId247" Type="http://schemas.openxmlformats.org/officeDocument/2006/relationships/image" Target="../media/image1690.png"/><Relationship Id="rId107" Type="http://schemas.openxmlformats.org/officeDocument/2006/relationships/image" Target="../media/image1620.png"/><Relationship Id="rId11" Type="http://schemas.openxmlformats.org/officeDocument/2006/relationships/image" Target="../media/image1573.png"/><Relationship Id="rId32" Type="http://schemas.openxmlformats.org/officeDocument/2006/relationships/customXml" Target="../ink/ink1584.xml"/><Relationship Id="rId53" Type="http://schemas.openxmlformats.org/officeDocument/2006/relationships/image" Target="../media/image1593.png"/><Relationship Id="rId74" Type="http://schemas.openxmlformats.org/officeDocument/2006/relationships/customXml" Target="../ink/ink1605.xml"/><Relationship Id="rId128" Type="http://schemas.openxmlformats.org/officeDocument/2006/relationships/customXml" Target="../ink/ink1632.xml"/><Relationship Id="rId149" Type="http://schemas.openxmlformats.org/officeDocument/2006/relationships/image" Target="../media/image1641.png"/><Relationship Id="rId5" Type="http://schemas.openxmlformats.org/officeDocument/2006/relationships/image" Target="../media/image1570.png"/><Relationship Id="rId95" Type="http://schemas.openxmlformats.org/officeDocument/2006/relationships/image" Target="../media/image1614.png"/><Relationship Id="rId160" Type="http://schemas.openxmlformats.org/officeDocument/2006/relationships/customXml" Target="../ink/ink1648.xml"/><Relationship Id="rId181" Type="http://schemas.openxmlformats.org/officeDocument/2006/relationships/image" Target="../media/image1657.png"/><Relationship Id="rId216" Type="http://schemas.openxmlformats.org/officeDocument/2006/relationships/customXml" Target="../ink/ink1676.xml"/><Relationship Id="rId237" Type="http://schemas.openxmlformats.org/officeDocument/2006/relationships/image" Target="../media/image1685.png"/><Relationship Id="rId258" Type="http://schemas.openxmlformats.org/officeDocument/2006/relationships/customXml" Target="../ink/ink1697.xml"/><Relationship Id="rId22" Type="http://schemas.openxmlformats.org/officeDocument/2006/relationships/customXml" Target="../ink/ink1579.xml"/><Relationship Id="rId43" Type="http://schemas.openxmlformats.org/officeDocument/2006/relationships/image" Target="../media/image1588.png"/><Relationship Id="rId64" Type="http://schemas.openxmlformats.org/officeDocument/2006/relationships/customXml" Target="../ink/ink1600.xml"/><Relationship Id="rId118" Type="http://schemas.openxmlformats.org/officeDocument/2006/relationships/customXml" Target="../ink/ink1627.xml"/><Relationship Id="rId139" Type="http://schemas.openxmlformats.org/officeDocument/2006/relationships/image" Target="../media/image1636.png"/><Relationship Id="rId85" Type="http://schemas.openxmlformats.org/officeDocument/2006/relationships/image" Target="../media/image1609.png"/><Relationship Id="rId150" Type="http://schemas.openxmlformats.org/officeDocument/2006/relationships/customXml" Target="../ink/ink1643.xml"/><Relationship Id="rId171" Type="http://schemas.openxmlformats.org/officeDocument/2006/relationships/image" Target="../media/image1652.png"/><Relationship Id="rId192" Type="http://schemas.openxmlformats.org/officeDocument/2006/relationships/customXml" Target="../ink/ink1664.xml"/><Relationship Id="rId206" Type="http://schemas.openxmlformats.org/officeDocument/2006/relationships/customXml" Target="../ink/ink1671.xml"/><Relationship Id="rId227" Type="http://schemas.openxmlformats.org/officeDocument/2006/relationships/image" Target="../media/image1680.png"/><Relationship Id="rId248" Type="http://schemas.openxmlformats.org/officeDocument/2006/relationships/customXml" Target="../ink/ink1692.xml"/><Relationship Id="rId12" Type="http://schemas.openxmlformats.org/officeDocument/2006/relationships/customXml" Target="../ink/ink1574.xml"/><Relationship Id="rId33" Type="http://schemas.openxmlformats.org/officeDocument/2006/relationships/image" Target="../media/image1583.png"/><Relationship Id="rId108" Type="http://schemas.openxmlformats.org/officeDocument/2006/relationships/customXml" Target="../ink/ink1622.xml"/><Relationship Id="rId129" Type="http://schemas.openxmlformats.org/officeDocument/2006/relationships/image" Target="../media/image1631.png"/><Relationship Id="rId54" Type="http://schemas.openxmlformats.org/officeDocument/2006/relationships/customXml" Target="../ink/ink1595.xml"/><Relationship Id="rId75" Type="http://schemas.openxmlformats.org/officeDocument/2006/relationships/image" Target="../media/image1604.png"/><Relationship Id="rId96" Type="http://schemas.openxmlformats.org/officeDocument/2006/relationships/customXml" Target="../ink/ink1616.xml"/><Relationship Id="rId140" Type="http://schemas.openxmlformats.org/officeDocument/2006/relationships/customXml" Target="../ink/ink1638.xml"/><Relationship Id="rId161" Type="http://schemas.openxmlformats.org/officeDocument/2006/relationships/image" Target="../media/image1647.png"/><Relationship Id="rId182" Type="http://schemas.openxmlformats.org/officeDocument/2006/relationships/customXml" Target="../ink/ink1659.xml"/><Relationship Id="rId217" Type="http://schemas.openxmlformats.org/officeDocument/2006/relationships/image" Target="../media/image167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71.xml"/><Relationship Id="rId212" Type="http://schemas.openxmlformats.org/officeDocument/2006/relationships/customXml" Target="../ink/ink1674.xml"/><Relationship Id="rId233" Type="http://schemas.openxmlformats.org/officeDocument/2006/relationships/image" Target="../media/image1683.png"/><Relationship Id="rId238" Type="http://schemas.openxmlformats.org/officeDocument/2006/relationships/customXml" Target="../ink/ink1687.xml"/><Relationship Id="rId254" Type="http://schemas.openxmlformats.org/officeDocument/2006/relationships/customXml" Target="../ink/ink1695.xml"/><Relationship Id="rId259" Type="http://schemas.openxmlformats.org/officeDocument/2006/relationships/image" Target="../media/image1696.png"/><Relationship Id="rId23" Type="http://schemas.openxmlformats.org/officeDocument/2006/relationships/image" Target="../media/image1579.png"/><Relationship Id="rId28" Type="http://schemas.openxmlformats.org/officeDocument/2006/relationships/customXml" Target="../ink/ink1582.xml"/><Relationship Id="rId49" Type="http://schemas.openxmlformats.org/officeDocument/2006/relationships/image" Target="../media/image1591.png"/><Relationship Id="rId114" Type="http://schemas.openxmlformats.org/officeDocument/2006/relationships/customXml" Target="../ink/ink1625.xml"/><Relationship Id="rId119" Type="http://schemas.openxmlformats.org/officeDocument/2006/relationships/image" Target="../media/image1626.png"/><Relationship Id="rId44" Type="http://schemas.openxmlformats.org/officeDocument/2006/relationships/customXml" Target="../ink/ink1590.xml"/><Relationship Id="rId60" Type="http://schemas.openxmlformats.org/officeDocument/2006/relationships/customXml" Target="../ink/ink1598.xml"/><Relationship Id="rId65" Type="http://schemas.openxmlformats.org/officeDocument/2006/relationships/image" Target="../media/image1599.png"/><Relationship Id="rId81" Type="http://schemas.openxmlformats.org/officeDocument/2006/relationships/image" Target="../media/image1607.png"/><Relationship Id="rId86" Type="http://schemas.openxmlformats.org/officeDocument/2006/relationships/customXml" Target="../ink/ink1611.xml"/><Relationship Id="rId130" Type="http://schemas.openxmlformats.org/officeDocument/2006/relationships/customXml" Target="../ink/ink1633.xml"/><Relationship Id="rId135" Type="http://schemas.openxmlformats.org/officeDocument/2006/relationships/image" Target="../media/image1634.png"/><Relationship Id="rId151" Type="http://schemas.openxmlformats.org/officeDocument/2006/relationships/image" Target="../media/image1642.png"/><Relationship Id="rId156" Type="http://schemas.openxmlformats.org/officeDocument/2006/relationships/customXml" Target="../ink/ink1646.xml"/><Relationship Id="rId177" Type="http://schemas.openxmlformats.org/officeDocument/2006/relationships/image" Target="../media/image1655.png"/><Relationship Id="rId198" Type="http://schemas.openxmlformats.org/officeDocument/2006/relationships/customXml" Target="../ink/ink1667.xml"/><Relationship Id="rId172" Type="http://schemas.openxmlformats.org/officeDocument/2006/relationships/customXml" Target="../ink/ink1654.xml"/><Relationship Id="rId193" Type="http://schemas.openxmlformats.org/officeDocument/2006/relationships/image" Target="../media/image1663.png"/><Relationship Id="rId202" Type="http://schemas.openxmlformats.org/officeDocument/2006/relationships/customXml" Target="../ink/ink1669.xml"/><Relationship Id="rId207" Type="http://schemas.openxmlformats.org/officeDocument/2006/relationships/image" Target="../media/image1670.png"/><Relationship Id="rId223" Type="http://schemas.openxmlformats.org/officeDocument/2006/relationships/image" Target="../media/image1678.png"/><Relationship Id="rId228" Type="http://schemas.openxmlformats.org/officeDocument/2006/relationships/customXml" Target="../ink/ink1682.xml"/><Relationship Id="rId244" Type="http://schemas.openxmlformats.org/officeDocument/2006/relationships/customXml" Target="../ink/ink1690.xml"/><Relationship Id="rId249" Type="http://schemas.openxmlformats.org/officeDocument/2006/relationships/image" Target="../media/image1691.png"/><Relationship Id="rId13" Type="http://schemas.openxmlformats.org/officeDocument/2006/relationships/image" Target="../media/image1574.png"/><Relationship Id="rId18" Type="http://schemas.openxmlformats.org/officeDocument/2006/relationships/customXml" Target="../ink/ink1577.xml"/><Relationship Id="rId39" Type="http://schemas.openxmlformats.org/officeDocument/2006/relationships/image" Target="../media/image1586.png"/><Relationship Id="rId109" Type="http://schemas.openxmlformats.org/officeDocument/2006/relationships/image" Target="../media/image1621.png"/><Relationship Id="rId34" Type="http://schemas.openxmlformats.org/officeDocument/2006/relationships/customXml" Target="../ink/ink1585.xml"/><Relationship Id="rId50" Type="http://schemas.openxmlformats.org/officeDocument/2006/relationships/customXml" Target="../ink/ink1593.xml"/><Relationship Id="rId55" Type="http://schemas.openxmlformats.org/officeDocument/2006/relationships/image" Target="../media/image1594.png"/><Relationship Id="rId76" Type="http://schemas.openxmlformats.org/officeDocument/2006/relationships/customXml" Target="../ink/ink1606.xml"/><Relationship Id="rId97" Type="http://schemas.openxmlformats.org/officeDocument/2006/relationships/image" Target="../media/image1615.png"/><Relationship Id="rId104" Type="http://schemas.openxmlformats.org/officeDocument/2006/relationships/customXml" Target="../ink/ink1620.xml"/><Relationship Id="rId120" Type="http://schemas.openxmlformats.org/officeDocument/2006/relationships/customXml" Target="../ink/ink1628.xml"/><Relationship Id="rId125" Type="http://schemas.openxmlformats.org/officeDocument/2006/relationships/image" Target="../media/image1629.png"/><Relationship Id="rId141" Type="http://schemas.openxmlformats.org/officeDocument/2006/relationships/image" Target="../media/image1637.png"/><Relationship Id="rId146" Type="http://schemas.openxmlformats.org/officeDocument/2006/relationships/customXml" Target="../ink/ink1641.xml"/><Relationship Id="rId167" Type="http://schemas.openxmlformats.org/officeDocument/2006/relationships/image" Target="../media/image1650.png"/><Relationship Id="rId188" Type="http://schemas.openxmlformats.org/officeDocument/2006/relationships/customXml" Target="../ink/ink1662.xml"/><Relationship Id="rId7" Type="http://schemas.openxmlformats.org/officeDocument/2006/relationships/image" Target="../media/image1571.png"/><Relationship Id="rId71" Type="http://schemas.openxmlformats.org/officeDocument/2006/relationships/image" Target="../media/image1602.png"/><Relationship Id="rId92" Type="http://schemas.openxmlformats.org/officeDocument/2006/relationships/customXml" Target="../ink/ink1614.xml"/><Relationship Id="rId162" Type="http://schemas.openxmlformats.org/officeDocument/2006/relationships/customXml" Target="../ink/ink1649.xml"/><Relationship Id="rId183" Type="http://schemas.openxmlformats.org/officeDocument/2006/relationships/image" Target="../media/image1658.png"/><Relationship Id="rId213" Type="http://schemas.openxmlformats.org/officeDocument/2006/relationships/image" Target="../media/image1673.png"/><Relationship Id="rId218" Type="http://schemas.openxmlformats.org/officeDocument/2006/relationships/customXml" Target="../ink/ink1677.xml"/><Relationship Id="rId234" Type="http://schemas.openxmlformats.org/officeDocument/2006/relationships/customXml" Target="../ink/ink1685.xml"/><Relationship Id="rId239" Type="http://schemas.openxmlformats.org/officeDocument/2006/relationships/image" Target="../media/image1686.png"/><Relationship Id="rId2" Type="http://schemas.openxmlformats.org/officeDocument/2006/relationships/customXml" Target="../ink/ink1569.xml"/><Relationship Id="rId29" Type="http://schemas.openxmlformats.org/officeDocument/2006/relationships/image" Target="../media/image1581.png"/><Relationship Id="rId250" Type="http://schemas.openxmlformats.org/officeDocument/2006/relationships/customXml" Target="../ink/ink1693.xml"/><Relationship Id="rId255" Type="http://schemas.openxmlformats.org/officeDocument/2006/relationships/image" Target="../media/image1694.png"/><Relationship Id="rId24" Type="http://schemas.openxmlformats.org/officeDocument/2006/relationships/customXml" Target="../ink/ink1580.xml"/><Relationship Id="rId40" Type="http://schemas.openxmlformats.org/officeDocument/2006/relationships/customXml" Target="../ink/ink1588.xml"/><Relationship Id="rId45" Type="http://schemas.openxmlformats.org/officeDocument/2006/relationships/image" Target="../media/image1589.png"/><Relationship Id="rId66" Type="http://schemas.openxmlformats.org/officeDocument/2006/relationships/customXml" Target="../ink/ink1601.xml"/><Relationship Id="rId87" Type="http://schemas.openxmlformats.org/officeDocument/2006/relationships/image" Target="../media/image1610.png"/><Relationship Id="rId110" Type="http://schemas.openxmlformats.org/officeDocument/2006/relationships/customXml" Target="../ink/ink1623.xml"/><Relationship Id="rId115" Type="http://schemas.openxmlformats.org/officeDocument/2006/relationships/image" Target="../media/image1624.png"/><Relationship Id="rId131" Type="http://schemas.openxmlformats.org/officeDocument/2006/relationships/image" Target="../media/image1632.png"/><Relationship Id="rId136" Type="http://schemas.openxmlformats.org/officeDocument/2006/relationships/customXml" Target="../ink/ink1636.xml"/><Relationship Id="rId157" Type="http://schemas.openxmlformats.org/officeDocument/2006/relationships/image" Target="../media/image1645.png"/><Relationship Id="rId178" Type="http://schemas.openxmlformats.org/officeDocument/2006/relationships/customXml" Target="../ink/ink1657.xml"/><Relationship Id="rId61" Type="http://schemas.openxmlformats.org/officeDocument/2006/relationships/image" Target="../media/image1597.png"/><Relationship Id="rId82" Type="http://schemas.openxmlformats.org/officeDocument/2006/relationships/customXml" Target="../ink/ink1609.xml"/><Relationship Id="rId152" Type="http://schemas.openxmlformats.org/officeDocument/2006/relationships/customXml" Target="../ink/ink1644.xml"/><Relationship Id="rId173" Type="http://schemas.openxmlformats.org/officeDocument/2006/relationships/image" Target="../media/image1653.png"/><Relationship Id="rId194" Type="http://schemas.openxmlformats.org/officeDocument/2006/relationships/customXml" Target="../ink/ink1665.xml"/><Relationship Id="rId199" Type="http://schemas.openxmlformats.org/officeDocument/2006/relationships/image" Target="../media/image1666.png"/><Relationship Id="rId203" Type="http://schemas.openxmlformats.org/officeDocument/2006/relationships/image" Target="../media/image1668.png"/><Relationship Id="rId208" Type="http://schemas.openxmlformats.org/officeDocument/2006/relationships/customXml" Target="../ink/ink1672.xml"/><Relationship Id="rId229" Type="http://schemas.openxmlformats.org/officeDocument/2006/relationships/image" Target="../media/image1681.png"/><Relationship Id="rId19" Type="http://schemas.openxmlformats.org/officeDocument/2006/relationships/image" Target="../media/image1577.png"/><Relationship Id="rId224" Type="http://schemas.openxmlformats.org/officeDocument/2006/relationships/customXml" Target="../ink/ink1680.xml"/><Relationship Id="rId240" Type="http://schemas.openxmlformats.org/officeDocument/2006/relationships/customXml" Target="../ink/ink1688.xml"/><Relationship Id="rId245" Type="http://schemas.openxmlformats.org/officeDocument/2006/relationships/image" Target="../media/image1689.png"/><Relationship Id="rId14" Type="http://schemas.openxmlformats.org/officeDocument/2006/relationships/customXml" Target="../ink/ink1575.xml"/><Relationship Id="rId30" Type="http://schemas.openxmlformats.org/officeDocument/2006/relationships/customXml" Target="../ink/ink1583.xml"/><Relationship Id="rId35" Type="http://schemas.openxmlformats.org/officeDocument/2006/relationships/image" Target="../media/image1584.png"/><Relationship Id="rId56" Type="http://schemas.openxmlformats.org/officeDocument/2006/relationships/customXml" Target="../ink/ink1596.xml"/><Relationship Id="rId77" Type="http://schemas.openxmlformats.org/officeDocument/2006/relationships/image" Target="../media/image1605.png"/><Relationship Id="rId100" Type="http://schemas.openxmlformats.org/officeDocument/2006/relationships/customXml" Target="../ink/ink1618.xml"/><Relationship Id="rId105" Type="http://schemas.openxmlformats.org/officeDocument/2006/relationships/image" Target="../media/image1619.png"/><Relationship Id="rId126" Type="http://schemas.openxmlformats.org/officeDocument/2006/relationships/customXml" Target="../ink/ink1631.xml"/><Relationship Id="rId147" Type="http://schemas.openxmlformats.org/officeDocument/2006/relationships/image" Target="../media/image1640.png"/><Relationship Id="rId168" Type="http://schemas.openxmlformats.org/officeDocument/2006/relationships/customXml" Target="../ink/ink1652.xml"/><Relationship Id="rId8" Type="http://schemas.openxmlformats.org/officeDocument/2006/relationships/customXml" Target="../ink/ink1572.xml"/><Relationship Id="rId51" Type="http://schemas.openxmlformats.org/officeDocument/2006/relationships/image" Target="../media/image1592.png"/><Relationship Id="rId72" Type="http://schemas.openxmlformats.org/officeDocument/2006/relationships/customXml" Target="../ink/ink1604.xml"/><Relationship Id="rId93" Type="http://schemas.openxmlformats.org/officeDocument/2006/relationships/image" Target="../media/image1613.png"/><Relationship Id="rId98" Type="http://schemas.openxmlformats.org/officeDocument/2006/relationships/customXml" Target="../ink/ink1617.xml"/><Relationship Id="rId121" Type="http://schemas.openxmlformats.org/officeDocument/2006/relationships/image" Target="../media/image1627.png"/><Relationship Id="rId142" Type="http://schemas.openxmlformats.org/officeDocument/2006/relationships/customXml" Target="../ink/ink1639.xml"/><Relationship Id="rId163" Type="http://schemas.openxmlformats.org/officeDocument/2006/relationships/image" Target="../media/image1648.png"/><Relationship Id="rId184" Type="http://schemas.openxmlformats.org/officeDocument/2006/relationships/customXml" Target="../ink/ink1660.xml"/><Relationship Id="rId189" Type="http://schemas.openxmlformats.org/officeDocument/2006/relationships/image" Target="../media/image1661.png"/><Relationship Id="rId219" Type="http://schemas.openxmlformats.org/officeDocument/2006/relationships/image" Target="../media/image1676.png"/><Relationship Id="rId3" Type="http://schemas.openxmlformats.org/officeDocument/2006/relationships/image" Target="../media/image1569.png"/><Relationship Id="rId214" Type="http://schemas.openxmlformats.org/officeDocument/2006/relationships/customXml" Target="../ink/ink1675.xml"/><Relationship Id="rId230" Type="http://schemas.openxmlformats.org/officeDocument/2006/relationships/customXml" Target="../ink/ink1683.xml"/><Relationship Id="rId235" Type="http://schemas.openxmlformats.org/officeDocument/2006/relationships/image" Target="../media/image1684.png"/><Relationship Id="rId251" Type="http://schemas.openxmlformats.org/officeDocument/2006/relationships/image" Target="../media/image1692.png"/><Relationship Id="rId256" Type="http://schemas.openxmlformats.org/officeDocument/2006/relationships/customXml" Target="../ink/ink1696.xml"/><Relationship Id="rId25" Type="http://schemas.openxmlformats.org/officeDocument/2006/relationships/image" Target="../media/image1337.png"/><Relationship Id="rId46" Type="http://schemas.openxmlformats.org/officeDocument/2006/relationships/customXml" Target="../ink/ink1591.xml"/><Relationship Id="rId67" Type="http://schemas.openxmlformats.org/officeDocument/2006/relationships/image" Target="../media/image1600.png"/><Relationship Id="rId116" Type="http://schemas.openxmlformats.org/officeDocument/2006/relationships/customXml" Target="../ink/ink1626.xml"/><Relationship Id="rId137" Type="http://schemas.openxmlformats.org/officeDocument/2006/relationships/image" Target="../media/image1635.png"/><Relationship Id="rId158" Type="http://schemas.openxmlformats.org/officeDocument/2006/relationships/customXml" Target="../ink/ink1647.xml"/><Relationship Id="rId20" Type="http://schemas.openxmlformats.org/officeDocument/2006/relationships/customXml" Target="../ink/ink1578.xml"/><Relationship Id="rId41" Type="http://schemas.openxmlformats.org/officeDocument/2006/relationships/image" Target="../media/image1587.png"/><Relationship Id="rId62" Type="http://schemas.openxmlformats.org/officeDocument/2006/relationships/customXml" Target="../ink/ink1599.xml"/><Relationship Id="rId83" Type="http://schemas.openxmlformats.org/officeDocument/2006/relationships/image" Target="../media/image1608.png"/><Relationship Id="rId88" Type="http://schemas.openxmlformats.org/officeDocument/2006/relationships/customXml" Target="../ink/ink1612.xml"/><Relationship Id="rId111" Type="http://schemas.openxmlformats.org/officeDocument/2006/relationships/image" Target="../media/image1622.png"/><Relationship Id="rId132" Type="http://schemas.openxmlformats.org/officeDocument/2006/relationships/customXml" Target="../ink/ink1634.xml"/><Relationship Id="rId153" Type="http://schemas.openxmlformats.org/officeDocument/2006/relationships/image" Target="../media/image1643.png"/><Relationship Id="rId174" Type="http://schemas.openxmlformats.org/officeDocument/2006/relationships/customXml" Target="../ink/ink1655.xml"/><Relationship Id="rId179" Type="http://schemas.openxmlformats.org/officeDocument/2006/relationships/image" Target="../media/image1656.png"/><Relationship Id="rId195" Type="http://schemas.openxmlformats.org/officeDocument/2006/relationships/image" Target="../media/image1664.png"/><Relationship Id="rId209" Type="http://schemas.openxmlformats.org/officeDocument/2006/relationships/image" Target="../media/image1671.png"/><Relationship Id="rId190" Type="http://schemas.openxmlformats.org/officeDocument/2006/relationships/customXml" Target="../ink/ink1663.xml"/><Relationship Id="rId204" Type="http://schemas.openxmlformats.org/officeDocument/2006/relationships/customXml" Target="../ink/ink1670.xml"/><Relationship Id="rId220" Type="http://schemas.openxmlformats.org/officeDocument/2006/relationships/customXml" Target="../ink/ink1678.xml"/><Relationship Id="rId225" Type="http://schemas.openxmlformats.org/officeDocument/2006/relationships/image" Target="../media/image1679.png"/><Relationship Id="rId241" Type="http://schemas.openxmlformats.org/officeDocument/2006/relationships/image" Target="../media/image1687.png"/><Relationship Id="rId246" Type="http://schemas.openxmlformats.org/officeDocument/2006/relationships/customXml" Target="../ink/ink1691.xml"/><Relationship Id="rId15" Type="http://schemas.openxmlformats.org/officeDocument/2006/relationships/image" Target="../media/image1575.png"/><Relationship Id="rId36" Type="http://schemas.openxmlformats.org/officeDocument/2006/relationships/customXml" Target="../ink/ink1586.xml"/><Relationship Id="rId57" Type="http://schemas.openxmlformats.org/officeDocument/2006/relationships/image" Target="../media/image1595.png"/><Relationship Id="rId106" Type="http://schemas.openxmlformats.org/officeDocument/2006/relationships/customXml" Target="../ink/ink1621.xml"/><Relationship Id="rId127" Type="http://schemas.openxmlformats.org/officeDocument/2006/relationships/image" Target="../media/image1630.png"/><Relationship Id="rId10" Type="http://schemas.openxmlformats.org/officeDocument/2006/relationships/customXml" Target="../ink/ink1573.xml"/><Relationship Id="rId31" Type="http://schemas.openxmlformats.org/officeDocument/2006/relationships/image" Target="../media/image1582.png"/><Relationship Id="rId52" Type="http://schemas.openxmlformats.org/officeDocument/2006/relationships/customXml" Target="../ink/ink1594.xml"/><Relationship Id="rId73" Type="http://schemas.openxmlformats.org/officeDocument/2006/relationships/image" Target="../media/image1603.png"/><Relationship Id="rId78" Type="http://schemas.openxmlformats.org/officeDocument/2006/relationships/customXml" Target="../ink/ink1607.xml"/><Relationship Id="rId94" Type="http://schemas.openxmlformats.org/officeDocument/2006/relationships/customXml" Target="../ink/ink1615.xml"/><Relationship Id="rId99" Type="http://schemas.openxmlformats.org/officeDocument/2006/relationships/image" Target="../media/image1616.png"/><Relationship Id="rId101" Type="http://schemas.openxmlformats.org/officeDocument/2006/relationships/image" Target="../media/image1617.png"/><Relationship Id="rId122" Type="http://schemas.openxmlformats.org/officeDocument/2006/relationships/customXml" Target="../ink/ink1629.xml"/><Relationship Id="rId143" Type="http://schemas.openxmlformats.org/officeDocument/2006/relationships/image" Target="../media/image1638.png"/><Relationship Id="rId148" Type="http://schemas.openxmlformats.org/officeDocument/2006/relationships/customXml" Target="../ink/ink1642.xml"/><Relationship Id="rId164" Type="http://schemas.openxmlformats.org/officeDocument/2006/relationships/customXml" Target="../ink/ink1650.xml"/><Relationship Id="rId169" Type="http://schemas.openxmlformats.org/officeDocument/2006/relationships/image" Target="../media/image1651.png"/><Relationship Id="rId185" Type="http://schemas.openxmlformats.org/officeDocument/2006/relationships/image" Target="../media/image1659.png"/><Relationship Id="rId4" Type="http://schemas.openxmlformats.org/officeDocument/2006/relationships/customXml" Target="../ink/ink1570.xml"/><Relationship Id="rId9" Type="http://schemas.openxmlformats.org/officeDocument/2006/relationships/image" Target="../media/image1572.png"/><Relationship Id="rId180" Type="http://schemas.openxmlformats.org/officeDocument/2006/relationships/customXml" Target="../ink/ink1658.xml"/><Relationship Id="rId210" Type="http://schemas.openxmlformats.org/officeDocument/2006/relationships/customXml" Target="../ink/ink1673.xml"/><Relationship Id="rId215" Type="http://schemas.openxmlformats.org/officeDocument/2006/relationships/image" Target="../media/image1674.png"/><Relationship Id="rId236" Type="http://schemas.openxmlformats.org/officeDocument/2006/relationships/customXml" Target="../ink/ink1686.xml"/><Relationship Id="rId257" Type="http://schemas.openxmlformats.org/officeDocument/2006/relationships/image" Target="../media/image1695.png"/><Relationship Id="rId26" Type="http://schemas.openxmlformats.org/officeDocument/2006/relationships/customXml" Target="../ink/ink1581.xml"/><Relationship Id="rId231" Type="http://schemas.openxmlformats.org/officeDocument/2006/relationships/image" Target="../media/image1682.png"/><Relationship Id="rId252" Type="http://schemas.openxmlformats.org/officeDocument/2006/relationships/customXml" Target="../ink/ink1694.xml"/><Relationship Id="rId47" Type="http://schemas.openxmlformats.org/officeDocument/2006/relationships/image" Target="../media/image1590.png"/><Relationship Id="rId68" Type="http://schemas.openxmlformats.org/officeDocument/2006/relationships/customXml" Target="../ink/ink1602.xml"/><Relationship Id="rId89" Type="http://schemas.openxmlformats.org/officeDocument/2006/relationships/image" Target="../media/image1611.png"/><Relationship Id="rId112" Type="http://schemas.openxmlformats.org/officeDocument/2006/relationships/customXml" Target="../ink/ink1624.xml"/><Relationship Id="rId133" Type="http://schemas.openxmlformats.org/officeDocument/2006/relationships/image" Target="../media/image1633.png"/><Relationship Id="rId154" Type="http://schemas.openxmlformats.org/officeDocument/2006/relationships/customXml" Target="../ink/ink1645.xml"/><Relationship Id="rId175" Type="http://schemas.openxmlformats.org/officeDocument/2006/relationships/image" Target="../media/image1654.png"/><Relationship Id="rId196" Type="http://schemas.openxmlformats.org/officeDocument/2006/relationships/customXml" Target="../ink/ink1666.xml"/><Relationship Id="rId200" Type="http://schemas.openxmlformats.org/officeDocument/2006/relationships/customXml" Target="../ink/ink1668.xml"/><Relationship Id="rId16" Type="http://schemas.openxmlformats.org/officeDocument/2006/relationships/customXml" Target="../ink/ink1576.xml"/><Relationship Id="rId221" Type="http://schemas.openxmlformats.org/officeDocument/2006/relationships/image" Target="../media/image1677.png"/><Relationship Id="rId242" Type="http://schemas.openxmlformats.org/officeDocument/2006/relationships/customXml" Target="../ink/ink1689.xml"/><Relationship Id="rId37" Type="http://schemas.openxmlformats.org/officeDocument/2006/relationships/image" Target="../media/image1585.png"/><Relationship Id="rId58" Type="http://schemas.openxmlformats.org/officeDocument/2006/relationships/customXml" Target="../ink/ink1597.xml"/><Relationship Id="rId79" Type="http://schemas.openxmlformats.org/officeDocument/2006/relationships/image" Target="../media/image1606.png"/><Relationship Id="rId102" Type="http://schemas.openxmlformats.org/officeDocument/2006/relationships/customXml" Target="../ink/ink1619.xml"/><Relationship Id="rId123" Type="http://schemas.openxmlformats.org/officeDocument/2006/relationships/image" Target="../media/image1628.png"/><Relationship Id="rId144" Type="http://schemas.openxmlformats.org/officeDocument/2006/relationships/customXml" Target="../ink/ink1640.xml"/><Relationship Id="rId90" Type="http://schemas.openxmlformats.org/officeDocument/2006/relationships/customXml" Target="../ink/ink1613.xml"/><Relationship Id="rId165" Type="http://schemas.openxmlformats.org/officeDocument/2006/relationships/image" Target="../media/image1649.png"/><Relationship Id="rId186" Type="http://schemas.openxmlformats.org/officeDocument/2006/relationships/customXml" Target="../ink/ink1661.xml"/><Relationship Id="rId211" Type="http://schemas.openxmlformats.org/officeDocument/2006/relationships/image" Target="../media/image1672.png"/><Relationship Id="rId232" Type="http://schemas.openxmlformats.org/officeDocument/2006/relationships/customXml" Target="../ink/ink1684.xml"/><Relationship Id="rId253" Type="http://schemas.openxmlformats.org/officeDocument/2006/relationships/image" Target="../media/image1693.png"/><Relationship Id="rId27" Type="http://schemas.openxmlformats.org/officeDocument/2006/relationships/image" Target="../media/image1580.png"/><Relationship Id="rId48" Type="http://schemas.openxmlformats.org/officeDocument/2006/relationships/customXml" Target="../ink/ink1592.xml"/><Relationship Id="rId69" Type="http://schemas.openxmlformats.org/officeDocument/2006/relationships/image" Target="../media/image1601.png"/><Relationship Id="rId113" Type="http://schemas.openxmlformats.org/officeDocument/2006/relationships/image" Target="../media/image1623.png"/><Relationship Id="rId134" Type="http://schemas.openxmlformats.org/officeDocument/2006/relationships/customXml" Target="../ink/ink1635.xml"/><Relationship Id="rId80" Type="http://schemas.openxmlformats.org/officeDocument/2006/relationships/customXml" Target="../ink/ink1608.xml"/><Relationship Id="rId155" Type="http://schemas.openxmlformats.org/officeDocument/2006/relationships/image" Target="../media/image1644.png"/><Relationship Id="rId176" Type="http://schemas.openxmlformats.org/officeDocument/2006/relationships/customXml" Target="../ink/ink1656.xml"/><Relationship Id="rId197" Type="http://schemas.openxmlformats.org/officeDocument/2006/relationships/image" Target="../media/image1665.png"/><Relationship Id="rId201" Type="http://schemas.openxmlformats.org/officeDocument/2006/relationships/image" Target="../media/image1667.png"/><Relationship Id="rId222" Type="http://schemas.openxmlformats.org/officeDocument/2006/relationships/customXml" Target="../ink/ink1679.xml"/><Relationship Id="rId243" Type="http://schemas.openxmlformats.org/officeDocument/2006/relationships/image" Target="../media/image1688.png"/><Relationship Id="rId17" Type="http://schemas.openxmlformats.org/officeDocument/2006/relationships/image" Target="../media/image1576.png"/><Relationship Id="rId38" Type="http://schemas.openxmlformats.org/officeDocument/2006/relationships/customXml" Target="../ink/ink1587.xml"/><Relationship Id="rId59" Type="http://schemas.openxmlformats.org/officeDocument/2006/relationships/image" Target="../media/image1596.png"/><Relationship Id="rId103" Type="http://schemas.openxmlformats.org/officeDocument/2006/relationships/image" Target="../media/image1618.png"/><Relationship Id="rId124" Type="http://schemas.openxmlformats.org/officeDocument/2006/relationships/customXml" Target="../ink/ink1630.xml"/><Relationship Id="rId70" Type="http://schemas.openxmlformats.org/officeDocument/2006/relationships/customXml" Target="../ink/ink1603.xml"/><Relationship Id="rId91" Type="http://schemas.openxmlformats.org/officeDocument/2006/relationships/image" Target="../media/image1612.png"/><Relationship Id="rId145" Type="http://schemas.openxmlformats.org/officeDocument/2006/relationships/image" Target="../media/image1639.png"/><Relationship Id="rId166" Type="http://schemas.openxmlformats.org/officeDocument/2006/relationships/customXml" Target="../ink/ink1651.xml"/><Relationship Id="rId187" Type="http://schemas.openxmlformats.org/officeDocument/2006/relationships/image" Target="../media/image1660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09.png"/><Relationship Id="rId117" Type="http://schemas.openxmlformats.org/officeDocument/2006/relationships/customXml" Target="../ink/ink1755.xml"/><Relationship Id="rId21" Type="http://schemas.openxmlformats.org/officeDocument/2006/relationships/customXml" Target="../ink/ink1707.xml"/><Relationship Id="rId42" Type="http://schemas.openxmlformats.org/officeDocument/2006/relationships/image" Target="../media/image1717.png"/><Relationship Id="rId47" Type="http://schemas.openxmlformats.org/officeDocument/2006/relationships/customXml" Target="../ink/ink1720.xml"/><Relationship Id="rId63" Type="http://schemas.openxmlformats.org/officeDocument/2006/relationships/customXml" Target="../ink/ink1728.xml"/><Relationship Id="rId68" Type="http://schemas.openxmlformats.org/officeDocument/2006/relationships/image" Target="../media/image1730.png"/><Relationship Id="rId84" Type="http://schemas.openxmlformats.org/officeDocument/2006/relationships/image" Target="../media/image1738.png"/><Relationship Id="rId89" Type="http://schemas.openxmlformats.org/officeDocument/2006/relationships/customXml" Target="../ink/ink1741.xml"/><Relationship Id="rId112" Type="http://schemas.openxmlformats.org/officeDocument/2006/relationships/image" Target="../media/image1752.png"/><Relationship Id="rId133" Type="http://schemas.openxmlformats.org/officeDocument/2006/relationships/customXml" Target="../ink/ink1763.xml"/><Relationship Id="rId138" Type="http://schemas.openxmlformats.org/officeDocument/2006/relationships/image" Target="../media/image1765.png"/><Relationship Id="rId154" Type="http://schemas.openxmlformats.org/officeDocument/2006/relationships/image" Target="../media/image1773.png"/><Relationship Id="rId159" Type="http://schemas.openxmlformats.org/officeDocument/2006/relationships/customXml" Target="../ink/ink1776.xml"/><Relationship Id="rId175" Type="http://schemas.openxmlformats.org/officeDocument/2006/relationships/customXml" Target="../ink/ink1784.xml"/><Relationship Id="rId170" Type="http://schemas.openxmlformats.org/officeDocument/2006/relationships/image" Target="../media/image1781.png"/><Relationship Id="rId16" Type="http://schemas.openxmlformats.org/officeDocument/2006/relationships/image" Target="../media/image1704.png"/><Relationship Id="rId107" Type="http://schemas.openxmlformats.org/officeDocument/2006/relationships/customXml" Target="../ink/ink1750.xml"/><Relationship Id="rId11" Type="http://schemas.openxmlformats.org/officeDocument/2006/relationships/customXml" Target="../ink/ink1702.xml"/><Relationship Id="rId32" Type="http://schemas.openxmlformats.org/officeDocument/2006/relationships/image" Target="../media/image1712.png"/><Relationship Id="rId37" Type="http://schemas.openxmlformats.org/officeDocument/2006/relationships/customXml" Target="../ink/ink1715.xml"/><Relationship Id="rId53" Type="http://schemas.openxmlformats.org/officeDocument/2006/relationships/customXml" Target="../ink/ink1723.xml"/><Relationship Id="rId58" Type="http://schemas.openxmlformats.org/officeDocument/2006/relationships/image" Target="../media/image1725.png"/><Relationship Id="rId74" Type="http://schemas.openxmlformats.org/officeDocument/2006/relationships/image" Target="../media/image1733.png"/><Relationship Id="rId79" Type="http://schemas.openxmlformats.org/officeDocument/2006/relationships/customXml" Target="../ink/ink1736.xml"/><Relationship Id="rId102" Type="http://schemas.openxmlformats.org/officeDocument/2006/relationships/image" Target="../media/image1747.png"/><Relationship Id="rId123" Type="http://schemas.openxmlformats.org/officeDocument/2006/relationships/customXml" Target="../ink/ink1758.xml"/><Relationship Id="rId128" Type="http://schemas.openxmlformats.org/officeDocument/2006/relationships/image" Target="../media/image1760.png"/><Relationship Id="rId144" Type="http://schemas.openxmlformats.org/officeDocument/2006/relationships/image" Target="../media/image1768.png"/><Relationship Id="rId149" Type="http://schemas.openxmlformats.org/officeDocument/2006/relationships/customXml" Target="../ink/ink1771.xml"/><Relationship Id="rId5" Type="http://schemas.openxmlformats.org/officeDocument/2006/relationships/customXml" Target="../ink/ink1699.xml"/><Relationship Id="rId90" Type="http://schemas.openxmlformats.org/officeDocument/2006/relationships/image" Target="../media/image1741.png"/><Relationship Id="rId95" Type="http://schemas.openxmlformats.org/officeDocument/2006/relationships/customXml" Target="../ink/ink1744.xml"/><Relationship Id="rId160" Type="http://schemas.openxmlformats.org/officeDocument/2006/relationships/image" Target="../media/image1776.png"/><Relationship Id="rId165" Type="http://schemas.openxmlformats.org/officeDocument/2006/relationships/customXml" Target="../ink/ink1779.xml"/><Relationship Id="rId22" Type="http://schemas.openxmlformats.org/officeDocument/2006/relationships/image" Target="../media/image1707.png"/><Relationship Id="rId27" Type="http://schemas.openxmlformats.org/officeDocument/2006/relationships/customXml" Target="../ink/ink1710.xml"/><Relationship Id="rId43" Type="http://schemas.openxmlformats.org/officeDocument/2006/relationships/customXml" Target="../ink/ink1718.xml"/><Relationship Id="rId48" Type="http://schemas.openxmlformats.org/officeDocument/2006/relationships/image" Target="../media/image1720.png"/><Relationship Id="rId64" Type="http://schemas.openxmlformats.org/officeDocument/2006/relationships/image" Target="../media/image1728.png"/><Relationship Id="rId69" Type="http://schemas.openxmlformats.org/officeDocument/2006/relationships/customXml" Target="../ink/ink1731.xml"/><Relationship Id="rId113" Type="http://schemas.openxmlformats.org/officeDocument/2006/relationships/customXml" Target="../ink/ink1753.xml"/><Relationship Id="rId118" Type="http://schemas.openxmlformats.org/officeDocument/2006/relationships/image" Target="../media/image1755.png"/><Relationship Id="rId134" Type="http://schemas.openxmlformats.org/officeDocument/2006/relationships/image" Target="../media/image1763.png"/><Relationship Id="rId139" Type="http://schemas.openxmlformats.org/officeDocument/2006/relationships/customXml" Target="../ink/ink1766.xml"/><Relationship Id="rId80" Type="http://schemas.openxmlformats.org/officeDocument/2006/relationships/image" Target="../media/image1736.png"/><Relationship Id="rId85" Type="http://schemas.openxmlformats.org/officeDocument/2006/relationships/customXml" Target="../ink/ink1739.xml"/><Relationship Id="rId150" Type="http://schemas.openxmlformats.org/officeDocument/2006/relationships/image" Target="../media/image1771.png"/><Relationship Id="rId155" Type="http://schemas.openxmlformats.org/officeDocument/2006/relationships/customXml" Target="../ink/ink1774.xml"/><Relationship Id="rId171" Type="http://schemas.openxmlformats.org/officeDocument/2006/relationships/customXml" Target="../ink/ink1782.xml"/><Relationship Id="rId176" Type="http://schemas.openxmlformats.org/officeDocument/2006/relationships/image" Target="../media/image1784.png"/><Relationship Id="rId12" Type="http://schemas.openxmlformats.org/officeDocument/2006/relationships/image" Target="../media/image1702.png"/><Relationship Id="rId17" Type="http://schemas.openxmlformats.org/officeDocument/2006/relationships/customXml" Target="../ink/ink1705.xml"/><Relationship Id="rId33" Type="http://schemas.openxmlformats.org/officeDocument/2006/relationships/customXml" Target="../ink/ink1713.xml"/><Relationship Id="rId38" Type="http://schemas.openxmlformats.org/officeDocument/2006/relationships/image" Target="../media/image1715.png"/><Relationship Id="rId59" Type="http://schemas.openxmlformats.org/officeDocument/2006/relationships/customXml" Target="../ink/ink1726.xml"/><Relationship Id="rId103" Type="http://schemas.openxmlformats.org/officeDocument/2006/relationships/customXml" Target="../ink/ink1748.xml"/><Relationship Id="rId108" Type="http://schemas.openxmlformats.org/officeDocument/2006/relationships/image" Target="../media/image1750.png"/><Relationship Id="rId124" Type="http://schemas.openxmlformats.org/officeDocument/2006/relationships/image" Target="../media/image1758.png"/><Relationship Id="rId129" Type="http://schemas.openxmlformats.org/officeDocument/2006/relationships/customXml" Target="../ink/ink1761.xml"/><Relationship Id="rId54" Type="http://schemas.openxmlformats.org/officeDocument/2006/relationships/image" Target="../media/image1723.png"/><Relationship Id="rId70" Type="http://schemas.openxmlformats.org/officeDocument/2006/relationships/image" Target="../media/image1731.png"/><Relationship Id="rId75" Type="http://schemas.openxmlformats.org/officeDocument/2006/relationships/customXml" Target="../ink/ink1734.xml"/><Relationship Id="rId91" Type="http://schemas.openxmlformats.org/officeDocument/2006/relationships/customXml" Target="../ink/ink1742.xml"/><Relationship Id="rId96" Type="http://schemas.openxmlformats.org/officeDocument/2006/relationships/image" Target="../media/image1744.png"/><Relationship Id="rId140" Type="http://schemas.openxmlformats.org/officeDocument/2006/relationships/image" Target="../media/image1766.png"/><Relationship Id="rId145" Type="http://schemas.openxmlformats.org/officeDocument/2006/relationships/customXml" Target="../ink/ink1769.xml"/><Relationship Id="rId161" Type="http://schemas.openxmlformats.org/officeDocument/2006/relationships/customXml" Target="../ink/ink1777.xml"/><Relationship Id="rId166" Type="http://schemas.openxmlformats.org/officeDocument/2006/relationships/image" Target="../media/image17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9.png"/><Relationship Id="rId23" Type="http://schemas.openxmlformats.org/officeDocument/2006/relationships/customXml" Target="../ink/ink1708.xml"/><Relationship Id="rId28" Type="http://schemas.openxmlformats.org/officeDocument/2006/relationships/image" Target="../media/image1710.png"/><Relationship Id="rId49" Type="http://schemas.openxmlformats.org/officeDocument/2006/relationships/customXml" Target="../ink/ink1721.xml"/><Relationship Id="rId114" Type="http://schemas.openxmlformats.org/officeDocument/2006/relationships/image" Target="../media/image1753.png"/><Relationship Id="rId119" Type="http://schemas.openxmlformats.org/officeDocument/2006/relationships/customXml" Target="../ink/ink1756.xml"/><Relationship Id="rId10" Type="http://schemas.openxmlformats.org/officeDocument/2006/relationships/image" Target="../media/image1701.png"/><Relationship Id="rId31" Type="http://schemas.openxmlformats.org/officeDocument/2006/relationships/customXml" Target="../ink/ink1712.xml"/><Relationship Id="rId44" Type="http://schemas.openxmlformats.org/officeDocument/2006/relationships/image" Target="../media/image1718.png"/><Relationship Id="rId52" Type="http://schemas.openxmlformats.org/officeDocument/2006/relationships/image" Target="../media/image1722.png"/><Relationship Id="rId60" Type="http://schemas.openxmlformats.org/officeDocument/2006/relationships/image" Target="../media/image1726.png"/><Relationship Id="rId65" Type="http://schemas.openxmlformats.org/officeDocument/2006/relationships/customXml" Target="../ink/ink1729.xml"/><Relationship Id="rId73" Type="http://schemas.openxmlformats.org/officeDocument/2006/relationships/customXml" Target="../ink/ink1733.xml"/><Relationship Id="rId78" Type="http://schemas.openxmlformats.org/officeDocument/2006/relationships/image" Target="../media/image1735.png"/><Relationship Id="rId81" Type="http://schemas.openxmlformats.org/officeDocument/2006/relationships/customXml" Target="../ink/ink1737.xml"/><Relationship Id="rId86" Type="http://schemas.openxmlformats.org/officeDocument/2006/relationships/image" Target="../media/image1739.png"/><Relationship Id="rId94" Type="http://schemas.openxmlformats.org/officeDocument/2006/relationships/image" Target="../media/image1743.png"/><Relationship Id="rId99" Type="http://schemas.openxmlformats.org/officeDocument/2006/relationships/customXml" Target="../ink/ink1746.xml"/><Relationship Id="rId101" Type="http://schemas.openxmlformats.org/officeDocument/2006/relationships/customXml" Target="../ink/ink1747.xml"/><Relationship Id="rId122" Type="http://schemas.openxmlformats.org/officeDocument/2006/relationships/image" Target="../media/image1757.png"/><Relationship Id="rId130" Type="http://schemas.openxmlformats.org/officeDocument/2006/relationships/image" Target="../media/image1761.png"/><Relationship Id="rId135" Type="http://schemas.openxmlformats.org/officeDocument/2006/relationships/customXml" Target="../ink/ink1764.xml"/><Relationship Id="rId143" Type="http://schemas.openxmlformats.org/officeDocument/2006/relationships/customXml" Target="../ink/ink1768.xml"/><Relationship Id="rId148" Type="http://schemas.openxmlformats.org/officeDocument/2006/relationships/image" Target="../media/image1770.png"/><Relationship Id="rId151" Type="http://schemas.openxmlformats.org/officeDocument/2006/relationships/customXml" Target="../ink/ink1772.xml"/><Relationship Id="rId156" Type="http://schemas.openxmlformats.org/officeDocument/2006/relationships/image" Target="../media/image1774.png"/><Relationship Id="rId164" Type="http://schemas.openxmlformats.org/officeDocument/2006/relationships/image" Target="../media/image1778.png"/><Relationship Id="rId169" Type="http://schemas.openxmlformats.org/officeDocument/2006/relationships/customXml" Target="../ink/ink1781.xml"/><Relationship Id="rId177" Type="http://schemas.openxmlformats.org/officeDocument/2006/relationships/customXml" Target="../ink/ink1785.xml"/><Relationship Id="rId4" Type="http://schemas.openxmlformats.org/officeDocument/2006/relationships/image" Target="../media/image1698.png"/><Relationship Id="rId9" Type="http://schemas.openxmlformats.org/officeDocument/2006/relationships/customXml" Target="../ink/ink1701.xml"/><Relationship Id="rId172" Type="http://schemas.openxmlformats.org/officeDocument/2006/relationships/image" Target="../media/image1782.png"/><Relationship Id="rId13" Type="http://schemas.openxmlformats.org/officeDocument/2006/relationships/customXml" Target="../ink/ink1703.xml"/><Relationship Id="rId18" Type="http://schemas.openxmlformats.org/officeDocument/2006/relationships/image" Target="../media/image1705.png"/><Relationship Id="rId39" Type="http://schemas.openxmlformats.org/officeDocument/2006/relationships/customXml" Target="../ink/ink1716.xml"/><Relationship Id="rId109" Type="http://schemas.openxmlformats.org/officeDocument/2006/relationships/customXml" Target="../ink/ink1751.xml"/><Relationship Id="rId34" Type="http://schemas.openxmlformats.org/officeDocument/2006/relationships/image" Target="../media/image1713.png"/><Relationship Id="rId50" Type="http://schemas.openxmlformats.org/officeDocument/2006/relationships/image" Target="../media/image1721.png"/><Relationship Id="rId55" Type="http://schemas.openxmlformats.org/officeDocument/2006/relationships/customXml" Target="../ink/ink1724.xml"/><Relationship Id="rId76" Type="http://schemas.openxmlformats.org/officeDocument/2006/relationships/image" Target="../media/image1734.png"/><Relationship Id="rId97" Type="http://schemas.openxmlformats.org/officeDocument/2006/relationships/customXml" Target="../ink/ink1745.xml"/><Relationship Id="rId104" Type="http://schemas.openxmlformats.org/officeDocument/2006/relationships/image" Target="../media/image1748.png"/><Relationship Id="rId120" Type="http://schemas.openxmlformats.org/officeDocument/2006/relationships/image" Target="../media/image1756.png"/><Relationship Id="rId125" Type="http://schemas.openxmlformats.org/officeDocument/2006/relationships/customXml" Target="../ink/ink1759.xml"/><Relationship Id="rId141" Type="http://schemas.openxmlformats.org/officeDocument/2006/relationships/customXml" Target="../ink/ink1767.xml"/><Relationship Id="rId146" Type="http://schemas.openxmlformats.org/officeDocument/2006/relationships/image" Target="../media/image1769.png"/><Relationship Id="rId167" Type="http://schemas.openxmlformats.org/officeDocument/2006/relationships/customXml" Target="../ink/ink1780.xml"/><Relationship Id="rId7" Type="http://schemas.openxmlformats.org/officeDocument/2006/relationships/customXml" Target="../ink/ink1700.xml"/><Relationship Id="rId71" Type="http://schemas.openxmlformats.org/officeDocument/2006/relationships/customXml" Target="../ink/ink1732.xml"/><Relationship Id="rId92" Type="http://schemas.openxmlformats.org/officeDocument/2006/relationships/image" Target="../media/image1742.png"/><Relationship Id="rId162" Type="http://schemas.openxmlformats.org/officeDocument/2006/relationships/image" Target="../media/image1777.png"/><Relationship Id="rId2" Type="http://schemas.openxmlformats.org/officeDocument/2006/relationships/image" Target="../media/image1697.emf"/><Relationship Id="rId29" Type="http://schemas.openxmlformats.org/officeDocument/2006/relationships/customXml" Target="../ink/ink1711.xml"/><Relationship Id="rId24" Type="http://schemas.openxmlformats.org/officeDocument/2006/relationships/image" Target="../media/image1708.png"/><Relationship Id="rId40" Type="http://schemas.openxmlformats.org/officeDocument/2006/relationships/image" Target="../media/image1716.png"/><Relationship Id="rId45" Type="http://schemas.openxmlformats.org/officeDocument/2006/relationships/customXml" Target="../ink/ink1719.xml"/><Relationship Id="rId66" Type="http://schemas.openxmlformats.org/officeDocument/2006/relationships/image" Target="../media/image1729.png"/><Relationship Id="rId87" Type="http://schemas.openxmlformats.org/officeDocument/2006/relationships/customXml" Target="../ink/ink1740.xml"/><Relationship Id="rId110" Type="http://schemas.openxmlformats.org/officeDocument/2006/relationships/image" Target="../media/image1751.png"/><Relationship Id="rId115" Type="http://schemas.openxmlformats.org/officeDocument/2006/relationships/customXml" Target="../ink/ink1754.xml"/><Relationship Id="rId131" Type="http://schemas.openxmlformats.org/officeDocument/2006/relationships/customXml" Target="../ink/ink1762.xml"/><Relationship Id="rId136" Type="http://schemas.openxmlformats.org/officeDocument/2006/relationships/image" Target="../media/image1764.png"/><Relationship Id="rId157" Type="http://schemas.openxmlformats.org/officeDocument/2006/relationships/customXml" Target="../ink/ink1775.xml"/><Relationship Id="rId178" Type="http://schemas.openxmlformats.org/officeDocument/2006/relationships/image" Target="../media/image1785.png"/><Relationship Id="rId61" Type="http://schemas.openxmlformats.org/officeDocument/2006/relationships/customXml" Target="../ink/ink1727.xml"/><Relationship Id="rId82" Type="http://schemas.openxmlformats.org/officeDocument/2006/relationships/image" Target="../media/image1737.png"/><Relationship Id="rId152" Type="http://schemas.openxmlformats.org/officeDocument/2006/relationships/image" Target="../media/image1772.png"/><Relationship Id="rId173" Type="http://schemas.openxmlformats.org/officeDocument/2006/relationships/customXml" Target="../ink/ink1783.xml"/><Relationship Id="rId19" Type="http://schemas.openxmlformats.org/officeDocument/2006/relationships/customXml" Target="../ink/ink1706.xml"/><Relationship Id="rId14" Type="http://schemas.openxmlformats.org/officeDocument/2006/relationships/image" Target="../media/image1703.png"/><Relationship Id="rId30" Type="http://schemas.openxmlformats.org/officeDocument/2006/relationships/image" Target="../media/image1711.png"/><Relationship Id="rId35" Type="http://schemas.openxmlformats.org/officeDocument/2006/relationships/customXml" Target="../ink/ink1714.xml"/><Relationship Id="rId56" Type="http://schemas.openxmlformats.org/officeDocument/2006/relationships/image" Target="../media/image1724.png"/><Relationship Id="rId77" Type="http://schemas.openxmlformats.org/officeDocument/2006/relationships/customXml" Target="../ink/ink1735.xml"/><Relationship Id="rId100" Type="http://schemas.openxmlformats.org/officeDocument/2006/relationships/image" Target="../media/image1746.png"/><Relationship Id="rId105" Type="http://schemas.openxmlformats.org/officeDocument/2006/relationships/customXml" Target="../ink/ink1749.xml"/><Relationship Id="rId126" Type="http://schemas.openxmlformats.org/officeDocument/2006/relationships/image" Target="../media/image1759.png"/><Relationship Id="rId147" Type="http://schemas.openxmlformats.org/officeDocument/2006/relationships/customXml" Target="../ink/ink1770.xml"/><Relationship Id="rId168" Type="http://schemas.openxmlformats.org/officeDocument/2006/relationships/image" Target="../media/image1780.png"/><Relationship Id="rId8" Type="http://schemas.openxmlformats.org/officeDocument/2006/relationships/image" Target="../media/image1700.png"/><Relationship Id="rId51" Type="http://schemas.openxmlformats.org/officeDocument/2006/relationships/customXml" Target="../ink/ink1722.xml"/><Relationship Id="rId72" Type="http://schemas.openxmlformats.org/officeDocument/2006/relationships/image" Target="../media/image1732.png"/><Relationship Id="rId93" Type="http://schemas.openxmlformats.org/officeDocument/2006/relationships/customXml" Target="../ink/ink1743.xml"/><Relationship Id="rId98" Type="http://schemas.openxmlformats.org/officeDocument/2006/relationships/image" Target="../media/image1745.png"/><Relationship Id="rId121" Type="http://schemas.openxmlformats.org/officeDocument/2006/relationships/customXml" Target="../ink/ink1757.xml"/><Relationship Id="rId142" Type="http://schemas.openxmlformats.org/officeDocument/2006/relationships/image" Target="../media/image1767.png"/><Relationship Id="rId163" Type="http://schemas.openxmlformats.org/officeDocument/2006/relationships/customXml" Target="../ink/ink1778.xml"/><Relationship Id="rId3" Type="http://schemas.openxmlformats.org/officeDocument/2006/relationships/customXml" Target="../ink/ink1698.xml"/><Relationship Id="rId25" Type="http://schemas.openxmlformats.org/officeDocument/2006/relationships/customXml" Target="../ink/ink1709.xml"/><Relationship Id="rId46" Type="http://schemas.openxmlformats.org/officeDocument/2006/relationships/image" Target="../media/image1719.png"/><Relationship Id="rId67" Type="http://schemas.openxmlformats.org/officeDocument/2006/relationships/customXml" Target="../ink/ink1730.xml"/><Relationship Id="rId116" Type="http://schemas.openxmlformats.org/officeDocument/2006/relationships/image" Target="../media/image1754.png"/><Relationship Id="rId137" Type="http://schemas.openxmlformats.org/officeDocument/2006/relationships/customXml" Target="../ink/ink1765.xml"/><Relationship Id="rId158" Type="http://schemas.openxmlformats.org/officeDocument/2006/relationships/image" Target="../media/image1775.png"/><Relationship Id="rId20" Type="http://schemas.openxmlformats.org/officeDocument/2006/relationships/image" Target="../media/image1706.png"/><Relationship Id="rId41" Type="http://schemas.openxmlformats.org/officeDocument/2006/relationships/customXml" Target="../ink/ink1717.xml"/><Relationship Id="rId62" Type="http://schemas.openxmlformats.org/officeDocument/2006/relationships/image" Target="../media/image1727.png"/><Relationship Id="rId83" Type="http://schemas.openxmlformats.org/officeDocument/2006/relationships/customXml" Target="../ink/ink1738.xml"/><Relationship Id="rId88" Type="http://schemas.openxmlformats.org/officeDocument/2006/relationships/image" Target="../media/image1740.png"/><Relationship Id="rId111" Type="http://schemas.openxmlformats.org/officeDocument/2006/relationships/customXml" Target="../ink/ink1752.xml"/><Relationship Id="rId132" Type="http://schemas.openxmlformats.org/officeDocument/2006/relationships/image" Target="../media/image1762.png"/><Relationship Id="rId153" Type="http://schemas.openxmlformats.org/officeDocument/2006/relationships/customXml" Target="../ink/ink1773.xml"/><Relationship Id="rId174" Type="http://schemas.openxmlformats.org/officeDocument/2006/relationships/image" Target="../media/image1783.png"/><Relationship Id="rId15" Type="http://schemas.openxmlformats.org/officeDocument/2006/relationships/customXml" Target="../ink/ink1704.xml"/><Relationship Id="rId36" Type="http://schemas.openxmlformats.org/officeDocument/2006/relationships/image" Target="../media/image1714.png"/><Relationship Id="rId57" Type="http://schemas.openxmlformats.org/officeDocument/2006/relationships/customXml" Target="../ink/ink1725.xml"/><Relationship Id="rId106" Type="http://schemas.openxmlformats.org/officeDocument/2006/relationships/image" Target="../media/image1749.png"/><Relationship Id="rId127" Type="http://schemas.openxmlformats.org/officeDocument/2006/relationships/customXml" Target="../ink/ink1760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98.png"/><Relationship Id="rId21" Type="http://schemas.openxmlformats.org/officeDocument/2006/relationships/customXml" Target="../ink/ink1795.xml"/><Relationship Id="rId42" Type="http://schemas.openxmlformats.org/officeDocument/2006/relationships/image" Target="../media/image1806.png"/><Relationship Id="rId47" Type="http://schemas.openxmlformats.org/officeDocument/2006/relationships/customXml" Target="../ink/ink1808.xml"/><Relationship Id="rId63" Type="http://schemas.openxmlformats.org/officeDocument/2006/relationships/customXml" Target="../ink/ink1816.xml"/><Relationship Id="rId68" Type="http://schemas.openxmlformats.org/officeDocument/2006/relationships/image" Target="../media/image1819.png"/><Relationship Id="rId84" Type="http://schemas.openxmlformats.org/officeDocument/2006/relationships/image" Target="../media/image1827.png"/><Relationship Id="rId89" Type="http://schemas.openxmlformats.org/officeDocument/2006/relationships/customXml" Target="../ink/ink1829.xml"/><Relationship Id="rId7" Type="http://schemas.openxmlformats.org/officeDocument/2006/relationships/customXml" Target="../ink/ink1788.xml"/><Relationship Id="rId71" Type="http://schemas.openxmlformats.org/officeDocument/2006/relationships/customXml" Target="../ink/ink1820.xml"/><Relationship Id="rId92" Type="http://schemas.openxmlformats.org/officeDocument/2006/relationships/image" Target="../media/image1831.png"/><Relationship Id="rId2" Type="http://schemas.openxmlformats.org/officeDocument/2006/relationships/image" Target="../media/image1786.emf"/><Relationship Id="rId16" Type="http://schemas.openxmlformats.org/officeDocument/2006/relationships/image" Target="../media/image1793.png"/><Relationship Id="rId29" Type="http://schemas.openxmlformats.org/officeDocument/2006/relationships/customXml" Target="../ink/ink1799.xml"/><Relationship Id="rId107" Type="http://schemas.openxmlformats.org/officeDocument/2006/relationships/customXml" Target="../ink/ink1838.xml"/><Relationship Id="rId11" Type="http://schemas.openxmlformats.org/officeDocument/2006/relationships/customXml" Target="../ink/ink1790.xml"/><Relationship Id="rId24" Type="http://schemas.openxmlformats.org/officeDocument/2006/relationships/image" Target="../media/image1797.png"/><Relationship Id="rId32" Type="http://schemas.openxmlformats.org/officeDocument/2006/relationships/image" Target="../media/image1801.png"/><Relationship Id="rId37" Type="http://schemas.openxmlformats.org/officeDocument/2006/relationships/customXml" Target="../ink/ink1803.xml"/><Relationship Id="rId40" Type="http://schemas.openxmlformats.org/officeDocument/2006/relationships/image" Target="../media/image1805.png"/><Relationship Id="rId45" Type="http://schemas.openxmlformats.org/officeDocument/2006/relationships/customXml" Target="../ink/ink1807.xml"/><Relationship Id="rId53" Type="http://schemas.openxmlformats.org/officeDocument/2006/relationships/customXml" Target="../ink/ink1811.xml"/><Relationship Id="rId58" Type="http://schemas.openxmlformats.org/officeDocument/2006/relationships/image" Target="../media/image1814.png"/><Relationship Id="rId66" Type="http://schemas.openxmlformats.org/officeDocument/2006/relationships/image" Target="../media/image1818.png"/><Relationship Id="rId74" Type="http://schemas.openxmlformats.org/officeDocument/2006/relationships/image" Target="../media/image1822.png"/><Relationship Id="rId79" Type="http://schemas.openxmlformats.org/officeDocument/2006/relationships/customXml" Target="../ink/ink1824.xml"/><Relationship Id="rId87" Type="http://schemas.openxmlformats.org/officeDocument/2006/relationships/customXml" Target="../ink/ink1828.xml"/><Relationship Id="rId102" Type="http://schemas.openxmlformats.org/officeDocument/2006/relationships/image" Target="../media/image1836.png"/><Relationship Id="rId5" Type="http://schemas.openxmlformats.org/officeDocument/2006/relationships/customXml" Target="../ink/ink1787.xml"/><Relationship Id="rId61" Type="http://schemas.openxmlformats.org/officeDocument/2006/relationships/customXml" Target="../ink/ink1815.xml"/><Relationship Id="rId82" Type="http://schemas.openxmlformats.org/officeDocument/2006/relationships/image" Target="../media/image1826.png"/><Relationship Id="rId90" Type="http://schemas.openxmlformats.org/officeDocument/2006/relationships/image" Target="../media/image1830.png"/><Relationship Id="rId95" Type="http://schemas.openxmlformats.org/officeDocument/2006/relationships/customXml" Target="../ink/ink1832.xml"/><Relationship Id="rId19" Type="http://schemas.openxmlformats.org/officeDocument/2006/relationships/customXml" Target="../ink/ink1794.xml"/><Relationship Id="rId14" Type="http://schemas.openxmlformats.org/officeDocument/2006/relationships/image" Target="../media/image1792.png"/><Relationship Id="rId22" Type="http://schemas.openxmlformats.org/officeDocument/2006/relationships/image" Target="../media/image1796.png"/><Relationship Id="rId27" Type="http://schemas.openxmlformats.org/officeDocument/2006/relationships/customXml" Target="../ink/ink1798.xml"/><Relationship Id="rId30" Type="http://schemas.openxmlformats.org/officeDocument/2006/relationships/image" Target="../media/image1800.png"/><Relationship Id="rId35" Type="http://schemas.openxmlformats.org/officeDocument/2006/relationships/customXml" Target="../ink/ink1802.xml"/><Relationship Id="rId43" Type="http://schemas.openxmlformats.org/officeDocument/2006/relationships/customXml" Target="../ink/ink1806.xml"/><Relationship Id="rId48" Type="http://schemas.openxmlformats.org/officeDocument/2006/relationships/image" Target="../media/image1809.png"/><Relationship Id="rId56" Type="http://schemas.openxmlformats.org/officeDocument/2006/relationships/image" Target="../media/image1813.png"/><Relationship Id="rId64" Type="http://schemas.openxmlformats.org/officeDocument/2006/relationships/image" Target="../media/image1817.png"/><Relationship Id="rId69" Type="http://schemas.openxmlformats.org/officeDocument/2006/relationships/customXml" Target="../ink/ink1819.xml"/><Relationship Id="rId77" Type="http://schemas.openxmlformats.org/officeDocument/2006/relationships/customXml" Target="../ink/ink1823.xml"/><Relationship Id="rId100" Type="http://schemas.openxmlformats.org/officeDocument/2006/relationships/image" Target="../media/image1835.png"/><Relationship Id="rId105" Type="http://schemas.openxmlformats.org/officeDocument/2006/relationships/customXml" Target="../ink/ink1837.xml"/><Relationship Id="rId8" Type="http://schemas.openxmlformats.org/officeDocument/2006/relationships/image" Target="../media/image1789.png"/><Relationship Id="rId51" Type="http://schemas.openxmlformats.org/officeDocument/2006/relationships/customXml" Target="../ink/ink1810.xml"/><Relationship Id="rId72" Type="http://schemas.openxmlformats.org/officeDocument/2006/relationships/image" Target="../media/image1821.png"/><Relationship Id="rId80" Type="http://schemas.openxmlformats.org/officeDocument/2006/relationships/image" Target="../media/image1825.png"/><Relationship Id="rId85" Type="http://schemas.openxmlformats.org/officeDocument/2006/relationships/customXml" Target="../ink/ink1827.xml"/><Relationship Id="rId93" Type="http://schemas.openxmlformats.org/officeDocument/2006/relationships/customXml" Target="../ink/ink1831.xml"/><Relationship Id="rId98" Type="http://schemas.openxmlformats.org/officeDocument/2006/relationships/image" Target="../media/image1834.png"/><Relationship Id="rId3" Type="http://schemas.openxmlformats.org/officeDocument/2006/relationships/customXml" Target="../ink/ink1786.xml"/><Relationship Id="rId12" Type="http://schemas.openxmlformats.org/officeDocument/2006/relationships/image" Target="../media/image1791.png"/><Relationship Id="rId17" Type="http://schemas.openxmlformats.org/officeDocument/2006/relationships/customXml" Target="../ink/ink1793.xml"/><Relationship Id="rId25" Type="http://schemas.openxmlformats.org/officeDocument/2006/relationships/customXml" Target="../ink/ink1797.xml"/><Relationship Id="rId33" Type="http://schemas.openxmlformats.org/officeDocument/2006/relationships/customXml" Target="../ink/ink1801.xml"/><Relationship Id="rId38" Type="http://schemas.openxmlformats.org/officeDocument/2006/relationships/image" Target="../media/image1804.png"/><Relationship Id="rId46" Type="http://schemas.openxmlformats.org/officeDocument/2006/relationships/image" Target="../media/image1808.png"/><Relationship Id="rId59" Type="http://schemas.openxmlformats.org/officeDocument/2006/relationships/customXml" Target="../ink/ink1814.xml"/><Relationship Id="rId67" Type="http://schemas.openxmlformats.org/officeDocument/2006/relationships/customXml" Target="../ink/ink1818.xml"/><Relationship Id="rId103" Type="http://schemas.openxmlformats.org/officeDocument/2006/relationships/customXml" Target="../ink/ink1836.xml"/><Relationship Id="rId108" Type="http://schemas.openxmlformats.org/officeDocument/2006/relationships/image" Target="../media/image1839.png"/><Relationship Id="rId20" Type="http://schemas.openxmlformats.org/officeDocument/2006/relationships/image" Target="../media/image1795.png"/><Relationship Id="rId41" Type="http://schemas.openxmlformats.org/officeDocument/2006/relationships/customXml" Target="../ink/ink1805.xml"/><Relationship Id="rId54" Type="http://schemas.openxmlformats.org/officeDocument/2006/relationships/image" Target="../media/image1812.png"/><Relationship Id="rId62" Type="http://schemas.openxmlformats.org/officeDocument/2006/relationships/image" Target="../media/image1816.png"/><Relationship Id="rId70" Type="http://schemas.openxmlformats.org/officeDocument/2006/relationships/image" Target="../media/image1820.png"/><Relationship Id="rId75" Type="http://schemas.openxmlformats.org/officeDocument/2006/relationships/customXml" Target="../ink/ink1822.xml"/><Relationship Id="rId83" Type="http://schemas.openxmlformats.org/officeDocument/2006/relationships/customXml" Target="../ink/ink1826.xml"/><Relationship Id="rId88" Type="http://schemas.openxmlformats.org/officeDocument/2006/relationships/image" Target="../media/image1829.png"/><Relationship Id="rId91" Type="http://schemas.openxmlformats.org/officeDocument/2006/relationships/customXml" Target="../ink/ink1830.xml"/><Relationship Id="rId96" Type="http://schemas.openxmlformats.org/officeDocument/2006/relationships/image" Target="../media/image18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88.png"/><Relationship Id="rId15" Type="http://schemas.openxmlformats.org/officeDocument/2006/relationships/customXml" Target="../ink/ink1792.xml"/><Relationship Id="rId23" Type="http://schemas.openxmlformats.org/officeDocument/2006/relationships/customXml" Target="../ink/ink1796.xml"/><Relationship Id="rId28" Type="http://schemas.openxmlformats.org/officeDocument/2006/relationships/image" Target="../media/image1799.png"/><Relationship Id="rId36" Type="http://schemas.openxmlformats.org/officeDocument/2006/relationships/image" Target="../media/image1803.png"/><Relationship Id="rId49" Type="http://schemas.openxmlformats.org/officeDocument/2006/relationships/customXml" Target="../ink/ink1809.xml"/><Relationship Id="rId57" Type="http://schemas.openxmlformats.org/officeDocument/2006/relationships/customXml" Target="../ink/ink1813.xml"/><Relationship Id="rId106" Type="http://schemas.openxmlformats.org/officeDocument/2006/relationships/image" Target="../media/image1838.png"/><Relationship Id="rId10" Type="http://schemas.openxmlformats.org/officeDocument/2006/relationships/image" Target="../media/image1790.png"/><Relationship Id="rId31" Type="http://schemas.openxmlformats.org/officeDocument/2006/relationships/customXml" Target="../ink/ink1800.xml"/><Relationship Id="rId44" Type="http://schemas.openxmlformats.org/officeDocument/2006/relationships/image" Target="../media/image1807.png"/><Relationship Id="rId52" Type="http://schemas.openxmlformats.org/officeDocument/2006/relationships/image" Target="../media/image1811.png"/><Relationship Id="rId60" Type="http://schemas.openxmlformats.org/officeDocument/2006/relationships/image" Target="../media/image1815.png"/><Relationship Id="rId65" Type="http://schemas.openxmlformats.org/officeDocument/2006/relationships/customXml" Target="../ink/ink1817.xml"/><Relationship Id="rId73" Type="http://schemas.openxmlformats.org/officeDocument/2006/relationships/customXml" Target="../ink/ink1821.xml"/><Relationship Id="rId78" Type="http://schemas.openxmlformats.org/officeDocument/2006/relationships/image" Target="../media/image1824.png"/><Relationship Id="rId81" Type="http://schemas.openxmlformats.org/officeDocument/2006/relationships/customXml" Target="../ink/ink1825.xml"/><Relationship Id="rId86" Type="http://schemas.openxmlformats.org/officeDocument/2006/relationships/image" Target="../media/image1828.png"/><Relationship Id="rId94" Type="http://schemas.openxmlformats.org/officeDocument/2006/relationships/image" Target="../media/image1832.png"/><Relationship Id="rId99" Type="http://schemas.openxmlformats.org/officeDocument/2006/relationships/customXml" Target="../ink/ink1834.xml"/><Relationship Id="rId101" Type="http://schemas.openxmlformats.org/officeDocument/2006/relationships/customXml" Target="../ink/ink1835.xml"/><Relationship Id="rId4" Type="http://schemas.openxmlformats.org/officeDocument/2006/relationships/image" Target="../media/image1787.png"/><Relationship Id="rId9" Type="http://schemas.openxmlformats.org/officeDocument/2006/relationships/customXml" Target="../ink/ink1789.xml"/><Relationship Id="rId13" Type="http://schemas.openxmlformats.org/officeDocument/2006/relationships/customXml" Target="../ink/ink1791.xml"/><Relationship Id="rId18" Type="http://schemas.openxmlformats.org/officeDocument/2006/relationships/image" Target="../media/image1794.png"/><Relationship Id="rId39" Type="http://schemas.openxmlformats.org/officeDocument/2006/relationships/customXml" Target="../ink/ink1804.xml"/><Relationship Id="rId34" Type="http://schemas.openxmlformats.org/officeDocument/2006/relationships/image" Target="../media/image1802.png"/><Relationship Id="rId50" Type="http://schemas.openxmlformats.org/officeDocument/2006/relationships/image" Target="../media/image1810.png"/><Relationship Id="rId55" Type="http://schemas.openxmlformats.org/officeDocument/2006/relationships/customXml" Target="../ink/ink1812.xml"/><Relationship Id="rId76" Type="http://schemas.openxmlformats.org/officeDocument/2006/relationships/image" Target="../media/image1823.png"/><Relationship Id="rId97" Type="http://schemas.openxmlformats.org/officeDocument/2006/relationships/customXml" Target="../ink/ink1833.xml"/><Relationship Id="rId104" Type="http://schemas.openxmlformats.org/officeDocument/2006/relationships/image" Target="../media/image1837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96.xml"/><Relationship Id="rId299" Type="http://schemas.openxmlformats.org/officeDocument/2006/relationships/customXml" Target="../ink/ink1987.xml"/><Relationship Id="rId21" Type="http://schemas.openxmlformats.org/officeDocument/2006/relationships/customXml" Target="../ink/ink1848.xml"/><Relationship Id="rId63" Type="http://schemas.openxmlformats.org/officeDocument/2006/relationships/customXml" Target="../ink/ink1869.xml"/><Relationship Id="rId159" Type="http://schemas.openxmlformats.org/officeDocument/2006/relationships/customXml" Target="../ink/ink1917.xml"/><Relationship Id="rId324" Type="http://schemas.openxmlformats.org/officeDocument/2006/relationships/image" Target="../media/image2001.png"/><Relationship Id="rId366" Type="http://schemas.openxmlformats.org/officeDocument/2006/relationships/image" Target="../media/image2022.png"/><Relationship Id="rId170" Type="http://schemas.openxmlformats.org/officeDocument/2006/relationships/image" Target="../media/image1924.png"/><Relationship Id="rId226" Type="http://schemas.openxmlformats.org/officeDocument/2006/relationships/image" Target="../media/image1952.png"/><Relationship Id="rId433" Type="http://schemas.openxmlformats.org/officeDocument/2006/relationships/customXml" Target="../ink/ink2054.xml"/><Relationship Id="rId268" Type="http://schemas.openxmlformats.org/officeDocument/2006/relationships/image" Target="../media/image1973.png"/><Relationship Id="rId32" Type="http://schemas.openxmlformats.org/officeDocument/2006/relationships/image" Target="../media/image1855.png"/><Relationship Id="rId74" Type="http://schemas.openxmlformats.org/officeDocument/2006/relationships/image" Target="../media/image1876.png"/><Relationship Id="rId128" Type="http://schemas.openxmlformats.org/officeDocument/2006/relationships/image" Target="../media/image1903.png"/><Relationship Id="rId335" Type="http://schemas.openxmlformats.org/officeDocument/2006/relationships/customXml" Target="../ink/ink2005.xml"/><Relationship Id="rId377" Type="http://schemas.openxmlformats.org/officeDocument/2006/relationships/customXml" Target="../ink/ink2026.xml"/><Relationship Id="rId5" Type="http://schemas.openxmlformats.org/officeDocument/2006/relationships/customXml" Target="../ink/ink1840.xml"/><Relationship Id="rId181" Type="http://schemas.openxmlformats.org/officeDocument/2006/relationships/customXml" Target="../ink/ink1928.xml"/><Relationship Id="rId237" Type="http://schemas.openxmlformats.org/officeDocument/2006/relationships/customXml" Target="../ink/ink1956.xml"/><Relationship Id="rId402" Type="http://schemas.openxmlformats.org/officeDocument/2006/relationships/image" Target="../media/image2040.png"/><Relationship Id="rId279" Type="http://schemas.openxmlformats.org/officeDocument/2006/relationships/customXml" Target="../ink/ink1977.xml"/><Relationship Id="rId43" Type="http://schemas.openxmlformats.org/officeDocument/2006/relationships/customXml" Target="../ink/ink1859.xml"/><Relationship Id="rId139" Type="http://schemas.openxmlformats.org/officeDocument/2006/relationships/customXml" Target="../ink/ink1907.xml"/><Relationship Id="rId290" Type="http://schemas.openxmlformats.org/officeDocument/2006/relationships/image" Target="../media/image1984.png"/><Relationship Id="rId304" Type="http://schemas.openxmlformats.org/officeDocument/2006/relationships/image" Target="../media/image1991.png"/><Relationship Id="rId346" Type="http://schemas.openxmlformats.org/officeDocument/2006/relationships/image" Target="../media/image2012.png"/><Relationship Id="rId388" Type="http://schemas.openxmlformats.org/officeDocument/2006/relationships/image" Target="../media/image2033.png"/><Relationship Id="rId85" Type="http://schemas.openxmlformats.org/officeDocument/2006/relationships/customXml" Target="../ink/ink1880.xml"/><Relationship Id="rId150" Type="http://schemas.openxmlformats.org/officeDocument/2006/relationships/image" Target="../media/image1914.png"/><Relationship Id="rId192" Type="http://schemas.openxmlformats.org/officeDocument/2006/relationships/image" Target="../media/image1935.png"/><Relationship Id="rId206" Type="http://schemas.openxmlformats.org/officeDocument/2006/relationships/image" Target="../media/image1942.png"/><Relationship Id="rId413" Type="http://schemas.openxmlformats.org/officeDocument/2006/relationships/customXml" Target="../ink/ink2044.xml"/><Relationship Id="rId248" Type="http://schemas.openxmlformats.org/officeDocument/2006/relationships/image" Target="../media/image1963.png"/><Relationship Id="rId269" Type="http://schemas.openxmlformats.org/officeDocument/2006/relationships/customXml" Target="../ink/ink1972.xml"/><Relationship Id="rId434" Type="http://schemas.openxmlformats.org/officeDocument/2006/relationships/image" Target="../media/image2056.png"/><Relationship Id="rId12" Type="http://schemas.openxmlformats.org/officeDocument/2006/relationships/image" Target="../media/image1845.png"/><Relationship Id="rId33" Type="http://schemas.openxmlformats.org/officeDocument/2006/relationships/customXml" Target="../ink/ink1854.xml"/><Relationship Id="rId108" Type="http://schemas.openxmlformats.org/officeDocument/2006/relationships/image" Target="../media/image1893.png"/><Relationship Id="rId129" Type="http://schemas.openxmlformats.org/officeDocument/2006/relationships/customXml" Target="../ink/ink1902.xml"/><Relationship Id="rId280" Type="http://schemas.openxmlformats.org/officeDocument/2006/relationships/image" Target="../media/image1979.png"/><Relationship Id="rId315" Type="http://schemas.openxmlformats.org/officeDocument/2006/relationships/customXml" Target="../ink/ink1995.xml"/><Relationship Id="rId336" Type="http://schemas.openxmlformats.org/officeDocument/2006/relationships/image" Target="../media/image2007.png"/><Relationship Id="rId357" Type="http://schemas.openxmlformats.org/officeDocument/2006/relationships/customXml" Target="../ink/ink2016.xml"/><Relationship Id="rId54" Type="http://schemas.openxmlformats.org/officeDocument/2006/relationships/image" Target="../media/image1866.png"/><Relationship Id="rId75" Type="http://schemas.openxmlformats.org/officeDocument/2006/relationships/customXml" Target="../ink/ink1875.xml"/><Relationship Id="rId96" Type="http://schemas.openxmlformats.org/officeDocument/2006/relationships/image" Target="../media/image1887.png"/><Relationship Id="rId140" Type="http://schemas.openxmlformats.org/officeDocument/2006/relationships/image" Target="../media/image1909.png"/><Relationship Id="rId161" Type="http://schemas.openxmlformats.org/officeDocument/2006/relationships/customXml" Target="../ink/ink1918.xml"/><Relationship Id="rId182" Type="http://schemas.openxmlformats.org/officeDocument/2006/relationships/image" Target="../media/image1930.png"/><Relationship Id="rId217" Type="http://schemas.openxmlformats.org/officeDocument/2006/relationships/customXml" Target="../ink/ink1946.xml"/><Relationship Id="rId378" Type="http://schemas.openxmlformats.org/officeDocument/2006/relationships/image" Target="../media/image2028.png"/><Relationship Id="rId399" Type="http://schemas.openxmlformats.org/officeDocument/2006/relationships/customXml" Target="../ink/ink2037.xml"/><Relationship Id="rId403" Type="http://schemas.openxmlformats.org/officeDocument/2006/relationships/customXml" Target="../ink/ink2039.xml"/><Relationship Id="rId6" Type="http://schemas.openxmlformats.org/officeDocument/2006/relationships/image" Target="../media/image1842.png"/><Relationship Id="rId238" Type="http://schemas.openxmlformats.org/officeDocument/2006/relationships/image" Target="../media/image1958.png"/><Relationship Id="rId259" Type="http://schemas.openxmlformats.org/officeDocument/2006/relationships/customXml" Target="../ink/ink1967.xml"/><Relationship Id="rId424" Type="http://schemas.openxmlformats.org/officeDocument/2006/relationships/image" Target="../media/image2051.png"/><Relationship Id="rId23" Type="http://schemas.openxmlformats.org/officeDocument/2006/relationships/customXml" Target="../ink/ink1849.xml"/><Relationship Id="rId119" Type="http://schemas.openxmlformats.org/officeDocument/2006/relationships/customXml" Target="../ink/ink1897.xml"/><Relationship Id="rId270" Type="http://schemas.openxmlformats.org/officeDocument/2006/relationships/image" Target="../media/image1974.png"/><Relationship Id="rId291" Type="http://schemas.openxmlformats.org/officeDocument/2006/relationships/customXml" Target="../ink/ink1983.xml"/><Relationship Id="rId305" Type="http://schemas.openxmlformats.org/officeDocument/2006/relationships/customXml" Target="../ink/ink1990.xml"/><Relationship Id="rId326" Type="http://schemas.openxmlformats.org/officeDocument/2006/relationships/image" Target="../media/image2002.png"/><Relationship Id="rId347" Type="http://schemas.openxmlformats.org/officeDocument/2006/relationships/customXml" Target="../ink/ink2011.xml"/><Relationship Id="rId44" Type="http://schemas.openxmlformats.org/officeDocument/2006/relationships/image" Target="../media/image1861.png"/><Relationship Id="rId65" Type="http://schemas.openxmlformats.org/officeDocument/2006/relationships/customXml" Target="../ink/ink1870.xml"/><Relationship Id="rId86" Type="http://schemas.openxmlformats.org/officeDocument/2006/relationships/image" Target="../media/image1882.png"/><Relationship Id="rId130" Type="http://schemas.openxmlformats.org/officeDocument/2006/relationships/image" Target="../media/image1904.png"/><Relationship Id="rId151" Type="http://schemas.openxmlformats.org/officeDocument/2006/relationships/customXml" Target="../ink/ink1913.xml"/><Relationship Id="rId368" Type="http://schemas.openxmlformats.org/officeDocument/2006/relationships/image" Target="../media/image2023.png"/><Relationship Id="rId389" Type="http://schemas.openxmlformats.org/officeDocument/2006/relationships/customXml" Target="../ink/ink2032.xml"/><Relationship Id="rId172" Type="http://schemas.openxmlformats.org/officeDocument/2006/relationships/image" Target="../media/image1925.png"/><Relationship Id="rId193" Type="http://schemas.openxmlformats.org/officeDocument/2006/relationships/customXml" Target="../ink/ink1934.xml"/><Relationship Id="rId207" Type="http://schemas.openxmlformats.org/officeDocument/2006/relationships/customXml" Target="../ink/ink1941.xml"/><Relationship Id="rId228" Type="http://schemas.openxmlformats.org/officeDocument/2006/relationships/image" Target="../media/image1953.png"/><Relationship Id="rId249" Type="http://schemas.openxmlformats.org/officeDocument/2006/relationships/customXml" Target="../ink/ink1962.xml"/><Relationship Id="rId414" Type="http://schemas.openxmlformats.org/officeDocument/2006/relationships/image" Target="../media/image2046.png"/><Relationship Id="rId435" Type="http://schemas.openxmlformats.org/officeDocument/2006/relationships/customXml" Target="../ink/ink2055.xml"/><Relationship Id="rId13" Type="http://schemas.openxmlformats.org/officeDocument/2006/relationships/customXml" Target="../ink/ink1844.xml"/><Relationship Id="rId109" Type="http://schemas.openxmlformats.org/officeDocument/2006/relationships/customXml" Target="../ink/ink1892.xml"/><Relationship Id="rId260" Type="http://schemas.openxmlformats.org/officeDocument/2006/relationships/image" Target="../media/image1969.png"/><Relationship Id="rId281" Type="http://schemas.openxmlformats.org/officeDocument/2006/relationships/customXml" Target="../ink/ink1978.xml"/><Relationship Id="rId316" Type="http://schemas.openxmlformats.org/officeDocument/2006/relationships/image" Target="../media/image1997.png"/><Relationship Id="rId337" Type="http://schemas.openxmlformats.org/officeDocument/2006/relationships/customXml" Target="../ink/ink2006.xml"/><Relationship Id="rId34" Type="http://schemas.openxmlformats.org/officeDocument/2006/relationships/image" Target="../media/image1856.png"/><Relationship Id="rId55" Type="http://schemas.openxmlformats.org/officeDocument/2006/relationships/customXml" Target="../ink/ink1865.xml"/><Relationship Id="rId76" Type="http://schemas.openxmlformats.org/officeDocument/2006/relationships/image" Target="../media/image1877.png"/><Relationship Id="rId97" Type="http://schemas.openxmlformats.org/officeDocument/2006/relationships/customXml" Target="../ink/ink1886.xml"/><Relationship Id="rId120" Type="http://schemas.openxmlformats.org/officeDocument/2006/relationships/image" Target="../media/image1899.png"/><Relationship Id="rId141" Type="http://schemas.openxmlformats.org/officeDocument/2006/relationships/customXml" Target="../ink/ink1908.xml"/><Relationship Id="rId358" Type="http://schemas.openxmlformats.org/officeDocument/2006/relationships/image" Target="../media/image2018.png"/><Relationship Id="rId379" Type="http://schemas.openxmlformats.org/officeDocument/2006/relationships/customXml" Target="../ink/ink2027.xml"/><Relationship Id="rId7" Type="http://schemas.openxmlformats.org/officeDocument/2006/relationships/customXml" Target="../ink/ink1841.xml"/><Relationship Id="rId162" Type="http://schemas.openxmlformats.org/officeDocument/2006/relationships/image" Target="../media/image1920.png"/><Relationship Id="rId183" Type="http://schemas.openxmlformats.org/officeDocument/2006/relationships/customXml" Target="../ink/ink1929.xml"/><Relationship Id="rId218" Type="http://schemas.openxmlformats.org/officeDocument/2006/relationships/image" Target="../media/image1948.png"/><Relationship Id="rId239" Type="http://schemas.openxmlformats.org/officeDocument/2006/relationships/customXml" Target="../ink/ink1957.xml"/><Relationship Id="rId390" Type="http://schemas.openxmlformats.org/officeDocument/2006/relationships/image" Target="../media/image2034.png"/><Relationship Id="rId404" Type="http://schemas.openxmlformats.org/officeDocument/2006/relationships/image" Target="../media/image2041.png"/><Relationship Id="rId425" Type="http://schemas.openxmlformats.org/officeDocument/2006/relationships/customXml" Target="../ink/ink2050.xml"/><Relationship Id="rId250" Type="http://schemas.openxmlformats.org/officeDocument/2006/relationships/image" Target="../media/image1964.png"/><Relationship Id="rId271" Type="http://schemas.openxmlformats.org/officeDocument/2006/relationships/customXml" Target="../ink/ink1973.xml"/><Relationship Id="rId292" Type="http://schemas.openxmlformats.org/officeDocument/2006/relationships/image" Target="../media/image1985.png"/><Relationship Id="rId306" Type="http://schemas.openxmlformats.org/officeDocument/2006/relationships/image" Target="../media/image1992.png"/><Relationship Id="rId24" Type="http://schemas.openxmlformats.org/officeDocument/2006/relationships/image" Target="../media/image1851.png"/><Relationship Id="rId45" Type="http://schemas.openxmlformats.org/officeDocument/2006/relationships/customXml" Target="../ink/ink1860.xml"/><Relationship Id="rId66" Type="http://schemas.openxmlformats.org/officeDocument/2006/relationships/image" Target="../media/image1872.png"/><Relationship Id="rId87" Type="http://schemas.openxmlformats.org/officeDocument/2006/relationships/customXml" Target="../ink/ink1881.xml"/><Relationship Id="rId110" Type="http://schemas.openxmlformats.org/officeDocument/2006/relationships/image" Target="../media/image1894.png"/><Relationship Id="rId131" Type="http://schemas.openxmlformats.org/officeDocument/2006/relationships/customXml" Target="../ink/ink1903.xml"/><Relationship Id="rId327" Type="http://schemas.openxmlformats.org/officeDocument/2006/relationships/customXml" Target="../ink/ink2001.xml"/><Relationship Id="rId348" Type="http://schemas.openxmlformats.org/officeDocument/2006/relationships/image" Target="../media/image2013.png"/><Relationship Id="rId369" Type="http://schemas.openxmlformats.org/officeDocument/2006/relationships/customXml" Target="../ink/ink2022.xml"/><Relationship Id="rId152" Type="http://schemas.openxmlformats.org/officeDocument/2006/relationships/image" Target="../media/image1915.png"/><Relationship Id="rId173" Type="http://schemas.openxmlformats.org/officeDocument/2006/relationships/customXml" Target="../ink/ink1924.xml"/><Relationship Id="rId194" Type="http://schemas.openxmlformats.org/officeDocument/2006/relationships/image" Target="../media/image1936.png"/><Relationship Id="rId208" Type="http://schemas.openxmlformats.org/officeDocument/2006/relationships/image" Target="../media/image1943.png"/><Relationship Id="rId229" Type="http://schemas.openxmlformats.org/officeDocument/2006/relationships/customXml" Target="../ink/ink1952.xml"/><Relationship Id="rId380" Type="http://schemas.openxmlformats.org/officeDocument/2006/relationships/image" Target="../media/image2029.png"/><Relationship Id="rId415" Type="http://schemas.openxmlformats.org/officeDocument/2006/relationships/customXml" Target="../ink/ink2045.xml"/><Relationship Id="rId436" Type="http://schemas.openxmlformats.org/officeDocument/2006/relationships/image" Target="../media/image2057.png"/><Relationship Id="rId240" Type="http://schemas.openxmlformats.org/officeDocument/2006/relationships/image" Target="../media/image1959.png"/><Relationship Id="rId261" Type="http://schemas.openxmlformats.org/officeDocument/2006/relationships/customXml" Target="../ink/ink1968.xml"/><Relationship Id="rId14" Type="http://schemas.openxmlformats.org/officeDocument/2006/relationships/image" Target="../media/image1846.png"/><Relationship Id="rId35" Type="http://schemas.openxmlformats.org/officeDocument/2006/relationships/customXml" Target="../ink/ink1855.xml"/><Relationship Id="rId56" Type="http://schemas.openxmlformats.org/officeDocument/2006/relationships/image" Target="../media/image1867.png"/><Relationship Id="rId77" Type="http://schemas.openxmlformats.org/officeDocument/2006/relationships/customXml" Target="../ink/ink1876.xml"/><Relationship Id="rId100" Type="http://schemas.openxmlformats.org/officeDocument/2006/relationships/image" Target="../media/image1889.png"/><Relationship Id="rId282" Type="http://schemas.openxmlformats.org/officeDocument/2006/relationships/image" Target="../media/image1980.png"/><Relationship Id="rId317" Type="http://schemas.openxmlformats.org/officeDocument/2006/relationships/customXml" Target="../ink/ink1996.xml"/><Relationship Id="rId338" Type="http://schemas.openxmlformats.org/officeDocument/2006/relationships/image" Target="../media/image2008.png"/><Relationship Id="rId359" Type="http://schemas.openxmlformats.org/officeDocument/2006/relationships/customXml" Target="../ink/ink2017.xml"/><Relationship Id="rId8" Type="http://schemas.openxmlformats.org/officeDocument/2006/relationships/image" Target="../media/image1843.png"/><Relationship Id="rId98" Type="http://schemas.openxmlformats.org/officeDocument/2006/relationships/image" Target="../media/image1888.png"/><Relationship Id="rId121" Type="http://schemas.openxmlformats.org/officeDocument/2006/relationships/customXml" Target="../ink/ink1898.xml"/><Relationship Id="rId142" Type="http://schemas.openxmlformats.org/officeDocument/2006/relationships/image" Target="../media/image1910.png"/><Relationship Id="rId163" Type="http://schemas.openxmlformats.org/officeDocument/2006/relationships/customXml" Target="../ink/ink1919.xml"/><Relationship Id="rId184" Type="http://schemas.openxmlformats.org/officeDocument/2006/relationships/image" Target="../media/image1931.png"/><Relationship Id="rId219" Type="http://schemas.openxmlformats.org/officeDocument/2006/relationships/customXml" Target="../ink/ink1947.xml"/><Relationship Id="rId370" Type="http://schemas.openxmlformats.org/officeDocument/2006/relationships/image" Target="../media/image2024.png"/><Relationship Id="rId391" Type="http://schemas.openxmlformats.org/officeDocument/2006/relationships/customXml" Target="../ink/ink2033.xml"/><Relationship Id="rId405" Type="http://schemas.openxmlformats.org/officeDocument/2006/relationships/customXml" Target="../ink/ink2040.xml"/><Relationship Id="rId426" Type="http://schemas.openxmlformats.org/officeDocument/2006/relationships/image" Target="../media/image2052.png"/><Relationship Id="rId230" Type="http://schemas.openxmlformats.org/officeDocument/2006/relationships/image" Target="../media/image1954.png"/><Relationship Id="rId251" Type="http://schemas.openxmlformats.org/officeDocument/2006/relationships/customXml" Target="../ink/ink1963.xml"/><Relationship Id="rId25" Type="http://schemas.openxmlformats.org/officeDocument/2006/relationships/customXml" Target="../ink/ink1850.xml"/><Relationship Id="rId46" Type="http://schemas.openxmlformats.org/officeDocument/2006/relationships/image" Target="../media/image1862.png"/><Relationship Id="rId67" Type="http://schemas.openxmlformats.org/officeDocument/2006/relationships/customXml" Target="../ink/ink1871.xml"/><Relationship Id="rId272" Type="http://schemas.openxmlformats.org/officeDocument/2006/relationships/image" Target="../media/image1975.png"/><Relationship Id="rId293" Type="http://schemas.openxmlformats.org/officeDocument/2006/relationships/customXml" Target="../ink/ink1984.xml"/><Relationship Id="rId307" Type="http://schemas.openxmlformats.org/officeDocument/2006/relationships/customXml" Target="../ink/ink1991.xml"/><Relationship Id="rId328" Type="http://schemas.openxmlformats.org/officeDocument/2006/relationships/image" Target="../media/image2003.png"/><Relationship Id="rId349" Type="http://schemas.openxmlformats.org/officeDocument/2006/relationships/customXml" Target="../ink/ink2012.xml"/><Relationship Id="rId88" Type="http://schemas.openxmlformats.org/officeDocument/2006/relationships/image" Target="../media/image1883.png"/><Relationship Id="rId111" Type="http://schemas.openxmlformats.org/officeDocument/2006/relationships/customXml" Target="../ink/ink1893.xml"/><Relationship Id="rId132" Type="http://schemas.openxmlformats.org/officeDocument/2006/relationships/image" Target="../media/image1905.png"/><Relationship Id="rId153" Type="http://schemas.openxmlformats.org/officeDocument/2006/relationships/customXml" Target="../ink/ink1914.xml"/><Relationship Id="rId174" Type="http://schemas.openxmlformats.org/officeDocument/2006/relationships/image" Target="../media/image1926.png"/><Relationship Id="rId195" Type="http://schemas.openxmlformats.org/officeDocument/2006/relationships/customXml" Target="../ink/ink1935.xml"/><Relationship Id="rId209" Type="http://schemas.openxmlformats.org/officeDocument/2006/relationships/customXml" Target="../ink/ink1942.xml"/><Relationship Id="rId360" Type="http://schemas.openxmlformats.org/officeDocument/2006/relationships/image" Target="../media/image2019.png"/><Relationship Id="rId381" Type="http://schemas.openxmlformats.org/officeDocument/2006/relationships/customXml" Target="../ink/ink2028.xml"/><Relationship Id="rId416" Type="http://schemas.openxmlformats.org/officeDocument/2006/relationships/image" Target="../media/image2047.png"/><Relationship Id="rId220" Type="http://schemas.openxmlformats.org/officeDocument/2006/relationships/image" Target="../media/image1949.png"/><Relationship Id="rId241" Type="http://schemas.openxmlformats.org/officeDocument/2006/relationships/customXml" Target="../ink/ink1958.xml"/><Relationship Id="rId437" Type="http://schemas.openxmlformats.org/officeDocument/2006/relationships/customXml" Target="../ink/ink2056.xml"/><Relationship Id="rId15" Type="http://schemas.openxmlformats.org/officeDocument/2006/relationships/customXml" Target="../ink/ink1845.xml"/><Relationship Id="rId36" Type="http://schemas.openxmlformats.org/officeDocument/2006/relationships/image" Target="../media/image1857.png"/><Relationship Id="rId57" Type="http://schemas.openxmlformats.org/officeDocument/2006/relationships/customXml" Target="../ink/ink1866.xml"/><Relationship Id="rId262" Type="http://schemas.openxmlformats.org/officeDocument/2006/relationships/image" Target="../media/image1970.png"/><Relationship Id="rId283" Type="http://schemas.openxmlformats.org/officeDocument/2006/relationships/customXml" Target="../ink/ink1979.xml"/><Relationship Id="rId318" Type="http://schemas.openxmlformats.org/officeDocument/2006/relationships/image" Target="../media/image1998.png"/><Relationship Id="rId339" Type="http://schemas.openxmlformats.org/officeDocument/2006/relationships/customXml" Target="../ink/ink2007.xml"/><Relationship Id="rId78" Type="http://schemas.openxmlformats.org/officeDocument/2006/relationships/image" Target="../media/image1878.png"/><Relationship Id="rId99" Type="http://schemas.openxmlformats.org/officeDocument/2006/relationships/customXml" Target="../ink/ink1887.xml"/><Relationship Id="rId101" Type="http://schemas.openxmlformats.org/officeDocument/2006/relationships/customXml" Target="../ink/ink1888.xml"/><Relationship Id="rId122" Type="http://schemas.openxmlformats.org/officeDocument/2006/relationships/image" Target="../media/image1900.png"/><Relationship Id="rId143" Type="http://schemas.openxmlformats.org/officeDocument/2006/relationships/customXml" Target="../ink/ink1909.xml"/><Relationship Id="rId164" Type="http://schemas.openxmlformats.org/officeDocument/2006/relationships/image" Target="../media/image1921.png"/><Relationship Id="rId185" Type="http://schemas.openxmlformats.org/officeDocument/2006/relationships/customXml" Target="../ink/ink1930.xml"/><Relationship Id="rId350" Type="http://schemas.openxmlformats.org/officeDocument/2006/relationships/image" Target="../media/image2014.png"/><Relationship Id="rId371" Type="http://schemas.openxmlformats.org/officeDocument/2006/relationships/customXml" Target="../ink/ink2023.xml"/><Relationship Id="rId406" Type="http://schemas.openxmlformats.org/officeDocument/2006/relationships/image" Target="../media/image2042.png"/><Relationship Id="rId9" Type="http://schemas.openxmlformats.org/officeDocument/2006/relationships/customXml" Target="../ink/ink1842.xml"/><Relationship Id="rId210" Type="http://schemas.openxmlformats.org/officeDocument/2006/relationships/image" Target="../media/image1944.png"/><Relationship Id="rId392" Type="http://schemas.openxmlformats.org/officeDocument/2006/relationships/image" Target="../media/image2035.png"/><Relationship Id="rId427" Type="http://schemas.openxmlformats.org/officeDocument/2006/relationships/customXml" Target="../ink/ink2051.xml"/><Relationship Id="rId26" Type="http://schemas.openxmlformats.org/officeDocument/2006/relationships/image" Target="../media/image1852.png"/><Relationship Id="rId231" Type="http://schemas.openxmlformats.org/officeDocument/2006/relationships/customXml" Target="../ink/ink1953.xml"/><Relationship Id="rId252" Type="http://schemas.openxmlformats.org/officeDocument/2006/relationships/image" Target="../media/image1965.png"/><Relationship Id="rId273" Type="http://schemas.openxmlformats.org/officeDocument/2006/relationships/customXml" Target="../ink/ink1974.xml"/><Relationship Id="rId294" Type="http://schemas.openxmlformats.org/officeDocument/2006/relationships/image" Target="../media/image1986.png"/><Relationship Id="rId308" Type="http://schemas.openxmlformats.org/officeDocument/2006/relationships/image" Target="../media/image1993.png"/><Relationship Id="rId329" Type="http://schemas.openxmlformats.org/officeDocument/2006/relationships/customXml" Target="../ink/ink2002.xml"/><Relationship Id="rId47" Type="http://schemas.openxmlformats.org/officeDocument/2006/relationships/customXml" Target="../ink/ink1861.xml"/><Relationship Id="rId68" Type="http://schemas.openxmlformats.org/officeDocument/2006/relationships/image" Target="../media/image1873.png"/><Relationship Id="rId89" Type="http://schemas.openxmlformats.org/officeDocument/2006/relationships/customXml" Target="../ink/ink1882.xml"/><Relationship Id="rId112" Type="http://schemas.openxmlformats.org/officeDocument/2006/relationships/image" Target="../media/image1895.png"/><Relationship Id="rId133" Type="http://schemas.openxmlformats.org/officeDocument/2006/relationships/customXml" Target="../ink/ink1904.xml"/><Relationship Id="rId154" Type="http://schemas.openxmlformats.org/officeDocument/2006/relationships/image" Target="../media/image1916.png"/><Relationship Id="rId175" Type="http://schemas.openxmlformats.org/officeDocument/2006/relationships/customXml" Target="../ink/ink1925.xml"/><Relationship Id="rId340" Type="http://schemas.openxmlformats.org/officeDocument/2006/relationships/image" Target="../media/image2009.png"/><Relationship Id="rId361" Type="http://schemas.openxmlformats.org/officeDocument/2006/relationships/customXml" Target="../ink/ink2018.xml"/><Relationship Id="rId196" Type="http://schemas.openxmlformats.org/officeDocument/2006/relationships/image" Target="../media/image1937.png"/><Relationship Id="rId200" Type="http://schemas.openxmlformats.org/officeDocument/2006/relationships/image" Target="../media/image1939.png"/><Relationship Id="rId382" Type="http://schemas.openxmlformats.org/officeDocument/2006/relationships/image" Target="../media/image2030.png"/><Relationship Id="rId417" Type="http://schemas.openxmlformats.org/officeDocument/2006/relationships/customXml" Target="../ink/ink2046.xml"/><Relationship Id="rId438" Type="http://schemas.openxmlformats.org/officeDocument/2006/relationships/image" Target="../media/image2058.png"/><Relationship Id="rId16" Type="http://schemas.openxmlformats.org/officeDocument/2006/relationships/image" Target="../media/image1847.png"/><Relationship Id="rId221" Type="http://schemas.openxmlformats.org/officeDocument/2006/relationships/customXml" Target="../ink/ink1948.xml"/><Relationship Id="rId242" Type="http://schemas.openxmlformats.org/officeDocument/2006/relationships/image" Target="../media/image1960.png"/><Relationship Id="rId263" Type="http://schemas.openxmlformats.org/officeDocument/2006/relationships/customXml" Target="../ink/ink1969.xml"/><Relationship Id="rId284" Type="http://schemas.openxmlformats.org/officeDocument/2006/relationships/image" Target="../media/image1981.png"/><Relationship Id="rId319" Type="http://schemas.openxmlformats.org/officeDocument/2006/relationships/customXml" Target="../ink/ink1997.xml"/><Relationship Id="rId37" Type="http://schemas.openxmlformats.org/officeDocument/2006/relationships/customXml" Target="../ink/ink1856.xml"/><Relationship Id="rId58" Type="http://schemas.openxmlformats.org/officeDocument/2006/relationships/image" Target="../media/image1868.png"/><Relationship Id="rId79" Type="http://schemas.openxmlformats.org/officeDocument/2006/relationships/customXml" Target="../ink/ink1877.xml"/><Relationship Id="rId102" Type="http://schemas.openxmlformats.org/officeDocument/2006/relationships/image" Target="../media/image1890.png"/><Relationship Id="rId123" Type="http://schemas.openxmlformats.org/officeDocument/2006/relationships/customXml" Target="../ink/ink1899.xml"/><Relationship Id="rId144" Type="http://schemas.openxmlformats.org/officeDocument/2006/relationships/image" Target="../media/image1911.png"/><Relationship Id="rId330" Type="http://schemas.openxmlformats.org/officeDocument/2006/relationships/image" Target="../media/image2004.png"/><Relationship Id="rId90" Type="http://schemas.openxmlformats.org/officeDocument/2006/relationships/image" Target="../media/image1884.png"/><Relationship Id="rId165" Type="http://schemas.openxmlformats.org/officeDocument/2006/relationships/customXml" Target="../ink/ink1920.xml"/><Relationship Id="rId186" Type="http://schemas.openxmlformats.org/officeDocument/2006/relationships/image" Target="../media/image1932.png"/><Relationship Id="rId351" Type="http://schemas.openxmlformats.org/officeDocument/2006/relationships/customXml" Target="../ink/ink2013.xml"/><Relationship Id="rId372" Type="http://schemas.openxmlformats.org/officeDocument/2006/relationships/image" Target="../media/image2025.png"/><Relationship Id="rId393" Type="http://schemas.openxmlformats.org/officeDocument/2006/relationships/customXml" Target="../ink/ink2034.xml"/><Relationship Id="rId407" Type="http://schemas.openxmlformats.org/officeDocument/2006/relationships/customXml" Target="../ink/ink2041.xml"/><Relationship Id="rId428" Type="http://schemas.openxmlformats.org/officeDocument/2006/relationships/image" Target="../media/image2053.png"/><Relationship Id="rId211" Type="http://schemas.openxmlformats.org/officeDocument/2006/relationships/customXml" Target="../ink/ink1943.xml"/><Relationship Id="rId232" Type="http://schemas.openxmlformats.org/officeDocument/2006/relationships/image" Target="../media/image1955.png"/><Relationship Id="rId253" Type="http://schemas.openxmlformats.org/officeDocument/2006/relationships/customXml" Target="../ink/ink1964.xml"/><Relationship Id="rId274" Type="http://schemas.openxmlformats.org/officeDocument/2006/relationships/image" Target="../media/image1976.png"/><Relationship Id="rId295" Type="http://schemas.openxmlformats.org/officeDocument/2006/relationships/customXml" Target="../ink/ink1985.xml"/><Relationship Id="rId309" Type="http://schemas.openxmlformats.org/officeDocument/2006/relationships/customXml" Target="../ink/ink1992.xml"/><Relationship Id="rId27" Type="http://schemas.openxmlformats.org/officeDocument/2006/relationships/customXml" Target="../ink/ink1851.xml"/><Relationship Id="rId48" Type="http://schemas.openxmlformats.org/officeDocument/2006/relationships/image" Target="../media/image1863.png"/><Relationship Id="rId69" Type="http://schemas.openxmlformats.org/officeDocument/2006/relationships/customXml" Target="../ink/ink1872.xml"/><Relationship Id="rId113" Type="http://schemas.openxmlformats.org/officeDocument/2006/relationships/customXml" Target="../ink/ink1894.xml"/><Relationship Id="rId134" Type="http://schemas.openxmlformats.org/officeDocument/2006/relationships/image" Target="../media/image1906.png"/><Relationship Id="rId320" Type="http://schemas.openxmlformats.org/officeDocument/2006/relationships/image" Target="../media/image1999.png"/><Relationship Id="rId80" Type="http://schemas.openxmlformats.org/officeDocument/2006/relationships/image" Target="../media/image1879.png"/><Relationship Id="rId155" Type="http://schemas.openxmlformats.org/officeDocument/2006/relationships/customXml" Target="../ink/ink1915.xml"/><Relationship Id="rId176" Type="http://schemas.openxmlformats.org/officeDocument/2006/relationships/image" Target="../media/image1927.png"/><Relationship Id="rId197" Type="http://schemas.openxmlformats.org/officeDocument/2006/relationships/customXml" Target="../ink/ink1936.xml"/><Relationship Id="rId341" Type="http://schemas.openxmlformats.org/officeDocument/2006/relationships/customXml" Target="../ink/ink2008.xml"/><Relationship Id="rId362" Type="http://schemas.openxmlformats.org/officeDocument/2006/relationships/image" Target="../media/image2020.png"/><Relationship Id="rId383" Type="http://schemas.openxmlformats.org/officeDocument/2006/relationships/customXml" Target="../ink/ink2029.xml"/><Relationship Id="rId418" Type="http://schemas.openxmlformats.org/officeDocument/2006/relationships/image" Target="../media/image2048.png"/><Relationship Id="rId201" Type="http://schemas.openxmlformats.org/officeDocument/2006/relationships/customXml" Target="../ink/ink1938.xml"/><Relationship Id="rId222" Type="http://schemas.openxmlformats.org/officeDocument/2006/relationships/image" Target="../media/image1950.png"/><Relationship Id="rId243" Type="http://schemas.openxmlformats.org/officeDocument/2006/relationships/customXml" Target="../ink/ink1959.xml"/><Relationship Id="rId264" Type="http://schemas.openxmlformats.org/officeDocument/2006/relationships/image" Target="../media/image1971.png"/><Relationship Id="rId285" Type="http://schemas.openxmlformats.org/officeDocument/2006/relationships/customXml" Target="../ink/ink1980.xml"/><Relationship Id="rId17" Type="http://schemas.openxmlformats.org/officeDocument/2006/relationships/customXml" Target="../ink/ink1846.xml"/><Relationship Id="rId38" Type="http://schemas.openxmlformats.org/officeDocument/2006/relationships/image" Target="../media/image1858.png"/><Relationship Id="rId59" Type="http://schemas.openxmlformats.org/officeDocument/2006/relationships/customXml" Target="../ink/ink1867.xml"/><Relationship Id="rId103" Type="http://schemas.openxmlformats.org/officeDocument/2006/relationships/customXml" Target="../ink/ink1889.xml"/><Relationship Id="rId124" Type="http://schemas.openxmlformats.org/officeDocument/2006/relationships/image" Target="../media/image1901.png"/><Relationship Id="rId310" Type="http://schemas.openxmlformats.org/officeDocument/2006/relationships/image" Target="../media/image1994.png"/><Relationship Id="rId70" Type="http://schemas.openxmlformats.org/officeDocument/2006/relationships/image" Target="../media/image1874.png"/><Relationship Id="rId91" Type="http://schemas.openxmlformats.org/officeDocument/2006/relationships/customXml" Target="../ink/ink1883.xml"/><Relationship Id="rId145" Type="http://schemas.openxmlformats.org/officeDocument/2006/relationships/customXml" Target="../ink/ink1910.xml"/><Relationship Id="rId166" Type="http://schemas.openxmlformats.org/officeDocument/2006/relationships/image" Target="../media/image1922.png"/><Relationship Id="rId187" Type="http://schemas.openxmlformats.org/officeDocument/2006/relationships/customXml" Target="../ink/ink1931.xml"/><Relationship Id="rId331" Type="http://schemas.openxmlformats.org/officeDocument/2006/relationships/customXml" Target="../ink/ink2003.xml"/><Relationship Id="rId352" Type="http://schemas.openxmlformats.org/officeDocument/2006/relationships/image" Target="../media/image2015.png"/><Relationship Id="rId373" Type="http://schemas.openxmlformats.org/officeDocument/2006/relationships/customXml" Target="../ink/ink2024.xml"/><Relationship Id="rId394" Type="http://schemas.openxmlformats.org/officeDocument/2006/relationships/image" Target="../media/image2036.png"/><Relationship Id="rId408" Type="http://schemas.openxmlformats.org/officeDocument/2006/relationships/image" Target="../media/image2043.png"/><Relationship Id="rId429" Type="http://schemas.openxmlformats.org/officeDocument/2006/relationships/customXml" Target="../ink/ink2052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945.png"/><Relationship Id="rId233" Type="http://schemas.openxmlformats.org/officeDocument/2006/relationships/customXml" Target="../ink/ink1954.xml"/><Relationship Id="rId254" Type="http://schemas.openxmlformats.org/officeDocument/2006/relationships/image" Target="../media/image1966.png"/><Relationship Id="rId28" Type="http://schemas.openxmlformats.org/officeDocument/2006/relationships/image" Target="../media/image1853.png"/><Relationship Id="rId49" Type="http://schemas.openxmlformats.org/officeDocument/2006/relationships/customXml" Target="../ink/ink1862.xml"/><Relationship Id="rId114" Type="http://schemas.openxmlformats.org/officeDocument/2006/relationships/image" Target="../media/image1896.png"/><Relationship Id="rId275" Type="http://schemas.openxmlformats.org/officeDocument/2006/relationships/customXml" Target="../ink/ink1975.xml"/><Relationship Id="rId296" Type="http://schemas.openxmlformats.org/officeDocument/2006/relationships/image" Target="../media/image1987.png"/><Relationship Id="rId300" Type="http://schemas.openxmlformats.org/officeDocument/2006/relationships/image" Target="../media/image1989.png"/><Relationship Id="rId60" Type="http://schemas.openxmlformats.org/officeDocument/2006/relationships/image" Target="../media/image1869.png"/><Relationship Id="rId81" Type="http://schemas.openxmlformats.org/officeDocument/2006/relationships/customXml" Target="../ink/ink1878.xml"/><Relationship Id="rId135" Type="http://schemas.openxmlformats.org/officeDocument/2006/relationships/customXml" Target="../ink/ink1905.xml"/><Relationship Id="rId156" Type="http://schemas.openxmlformats.org/officeDocument/2006/relationships/image" Target="../media/image1917.png"/><Relationship Id="rId177" Type="http://schemas.openxmlformats.org/officeDocument/2006/relationships/customXml" Target="../ink/ink1926.xml"/><Relationship Id="rId198" Type="http://schemas.openxmlformats.org/officeDocument/2006/relationships/image" Target="../media/image1938.png"/><Relationship Id="rId321" Type="http://schemas.openxmlformats.org/officeDocument/2006/relationships/customXml" Target="../ink/ink1998.xml"/><Relationship Id="rId342" Type="http://schemas.openxmlformats.org/officeDocument/2006/relationships/image" Target="../media/image2010.png"/><Relationship Id="rId363" Type="http://schemas.openxmlformats.org/officeDocument/2006/relationships/customXml" Target="../ink/ink2019.xml"/><Relationship Id="rId384" Type="http://schemas.openxmlformats.org/officeDocument/2006/relationships/image" Target="../media/image2031.png"/><Relationship Id="rId419" Type="http://schemas.openxmlformats.org/officeDocument/2006/relationships/customXml" Target="../ink/ink2047.xml"/><Relationship Id="rId202" Type="http://schemas.openxmlformats.org/officeDocument/2006/relationships/image" Target="../media/image1940.png"/><Relationship Id="rId223" Type="http://schemas.openxmlformats.org/officeDocument/2006/relationships/customXml" Target="../ink/ink1949.xml"/><Relationship Id="rId244" Type="http://schemas.openxmlformats.org/officeDocument/2006/relationships/image" Target="../media/image1961.png"/><Relationship Id="rId430" Type="http://schemas.openxmlformats.org/officeDocument/2006/relationships/image" Target="../media/image2054.png"/><Relationship Id="rId18" Type="http://schemas.openxmlformats.org/officeDocument/2006/relationships/image" Target="../media/image1848.png"/><Relationship Id="rId39" Type="http://schemas.openxmlformats.org/officeDocument/2006/relationships/customXml" Target="../ink/ink1857.xml"/><Relationship Id="rId265" Type="http://schemas.openxmlformats.org/officeDocument/2006/relationships/customXml" Target="../ink/ink1970.xml"/><Relationship Id="rId286" Type="http://schemas.openxmlformats.org/officeDocument/2006/relationships/image" Target="../media/image1982.png"/><Relationship Id="rId50" Type="http://schemas.openxmlformats.org/officeDocument/2006/relationships/image" Target="../media/image1864.png"/><Relationship Id="rId104" Type="http://schemas.openxmlformats.org/officeDocument/2006/relationships/image" Target="../media/image1891.png"/><Relationship Id="rId125" Type="http://schemas.openxmlformats.org/officeDocument/2006/relationships/customXml" Target="../ink/ink1900.xml"/><Relationship Id="rId146" Type="http://schemas.openxmlformats.org/officeDocument/2006/relationships/image" Target="../media/image1912.png"/><Relationship Id="rId167" Type="http://schemas.openxmlformats.org/officeDocument/2006/relationships/customXml" Target="../ink/ink1921.xml"/><Relationship Id="rId188" Type="http://schemas.openxmlformats.org/officeDocument/2006/relationships/image" Target="../media/image1933.png"/><Relationship Id="rId311" Type="http://schemas.openxmlformats.org/officeDocument/2006/relationships/customXml" Target="../ink/ink1993.xml"/><Relationship Id="rId332" Type="http://schemas.openxmlformats.org/officeDocument/2006/relationships/image" Target="../media/image2005.png"/><Relationship Id="rId353" Type="http://schemas.openxmlformats.org/officeDocument/2006/relationships/customXml" Target="../ink/ink2014.xml"/><Relationship Id="rId374" Type="http://schemas.openxmlformats.org/officeDocument/2006/relationships/image" Target="../media/image2026.png"/><Relationship Id="rId395" Type="http://schemas.openxmlformats.org/officeDocument/2006/relationships/customXml" Target="../ink/ink2035.xml"/><Relationship Id="rId409" Type="http://schemas.openxmlformats.org/officeDocument/2006/relationships/customXml" Target="../ink/ink2042.xml"/><Relationship Id="rId71" Type="http://schemas.openxmlformats.org/officeDocument/2006/relationships/customXml" Target="../ink/ink1873.xml"/><Relationship Id="rId92" Type="http://schemas.openxmlformats.org/officeDocument/2006/relationships/image" Target="../media/image1885.png"/><Relationship Id="rId213" Type="http://schemas.openxmlformats.org/officeDocument/2006/relationships/customXml" Target="../ink/ink1944.xml"/><Relationship Id="rId234" Type="http://schemas.openxmlformats.org/officeDocument/2006/relationships/image" Target="../media/image1956.png"/><Relationship Id="rId420" Type="http://schemas.openxmlformats.org/officeDocument/2006/relationships/image" Target="../media/image2049.png"/><Relationship Id="rId2" Type="http://schemas.openxmlformats.org/officeDocument/2006/relationships/image" Target="../media/image1840.emf"/><Relationship Id="rId29" Type="http://schemas.openxmlformats.org/officeDocument/2006/relationships/customXml" Target="../ink/ink1852.xml"/><Relationship Id="rId255" Type="http://schemas.openxmlformats.org/officeDocument/2006/relationships/customXml" Target="../ink/ink1965.xml"/><Relationship Id="rId276" Type="http://schemas.openxmlformats.org/officeDocument/2006/relationships/image" Target="../media/image1977.png"/><Relationship Id="rId297" Type="http://schemas.openxmlformats.org/officeDocument/2006/relationships/customXml" Target="../ink/ink1986.xml"/><Relationship Id="rId40" Type="http://schemas.openxmlformats.org/officeDocument/2006/relationships/image" Target="../media/image1859.png"/><Relationship Id="rId115" Type="http://schemas.openxmlformats.org/officeDocument/2006/relationships/customXml" Target="../ink/ink1895.xml"/><Relationship Id="rId136" Type="http://schemas.openxmlformats.org/officeDocument/2006/relationships/image" Target="../media/image1907.png"/><Relationship Id="rId157" Type="http://schemas.openxmlformats.org/officeDocument/2006/relationships/customXml" Target="../ink/ink1916.xml"/><Relationship Id="rId178" Type="http://schemas.openxmlformats.org/officeDocument/2006/relationships/image" Target="../media/image1928.png"/><Relationship Id="rId301" Type="http://schemas.openxmlformats.org/officeDocument/2006/relationships/customXml" Target="../ink/ink1988.xml"/><Relationship Id="rId322" Type="http://schemas.openxmlformats.org/officeDocument/2006/relationships/image" Target="../media/image2000.png"/><Relationship Id="rId343" Type="http://schemas.openxmlformats.org/officeDocument/2006/relationships/customXml" Target="../ink/ink2009.xml"/><Relationship Id="rId364" Type="http://schemas.openxmlformats.org/officeDocument/2006/relationships/image" Target="../media/image2021.png"/><Relationship Id="rId61" Type="http://schemas.openxmlformats.org/officeDocument/2006/relationships/customXml" Target="../ink/ink1868.xml"/><Relationship Id="rId82" Type="http://schemas.openxmlformats.org/officeDocument/2006/relationships/image" Target="../media/image1880.png"/><Relationship Id="rId199" Type="http://schemas.openxmlformats.org/officeDocument/2006/relationships/customXml" Target="../ink/ink1937.xml"/><Relationship Id="rId203" Type="http://schemas.openxmlformats.org/officeDocument/2006/relationships/customXml" Target="../ink/ink1939.xml"/><Relationship Id="rId385" Type="http://schemas.openxmlformats.org/officeDocument/2006/relationships/customXml" Target="../ink/ink2030.xml"/><Relationship Id="rId19" Type="http://schemas.openxmlformats.org/officeDocument/2006/relationships/customXml" Target="../ink/ink1847.xml"/><Relationship Id="rId224" Type="http://schemas.openxmlformats.org/officeDocument/2006/relationships/image" Target="../media/image1951.png"/><Relationship Id="rId245" Type="http://schemas.openxmlformats.org/officeDocument/2006/relationships/customXml" Target="../ink/ink1960.xml"/><Relationship Id="rId266" Type="http://schemas.openxmlformats.org/officeDocument/2006/relationships/image" Target="../media/image1972.png"/><Relationship Id="rId287" Type="http://schemas.openxmlformats.org/officeDocument/2006/relationships/customXml" Target="../ink/ink1981.xml"/><Relationship Id="rId410" Type="http://schemas.openxmlformats.org/officeDocument/2006/relationships/image" Target="../media/image2044.png"/><Relationship Id="rId431" Type="http://schemas.openxmlformats.org/officeDocument/2006/relationships/customXml" Target="../ink/ink2053.xml"/><Relationship Id="rId30" Type="http://schemas.openxmlformats.org/officeDocument/2006/relationships/image" Target="../media/image1854.png"/><Relationship Id="rId105" Type="http://schemas.openxmlformats.org/officeDocument/2006/relationships/customXml" Target="../ink/ink1890.xml"/><Relationship Id="rId126" Type="http://schemas.openxmlformats.org/officeDocument/2006/relationships/image" Target="../media/image1902.png"/><Relationship Id="rId147" Type="http://schemas.openxmlformats.org/officeDocument/2006/relationships/customXml" Target="../ink/ink1911.xml"/><Relationship Id="rId168" Type="http://schemas.openxmlformats.org/officeDocument/2006/relationships/image" Target="../media/image1923.png"/><Relationship Id="rId312" Type="http://schemas.openxmlformats.org/officeDocument/2006/relationships/image" Target="../media/image1995.png"/><Relationship Id="rId333" Type="http://schemas.openxmlformats.org/officeDocument/2006/relationships/customXml" Target="../ink/ink2004.xml"/><Relationship Id="rId354" Type="http://schemas.openxmlformats.org/officeDocument/2006/relationships/image" Target="../media/image2016.png"/><Relationship Id="rId51" Type="http://schemas.openxmlformats.org/officeDocument/2006/relationships/customXml" Target="../ink/ink1863.xml"/><Relationship Id="rId72" Type="http://schemas.openxmlformats.org/officeDocument/2006/relationships/image" Target="../media/image1875.png"/><Relationship Id="rId93" Type="http://schemas.openxmlformats.org/officeDocument/2006/relationships/customXml" Target="../ink/ink1884.xml"/><Relationship Id="rId189" Type="http://schemas.openxmlformats.org/officeDocument/2006/relationships/customXml" Target="../ink/ink1932.xml"/><Relationship Id="rId375" Type="http://schemas.openxmlformats.org/officeDocument/2006/relationships/customXml" Target="../ink/ink2025.xml"/><Relationship Id="rId396" Type="http://schemas.openxmlformats.org/officeDocument/2006/relationships/image" Target="../media/image2037.png"/><Relationship Id="rId3" Type="http://schemas.openxmlformats.org/officeDocument/2006/relationships/customXml" Target="../ink/ink1839.xml"/><Relationship Id="rId214" Type="http://schemas.openxmlformats.org/officeDocument/2006/relationships/image" Target="../media/image1946.png"/><Relationship Id="rId235" Type="http://schemas.openxmlformats.org/officeDocument/2006/relationships/customXml" Target="../ink/ink1955.xml"/><Relationship Id="rId256" Type="http://schemas.openxmlformats.org/officeDocument/2006/relationships/image" Target="../media/image1967.png"/><Relationship Id="rId277" Type="http://schemas.openxmlformats.org/officeDocument/2006/relationships/customXml" Target="../ink/ink1976.xml"/><Relationship Id="rId298" Type="http://schemas.openxmlformats.org/officeDocument/2006/relationships/image" Target="../media/image1988.png"/><Relationship Id="rId400" Type="http://schemas.openxmlformats.org/officeDocument/2006/relationships/image" Target="../media/image2039.png"/><Relationship Id="rId421" Type="http://schemas.openxmlformats.org/officeDocument/2006/relationships/customXml" Target="../ink/ink2048.xml"/><Relationship Id="rId116" Type="http://schemas.openxmlformats.org/officeDocument/2006/relationships/image" Target="../media/image1897.png"/><Relationship Id="rId137" Type="http://schemas.openxmlformats.org/officeDocument/2006/relationships/customXml" Target="../ink/ink1906.xml"/><Relationship Id="rId158" Type="http://schemas.openxmlformats.org/officeDocument/2006/relationships/image" Target="../media/image1918.png"/><Relationship Id="rId302" Type="http://schemas.openxmlformats.org/officeDocument/2006/relationships/image" Target="../media/image1990.png"/><Relationship Id="rId323" Type="http://schemas.openxmlformats.org/officeDocument/2006/relationships/customXml" Target="../ink/ink1999.xml"/><Relationship Id="rId344" Type="http://schemas.openxmlformats.org/officeDocument/2006/relationships/image" Target="../media/image2011.png"/><Relationship Id="rId20" Type="http://schemas.openxmlformats.org/officeDocument/2006/relationships/image" Target="../media/image1849.png"/><Relationship Id="rId41" Type="http://schemas.openxmlformats.org/officeDocument/2006/relationships/customXml" Target="../ink/ink1858.xml"/><Relationship Id="rId62" Type="http://schemas.openxmlformats.org/officeDocument/2006/relationships/image" Target="../media/image1870.png"/><Relationship Id="rId83" Type="http://schemas.openxmlformats.org/officeDocument/2006/relationships/customXml" Target="../ink/ink1879.xml"/><Relationship Id="rId179" Type="http://schemas.openxmlformats.org/officeDocument/2006/relationships/customXml" Target="../ink/ink1927.xml"/><Relationship Id="rId365" Type="http://schemas.openxmlformats.org/officeDocument/2006/relationships/customXml" Target="../ink/ink2020.xml"/><Relationship Id="rId386" Type="http://schemas.openxmlformats.org/officeDocument/2006/relationships/image" Target="../media/image2032.png"/><Relationship Id="rId190" Type="http://schemas.openxmlformats.org/officeDocument/2006/relationships/image" Target="../media/image1934.png"/><Relationship Id="rId204" Type="http://schemas.openxmlformats.org/officeDocument/2006/relationships/image" Target="../media/image1941.png"/><Relationship Id="rId225" Type="http://schemas.openxmlformats.org/officeDocument/2006/relationships/customXml" Target="../ink/ink1950.xml"/><Relationship Id="rId246" Type="http://schemas.openxmlformats.org/officeDocument/2006/relationships/image" Target="../media/image1962.png"/><Relationship Id="rId267" Type="http://schemas.openxmlformats.org/officeDocument/2006/relationships/customXml" Target="../ink/ink1971.xml"/><Relationship Id="rId288" Type="http://schemas.openxmlformats.org/officeDocument/2006/relationships/image" Target="../media/image1983.png"/><Relationship Id="rId411" Type="http://schemas.openxmlformats.org/officeDocument/2006/relationships/customXml" Target="../ink/ink2043.xml"/><Relationship Id="rId432" Type="http://schemas.openxmlformats.org/officeDocument/2006/relationships/image" Target="../media/image2055.png"/><Relationship Id="rId106" Type="http://schemas.openxmlformats.org/officeDocument/2006/relationships/image" Target="../media/image1892.png"/><Relationship Id="rId127" Type="http://schemas.openxmlformats.org/officeDocument/2006/relationships/customXml" Target="../ink/ink1901.xml"/><Relationship Id="rId313" Type="http://schemas.openxmlformats.org/officeDocument/2006/relationships/customXml" Target="../ink/ink1994.xml"/><Relationship Id="rId10" Type="http://schemas.openxmlformats.org/officeDocument/2006/relationships/image" Target="../media/image1844.png"/><Relationship Id="rId31" Type="http://schemas.openxmlformats.org/officeDocument/2006/relationships/customXml" Target="../ink/ink1853.xml"/><Relationship Id="rId52" Type="http://schemas.openxmlformats.org/officeDocument/2006/relationships/image" Target="../media/image1865.png"/><Relationship Id="rId73" Type="http://schemas.openxmlformats.org/officeDocument/2006/relationships/customXml" Target="../ink/ink1874.xml"/><Relationship Id="rId94" Type="http://schemas.openxmlformats.org/officeDocument/2006/relationships/image" Target="../media/image1886.png"/><Relationship Id="rId148" Type="http://schemas.openxmlformats.org/officeDocument/2006/relationships/image" Target="../media/image1913.png"/><Relationship Id="rId169" Type="http://schemas.openxmlformats.org/officeDocument/2006/relationships/customXml" Target="../ink/ink1922.xml"/><Relationship Id="rId334" Type="http://schemas.openxmlformats.org/officeDocument/2006/relationships/image" Target="../media/image2006.png"/><Relationship Id="rId355" Type="http://schemas.openxmlformats.org/officeDocument/2006/relationships/customXml" Target="../ink/ink2015.xml"/><Relationship Id="rId376" Type="http://schemas.openxmlformats.org/officeDocument/2006/relationships/image" Target="../media/image2027.png"/><Relationship Id="rId397" Type="http://schemas.openxmlformats.org/officeDocument/2006/relationships/customXml" Target="../ink/ink2036.xml"/><Relationship Id="rId4" Type="http://schemas.openxmlformats.org/officeDocument/2006/relationships/image" Target="../media/image1841.png"/><Relationship Id="rId180" Type="http://schemas.openxmlformats.org/officeDocument/2006/relationships/image" Target="../media/image1929.png"/><Relationship Id="rId215" Type="http://schemas.openxmlformats.org/officeDocument/2006/relationships/customXml" Target="../ink/ink1945.xml"/><Relationship Id="rId236" Type="http://schemas.openxmlformats.org/officeDocument/2006/relationships/image" Target="../media/image1957.png"/><Relationship Id="rId257" Type="http://schemas.openxmlformats.org/officeDocument/2006/relationships/customXml" Target="../ink/ink1966.xml"/><Relationship Id="rId278" Type="http://schemas.openxmlformats.org/officeDocument/2006/relationships/image" Target="../media/image1978.png"/><Relationship Id="rId401" Type="http://schemas.openxmlformats.org/officeDocument/2006/relationships/customXml" Target="../ink/ink2038.xml"/><Relationship Id="rId422" Type="http://schemas.openxmlformats.org/officeDocument/2006/relationships/image" Target="../media/image2050.png"/><Relationship Id="rId303" Type="http://schemas.openxmlformats.org/officeDocument/2006/relationships/customXml" Target="../ink/ink1989.xml"/><Relationship Id="rId42" Type="http://schemas.openxmlformats.org/officeDocument/2006/relationships/image" Target="../media/image1860.png"/><Relationship Id="rId84" Type="http://schemas.openxmlformats.org/officeDocument/2006/relationships/image" Target="../media/image1881.png"/><Relationship Id="rId138" Type="http://schemas.openxmlformats.org/officeDocument/2006/relationships/image" Target="../media/image1908.png"/><Relationship Id="rId345" Type="http://schemas.openxmlformats.org/officeDocument/2006/relationships/customXml" Target="../ink/ink2010.xml"/><Relationship Id="rId387" Type="http://schemas.openxmlformats.org/officeDocument/2006/relationships/customXml" Target="../ink/ink2031.xml"/><Relationship Id="rId191" Type="http://schemas.openxmlformats.org/officeDocument/2006/relationships/customXml" Target="../ink/ink1933.xml"/><Relationship Id="rId205" Type="http://schemas.openxmlformats.org/officeDocument/2006/relationships/customXml" Target="../ink/ink1940.xml"/><Relationship Id="rId247" Type="http://schemas.openxmlformats.org/officeDocument/2006/relationships/customXml" Target="../ink/ink1961.xml"/><Relationship Id="rId412" Type="http://schemas.openxmlformats.org/officeDocument/2006/relationships/image" Target="../media/image2045.png"/><Relationship Id="rId107" Type="http://schemas.openxmlformats.org/officeDocument/2006/relationships/customXml" Target="../ink/ink1891.xml"/><Relationship Id="rId289" Type="http://schemas.openxmlformats.org/officeDocument/2006/relationships/customXml" Target="../ink/ink1982.xml"/><Relationship Id="rId11" Type="http://schemas.openxmlformats.org/officeDocument/2006/relationships/customXml" Target="../ink/ink1843.xml"/><Relationship Id="rId53" Type="http://schemas.openxmlformats.org/officeDocument/2006/relationships/customXml" Target="../ink/ink1864.xml"/><Relationship Id="rId149" Type="http://schemas.openxmlformats.org/officeDocument/2006/relationships/customXml" Target="../ink/ink1912.xml"/><Relationship Id="rId314" Type="http://schemas.openxmlformats.org/officeDocument/2006/relationships/image" Target="../media/image1996.png"/><Relationship Id="rId356" Type="http://schemas.openxmlformats.org/officeDocument/2006/relationships/image" Target="../media/image2017.png"/><Relationship Id="rId398" Type="http://schemas.openxmlformats.org/officeDocument/2006/relationships/image" Target="../media/image2038.png"/><Relationship Id="rId95" Type="http://schemas.openxmlformats.org/officeDocument/2006/relationships/customXml" Target="../ink/ink1885.xml"/><Relationship Id="rId160" Type="http://schemas.openxmlformats.org/officeDocument/2006/relationships/image" Target="../media/image1919.png"/><Relationship Id="rId216" Type="http://schemas.openxmlformats.org/officeDocument/2006/relationships/image" Target="../media/image1947.png"/><Relationship Id="rId423" Type="http://schemas.openxmlformats.org/officeDocument/2006/relationships/customXml" Target="../ink/ink2049.xml"/><Relationship Id="rId258" Type="http://schemas.openxmlformats.org/officeDocument/2006/relationships/image" Target="../media/image1968.png"/><Relationship Id="rId22" Type="http://schemas.openxmlformats.org/officeDocument/2006/relationships/image" Target="../media/image1850.png"/><Relationship Id="rId64" Type="http://schemas.openxmlformats.org/officeDocument/2006/relationships/image" Target="../media/image1871.png"/><Relationship Id="rId118" Type="http://schemas.openxmlformats.org/officeDocument/2006/relationships/image" Target="../media/image1898.png"/><Relationship Id="rId325" Type="http://schemas.openxmlformats.org/officeDocument/2006/relationships/customXml" Target="../ink/ink2000.xml"/><Relationship Id="rId367" Type="http://schemas.openxmlformats.org/officeDocument/2006/relationships/customXml" Target="../ink/ink2021.xml"/><Relationship Id="rId171" Type="http://schemas.openxmlformats.org/officeDocument/2006/relationships/customXml" Target="../ink/ink1923.xml"/><Relationship Id="rId227" Type="http://schemas.openxmlformats.org/officeDocument/2006/relationships/customXml" Target="../ink/ink1951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16.png"/><Relationship Id="rId21" Type="http://schemas.openxmlformats.org/officeDocument/2006/relationships/image" Target="../media/image2068.png"/><Relationship Id="rId42" Type="http://schemas.openxmlformats.org/officeDocument/2006/relationships/customXml" Target="../ink/ink2077.xml"/><Relationship Id="rId63" Type="http://schemas.openxmlformats.org/officeDocument/2006/relationships/image" Target="../media/image2089.png"/><Relationship Id="rId84" Type="http://schemas.openxmlformats.org/officeDocument/2006/relationships/customXml" Target="../ink/ink2098.xml"/><Relationship Id="rId138" Type="http://schemas.openxmlformats.org/officeDocument/2006/relationships/customXml" Target="../ink/ink2125.xml"/><Relationship Id="rId159" Type="http://schemas.openxmlformats.org/officeDocument/2006/relationships/image" Target="../media/image2137.png"/><Relationship Id="rId170" Type="http://schemas.openxmlformats.org/officeDocument/2006/relationships/customXml" Target="../ink/ink2141.xml"/><Relationship Id="rId191" Type="http://schemas.openxmlformats.org/officeDocument/2006/relationships/image" Target="../media/image2153.png"/><Relationship Id="rId205" Type="http://schemas.openxmlformats.org/officeDocument/2006/relationships/image" Target="../media/image2160.png"/><Relationship Id="rId226" Type="http://schemas.openxmlformats.org/officeDocument/2006/relationships/customXml" Target="../ink/ink2169.xml"/><Relationship Id="rId247" Type="http://schemas.openxmlformats.org/officeDocument/2006/relationships/image" Target="../media/image2181.png"/><Relationship Id="rId107" Type="http://schemas.openxmlformats.org/officeDocument/2006/relationships/image" Target="../media/image2111.png"/><Relationship Id="rId11" Type="http://schemas.openxmlformats.org/officeDocument/2006/relationships/image" Target="../media/image2063.png"/><Relationship Id="rId32" Type="http://schemas.openxmlformats.org/officeDocument/2006/relationships/customXml" Target="../ink/ink2072.xml"/><Relationship Id="rId53" Type="http://schemas.openxmlformats.org/officeDocument/2006/relationships/image" Target="../media/image2084.png"/><Relationship Id="rId74" Type="http://schemas.openxmlformats.org/officeDocument/2006/relationships/customXml" Target="../ink/ink2093.xml"/><Relationship Id="rId128" Type="http://schemas.openxmlformats.org/officeDocument/2006/relationships/customXml" Target="../ink/ink2120.xml"/><Relationship Id="rId149" Type="http://schemas.openxmlformats.org/officeDocument/2006/relationships/image" Target="../media/image2132.png"/><Relationship Id="rId5" Type="http://schemas.openxmlformats.org/officeDocument/2006/relationships/image" Target="../media/image2060.png"/><Relationship Id="rId95" Type="http://schemas.openxmlformats.org/officeDocument/2006/relationships/image" Target="../media/image2105.png"/><Relationship Id="rId160" Type="http://schemas.openxmlformats.org/officeDocument/2006/relationships/customXml" Target="../ink/ink2136.xml"/><Relationship Id="rId181" Type="http://schemas.openxmlformats.org/officeDocument/2006/relationships/image" Target="../media/image2148.png"/><Relationship Id="rId216" Type="http://schemas.openxmlformats.org/officeDocument/2006/relationships/customXml" Target="../ink/ink2164.xml"/><Relationship Id="rId237" Type="http://schemas.openxmlformats.org/officeDocument/2006/relationships/image" Target="../media/image2176.png"/><Relationship Id="rId22" Type="http://schemas.openxmlformats.org/officeDocument/2006/relationships/customXml" Target="../ink/ink2067.xml"/><Relationship Id="rId43" Type="http://schemas.openxmlformats.org/officeDocument/2006/relationships/image" Target="../media/image2079.png"/><Relationship Id="rId64" Type="http://schemas.openxmlformats.org/officeDocument/2006/relationships/customXml" Target="../ink/ink2088.xml"/><Relationship Id="rId118" Type="http://schemas.openxmlformats.org/officeDocument/2006/relationships/customXml" Target="../ink/ink2115.xml"/><Relationship Id="rId139" Type="http://schemas.openxmlformats.org/officeDocument/2006/relationships/image" Target="../media/image2127.png"/><Relationship Id="rId85" Type="http://schemas.openxmlformats.org/officeDocument/2006/relationships/image" Target="../media/image2100.png"/><Relationship Id="rId150" Type="http://schemas.openxmlformats.org/officeDocument/2006/relationships/customXml" Target="../ink/ink2131.xml"/><Relationship Id="rId171" Type="http://schemas.openxmlformats.org/officeDocument/2006/relationships/image" Target="../media/image2143.png"/><Relationship Id="rId192" Type="http://schemas.openxmlformats.org/officeDocument/2006/relationships/customXml" Target="../ink/ink2152.xml"/><Relationship Id="rId206" Type="http://schemas.openxmlformats.org/officeDocument/2006/relationships/customXml" Target="../ink/ink2159.xml"/><Relationship Id="rId227" Type="http://schemas.openxmlformats.org/officeDocument/2006/relationships/image" Target="../media/image2171.png"/><Relationship Id="rId12" Type="http://schemas.openxmlformats.org/officeDocument/2006/relationships/customXml" Target="../ink/ink2062.xml"/><Relationship Id="rId17" Type="http://schemas.openxmlformats.org/officeDocument/2006/relationships/image" Target="../media/image2066.png"/><Relationship Id="rId33" Type="http://schemas.openxmlformats.org/officeDocument/2006/relationships/image" Target="../media/image2074.png"/><Relationship Id="rId38" Type="http://schemas.openxmlformats.org/officeDocument/2006/relationships/customXml" Target="../ink/ink2075.xml"/><Relationship Id="rId59" Type="http://schemas.openxmlformats.org/officeDocument/2006/relationships/image" Target="../media/image2087.png"/><Relationship Id="rId103" Type="http://schemas.openxmlformats.org/officeDocument/2006/relationships/image" Target="../media/image2109.png"/><Relationship Id="rId108" Type="http://schemas.openxmlformats.org/officeDocument/2006/relationships/customXml" Target="../ink/ink2110.xml"/><Relationship Id="rId124" Type="http://schemas.openxmlformats.org/officeDocument/2006/relationships/customXml" Target="../ink/ink2118.xml"/><Relationship Id="rId129" Type="http://schemas.openxmlformats.org/officeDocument/2006/relationships/image" Target="../media/image2122.png"/><Relationship Id="rId54" Type="http://schemas.openxmlformats.org/officeDocument/2006/relationships/customXml" Target="../ink/ink2083.xml"/><Relationship Id="rId70" Type="http://schemas.openxmlformats.org/officeDocument/2006/relationships/customXml" Target="../ink/ink2091.xml"/><Relationship Id="rId75" Type="http://schemas.openxmlformats.org/officeDocument/2006/relationships/image" Target="../media/image2095.png"/><Relationship Id="rId91" Type="http://schemas.openxmlformats.org/officeDocument/2006/relationships/image" Target="../media/image2103.png"/><Relationship Id="rId96" Type="http://schemas.openxmlformats.org/officeDocument/2006/relationships/customXml" Target="../ink/ink2104.xml"/><Relationship Id="rId140" Type="http://schemas.openxmlformats.org/officeDocument/2006/relationships/customXml" Target="../ink/ink2126.xml"/><Relationship Id="rId145" Type="http://schemas.openxmlformats.org/officeDocument/2006/relationships/image" Target="../media/image2130.png"/><Relationship Id="rId161" Type="http://schemas.openxmlformats.org/officeDocument/2006/relationships/image" Target="../media/image2138.png"/><Relationship Id="rId166" Type="http://schemas.openxmlformats.org/officeDocument/2006/relationships/customXml" Target="../ink/ink2139.xml"/><Relationship Id="rId182" Type="http://schemas.openxmlformats.org/officeDocument/2006/relationships/customXml" Target="../ink/ink2147.xml"/><Relationship Id="rId187" Type="http://schemas.openxmlformats.org/officeDocument/2006/relationships/image" Target="../media/image2151.png"/><Relationship Id="rId217" Type="http://schemas.openxmlformats.org/officeDocument/2006/relationships/image" Target="../media/image216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59.xml"/><Relationship Id="rId212" Type="http://schemas.openxmlformats.org/officeDocument/2006/relationships/customXml" Target="../ink/ink2162.xml"/><Relationship Id="rId233" Type="http://schemas.openxmlformats.org/officeDocument/2006/relationships/image" Target="../media/image2174.png"/><Relationship Id="rId238" Type="http://schemas.openxmlformats.org/officeDocument/2006/relationships/customXml" Target="../ink/ink2175.xml"/><Relationship Id="rId23" Type="http://schemas.openxmlformats.org/officeDocument/2006/relationships/image" Target="../media/image2069.png"/><Relationship Id="rId28" Type="http://schemas.openxmlformats.org/officeDocument/2006/relationships/customXml" Target="../ink/ink2070.xml"/><Relationship Id="rId49" Type="http://schemas.openxmlformats.org/officeDocument/2006/relationships/image" Target="../media/image2082.png"/><Relationship Id="rId114" Type="http://schemas.openxmlformats.org/officeDocument/2006/relationships/customXml" Target="../ink/ink2113.xml"/><Relationship Id="rId119" Type="http://schemas.openxmlformats.org/officeDocument/2006/relationships/image" Target="../media/image2117.png"/><Relationship Id="rId44" Type="http://schemas.openxmlformats.org/officeDocument/2006/relationships/customXml" Target="../ink/ink2078.xml"/><Relationship Id="rId60" Type="http://schemas.openxmlformats.org/officeDocument/2006/relationships/customXml" Target="../ink/ink2086.xml"/><Relationship Id="rId65" Type="http://schemas.openxmlformats.org/officeDocument/2006/relationships/image" Target="../media/image2090.png"/><Relationship Id="rId81" Type="http://schemas.openxmlformats.org/officeDocument/2006/relationships/image" Target="../media/image2098.png"/><Relationship Id="rId86" Type="http://schemas.openxmlformats.org/officeDocument/2006/relationships/customXml" Target="../ink/ink2099.xml"/><Relationship Id="rId130" Type="http://schemas.openxmlformats.org/officeDocument/2006/relationships/customXml" Target="../ink/ink2121.xml"/><Relationship Id="rId135" Type="http://schemas.openxmlformats.org/officeDocument/2006/relationships/image" Target="../media/image2125.png"/><Relationship Id="rId151" Type="http://schemas.openxmlformats.org/officeDocument/2006/relationships/image" Target="../media/image2133.png"/><Relationship Id="rId156" Type="http://schemas.openxmlformats.org/officeDocument/2006/relationships/customXml" Target="../ink/ink2134.xml"/><Relationship Id="rId177" Type="http://schemas.openxmlformats.org/officeDocument/2006/relationships/image" Target="../media/image2146.png"/><Relationship Id="rId198" Type="http://schemas.openxmlformats.org/officeDocument/2006/relationships/customXml" Target="../ink/ink2155.xml"/><Relationship Id="rId172" Type="http://schemas.openxmlformats.org/officeDocument/2006/relationships/customXml" Target="../ink/ink2142.xml"/><Relationship Id="rId193" Type="http://schemas.openxmlformats.org/officeDocument/2006/relationships/image" Target="../media/image2154.png"/><Relationship Id="rId202" Type="http://schemas.openxmlformats.org/officeDocument/2006/relationships/customXml" Target="../ink/ink2157.xml"/><Relationship Id="rId207" Type="http://schemas.openxmlformats.org/officeDocument/2006/relationships/image" Target="../media/image2161.png"/><Relationship Id="rId223" Type="http://schemas.openxmlformats.org/officeDocument/2006/relationships/image" Target="../media/image2169.png"/><Relationship Id="rId228" Type="http://schemas.openxmlformats.org/officeDocument/2006/relationships/customXml" Target="../ink/ink2170.xml"/><Relationship Id="rId244" Type="http://schemas.openxmlformats.org/officeDocument/2006/relationships/customXml" Target="../ink/ink2178.xml"/><Relationship Id="rId13" Type="http://schemas.openxmlformats.org/officeDocument/2006/relationships/image" Target="../media/image2064.png"/><Relationship Id="rId18" Type="http://schemas.openxmlformats.org/officeDocument/2006/relationships/customXml" Target="../ink/ink2065.xml"/><Relationship Id="rId39" Type="http://schemas.openxmlformats.org/officeDocument/2006/relationships/image" Target="../media/image2077.png"/><Relationship Id="rId109" Type="http://schemas.openxmlformats.org/officeDocument/2006/relationships/image" Target="../media/image2112.png"/><Relationship Id="rId34" Type="http://schemas.openxmlformats.org/officeDocument/2006/relationships/customXml" Target="../ink/ink2073.xml"/><Relationship Id="rId50" Type="http://schemas.openxmlformats.org/officeDocument/2006/relationships/customXml" Target="../ink/ink2081.xml"/><Relationship Id="rId55" Type="http://schemas.openxmlformats.org/officeDocument/2006/relationships/image" Target="../media/image2085.png"/><Relationship Id="rId76" Type="http://schemas.openxmlformats.org/officeDocument/2006/relationships/customXml" Target="../ink/ink2094.xml"/><Relationship Id="rId97" Type="http://schemas.openxmlformats.org/officeDocument/2006/relationships/image" Target="../media/image2106.png"/><Relationship Id="rId104" Type="http://schemas.openxmlformats.org/officeDocument/2006/relationships/customXml" Target="../ink/ink2108.xml"/><Relationship Id="rId120" Type="http://schemas.openxmlformats.org/officeDocument/2006/relationships/customXml" Target="../ink/ink2116.xml"/><Relationship Id="rId125" Type="http://schemas.openxmlformats.org/officeDocument/2006/relationships/image" Target="../media/image2120.png"/><Relationship Id="rId141" Type="http://schemas.openxmlformats.org/officeDocument/2006/relationships/image" Target="../media/image2128.png"/><Relationship Id="rId146" Type="http://schemas.openxmlformats.org/officeDocument/2006/relationships/customXml" Target="../ink/ink2129.xml"/><Relationship Id="rId167" Type="http://schemas.openxmlformats.org/officeDocument/2006/relationships/image" Target="../media/image2141.png"/><Relationship Id="rId188" Type="http://schemas.openxmlformats.org/officeDocument/2006/relationships/customXml" Target="../ink/ink2150.xml"/><Relationship Id="rId7" Type="http://schemas.openxmlformats.org/officeDocument/2006/relationships/image" Target="../media/image2061.png"/><Relationship Id="rId71" Type="http://schemas.openxmlformats.org/officeDocument/2006/relationships/image" Target="../media/image2093.png"/><Relationship Id="rId92" Type="http://schemas.openxmlformats.org/officeDocument/2006/relationships/customXml" Target="../ink/ink2102.xml"/><Relationship Id="rId162" Type="http://schemas.openxmlformats.org/officeDocument/2006/relationships/customXml" Target="../ink/ink2137.xml"/><Relationship Id="rId183" Type="http://schemas.openxmlformats.org/officeDocument/2006/relationships/image" Target="../media/image2149.png"/><Relationship Id="rId213" Type="http://schemas.openxmlformats.org/officeDocument/2006/relationships/image" Target="../media/image2164.png"/><Relationship Id="rId218" Type="http://schemas.openxmlformats.org/officeDocument/2006/relationships/customXml" Target="../ink/ink2165.xml"/><Relationship Id="rId234" Type="http://schemas.openxmlformats.org/officeDocument/2006/relationships/customXml" Target="../ink/ink2173.xml"/><Relationship Id="rId239" Type="http://schemas.openxmlformats.org/officeDocument/2006/relationships/image" Target="../media/image2177.png"/><Relationship Id="rId2" Type="http://schemas.openxmlformats.org/officeDocument/2006/relationships/customXml" Target="../ink/ink2057.xml"/><Relationship Id="rId29" Type="http://schemas.openxmlformats.org/officeDocument/2006/relationships/image" Target="../media/image2072.png"/><Relationship Id="rId24" Type="http://schemas.openxmlformats.org/officeDocument/2006/relationships/customXml" Target="../ink/ink2068.xml"/><Relationship Id="rId40" Type="http://schemas.openxmlformats.org/officeDocument/2006/relationships/customXml" Target="../ink/ink2076.xml"/><Relationship Id="rId45" Type="http://schemas.openxmlformats.org/officeDocument/2006/relationships/image" Target="../media/image2080.png"/><Relationship Id="rId66" Type="http://schemas.openxmlformats.org/officeDocument/2006/relationships/customXml" Target="../ink/ink2089.xml"/><Relationship Id="rId87" Type="http://schemas.openxmlformats.org/officeDocument/2006/relationships/image" Target="../media/image2101.png"/><Relationship Id="rId110" Type="http://schemas.openxmlformats.org/officeDocument/2006/relationships/customXml" Target="../ink/ink2111.xml"/><Relationship Id="rId115" Type="http://schemas.openxmlformats.org/officeDocument/2006/relationships/image" Target="../media/image2115.png"/><Relationship Id="rId131" Type="http://schemas.openxmlformats.org/officeDocument/2006/relationships/image" Target="../media/image2123.png"/><Relationship Id="rId136" Type="http://schemas.openxmlformats.org/officeDocument/2006/relationships/customXml" Target="../ink/ink2124.xml"/><Relationship Id="rId157" Type="http://schemas.openxmlformats.org/officeDocument/2006/relationships/image" Target="../media/image2136.png"/><Relationship Id="rId178" Type="http://schemas.openxmlformats.org/officeDocument/2006/relationships/customXml" Target="../ink/ink2145.xml"/><Relationship Id="rId61" Type="http://schemas.openxmlformats.org/officeDocument/2006/relationships/image" Target="../media/image2088.png"/><Relationship Id="rId82" Type="http://schemas.openxmlformats.org/officeDocument/2006/relationships/customXml" Target="../ink/ink2097.xml"/><Relationship Id="rId152" Type="http://schemas.openxmlformats.org/officeDocument/2006/relationships/customXml" Target="../ink/ink2132.xml"/><Relationship Id="rId173" Type="http://schemas.openxmlformats.org/officeDocument/2006/relationships/image" Target="../media/image2144.png"/><Relationship Id="rId194" Type="http://schemas.openxmlformats.org/officeDocument/2006/relationships/customXml" Target="../ink/ink2153.xml"/><Relationship Id="rId199" Type="http://schemas.openxmlformats.org/officeDocument/2006/relationships/image" Target="../media/image2157.png"/><Relationship Id="rId203" Type="http://schemas.openxmlformats.org/officeDocument/2006/relationships/image" Target="../media/image2159.png"/><Relationship Id="rId208" Type="http://schemas.openxmlformats.org/officeDocument/2006/relationships/customXml" Target="../ink/ink2160.xml"/><Relationship Id="rId229" Type="http://schemas.openxmlformats.org/officeDocument/2006/relationships/image" Target="../media/image2172.png"/><Relationship Id="rId19" Type="http://schemas.openxmlformats.org/officeDocument/2006/relationships/image" Target="../media/image2067.png"/><Relationship Id="rId224" Type="http://schemas.openxmlformats.org/officeDocument/2006/relationships/customXml" Target="../ink/ink2168.xml"/><Relationship Id="rId240" Type="http://schemas.openxmlformats.org/officeDocument/2006/relationships/customXml" Target="../ink/ink2176.xml"/><Relationship Id="rId245" Type="http://schemas.openxmlformats.org/officeDocument/2006/relationships/image" Target="../media/image2180.png"/><Relationship Id="rId14" Type="http://schemas.openxmlformats.org/officeDocument/2006/relationships/customXml" Target="../ink/ink2063.xml"/><Relationship Id="rId30" Type="http://schemas.openxmlformats.org/officeDocument/2006/relationships/customXml" Target="../ink/ink2071.xml"/><Relationship Id="rId35" Type="http://schemas.openxmlformats.org/officeDocument/2006/relationships/image" Target="../media/image2075.png"/><Relationship Id="rId56" Type="http://schemas.openxmlformats.org/officeDocument/2006/relationships/customXml" Target="../ink/ink2084.xml"/><Relationship Id="rId77" Type="http://schemas.openxmlformats.org/officeDocument/2006/relationships/image" Target="../media/image2096.png"/><Relationship Id="rId100" Type="http://schemas.openxmlformats.org/officeDocument/2006/relationships/customXml" Target="../ink/ink2106.xml"/><Relationship Id="rId105" Type="http://schemas.openxmlformats.org/officeDocument/2006/relationships/image" Target="../media/image2110.png"/><Relationship Id="rId126" Type="http://schemas.openxmlformats.org/officeDocument/2006/relationships/customXml" Target="../ink/ink2119.xml"/><Relationship Id="rId147" Type="http://schemas.openxmlformats.org/officeDocument/2006/relationships/image" Target="../media/image2131.png"/><Relationship Id="rId168" Type="http://schemas.openxmlformats.org/officeDocument/2006/relationships/customXml" Target="../ink/ink2140.xml"/><Relationship Id="rId8" Type="http://schemas.openxmlformats.org/officeDocument/2006/relationships/customXml" Target="../ink/ink2060.xml"/><Relationship Id="rId51" Type="http://schemas.openxmlformats.org/officeDocument/2006/relationships/image" Target="../media/image2083.png"/><Relationship Id="rId72" Type="http://schemas.openxmlformats.org/officeDocument/2006/relationships/customXml" Target="../ink/ink2092.xml"/><Relationship Id="rId93" Type="http://schemas.openxmlformats.org/officeDocument/2006/relationships/image" Target="../media/image2104.png"/><Relationship Id="rId98" Type="http://schemas.openxmlformats.org/officeDocument/2006/relationships/customXml" Target="../ink/ink2105.xml"/><Relationship Id="rId121" Type="http://schemas.openxmlformats.org/officeDocument/2006/relationships/image" Target="../media/image2118.png"/><Relationship Id="rId142" Type="http://schemas.openxmlformats.org/officeDocument/2006/relationships/customXml" Target="../ink/ink2127.xml"/><Relationship Id="rId163" Type="http://schemas.openxmlformats.org/officeDocument/2006/relationships/image" Target="../media/image2139.png"/><Relationship Id="rId184" Type="http://schemas.openxmlformats.org/officeDocument/2006/relationships/customXml" Target="../ink/ink2148.xml"/><Relationship Id="rId189" Type="http://schemas.openxmlformats.org/officeDocument/2006/relationships/image" Target="../media/image2152.png"/><Relationship Id="rId219" Type="http://schemas.openxmlformats.org/officeDocument/2006/relationships/image" Target="../media/image2167.png"/><Relationship Id="rId3" Type="http://schemas.openxmlformats.org/officeDocument/2006/relationships/image" Target="../media/image2059.png"/><Relationship Id="rId214" Type="http://schemas.openxmlformats.org/officeDocument/2006/relationships/customXml" Target="../ink/ink2163.xml"/><Relationship Id="rId230" Type="http://schemas.openxmlformats.org/officeDocument/2006/relationships/customXml" Target="../ink/ink2171.xml"/><Relationship Id="rId235" Type="http://schemas.openxmlformats.org/officeDocument/2006/relationships/image" Target="../media/image2175.png"/><Relationship Id="rId25" Type="http://schemas.openxmlformats.org/officeDocument/2006/relationships/image" Target="../media/image2070.png"/><Relationship Id="rId46" Type="http://schemas.openxmlformats.org/officeDocument/2006/relationships/customXml" Target="../ink/ink2079.xml"/><Relationship Id="rId67" Type="http://schemas.openxmlformats.org/officeDocument/2006/relationships/image" Target="../media/image2091.png"/><Relationship Id="rId116" Type="http://schemas.openxmlformats.org/officeDocument/2006/relationships/customXml" Target="../ink/ink2114.xml"/><Relationship Id="rId137" Type="http://schemas.openxmlformats.org/officeDocument/2006/relationships/image" Target="../media/image2126.png"/><Relationship Id="rId158" Type="http://schemas.openxmlformats.org/officeDocument/2006/relationships/customXml" Target="../ink/ink2135.xml"/><Relationship Id="rId20" Type="http://schemas.openxmlformats.org/officeDocument/2006/relationships/customXml" Target="../ink/ink2066.xml"/><Relationship Id="rId41" Type="http://schemas.openxmlformats.org/officeDocument/2006/relationships/image" Target="../media/image2078.png"/><Relationship Id="rId62" Type="http://schemas.openxmlformats.org/officeDocument/2006/relationships/customXml" Target="../ink/ink2087.xml"/><Relationship Id="rId83" Type="http://schemas.openxmlformats.org/officeDocument/2006/relationships/image" Target="../media/image2099.png"/><Relationship Id="rId88" Type="http://schemas.openxmlformats.org/officeDocument/2006/relationships/customXml" Target="../ink/ink2100.xml"/><Relationship Id="rId111" Type="http://schemas.openxmlformats.org/officeDocument/2006/relationships/image" Target="../media/image2113.png"/><Relationship Id="rId132" Type="http://schemas.openxmlformats.org/officeDocument/2006/relationships/customXml" Target="../ink/ink2122.xml"/><Relationship Id="rId153" Type="http://schemas.openxmlformats.org/officeDocument/2006/relationships/image" Target="../media/image2134.png"/><Relationship Id="rId174" Type="http://schemas.openxmlformats.org/officeDocument/2006/relationships/customXml" Target="../ink/ink2143.xml"/><Relationship Id="rId179" Type="http://schemas.openxmlformats.org/officeDocument/2006/relationships/image" Target="../media/image2147.png"/><Relationship Id="rId195" Type="http://schemas.openxmlformats.org/officeDocument/2006/relationships/image" Target="../media/image2155.png"/><Relationship Id="rId209" Type="http://schemas.openxmlformats.org/officeDocument/2006/relationships/image" Target="../media/image2162.png"/><Relationship Id="rId190" Type="http://schemas.openxmlformats.org/officeDocument/2006/relationships/customXml" Target="../ink/ink2151.xml"/><Relationship Id="rId204" Type="http://schemas.openxmlformats.org/officeDocument/2006/relationships/customXml" Target="../ink/ink2158.xml"/><Relationship Id="rId220" Type="http://schemas.openxmlformats.org/officeDocument/2006/relationships/customXml" Target="../ink/ink2166.xml"/><Relationship Id="rId225" Type="http://schemas.openxmlformats.org/officeDocument/2006/relationships/image" Target="../media/image2170.png"/><Relationship Id="rId241" Type="http://schemas.openxmlformats.org/officeDocument/2006/relationships/image" Target="../media/image2178.png"/><Relationship Id="rId246" Type="http://schemas.openxmlformats.org/officeDocument/2006/relationships/customXml" Target="../ink/ink2179.xml"/><Relationship Id="rId15" Type="http://schemas.openxmlformats.org/officeDocument/2006/relationships/image" Target="../media/image2065.png"/><Relationship Id="rId36" Type="http://schemas.openxmlformats.org/officeDocument/2006/relationships/customXml" Target="../ink/ink2074.xml"/><Relationship Id="rId57" Type="http://schemas.openxmlformats.org/officeDocument/2006/relationships/image" Target="../media/image2086.png"/><Relationship Id="rId106" Type="http://schemas.openxmlformats.org/officeDocument/2006/relationships/customXml" Target="../ink/ink2109.xml"/><Relationship Id="rId127" Type="http://schemas.openxmlformats.org/officeDocument/2006/relationships/image" Target="../media/image2121.png"/><Relationship Id="rId10" Type="http://schemas.openxmlformats.org/officeDocument/2006/relationships/customXml" Target="../ink/ink2061.xml"/><Relationship Id="rId31" Type="http://schemas.openxmlformats.org/officeDocument/2006/relationships/image" Target="../media/image2073.png"/><Relationship Id="rId52" Type="http://schemas.openxmlformats.org/officeDocument/2006/relationships/customXml" Target="../ink/ink2082.xml"/><Relationship Id="rId73" Type="http://schemas.openxmlformats.org/officeDocument/2006/relationships/image" Target="../media/image2094.png"/><Relationship Id="rId78" Type="http://schemas.openxmlformats.org/officeDocument/2006/relationships/customXml" Target="../ink/ink2095.xml"/><Relationship Id="rId94" Type="http://schemas.openxmlformats.org/officeDocument/2006/relationships/customXml" Target="../ink/ink2103.xml"/><Relationship Id="rId99" Type="http://schemas.openxmlformats.org/officeDocument/2006/relationships/image" Target="../media/image2107.png"/><Relationship Id="rId101" Type="http://schemas.openxmlformats.org/officeDocument/2006/relationships/image" Target="../media/image2108.png"/><Relationship Id="rId122" Type="http://schemas.openxmlformats.org/officeDocument/2006/relationships/customXml" Target="../ink/ink2117.xml"/><Relationship Id="rId143" Type="http://schemas.openxmlformats.org/officeDocument/2006/relationships/image" Target="../media/image2129.png"/><Relationship Id="rId148" Type="http://schemas.openxmlformats.org/officeDocument/2006/relationships/customXml" Target="../ink/ink2130.xml"/><Relationship Id="rId164" Type="http://schemas.openxmlformats.org/officeDocument/2006/relationships/customXml" Target="../ink/ink2138.xml"/><Relationship Id="rId169" Type="http://schemas.openxmlformats.org/officeDocument/2006/relationships/image" Target="../media/image2142.png"/><Relationship Id="rId185" Type="http://schemas.openxmlformats.org/officeDocument/2006/relationships/image" Target="../media/image2150.png"/><Relationship Id="rId4" Type="http://schemas.openxmlformats.org/officeDocument/2006/relationships/customXml" Target="../ink/ink2058.xml"/><Relationship Id="rId9" Type="http://schemas.openxmlformats.org/officeDocument/2006/relationships/image" Target="../media/image2062.png"/><Relationship Id="rId180" Type="http://schemas.openxmlformats.org/officeDocument/2006/relationships/customXml" Target="../ink/ink2146.xml"/><Relationship Id="rId210" Type="http://schemas.openxmlformats.org/officeDocument/2006/relationships/customXml" Target="../ink/ink2161.xml"/><Relationship Id="rId215" Type="http://schemas.openxmlformats.org/officeDocument/2006/relationships/image" Target="../media/image2165.png"/><Relationship Id="rId236" Type="http://schemas.openxmlformats.org/officeDocument/2006/relationships/customXml" Target="../ink/ink2174.xml"/><Relationship Id="rId26" Type="http://schemas.openxmlformats.org/officeDocument/2006/relationships/customXml" Target="../ink/ink2069.xml"/><Relationship Id="rId231" Type="http://schemas.openxmlformats.org/officeDocument/2006/relationships/image" Target="../media/image2173.png"/><Relationship Id="rId47" Type="http://schemas.openxmlformats.org/officeDocument/2006/relationships/image" Target="../media/image2081.png"/><Relationship Id="rId68" Type="http://schemas.openxmlformats.org/officeDocument/2006/relationships/customXml" Target="../ink/ink2090.xml"/><Relationship Id="rId89" Type="http://schemas.openxmlformats.org/officeDocument/2006/relationships/image" Target="../media/image2102.png"/><Relationship Id="rId112" Type="http://schemas.openxmlformats.org/officeDocument/2006/relationships/customXml" Target="../ink/ink2112.xml"/><Relationship Id="rId133" Type="http://schemas.openxmlformats.org/officeDocument/2006/relationships/image" Target="../media/image2124.png"/><Relationship Id="rId154" Type="http://schemas.openxmlformats.org/officeDocument/2006/relationships/customXml" Target="../ink/ink2133.xml"/><Relationship Id="rId175" Type="http://schemas.openxmlformats.org/officeDocument/2006/relationships/image" Target="../media/image2145.png"/><Relationship Id="rId196" Type="http://schemas.openxmlformats.org/officeDocument/2006/relationships/customXml" Target="../ink/ink2154.xml"/><Relationship Id="rId200" Type="http://schemas.openxmlformats.org/officeDocument/2006/relationships/customXml" Target="../ink/ink2156.xml"/><Relationship Id="rId16" Type="http://schemas.openxmlformats.org/officeDocument/2006/relationships/customXml" Target="../ink/ink2064.xml"/><Relationship Id="rId221" Type="http://schemas.openxmlformats.org/officeDocument/2006/relationships/image" Target="../media/image2168.png"/><Relationship Id="rId242" Type="http://schemas.openxmlformats.org/officeDocument/2006/relationships/customXml" Target="../ink/ink2177.xml"/><Relationship Id="rId37" Type="http://schemas.openxmlformats.org/officeDocument/2006/relationships/image" Target="../media/image2076.png"/><Relationship Id="rId58" Type="http://schemas.openxmlformats.org/officeDocument/2006/relationships/customXml" Target="../ink/ink2085.xml"/><Relationship Id="rId79" Type="http://schemas.openxmlformats.org/officeDocument/2006/relationships/image" Target="../media/image2097.png"/><Relationship Id="rId102" Type="http://schemas.openxmlformats.org/officeDocument/2006/relationships/customXml" Target="../ink/ink2107.xml"/><Relationship Id="rId123" Type="http://schemas.openxmlformats.org/officeDocument/2006/relationships/image" Target="../media/image2119.png"/><Relationship Id="rId144" Type="http://schemas.openxmlformats.org/officeDocument/2006/relationships/customXml" Target="../ink/ink2128.xml"/><Relationship Id="rId90" Type="http://schemas.openxmlformats.org/officeDocument/2006/relationships/customXml" Target="../ink/ink2101.xml"/><Relationship Id="rId165" Type="http://schemas.openxmlformats.org/officeDocument/2006/relationships/image" Target="../media/image2140.png"/><Relationship Id="rId186" Type="http://schemas.openxmlformats.org/officeDocument/2006/relationships/customXml" Target="../ink/ink2149.xml"/><Relationship Id="rId211" Type="http://schemas.openxmlformats.org/officeDocument/2006/relationships/image" Target="../media/image2163.png"/><Relationship Id="rId232" Type="http://schemas.openxmlformats.org/officeDocument/2006/relationships/customXml" Target="../ink/ink2172.xml"/><Relationship Id="rId27" Type="http://schemas.openxmlformats.org/officeDocument/2006/relationships/image" Target="../media/image2071.png"/><Relationship Id="rId48" Type="http://schemas.openxmlformats.org/officeDocument/2006/relationships/customXml" Target="../ink/ink2080.xml"/><Relationship Id="rId69" Type="http://schemas.openxmlformats.org/officeDocument/2006/relationships/image" Target="../media/image2092.png"/><Relationship Id="rId113" Type="http://schemas.openxmlformats.org/officeDocument/2006/relationships/image" Target="../media/image2114.png"/><Relationship Id="rId134" Type="http://schemas.openxmlformats.org/officeDocument/2006/relationships/customXml" Target="../ink/ink2123.xml"/><Relationship Id="rId80" Type="http://schemas.openxmlformats.org/officeDocument/2006/relationships/customXml" Target="../ink/ink2096.xml"/><Relationship Id="rId155" Type="http://schemas.openxmlformats.org/officeDocument/2006/relationships/image" Target="../media/image2135.png"/><Relationship Id="rId176" Type="http://schemas.openxmlformats.org/officeDocument/2006/relationships/customXml" Target="../ink/ink2144.xml"/><Relationship Id="rId197" Type="http://schemas.openxmlformats.org/officeDocument/2006/relationships/image" Target="../media/image2156.png"/><Relationship Id="rId201" Type="http://schemas.openxmlformats.org/officeDocument/2006/relationships/image" Target="../media/image2158.png"/><Relationship Id="rId222" Type="http://schemas.openxmlformats.org/officeDocument/2006/relationships/customXml" Target="../ink/ink2167.xml"/><Relationship Id="rId243" Type="http://schemas.openxmlformats.org/officeDocument/2006/relationships/image" Target="../media/image2179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image" Target="../media/image149.png"/><Relationship Id="rId303" Type="http://schemas.openxmlformats.org/officeDocument/2006/relationships/image" Target="../media/image151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79.png"/><Relationship Id="rId170" Type="http://schemas.openxmlformats.org/officeDocument/2006/relationships/customXml" Target="../ink/ink85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26" Type="http://schemas.openxmlformats.org/officeDocument/2006/relationships/customXml" Target="../ink/ink113.xml"/><Relationship Id="rId247" Type="http://schemas.openxmlformats.org/officeDocument/2006/relationships/image" Target="../media/image123.png"/><Relationship Id="rId107" Type="http://schemas.openxmlformats.org/officeDocument/2006/relationships/image" Target="../media/image53.png"/><Relationship Id="rId268" Type="http://schemas.openxmlformats.org/officeDocument/2006/relationships/customXml" Target="../ink/ink134.xml"/><Relationship Id="rId289" Type="http://schemas.openxmlformats.org/officeDocument/2006/relationships/image" Target="../media/image144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4.png"/><Relationship Id="rId314" Type="http://schemas.openxmlformats.org/officeDocument/2006/relationships/customXml" Target="../ink/ink157.xml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181" Type="http://schemas.openxmlformats.org/officeDocument/2006/relationships/image" Target="../media/image90.png"/><Relationship Id="rId216" Type="http://schemas.openxmlformats.org/officeDocument/2006/relationships/customXml" Target="../ink/ink108.xml"/><Relationship Id="rId237" Type="http://schemas.openxmlformats.org/officeDocument/2006/relationships/image" Target="../media/image118.png"/><Relationship Id="rId258" Type="http://schemas.openxmlformats.org/officeDocument/2006/relationships/customXml" Target="../ink/ink129.xml"/><Relationship Id="rId279" Type="http://schemas.openxmlformats.org/officeDocument/2006/relationships/image" Target="../media/image139.png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69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71" Type="http://schemas.openxmlformats.org/officeDocument/2006/relationships/image" Target="../media/image85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13.png"/><Relationship Id="rId248" Type="http://schemas.openxmlformats.org/officeDocument/2006/relationships/customXml" Target="../ink/ink124.xml"/><Relationship Id="rId269" Type="http://schemas.openxmlformats.org/officeDocument/2006/relationships/image" Target="../media/image134.png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129" Type="http://schemas.openxmlformats.org/officeDocument/2006/relationships/image" Target="../media/image64.png"/><Relationship Id="rId280" Type="http://schemas.openxmlformats.org/officeDocument/2006/relationships/customXml" Target="../ink/ink140.xml"/><Relationship Id="rId315" Type="http://schemas.openxmlformats.org/officeDocument/2006/relationships/image" Target="../media/image157.png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0.png"/><Relationship Id="rId182" Type="http://schemas.openxmlformats.org/officeDocument/2006/relationships/customXml" Target="../ink/ink91.xml"/><Relationship Id="rId217" Type="http://schemas.openxmlformats.org/officeDocument/2006/relationships/image" Target="../media/image108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image" Target="../media/image129.png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35.xml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5.png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28" Type="http://schemas.openxmlformats.org/officeDocument/2006/relationships/customXml" Target="../ink/ink114.xml"/><Relationship Id="rId249" Type="http://schemas.openxmlformats.org/officeDocument/2006/relationships/image" Target="../media/image124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281" Type="http://schemas.openxmlformats.org/officeDocument/2006/relationships/image" Target="../media/image140.png"/><Relationship Id="rId316" Type="http://schemas.openxmlformats.org/officeDocument/2006/relationships/customXml" Target="../ink/ink158.xml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141" Type="http://schemas.openxmlformats.org/officeDocument/2006/relationships/image" Target="../media/image70.png"/><Relationship Id="rId7" Type="http://schemas.openxmlformats.org/officeDocument/2006/relationships/image" Target="../media/image3.png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18" Type="http://schemas.openxmlformats.org/officeDocument/2006/relationships/customXml" Target="../ink/ink109.xml"/><Relationship Id="rId239" Type="http://schemas.openxmlformats.org/officeDocument/2006/relationships/image" Target="../media/image119.png"/><Relationship Id="rId250" Type="http://schemas.openxmlformats.org/officeDocument/2006/relationships/customXml" Target="../ink/ink125.xml"/><Relationship Id="rId271" Type="http://schemas.openxmlformats.org/officeDocument/2006/relationships/image" Target="../media/image135.png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31" Type="http://schemas.openxmlformats.org/officeDocument/2006/relationships/image" Target="../media/image65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208" Type="http://schemas.openxmlformats.org/officeDocument/2006/relationships/customXml" Target="../ink/ink104.xml"/><Relationship Id="rId229" Type="http://schemas.openxmlformats.org/officeDocument/2006/relationships/image" Target="../media/image114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0" Type="http://schemas.openxmlformats.org/officeDocument/2006/relationships/customXml" Target="../ink/ink120.xml"/><Relationship Id="rId245" Type="http://schemas.openxmlformats.org/officeDocument/2006/relationships/image" Target="../media/image122.png"/><Relationship Id="rId261" Type="http://schemas.openxmlformats.org/officeDocument/2006/relationships/image" Target="../media/image130.png"/><Relationship Id="rId266" Type="http://schemas.openxmlformats.org/officeDocument/2006/relationships/customXml" Target="../ink/ink133.xml"/><Relationship Id="rId287" Type="http://schemas.openxmlformats.org/officeDocument/2006/relationships/image" Target="../media/image143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282" Type="http://schemas.openxmlformats.org/officeDocument/2006/relationships/customXml" Target="../ink/ink141.xml"/><Relationship Id="rId312" Type="http://schemas.openxmlformats.org/officeDocument/2006/relationships/customXml" Target="../ink/ink156.xml"/><Relationship Id="rId317" Type="http://schemas.openxmlformats.org/officeDocument/2006/relationships/image" Target="../media/image158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189" Type="http://schemas.openxmlformats.org/officeDocument/2006/relationships/image" Target="../media/image94.png"/><Relationship Id="rId219" Type="http://schemas.openxmlformats.org/officeDocument/2006/relationships/image" Target="../media/image109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0" Type="http://schemas.openxmlformats.org/officeDocument/2006/relationships/customXml" Target="../ink/ink115.xml"/><Relationship Id="rId235" Type="http://schemas.openxmlformats.org/officeDocument/2006/relationships/image" Target="../media/image117.png"/><Relationship Id="rId251" Type="http://schemas.openxmlformats.org/officeDocument/2006/relationships/image" Target="../media/image125.png"/><Relationship Id="rId256" Type="http://schemas.openxmlformats.org/officeDocument/2006/relationships/customXml" Target="../ink/ink128.xml"/><Relationship Id="rId277" Type="http://schemas.openxmlformats.org/officeDocument/2006/relationships/image" Target="../media/image138.png"/><Relationship Id="rId298" Type="http://schemas.openxmlformats.org/officeDocument/2006/relationships/customXml" Target="../ink/ink149.xml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272" Type="http://schemas.openxmlformats.org/officeDocument/2006/relationships/customXml" Target="../ink/ink136.xml"/><Relationship Id="rId293" Type="http://schemas.openxmlformats.org/officeDocument/2006/relationships/image" Target="../media/image146.png"/><Relationship Id="rId302" Type="http://schemas.openxmlformats.org/officeDocument/2006/relationships/customXml" Target="../ink/ink151.xml"/><Relationship Id="rId307" Type="http://schemas.openxmlformats.org/officeDocument/2006/relationships/image" Target="../media/image153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79" Type="http://schemas.openxmlformats.org/officeDocument/2006/relationships/image" Target="../media/image89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0" Type="http://schemas.openxmlformats.org/officeDocument/2006/relationships/customXml" Target="../ink/ink110.xml"/><Relationship Id="rId225" Type="http://schemas.openxmlformats.org/officeDocument/2006/relationships/image" Target="../media/image112.png"/><Relationship Id="rId241" Type="http://schemas.openxmlformats.org/officeDocument/2006/relationships/image" Target="../media/image120.png"/><Relationship Id="rId246" Type="http://schemas.openxmlformats.org/officeDocument/2006/relationships/customXml" Target="../ink/ink123.xml"/><Relationship Id="rId267" Type="http://schemas.openxmlformats.org/officeDocument/2006/relationships/image" Target="../media/image133.png"/><Relationship Id="rId288" Type="http://schemas.openxmlformats.org/officeDocument/2006/relationships/customXml" Target="../ink/ink144.xml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262" Type="http://schemas.openxmlformats.org/officeDocument/2006/relationships/customXml" Target="../ink/ink131.xml"/><Relationship Id="rId283" Type="http://schemas.openxmlformats.org/officeDocument/2006/relationships/image" Target="../media/image141.png"/><Relationship Id="rId313" Type="http://schemas.openxmlformats.org/officeDocument/2006/relationships/image" Target="../media/image156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4.png"/><Relationship Id="rId185" Type="http://schemas.openxmlformats.org/officeDocument/2006/relationships/image" Target="../media/image92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278" Type="http://schemas.openxmlformats.org/officeDocument/2006/relationships/customXml" Target="../ink/ink139.xml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52" Type="http://schemas.openxmlformats.org/officeDocument/2006/relationships/customXml" Target="../ink/ink126.xml"/><Relationship Id="rId273" Type="http://schemas.openxmlformats.org/officeDocument/2006/relationships/image" Target="../media/image136.png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263" Type="http://schemas.openxmlformats.org/officeDocument/2006/relationships/image" Target="../media/image131.png"/><Relationship Id="rId284" Type="http://schemas.openxmlformats.org/officeDocument/2006/relationships/customXml" Target="../ink/ink142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4" Type="http://schemas.openxmlformats.org/officeDocument/2006/relationships/customXml" Target="../ink/ink137.xml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264" Type="http://schemas.openxmlformats.org/officeDocument/2006/relationships/customXml" Target="../ink/ink132.xml"/><Relationship Id="rId285" Type="http://schemas.openxmlformats.org/officeDocument/2006/relationships/image" Target="../media/image142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310" Type="http://schemas.openxmlformats.org/officeDocument/2006/relationships/customXml" Target="../ink/ink155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image" Target="../media/image137.png"/><Relationship Id="rId296" Type="http://schemas.openxmlformats.org/officeDocument/2006/relationships/customXml" Target="../ink/ink148.xml"/><Relationship Id="rId300" Type="http://schemas.openxmlformats.org/officeDocument/2006/relationships/customXml" Target="../ink/ink150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111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image" Target="../media/image132.png"/><Relationship Id="rId286" Type="http://schemas.openxmlformats.org/officeDocument/2006/relationships/customXml" Target="../ink/ink143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311" Type="http://schemas.openxmlformats.org/officeDocument/2006/relationships/image" Target="../media/image155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27.png"/><Relationship Id="rId276" Type="http://schemas.openxmlformats.org/officeDocument/2006/relationships/customXml" Target="../ink/ink138.xml"/><Relationship Id="rId297" Type="http://schemas.openxmlformats.org/officeDocument/2006/relationships/image" Target="../media/image148.png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301" Type="http://schemas.openxmlformats.org/officeDocument/2006/relationships/image" Target="../media/image150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6.png"/><Relationship Id="rId299" Type="http://schemas.openxmlformats.org/officeDocument/2006/relationships/image" Target="../media/image307.png"/><Relationship Id="rId303" Type="http://schemas.openxmlformats.org/officeDocument/2006/relationships/image" Target="../media/image309.png"/><Relationship Id="rId21" Type="http://schemas.openxmlformats.org/officeDocument/2006/relationships/image" Target="../media/image168.png"/><Relationship Id="rId42" Type="http://schemas.openxmlformats.org/officeDocument/2006/relationships/customXml" Target="../ink/ink179.xml"/><Relationship Id="rId63" Type="http://schemas.openxmlformats.org/officeDocument/2006/relationships/image" Target="../media/image189.png"/><Relationship Id="rId84" Type="http://schemas.openxmlformats.org/officeDocument/2006/relationships/customXml" Target="../ink/ink200.xml"/><Relationship Id="rId138" Type="http://schemas.openxmlformats.org/officeDocument/2006/relationships/customXml" Target="../ink/ink227.xml"/><Relationship Id="rId159" Type="http://schemas.openxmlformats.org/officeDocument/2006/relationships/image" Target="../media/image237.png"/><Relationship Id="rId324" Type="http://schemas.openxmlformats.org/officeDocument/2006/relationships/customXml" Target="../ink/ink320.xml"/><Relationship Id="rId345" Type="http://schemas.openxmlformats.org/officeDocument/2006/relationships/image" Target="../media/image330.png"/><Relationship Id="rId170" Type="http://schemas.openxmlformats.org/officeDocument/2006/relationships/customXml" Target="../ink/ink243.xml"/><Relationship Id="rId191" Type="http://schemas.openxmlformats.org/officeDocument/2006/relationships/image" Target="../media/image253.png"/><Relationship Id="rId205" Type="http://schemas.openxmlformats.org/officeDocument/2006/relationships/image" Target="../media/image260.png"/><Relationship Id="rId226" Type="http://schemas.openxmlformats.org/officeDocument/2006/relationships/customXml" Target="../ink/ink271.xml"/><Relationship Id="rId247" Type="http://schemas.openxmlformats.org/officeDocument/2006/relationships/image" Target="../media/image281.png"/><Relationship Id="rId107" Type="http://schemas.openxmlformats.org/officeDocument/2006/relationships/image" Target="../media/image211.png"/><Relationship Id="rId268" Type="http://schemas.openxmlformats.org/officeDocument/2006/relationships/customXml" Target="../ink/ink292.xml"/><Relationship Id="rId289" Type="http://schemas.openxmlformats.org/officeDocument/2006/relationships/image" Target="../media/image302.png"/><Relationship Id="rId11" Type="http://schemas.openxmlformats.org/officeDocument/2006/relationships/image" Target="../media/image163.png"/><Relationship Id="rId32" Type="http://schemas.openxmlformats.org/officeDocument/2006/relationships/customXml" Target="../ink/ink174.xml"/><Relationship Id="rId53" Type="http://schemas.openxmlformats.org/officeDocument/2006/relationships/image" Target="../media/image184.png"/><Relationship Id="rId74" Type="http://schemas.openxmlformats.org/officeDocument/2006/relationships/customXml" Target="../ink/ink195.xml"/><Relationship Id="rId128" Type="http://schemas.openxmlformats.org/officeDocument/2006/relationships/customXml" Target="../ink/ink222.xml"/><Relationship Id="rId149" Type="http://schemas.openxmlformats.org/officeDocument/2006/relationships/image" Target="../media/image232.png"/><Relationship Id="rId314" Type="http://schemas.openxmlformats.org/officeDocument/2006/relationships/customXml" Target="../ink/ink315.xml"/><Relationship Id="rId335" Type="http://schemas.openxmlformats.org/officeDocument/2006/relationships/image" Target="../media/image325.png"/><Relationship Id="rId5" Type="http://schemas.openxmlformats.org/officeDocument/2006/relationships/image" Target="../media/image160.png"/><Relationship Id="rId95" Type="http://schemas.openxmlformats.org/officeDocument/2006/relationships/image" Target="../media/image205.png"/><Relationship Id="rId160" Type="http://schemas.openxmlformats.org/officeDocument/2006/relationships/customXml" Target="../ink/ink238.xml"/><Relationship Id="rId181" Type="http://schemas.openxmlformats.org/officeDocument/2006/relationships/image" Target="../media/image248.png"/><Relationship Id="rId216" Type="http://schemas.openxmlformats.org/officeDocument/2006/relationships/customXml" Target="../ink/ink266.xml"/><Relationship Id="rId237" Type="http://schemas.openxmlformats.org/officeDocument/2006/relationships/image" Target="../media/image276.png"/><Relationship Id="rId258" Type="http://schemas.openxmlformats.org/officeDocument/2006/relationships/customXml" Target="../ink/ink287.xml"/><Relationship Id="rId279" Type="http://schemas.openxmlformats.org/officeDocument/2006/relationships/image" Target="../media/image297.png"/><Relationship Id="rId22" Type="http://schemas.openxmlformats.org/officeDocument/2006/relationships/customXml" Target="../ink/ink169.xml"/><Relationship Id="rId43" Type="http://schemas.openxmlformats.org/officeDocument/2006/relationships/image" Target="../media/image179.png"/><Relationship Id="rId64" Type="http://schemas.openxmlformats.org/officeDocument/2006/relationships/customXml" Target="../ink/ink190.xml"/><Relationship Id="rId118" Type="http://schemas.openxmlformats.org/officeDocument/2006/relationships/customXml" Target="../ink/ink217.xml"/><Relationship Id="rId139" Type="http://schemas.openxmlformats.org/officeDocument/2006/relationships/image" Target="../media/image227.png"/><Relationship Id="rId290" Type="http://schemas.openxmlformats.org/officeDocument/2006/relationships/customXml" Target="../ink/ink303.xml"/><Relationship Id="rId304" Type="http://schemas.openxmlformats.org/officeDocument/2006/relationships/customXml" Target="../ink/ink310.xml"/><Relationship Id="rId325" Type="http://schemas.openxmlformats.org/officeDocument/2006/relationships/image" Target="../media/image320.png"/><Relationship Id="rId85" Type="http://schemas.openxmlformats.org/officeDocument/2006/relationships/image" Target="../media/image200.png"/><Relationship Id="rId150" Type="http://schemas.openxmlformats.org/officeDocument/2006/relationships/customXml" Target="../ink/ink233.xml"/><Relationship Id="rId171" Type="http://schemas.openxmlformats.org/officeDocument/2006/relationships/image" Target="../media/image243.png"/><Relationship Id="rId192" Type="http://schemas.openxmlformats.org/officeDocument/2006/relationships/customXml" Target="../ink/ink254.xml"/><Relationship Id="rId206" Type="http://schemas.openxmlformats.org/officeDocument/2006/relationships/customXml" Target="../ink/ink261.xml"/><Relationship Id="rId227" Type="http://schemas.openxmlformats.org/officeDocument/2006/relationships/image" Target="../media/image271.png"/><Relationship Id="rId248" Type="http://schemas.openxmlformats.org/officeDocument/2006/relationships/customXml" Target="../ink/ink282.xml"/><Relationship Id="rId269" Type="http://schemas.openxmlformats.org/officeDocument/2006/relationships/image" Target="../media/image292.png"/><Relationship Id="rId12" Type="http://schemas.openxmlformats.org/officeDocument/2006/relationships/customXml" Target="../ink/ink164.xml"/><Relationship Id="rId33" Type="http://schemas.openxmlformats.org/officeDocument/2006/relationships/image" Target="../media/image174.png"/><Relationship Id="rId108" Type="http://schemas.openxmlformats.org/officeDocument/2006/relationships/customXml" Target="../ink/ink212.xml"/><Relationship Id="rId129" Type="http://schemas.openxmlformats.org/officeDocument/2006/relationships/image" Target="../media/image222.png"/><Relationship Id="rId280" Type="http://schemas.openxmlformats.org/officeDocument/2006/relationships/customXml" Target="../ink/ink298.xml"/><Relationship Id="rId315" Type="http://schemas.openxmlformats.org/officeDocument/2006/relationships/image" Target="../media/image315.png"/><Relationship Id="rId336" Type="http://schemas.openxmlformats.org/officeDocument/2006/relationships/customXml" Target="../ink/ink326.xml"/><Relationship Id="rId54" Type="http://schemas.openxmlformats.org/officeDocument/2006/relationships/customXml" Target="../ink/ink185.xml"/><Relationship Id="rId75" Type="http://schemas.openxmlformats.org/officeDocument/2006/relationships/image" Target="../media/image195.png"/><Relationship Id="rId96" Type="http://schemas.openxmlformats.org/officeDocument/2006/relationships/customXml" Target="../ink/ink206.xml"/><Relationship Id="rId140" Type="http://schemas.openxmlformats.org/officeDocument/2006/relationships/customXml" Target="../ink/ink228.xml"/><Relationship Id="rId161" Type="http://schemas.openxmlformats.org/officeDocument/2006/relationships/image" Target="../media/image238.png"/><Relationship Id="rId182" Type="http://schemas.openxmlformats.org/officeDocument/2006/relationships/customXml" Target="../ink/ink249.xml"/><Relationship Id="rId217" Type="http://schemas.openxmlformats.org/officeDocument/2006/relationships/image" Target="../media/image266.png"/><Relationship Id="rId6" Type="http://schemas.openxmlformats.org/officeDocument/2006/relationships/customXml" Target="../ink/ink161.xml"/><Relationship Id="rId238" Type="http://schemas.openxmlformats.org/officeDocument/2006/relationships/customXml" Target="../ink/ink277.xml"/><Relationship Id="rId259" Type="http://schemas.openxmlformats.org/officeDocument/2006/relationships/image" Target="../media/image287.png"/><Relationship Id="rId23" Type="http://schemas.openxmlformats.org/officeDocument/2006/relationships/image" Target="../media/image169.png"/><Relationship Id="rId119" Type="http://schemas.openxmlformats.org/officeDocument/2006/relationships/image" Target="../media/image217.png"/><Relationship Id="rId270" Type="http://schemas.openxmlformats.org/officeDocument/2006/relationships/customXml" Target="../ink/ink293.xml"/><Relationship Id="rId291" Type="http://schemas.openxmlformats.org/officeDocument/2006/relationships/image" Target="../media/image303.png"/><Relationship Id="rId305" Type="http://schemas.openxmlformats.org/officeDocument/2006/relationships/image" Target="../media/image310.png"/><Relationship Id="rId326" Type="http://schemas.openxmlformats.org/officeDocument/2006/relationships/customXml" Target="../ink/ink321.xml"/><Relationship Id="rId44" Type="http://schemas.openxmlformats.org/officeDocument/2006/relationships/customXml" Target="../ink/ink180.xml"/><Relationship Id="rId65" Type="http://schemas.openxmlformats.org/officeDocument/2006/relationships/image" Target="../media/image190.png"/><Relationship Id="rId86" Type="http://schemas.openxmlformats.org/officeDocument/2006/relationships/customXml" Target="../ink/ink201.xml"/><Relationship Id="rId130" Type="http://schemas.openxmlformats.org/officeDocument/2006/relationships/customXml" Target="../ink/ink223.xml"/><Relationship Id="rId151" Type="http://schemas.openxmlformats.org/officeDocument/2006/relationships/image" Target="../media/image233.png"/><Relationship Id="rId172" Type="http://schemas.openxmlformats.org/officeDocument/2006/relationships/customXml" Target="../ink/ink244.xml"/><Relationship Id="rId193" Type="http://schemas.openxmlformats.org/officeDocument/2006/relationships/image" Target="../media/image254.png"/><Relationship Id="rId207" Type="http://schemas.openxmlformats.org/officeDocument/2006/relationships/image" Target="../media/image261.png"/><Relationship Id="rId228" Type="http://schemas.openxmlformats.org/officeDocument/2006/relationships/customXml" Target="../ink/ink272.xml"/><Relationship Id="rId249" Type="http://schemas.openxmlformats.org/officeDocument/2006/relationships/image" Target="../media/image282.png"/><Relationship Id="rId13" Type="http://schemas.openxmlformats.org/officeDocument/2006/relationships/image" Target="../media/image164.png"/><Relationship Id="rId109" Type="http://schemas.openxmlformats.org/officeDocument/2006/relationships/image" Target="../media/image212.png"/><Relationship Id="rId260" Type="http://schemas.openxmlformats.org/officeDocument/2006/relationships/customXml" Target="../ink/ink288.xml"/><Relationship Id="rId281" Type="http://schemas.openxmlformats.org/officeDocument/2006/relationships/image" Target="../media/image298.png"/><Relationship Id="rId316" Type="http://schemas.openxmlformats.org/officeDocument/2006/relationships/customXml" Target="../ink/ink316.xml"/><Relationship Id="rId337" Type="http://schemas.openxmlformats.org/officeDocument/2006/relationships/image" Target="../media/image326.png"/><Relationship Id="rId34" Type="http://schemas.openxmlformats.org/officeDocument/2006/relationships/customXml" Target="../ink/ink175.xml"/><Relationship Id="rId55" Type="http://schemas.openxmlformats.org/officeDocument/2006/relationships/image" Target="../media/image185.png"/><Relationship Id="rId76" Type="http://schemas.openxmlformats.org/officeDocument/2006/relationships/customXml" Target="../ink/ink196.xml"/><Relationship Id="rId97" Type="http://schemas.openxmlformats.org/officeDocument/2006/relationships/image" Target="../media/image206.png"/><Relationship Id="rId120" Type="http://schemas.openxmlformats.org/officeDocument/2006/relationships/customXml" Target="../ink/ink218.xml"/><Relationship Id="rId141" Type="http://schemas.openxmlformats.org/officeDocument/2006/relationships/image" Target="../media/image228.png"/><Relationship Id="rId7" Type="http://schemas.openxmlformats.org/officeDocument/2006/relationships/image" Target="../media/image161.png"/><Relationship Id="rId162" Type="http://schemas.openxmlformats.org/officeDocument/2006/relationships/customXml" Target="../ink/ink239.xml"/><Relationship Id="rId183" Type="http://schemas.openxmlformats.org/officeDocument/2006/relationships/image" Target="../media/image249.png"/><Relationship Id="rId218" Type="http://schemas.openxmlformats.org/officeDocument/2006/relationships/customXml" Target="../ink/ink267.xml"/><Relationship Id="rId239" Type="http://schemas.openxmlformats.org/officeDocument/2006/relationships/image" Target="../media/image277.png"/><Relationship Id="rId250" Type="http://schemas.openxmlformats.org/officeDocument/2006/relationships/customXml" Target="../ink/ink283.xml"/><Relationship Id="rId271" Type="http://schemas.openxmlformats.org/officeDocument/2006/relationships/image" Target="../media/image293.png"/><Relationship Id="rId292" Type="http://schemas.openxmlformats.org/officeDocument/2006/relationships/customXml" Target="../ink/ink304.xml"/><Relationship Id="rId306" Type="http://schemas.openxmlformats.org/officeDocument/2006/relationships/customXml" Target="../ink/ink311.xml"/><Relationship Id="rId24" Type="http://schemas.openxmlformats.org/officeDocument/2006/relationships/customXml" Target="../ink/ink170.xml"/><Relationship Id="rId45" Type="http://schemas.openxmlformats.org/officeDocument/2006/relationships/image" Target="../media/image180.png"/><Relationship Id="rId66" Type="http://schemas.openxmlformats.org/officeDocument/2006/relationships/customXml" Target="../ink/ink191.xml"/><Relationship Id="rId87" Type="http://schemas.openxmlformats.org/officeDocument/2006/relationships/image" Target="../media/image201.png"/><Relationship Id="rId110" Type="http://schemas.openxmlformats.org/officeDocument/2006/relationships/customXml" Target="../ink/ink213.xml"/><Relationship Id="rId131" Type="http://schemas.openxmlformats.org/officeDocument/2006/relationships/image" Target="../media/image223.png"/><Relationship Id="rId327" Type="http://schemas.openxmlformats.org/officeDocument/2006/relationships/image" Target="../media/image321.png"/><Relationship Id="rId152" Type="http://schemas.openxmlformats.org/officeDocument/2006/relationships/customXml" Target="../ink/ink234.xml"/><Relationship Id="rId173" Type="http://schemas.openxmlformats.org/officeDocument/2006/relationships/image" Target="../media/image244.png"/><Relationship Id="rId194" Type="http://schemas.openxmlformats.org/officeDocument/2006/relationships/customXml" Target="../ink/ink255.xml"/><Relationship Id="rId208" Type="http://schemas.openxmlformats.org/officeDocument/2006/relationships/customXml" Target="../ink/ink262.xml"/><Relationship Id="rId229" Type="http://schemas.openxmlformats.org/officeDocument/2006/relationships/image" Target="../media/image272.png"/><Relationship Id="rId240" Type="http://schemas.openxmlformats.org/officeDocument/2006/relationships/customXml" Target="../ink/ink278.xml"/><Relationship Id="rId261" Type="http://schemas.openxmlformats.org/officeDocument/2006/relationships/image" Target="../media/image288.png"/><Relationship Id="rId14" Type="http://schemas.openxmlformats.org/officeDocument/2006/relationships/customXml" Target="../ink/ink165.xml"/><Relationship Id="rId35" Type="http://schemas.openxmlformats.org/officeDocument/2006/relationships/image" Target="../media/image175.png"/><Relationship Id="rId56" Type="http://schemas.openxmlformats.org/officeDocument/2006/relationships/customXml" Target="../ink/ink186.xml"/><Relationship Id="rId77" Type="http://schemas.openxmlformats.org/officeDocument/2006/relationships/image" Target="../media/image196.png"/><Relationship Id="rId100" Type="http://schemas.openxmlformats.org/officeDocument/2006/relationships/customXml" Target="../ink/ink208.xml"/><Relationship Id="rId282" Type="http://schemas.openxmlformats.org/officeDocument/2006/relationships/customXml" Target="../ink/ink299.xml"/><Relationship Id="rId317" Type="http://schemas.openxmlformats.org/officeDocument/2006/relationships/image" Target="../media/image316.png"/><Relationship Id="rId338" Type="http://schemas.openxmlformats.org/officeDocument/2006/relationships/customXml" Target="../ink/ink327.xml"/><Relationship Id="rId8" Type="http://schemas.openxmlformats.org/officeDocument/2006/relationships/customXml" Target="../ink/ink162.xml"/><Relationship Id="rId98" Type="http://schemas.openxmlformats.org/officeDocument/2006/relationships/customXml" Target="../ink/ink207.xml"/><Relationship Id="rId121" Type="http://schemas.openxmlformats.org/officeDocument/2006/relationships/image" Target="../media/image218.png"/><Relationship Id="rId142" Type="http://schemas.openxmlformats.org/officeDocument/2006/relationships/customXml" Target="../ink/ink229.xml"/><Relationship Id="rId163" Type="http://schemas.openxmlformats.org/officeDocument/2006/relationships/image" Target="../media/image239.png"/><Relationship Id="rId184" Type="http://schemas.openxmlformats.org/officeDocument/2006/relationships/customXml" Target="../ink/ink250.xml"/><Relationship Id="rId219" Type="http://schemas.openxmlformats.org/officeDocument/2006/relationships/image" Target="../media/image267.png"/><Relationship Id="rId230" Type="http://schemas.openxmlformats.org/officeDocument/2006/relationships/customXml" Target="../ink/ink273.xml"/><Relationship Id="rId251" Type="http://schemas.openxmlformats.org/officeDocument/2006/relationships/image" Target="../media/image283.png"/><Relationship Id="rId25" Type="http://schemas.openxmlformats.org/officeDocument/2006/relationships/image" Target="../media/image170.png"/><Relationship Id="rId46" Type="http://schemas.openxmlformats.org/officeDocument/2006/relationships/customXml" Target="../ink/ink181.xml"/><Relationship Id="rId67" Type="http://schemas.openxmlformats.org/officeDocument/2006/relationships/image" Target="../media/image191.png"/><Relationship Id="rId116" Type="http://schemas.openxmlformats.org/officeDocument/2006/relationships/customXml" Target="../ink/ink216.xml"/><Relationship Id="rId137" Type="http://schemas.openxmlformats.org/officeDocument/2006/relationships/image" Target="../media/image226.png"/><Relationship Id="rId158" Type="http://schemas.openxmlformats.org/officeDocument/2006/relationships/customXml" Target="../ink/ink237.xml"/><Relationship Id="rId272" Type="http://schemas.openxmlformats.org/officeDocument/2006/relationships/customXml" Target="../ink/ink294.xml"/><Relationship Id="rId293" Type="http://schemas.openxmlformats.org/officeDocument/2006/relationships/image" Target="../media/image304.png"/><Relationship Id="rId302" Type="http://schemas.openxmlformats.org/officeDocument/2006/relationships/customXml" Target="../ink/ink309.xml"/><Relationship Id="rId307" Type="http://schemas.openxmlformats.org/officeDocument/2006/relationships/image" Target="../media/image311.png"/><Relationship Id="rId323" Type="http://schemas.openxmlformats.org/officeDocument/2006/relationships/image" Target="../media/image319.png"/><Relationship Id="rId328" Type="http://schemas.openxmlformats.org/officeDocument/2006/relationships/customXml" Target="../ink/ink322.xml"/><Relationship Id="rId344" Type="http://schemas.openxmlformats.org/officeDocument/2006/relationships/customXml" Target="../ink/ink330.xml"/><Relationship Id="rId20" Type="http://schemas.openxmlformats.org/officeDocument/2006/relationships/customXml" Target="../ink/ink168.xml"/><Relationship Id="rId41" Type="http://schemas.openxmlformats.org/officeDocument/2006/relationships/image" Target="../media/image178.png"/><Relationship Id="rId62" Type="http://schemas.openxmlformats.org/officeDocument/2006/relationships/customXml" Target="../ink/ink189.xml"/><Relationship Id="rId83" Type="http://schemas.openxmlformats.org/officeDocument/2006/relationships/image" Target="../media/image199.png"/><Relationship Id="rId88" Type="http://schemas.openxmlformats.org/officeDocument/2006/relationships/customXml" Target="../ink/ink202.xml"/><Relationship Id="rId111" Type="http://schemas.openxmlformats.org/officeDocument/2006/relationships/image" Target="../media/image213.png"/><Relationship Id="rId132" Type="http://schemas.openxmlformats.org/officeDocument/2006/relationships/customXml" Target="../ink/ink224.xml"/><Relationship Id="rId153" Type="http://schemas.openxmlformats.org/officeDocument/2006/relationships/image" Target="../media/image234.png"/><Relationship Id="rId174" Type="http://schemas.openxmlformats.org/officeDocument/2006/relationships/customXml" Target="../ink/ink245.xml"/><Relationship Id="rId179" Type="http://schemas.openxmlformats.org/officeDocument/2006/relationships/image" Target="../media/image247.png"/><Relationship Id="rId195" Type="http://schemas.openxmlformats.org/officeDocument/2006/relationships/image" Target="../media/image255.png"/><Relationship Id="rId209" Type="http://schemas.openxmlformats.org/officeDocument/2006/relationships/image" Target="../media/image262.png"/><Relationship Id="rId190" Type="http://schemas.openxmlformats.org/officeDocument/2006/relationships/customXml" Target="../ink/ink253.xml"/><Relationship Id="rId204" Type="http://schemas.openxmlformats.org/officeDocument/2006/relationships/customXml" Target="../ink/ink260.xml"/><Relationship Id="rId220" Type="http://schemas.openxmlformats.org/officeDocument/2006/relationships/customXml" Target="../ink/ink268.xml"/><Relationship Id="rId225" Type="http://schemas.openxmlformats.org/officeDocument/2006/relationships/image" Target="../media/image270.png"/><Relationship Id="rId241" Type="http://schemas.openxmlformats.org/officeDocument/2006/relationships/image" Target="../media/image278.png"/><Relationship Id="rId246" Type="http://schemas.openxmlformats.org/officeDocument/2006/relationships/customXml" Target="../ink/ink281.xml"/><Relationship Id="rId267" Type="http://schemas.openxmlformats.org/officeDocument/2006/relationships/image" Target="../media/image291.png"/><Relationship Id="rId288" Type="http://schemas.openxmlformats.org/officeDocument/2006/relationships/customXml" Target="../ink/ink302.xml"/><Relationship Id="rId15" Type="http://schemas.openxmlformats.org/officeDocument/2006/relationships/image" Target="../media/image165.png"/><Relationship Id="rId36" Type="http://schemas.openxmlformats.org/officeDocument/2006/relationships/customXml" Target="../ink/ink176.xml"/><Relationship Id="rId57" Type="http://schemas.openxmlformats.org/officeDocument/2006/relationships/image" Target="../media/image186.png"/><Relationship Id="rId106" Type="http://schemas.openxmlformats.org/officeDocument/2006/relationships/customXml" Target="../ink/ink211.xml"/><Relationship Id="rId127" Type="http://schemas.openxmlformats.org/officeDocument/2006/relationships/image" Target="../media/image221.png"/><Relationship Id="rId262" Type="http://schemas.openxmlformats.org/officeDocument/2006/relationships/customXml" Target="../ink/ink289.xml"/><Relationship Id="rId283" Type="http://schemas.openxmlformats.org/officeDocument/2006/relationships/image" Target="../media/image299.png"/><Relationship Id="rId313" Type="http://schemas.openxmlformats.org/officeDocument/2006/relationships/image" Target="../media/image314.png"/><Relationship Id="rId318" Type="http://schemas.openxmlformats.org/officeDocument/2006/relationships/customXml" Target="../ink/ink317.xml"/><Relationship Id="rId339" Type="http://schemas.openxmlformats.org/officeDocument/2006/relationships/image" Target="../media/image327.png"/><Relationship Id="rId10" Type="http://schemas.openxmlformats.org/officeDocument/2006/relationships/customXml" Target="../ink/ink163.xml"/><Relationship Id="rId31" Type="http://schemas.openxmlformats.org/officeDocument/2006/relationships/image" Target="../media/image173.png"/><Relationship Id="rId52" Type="http://schemas.openxmlformats.org/officeDocument/2006/relationships/customXml" Target="../ink/ink184.xml"/><Relationship Id="rId73" Type="http://schemas.openxmlformats.org/officeDocument/2006/relationships/image" Target="../media/image194.png"/><Relationship Id="rId78" Type="http://schemas.openxmlformats.org/officeDocument/2006/relationships/customXml" Target="../ink/ink197.xml"/><Relationship Id="rId94" Type="http://schemas.openxmlformats.org/officeDocument/2006/relationships/customXml" Target="../ink/ink205.xml"/><Relationship Id="rId99" Type="http://schemas.openxmlformats.org/officeDocument/2006/relationships/image" Target="../media/image207.png"/><Relationship Id="rId101" Type="http://schemas.openxmlformats.org/officeDocument/2006/relationships/image" Target="../media/image208.png"/><Relationship Id="rId122" Type="http://schemas.openxmlformats.org/officeDocument/2006/relationships/customXml" Target="../ink/ink219.xml"/><Relationship Id="rId143" Type="http://schemas.openxmlformats.org/officeDocument/2006/relationships/image" Target="../media/image229.png"/><Relationship Id="rId148" Type="http://schemas.openxmlformats.org/officeDocument/2006/relationships/customXml" Target="../ink/ink232.xml"/><Relationship Id="rId164" Type="http://schemas.openxmlformats.org/officeDocument/2006/relationships/customXml" Target="../ink/ink240.xml"/><Relationship Id="rId169" Type="http://schemas.openxmlformats.org/officeDocument/2006/relationships/image" Target="../media/image242.png"/><Relationship Id="rId185" Type="http://schemas.openxmlformats.org/officeDocument/2006/relationships/image" Target="../media/image250.png"/><Relationship Id="rId334" Type="http://schemas.openxmlformats.org/officeDocument/2006/relationships/customXml" Target="../ink/ink325.xml"/><Relationship Id="rId4" Type="http://schemas.openxmlformats.org/officeDocument/2006/relationships/customXml" Target="../ink/ink160.xml"/><Relationship Id="rId9" Type="http://schemas.openxmlformats.org/officeDocument/2006/relationships/image" Target="../media/image162.png"/><Relationship Id="rId180" Type="http://schemas.openxmlformats.org/officeDocument/2006/relationships/customXml" Target="../ink/ink248.xml"/><Relationship Id="rId210" Type="http://schemas.openxmlformats.org/officeDocument/2006/relationships/customXml" Target="../ink/ink263.xml"/><Relationship Id="rId215" Type="http://schemas.openxmlformats.org/officeDocument/2006/relationships/image" Target="../media/image265.png"/><Relationship Id="rId236" Type="http://schemas.openxmlformats.org/officeDocument/2006/relationships/customXml" Target="../ink/ink276.xml"/><Relationship Id="rId257" Type="http://schemas.openxmlformats.org/officeDocument/2006/relationships/image" Target="../media/image286.png"/><Relationship Id="rId278" Type="http://schemas.openxmlformats.org/officeDocument/2006/relationships/customXml" Target="../ink/ink297.xml"/><Relationship Id="rId26" Type="http://schemas.openxmlformats.org/officeDocument/2006/relationships/customXml" Target="../ink/ink171.xml"/><Relationship Id="rId231" Type="http://schemas.openxmlformats.org/officeDocument/2006/relationships/image" Target="../media/image273.png"/><Relationship Id="rId252" Type="http://schemas.openxmlformats.org/officeDocument/2006/relationships/customXml" Target="../ink/ink284.xml"/><Relationship Id="rId273" Type="http://schemas.openxmlformats.org/officeDocument/2006/relationships/image" Target="../media/image294.png"/><Relationship Id="rId294" Type="http://schemas.openxmlformats.org/officeDocument/2006/relationships/customXml" Target="../ink/ink305.xml"/><Relationship Id="rId308" Type="http://schemas.openxmlformats.org/officeDocument/2006/relationships/customXml" Target="../ink/ink312.xml"/><Relationship Id="rId329" Type="http://schemas.openxmlformats.org/officeDocument/2006/relationships/image" Target="../media/image322.png"/><Relationship Id="rId47" Type="http://schemas.openxmlformats.org/officeDocument/2006/relationships/image" Target="../media/image181.png"/><Relationship Id="rId68" Type="http://schemas.openxmlformats.org/officeDocument/2006/relationships/customXml" Target="../ink/ink192.xml"/><Relationship Id="rId89" Type="http://schemas.openxmlformats.org/officeDocument/2006/relationships/image" Target="../media/image202.png"/><Relationship Id="rId112" Type="http://schemas.openxmlformats.org/officeDocument/2006/relationships/customXml" Target="../ink/ink214.xml"/><Relationship Id="rId133" Type="http://schemas.openxmlformats.org/officeDocument/2006/relationships/image" Target="../media/image224.png"/><Relationship Id="rId154" Type="http://schemas.openxmlformats.org/officeDocument/2006/relationships/customXml" Target="../ink/ink235.xml"/><Relationship Id="rId175" Type="http://schemas.openxmlformats.org/officeDocument/2006/relationships/image" Target="../media/image245.png"/><Relationship Id="rId340" Type="http://schemas.openxmlformats.org/officeDocument/2006/relationships/customXml" Target="../ink/ink328.xml"/><Relationship Id="rId196" Type="http://schemas.openxmlformats.org/officeDocument/2006/relationships/customXml" Target="../ink/ink256.xml"/><Relationship Id="rId200" Type="http://schemas.openxmlformats.org/officeDocument/2006/relationships/customXml" Target="../ink/ink258.xml"/><Relationship Id="rId16" Type="http://schemas.openxmlformats.org/officeDocument/2006/relationships/customXml" Target="../ink/ink166.xml"/><Relationship Id="rId221" Type="http://schemas.openxmlformats.org/officeDocument/2006/relationships/image" Target="../media/image268.png"/><Relationship Id="rId242" Type="http://schemas.openxmlformats.org/officeDocument/2006/relationships/customXml" Target="../ink/ink279.xml"/><Relationship Id="rId263" Type="http://schemas.openxmlformats.org/officeDocument/2006/relationships/image" Target="../media/image289.png"/><Relationship Id="rId284" Type="http://schemas.openxmlformats.org/officeDocument/2006/relationships/customXml" Target="../ink/ink300.xml"/><Relationship Id="rId319" Type="http://schemas.openxmlformats.org/officeDocument/2006/relationships/image" Target="../media/image317.png"/><Relationship Id="rId37" Type="http://schemas.openxmlformats.org/officeDocument/2006/relationships/image" Target="../media/image176.png"/><Relationship Id="rId58" Type="http://schemas.openxmlformats.org/officeDocument/2006/relationships/customXml" Target="../ink/ink187.xml"/><Relationship Id="rId79" Type="http://schemas.openxmlformats.org/officeDocument/2006/relationships/image" Target="../media/image197.png"/><Relationship Id="rId102" Type="http://schemas.openxmlformats.org/officeDocument/2006/relationships/customXml" Target="../ink/ink209.xml"/><Relationship Id="rId123" Type="http://schemas.openxmlformats.org/officeDocument/2006/relationships/image" Target="../media/image219.png"/><Relationship Id="rId144" Type="http://schemas.openxmlformats.org/officeDocument/2006/relationships/customXml" Target="../ink/ink230.xml"/><Relationship Id="rId330" Type="http://schemas.openxmlformats.org/officeDocument/2006/relationships/customXml" Target="../ink/ink323.xml"/><Relationship Id="rId90" Type="http://schemas.openxmlformats.org/officeDocument/2006/relationships/customXml" Target="../ink/ink203.xml"/><Relationship Id="rId165" Type="http://schemas.openxmlformats.org/officeDocument/2006/relationships/image" Target="../media/image240.png"/><Relationship Id="rId186" Type="http://schemas.openxmlformats.org/officeDocument/2006/relationships/customXml" Target="../ink/ink251.xml"/><Relationship Id="rId211" Type="http://schemas.openxmlformats.org/officeDocument/2006/relationships/image" Target="../media/image263.png"/><Relationship Id="rId232" Type="http://schemas.openxmlformats.org/officeDocument/2006/relationships/customXml" Target="../ink/ink274.xml"/><Relationship Id="rId253" Type="http://schemas.openxmlformats.org/officeDocument/2006/relationships/image" Target="../media/image284.png"/><Relationship Id="rId274" Type="http://schemas.openxmlformats.org/officeDocument/2006/relationships/customXml" Target="../ink/ink295.xml"/><Relationship Id="rId295" Type="http://schemas.openxmlformats.org/officeDocument/2006/relationships/image" Target="../media/image305.png"/><Relationship Id="rId309" Type="http://schemas.openxmlformats.org/officeDocument/2006/relationships/image" Target="../media/image312.png"/><Relationship Id="rId27" Type="http://schemas.openxmlformats.org/officeDocument/2006/relationships/image" Target="../media/image171.png"/><Relationship Id="rId48" Type="http://schemas.openxmlformats.org/officeDocument/2006/relationships/customXml" Target="../ink/ink182.xml"/><Relationship Id="rId69" Type="http://schemas.openxmlformats.org/officeDocument/2006/relationships/image" Target="../media/image192.png"/><Relationship Id="rId113" Type="http://schemas.openxmlformats.org/officeDocument/2006/relationships/image" Target="../media/image214.png"/><Relationship Id="rId134" Type="http://schemas.openxmlformats.org/officeDocument/2006/relationships/customXml" Target="../ink/ink225.xml"/><Relationship Id="rId320" Type="http://schemas.openxmlformats.org/officeDocument/2006/relationships/customXml" Target="../ink/ink318.xml"/><Relationship Id="rId80" Type="http://schemas.openxmlformats.org/officeDocument/2006/relationships/customXml" Target="../ink/ink198.xml"/><Relationship Id="rId155" Type="http://schemas.openxmlformats.org/officeDocument/2006/relationships/image" Target="../media/image235.png"/><Relationship Id="rId176" Type="http://schemas.openxmlformats.org/officeDocument/2006/relationships/customXml" Target="../ink/ink246.xml"/><Relationship Id="rId197" Type="http://schemas.openxmlformats.org/officeDocument/2006/relationships/image" Target="../media/image256.png"/><Relationship Id="rId341" Type="http://schemas.openxmlformats.org/officeDocument/2006/relationships/image" Target="../media/image328.png"/><Relationship Id="rId201" Type="http://schemas.openxmlformats.org/officeDocument/2006/relationships/image" Target="../media/image258.png"/><Relationship Id="rId222" Type="http://schemas.openxmlformats.org/officeDocument/2006/relationships/customXml" Target="../ink/ink269.xml"/><Relationship Id="rId243" Type="http://schemas.openxmlformats.org/officeDocument/2006/relationships/image" Target="../media/image279.png"/><Relationship Id="rId264" Type="http://schemas.openxmlformats.org/officeDocument/2006/relationships/customXml" Target="../ink/ink290.xml"/><Relationship Id="rId285" Type="http://schemas.openxmlformats.org/officeDocument/2006/relationships/image" Target="../media/image300.png"/><Relationship Id="rId17" Type="http://schemas.openxmlformats.org/officeDocument/2006/relationships/image" Target="../media/image166.png"/><Relationship Id="rId38" Type="http://schemas.openxmlformats.org/officeDocument/2006/relationships/customXml" Target="../ink/ink177.xml"/><Relationship Id="rId59" Type="http://schemas.openxmlformats.org/officeDocument/2006/relationships/image" Target="../media/image187.png"/><Relationship Id="rId103" Type="http://schemas.openxmlformats.org/officeDocument/2006/relationships/image" Target="../media/image209.png"/><Relationship Id="rId124" Type="http://schemas.openxmlformats.org/officeDocument/2006/relationships/customXml" Target="../ink/ink220.xml"/><Relationship Id="rId310" Type="http://schemas.openxmlformats.org/officeDocument/2006/relationships/customXml" Target="../ink/ink313.xml"/><Relationship Id="rId70" Type="http://schemas.openxmlformats.org/officeDocument/2006/relationships/customXml" Target="../ink/ink193.xml"/><Relationship Id="rId91" Type="http://schemas.openxmlformats.org/officeDocument/2006/relationships/image" Target="../media/image203.png"/><Relationship Id="rId145" Type="http://schemas.openxmlformats.org/officeDocument/2006/relationships/image" Target="../media/image230.png"/><Relationship Id="rId166" Type="http://schemas.openxmlformats.org/officeDocument/2006/relationships/customXml" Target="../ink/ink241.xml"/><Relationship Id="rId187" Type="http://schemas.openxmlformats.org/officeDocument/2006/relationships/image" Target="../media/image251.png"/><Relationship Id="rId331" Type="http://schemas.openxmlformats.org/officeDocument/2006/relationships/image" Target="../media/image32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64.xml"/><Relationship Id="rId233" Type="http://schemas.openxmlformats.org/officeDocument/2006/relationships/image" Target="../media/image274.png"/><Relationship Id="rId254" Type="http://schemas.openxmlformats.org/officeDocument/2006/relationships/customXml" Target="../ink/ink285.xml"/><Relationship Id="rId28" Type="http://schemas.openxmlformats.org/officeDocument/2006/relationships/customXml" Target="../ink/ink172.xml"/><Relationship Id="rId49" Type="http://schemas.openxmlformats.org/officeDocument/2006/relationships/image" Target="../media/image182.png"/><Relationship Id="rId114" Type="http://schemas.openxmlformats.org/officeDocument/2006/relationships/customXml" Target="../ink/ink215.xml"/><Relationship Id="rId275" Type="http://schemas.openxmlformats.org/officeDocument/2006/relationships/image" Target="../media/image295.png"/><Relationship Id="rId296" Type="http://schemas.openxmlformats.org/officeDocument/2006/relationships/customXml" Target="../ink/ink306.xml"/><Relationship Id="rId300" Type="http://schemas.openxmlformats.org/officeDocument/2006/relationships/customXml" Target="../ink/ink308.xml"/><Relationship Id="rId60" Type="http://schemas.openxmlformats.org/officeDocument/2006/relationships/customXml" Target="../ink/ink188.xml"/><Relationship Id="rId81" Type="http://schemas.openxmlformats.org/officeDocument/2006/relationships/image" Target="../media/image198.png"/><Relationship Id="rId135" Type="http://schemas.openxmlformats.org/officeDocument/2006/relationships/image" Target="../media/image225.png"/><Relationship Id="rId156" Type="http://schemas.openxmlformats.org/officeDocument/2006/relationships/customXml" Target="../ink/ink236.xml"/><Relationship Id="rId177" Type="http://schemas.openxmlformats.org/officeDocument/2006/relationships/image" Target="../media/image246.png"/><Relationship Id="rId198" Type="http://schemas.openxmlformats.org/officeDocument/2006/relationships/customXml" Target="../ink/ink257.xml"/><Relationship Id="rId321" Type="http://schemas.openxmlformats.org/officeDocument/2006/relationships/image" Target="../media/image318.png"/><Relationship Id="rId342" Type="http://schemas.openxmlformats.org/officeDocument/2006/relationships/customXml" Target="../ink/ink329.xml"/><Relationship Id="rId202" Type="http://schemas.openxmlformats.org/officeDocument/2006/relationships/customXml" Target="../ink/ink259.xml"/><Relationship Id="rId223" Type="http://schemas.openxmlformats.org/officeDocument/2006/relationships/image" Target="../media/image269.png"/><Relationship Id="rId244" Type="http://schemas.openxmlformats.org/officeDocument/2006/relationships/customXml" Target="../ink/ink280.xml"/><Relationship Id="rId18" Type="http://schemas.openxmlformats.org/officeDocument/2006/relationships/customXml" Target="../ink/ink167.xml"/><Relationship Id="rId39" Type="http://schemas.openxmlformats.org/officeDocument/2006/relationships/image" Target="../media/image177.png"/><Relationship Id="rId265" Type="http://schemas.openxmlformats.org/officeDocument/2006/relationships/image" Target="../media/image290.png"/><Relationship Id="rId286" Type="http://schemas.openxmlformats.org/officeDocument/2006/relationships/customXml" Target="../ink/ink301.xml"/><Relationship Id="rId50" Type="http://schemas.openxmlformats.org/officeDocument/2006/relationships/customXml" Target="../ink/ink183.xml"/><Relationship Id="rId104" Type="http://schemas.openxmlformats.org/officeDocument/2006/relationships/customXml" Target="../ink/ink210.xml"/><Relationship Id="rId125" Type="http://schemas.openxmlformats.org/officeDocument/2006/relationships/image" Target="../media/image220.png"/><Relationship Id="rId146" Type="http://schemas.openxmlformats.org/officeDocument/2006/relationships/customXml" Target="../ink/ink231.xml"/><Relationship Id="rId167" Type="http://schemas.openxmlformats.org/officeDocument/2006/relationships/image" Target="../media/image241.png"/><Relationship Id="rId188" Type="http://schemas.openxmlformats.org/officeDocument/2006/relationships/customXml" Target="../ink/ink252.xml"/><Relationship Id="rId311" Type="http://schemas.openxmlformats.org/officeDocument/2006/relationships/image" Target="../media/image313.png"/><Relationship Id="rId332" Type="http://schemas.openxmlformats.org/officeDocument/2006/relationships/customXml" Target="../ink/ink324.xml"/><Relationship Id="rId71" Type="http://schemas.openxmlformats.org/officeDocument/2006/relationships/image" Target="../media/image193.png"/><Relationship Id="rId92" Type="http://schemas.openxmlformats.org/officeDocument/2006/relationships/customXml" Target="../ink/ink204.xml"/><Relationship Id="rId213" Type="http://schemas.openxmlformats.org/officeDocument/2006/relationships/image" Target="../media/image264.png"/><Relationship Id="rId234" Type="http://schemas.openxmlformats.org/officeDocument/2006/relationships/customXml" Target="../ink/ink275.xml"/><Relationship Id="rId2" Type="http://schemas.openxmlformats.org/officeDocument/2006/relationships/customXml" Target="../ink/ink159.xml"/><Relationship Id="rId29" Type="http://schemas.openxmlformats.org/officeDocument/2006/relationships/image" Target="../media/image172.png"/><Relationship Id="rId255" Type="http://schemas.openxmlformats.org/officeDocument/2006/relationships/image" Target="../media/image285.png"/><Relationship Id="rId276" Type="http://schemas.openxmlformats.org/officeDocument/2006/relationships/customXml" Target="../ink/ink296.xml"/><Relationship Id="rId297" Type="http://schemas.openxmlformats.org/officeDocument/2006/relationships/image" Target="../media/image306.png"/><Relationship Id="rId40" Type="http://schemas.openxmlformats.org/officeDocument/2006/relationships/customXml" Target="../ink/ink178.xml"/><Relationship Id="rId115" Type="http://schemas.openxmlformats.org/officeDocument/2006/relationships/image" Target="../media/image215.png"/><Relationship Id="rId136" Type="http://schemas.openxmlformats.org/officeDocument/2006/relationships/customXml" Target="../ink/ink226.xml"/><Relationship Id="rId157" Type="http://schemas.openxmlformats.org/officeDocument/2006/relationships/image" Target="../media/image236.png"/><Relationship Id="rId178" Type="http://schemas.openxmlformats.org/officeDocument/2006/relationships/customXml" Target="../ink/ink247.xml"/><Relationship Id="rId301" Type="http://schemas.openxmlformats.org/officeDocument/2006/relationships/image" Target="../media/image308.png"/><Relationship Id="rId322" Type="http://schemas.openxmlformats.org/officeDocument/2006/relationships/customXml" Target="../ink/ink319.xml"/><Relationship Id="rId343" Type="http://schemas.openxmlformats.org/officeDocument/2006/relationships/image" Target="../media/image329.png"/><Relationship Id="rId61" Type="http://schemas.openxmlformats.org/officeDocument/2006/relationships/image" Target="../media/image188.png"/><Relationship Id="rId82" Type="http://schemas.openxmlformats.org/officeDocument/2006/relationships/customXml" Target="../ink/ink199.xml"/><Relationship Id="rId199" Type="http://schemas.openxmlformats.org/officeDocument/2006/relationships/image" Target="../media/image257.png"/><Relationship Id="rId203" Type="http://schemas.openxmlformats.org/officeDocument/2006/relationships/image" Target="../media/image259.png"/><Relationship Id="rId19" Type="http://schemas.openxmlformats.org/officeDocument/2006/relationships/image" Target="../media/image167.png"/><Relationship Id="rId224" Type="http://schemas.openxmlformats.org/officeDocument/2006/relationships/customXml" Target="../ink/ink270.xml"/><Relationship Id="rId245" Type="http://schemas.openxmlformats.org/officeDocument/2006/relationships/image" Target="../media/image280.png"/><Relationship Id="rId266" Type="http://schemas.openxmlformats.org/officeDocument/2006/relationships/customXml" Target="../ink/ink291.xml"/><Relationship Id="rId287" Type="http://schemas.openxmlformats.org/officeDocument/2006/relationships/image" Target="../media/image301.png"/><Relationship Id="rId30" Type="http://schemas.openxmlformats.org/officeDocument/2006/relationships/customXml" Target="../ink/ink173.xml"/><Relationship Id="rId105" Type="http://schemas.openxmlformats.org/officeDocument/2006/relationships/image" Target="../media/image210.png"/><Relationship Id="rId126" Type="http://schemas.openxmlformats.org/officeDocument/2006/relationships/customXml" Target="../ink/ink221.xml"/><Relationship Id="rId147" Type="http://schemas.openxmlformats.org/officeDocument/2006/relationships/image" Target="../media/image231.png"/><Relationship Id="rId168" Type="http://schemas.openxmlformats.org/officeDocument/2006/relationships/customXml" Target="../ink/ink242.xml"/><Relationship Id="rId312" Type="http://schemas.openxmlformats.org/officeDocument/2006/relationships/customXml" Target="../ink/ink314.xml"/><Relationship Id="rId333" Type="http://schemas.openxmlformats.org/officeDocument/2006/relationships/image" Target="../media/image324.png"/><Relationship Id="rId51" Type="http://schemas.openxmlformats.org/officeDocument/2006/relationships/image" Target="../media/image183.png"/><Relationship Id="rId72" Type="http://schemas.openxmlformats.org/officeDocument/2006/relationships/customXml" Target="../ink/ink194.xml"/><Relationship Id="rId93" Type="http://schemas.openxmlformats.org/officeDocument/2006/relationships/image" Target="../media/image204.png"/><Relationship Id="rId189" Type="http://schemas.openxmlformats.org/officeDocument/2006/relationships/image" Target="../media/image252.png"/><Relationship Id="rId3" Type="http://schemas.openxmlformats.org/officeDocument/2006/relationships/image" Target="../media/image159.png"/><Relationship Id="rId214" Type="http://schemas.openxmlformats.org/officeDocument/2006/relationships/customXml" Target="../ink/ink265.xml"/><Relationship Id="rId235" Type="http://schemas.openxmlformats.org/officeDocument/2006/relationships/image" Target="../media/image275.png"/><Relationship Id="rId256" Type="http://schemas.openxmlformats.org/officeDocument/2006/relationships/customXml" Target="../ink/ink286.xml"/><Relationship Id="rId277" Type="http://schemas.openxmlformats.org/officeDocument/2006/relationships/image" Target="../media/image296.png"/><Relationship Id="rId298" Type="http://schemas.openxmlformats.org/officeDocument/2006/relationships/customXml" Target="../ink/ink30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88.png"/><Relationship Id="rId21" Type="http://schemas.openxmlformats.org/officeDocument/2006/relationships/image" Target="../media/image340.png"/><Relationship Id="rId42" Type="http://schemas.openxmlformats.org/officeDocument/2006/relationships/customXml" Target="../ink/ink351.xml"/><Relationship Id="rId63" Type="http://schemas.openxmlformats.org/officeDocument/2006/relationships/image" Target="../media/image361.png"/><Relationship Id="rId84" Type="http://schemas.openxmlformats.org/officeDocument/2006/relationships/customXml" Target="../ink/ink372.xml"/><Relationship Id="rId138" Type="http://schemas.openxmlformats.org/officeDocument/2006/relationships/customXml" Target="../ink/ink399.xml"/><Relationship Id="rId159" Type="http://schemas.openxmlformats.org/officeDocument/2006/relationships/image" Target="../media/image409.png"/><Relationship Id="rId170" Type="http://schemas.openxmlformats.org/officeDocument/2006/relationships/customXml" Target="../ink/ink415.xml"/><Relationship Id="rId191" Type="http://schemas.openxmlformats.org/officeDocument/2006/relationships/image" Target="../media/image425.png"/><Relationship Id="rId205" Type="http://schemas.openxmlformats.org/officeDocument/2006/relationships/image" Target="../media/image432.png"/><Relationship Id="rId226" Type="http://schemas.openxmlformats.org/officeDocument/2006/relationships/customXml" Target="../ink/ink443.xml"/><Relationship Id="rId107" Type="http://schemas.openxmlformats.org/officeDocument/2006/relationships/image" Target="../media/image383.png"/><Relationship Id="rId11" Type="http://schemas.openxmlformats.org/officeDocument/2006/relationships/image" Target="../media/image335.png"/><Relationship Id="rId32" Type="http://schemas.openxmlformats.org/officeDocument/2006/relationships/customXml" Target="../ink/ink346.xml"/><Relationship Id="rId53" Type="http://schemas.openxmlformats.org/officeDocument/2006/relationships/image" Target="../media/image356.png"/><Relationship Id="rId74" Type="http://schemas.openxmlformats.org/officeDocument/2006/relationships/customXml" Target="../ink/ink367.xml"/><Relationship Id="rId128" Type="http://schemas.openxmlformats.org/officeDocument/2006/relationships/customXml" Target="../ink/ink394.xml"/><Relationship Id="rId149" Type="http://schemas.openxmlformats.org/officeDocument/2006/relationships/image" Target="../media/image404.png"/><Relationship Id="rId5" Type="http://schemas.openxmlformats.org/officeDocument/2006/relationships/image" Target="../media/image332.png"/><Relationship Id="rId95" Type="http://schemas.openxmlformats.org/officeDocument/2006/relationships/image" Target="../media/image377.png"/><Relationship Id="rId160" Type="http://schemas.openxmlformats.org/officeDocument/2006/relationships/customXml" Target="../ink/ink410.xml"/><Relationship Id="rId181" Type="http://schemas.openxmlformats.org/officeDocument/2006/relationships/image" Target="../media/image420.png"/><Relationship Id="rId216" Type="http://schemas.openxmlformats.org/officeDocument/2006/relationships/customXml" Target="../ink/ink438.xml"/><Relationship Id="rId237" Type="http://schemas.openxmlformats.org/officeDocument/2006/relationships/image" Target="../media/image448.png"/><Relationship Id="rId22" Type="http://schemas.openxmlformats.org/officeDocument/2006/relationships/customXml" Target="../ink/ink341.xml"/><Relationship Id="rId43" Type="http://schemas.openxmlformats.org/officeDocument/2006/relationships/image" Target="../media/image351.png"/><Relationship Id="rId64" Type="http://schemas.openxmlformats.org/officeDocument/2006/relationships/customXml" Target="../ink/ink362.xml"/><Relationship Id="rId118" Type="http://schemas.openxmlformats.org/officeDocument/2006/relationships/customXml" Target="../ink/ink389.xml"/><Relationship Id="rId139" Type="http://schemas.openxmlformats.org/officeDocument/2006/relationships/image" Target="../media/image399.png"/><Relationship Id="rId80" Type="http://schemas.openxmlformats.org/officeDocument/2006/relationships/customXml" Target="../ink/ink370.xml"/><Relationship Id="rId85" Type="http://schemas.openxmlformats.org/officeDocument/2006/relationships/image" Target="../media/image372.png"/><Relationship Id="rId150" Type="http://schemas.openxmlformats.org/officeDocument/2006/relationships/customXml" Target="../ink/ink405.xml"/><Relationship Id="rId155" Type="http://schemas.openxmlformats.org/officeDocument/2006/relationships/image" Target="../media/image407.png"/><Relationship Id="rId171" Type="http://schemas.openxmlformats.org/officeDocument/2006/relationships/image" Target="../media/image415.png"/><Relationship Id="rId176" Type="http://schemas.openxmlformats.org/officeDocument/2006/relationships/customXml" Target="../ink/ink418.xml"/><Relationship Id="rId192" Type="http://schemas.openxmlformats.org/officeDocument/2006/relationships/customXml" Target="../ink/ink426.xml"/><Relationship Id="rId197" Type="http://schemas.openxmlformats.org/officeDocument/2006/relationships/image" Target="../media/image428.png"/><Relationship Id="rId206" Type="http://schemas.openxmlformats.org/officeDocument/2006/relationships/customXml" Target="../ink/ink433.xml"/><Relationship Id="rId227" Type="http://schemas.openxmlformats.org/officeDocument/2006/relationships/image" Target="../media/image443.png"/><Relationship Id="rId201" Type="http://schemas.openxmlformats.org/officeDocument/2006/relationships/image" Target="../media/image430.png"/><Relationship Id="rId222" Type="http://schemas.openxmlformats.org/officeDocument/2006/relationships/customXml" Target="../ink/ink441.xml"/><Relationship Id="rId12" Type="http://schemas.openxmlformats.org/officeDocument/2006/relationships/customXml" Target="../ink/ink336.xml"/><Relationship Id="rId17" Type="http://schemas.openxmlformats.org/officeDocument/2006/relationships/image" Target="../media/image338.png"/><Relationship Id="rId33" Type="http://schemas.openxmlformats.org/officeDocument/2006/relationships/image" Target="../media/image346.png"/><Relationship Id="rId38" Type="http://schemas.openxmlformats.org/officeDocument/2006/relationships/customXml" Target="../ink/ink349.xml"/><Relationship Id="rId59" Type="http://schemas.openxmlformats.org/officeDocument/2006/relationships/image" Target="../media/image359.png"/><Relationship Id="rId103" Type="http://schemas.openxmlformats.org/officeDocument/2006/relationships/image" Target="../media/image381.png"/><Relationship Id="rId108" Type="http://schemas.openxmlformats.org/officeDocument/2006/relationships/customXml" Target="../ink/ink384.xml"/><Relationship Id="rId124" Type="http://schemas.openxmlformats.org/officeDocument/2006/relationships/customXml" Target="../ink/ink392.xml"/><Relationship Id="rId129" Type="http://schemas.openxmlformats.org/officeDocument/2006/relationships/image" Target="../media/image394.png"/><Relationship Id="rId54" Type="http://schemas.openxmlformats.org/officeDocument/2006/relationships/customXml" Target="../ink/ink357.xml"/><Relationship Id="rId70" Type="http://schemas.openxmlformats.org/officeDocument/2006/relationships/customXml" Target="../ink/ink365.xml"/><Relationship Id="rId75" Type="http://schemas.openxmlformats.org/officeDocument/2006/relationships/image" Target="../media/image367.png"/><Relationship Id="rId91" Type="http://schemas.openxmlformats.org/officeDocument/2006/relationships/image" Target="../media/image375.png"/><Relationship Id="rId96" Type="http://schemas.openxmlformats.org/officeDocument/2006/relationships/customXml" Target="../ink/ink378.xml"/><Relationship Id="rId140" Type="http://schemas.openxmlformats.org/officeDocument/2006/relationships/customXml" Target="../ink/ink400.xml"/><Relationship Id="rId145" Type="http://schemas.openxmlformats.org/officeDocument/2006/relationships/image" Target="../media/image402.png"/><Relationship Id="rId161" Type="http://schemas.openxmlformats.org/officeDocument/2006/relationships/image" Target="../media/image410.png"/><Relationship Id="rId166" Type="http://schemas.openxmlformats.org/officeDocument/2006/relationships/customXml" Target="../ink/ink413.xml"/><Relationship Id="rId182" Type="http://schemas.openxmlformats.org/officeDocument/2006/relationships/customXml" Target="../ink/ink421.xml"/><Relationship Id="rId187" Type="http://schemas.openxmlformats.org/officeDocument/2006/relationships/image" Target="../media/image423.png"/><Relationship Id="rId217" Type="http://schemas.openxmlformats.org/officeDocument/2006/relationships/image" Target="../media/image43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33.xml"/><Relationship Id="rId212" Type="http://schemas.openxmlformats.org/officeDocument/2006/relationships/customXml" Target="../ink/ink436.xml"/><Relationship Id="rId233" Type="http://schemas.openxmlformats.org/officeDocument/2006/relationships/image" Target="../media/image446.png"/><Relationship Id="rId238" Type="http://schemas.openxmlformats.org/officeDocument/2006/relationships/customXml" Target="../ink/ink449.xml"/><Relationship Id="rId23" Type="http://schemas.openxmlformats.org/officeDocument/2006/relationships/image" Target="../media/image341.png"/><Relationship Id="rId28" Type="http://schemas.openxmlformats.org/officeDocument/2006/relationships/customXml" Target="../ink/ink344.xml"/><Relationship Id="rId49" Type="http://schemas.openxmlformats.org/officeDocument/2006/relationships/image" Target="../media/image354.png"/><Relationship Id="rId114" Type="http://schemas.openxmlformats.org/officeDocument/2006/relationships/customXml" Target="../ink/ink387.xml"/><Relationship Id="rId119" Type="http://schemas.openxmlformats.org/officeDocument/2006/relationships/image" Target="../media/image389.png"/><Relationship Id="rId44" Type="http://schemas.openxmlformats.org/officeDocument/2006/relationships/customXml" Target="../ink/ink352.xml"/><Relationship Id="rId60" Type="http://schemas.openxmlformats.org/officeDocument/2006/relationships/customXml" Target="../ink/ink360.xml"/><Relationship Id="rId65" Type="http://schemas.openxmlformats.org/officeDocument/2006/relationships/image" Target="../media/image362.png"/><Relationship Id="rId81" Type="http://schemas.openxmlformats.org/officeDocument/2006/relationships/image" Target="../media/image370.png"/><Relationship Id="rId86" Type="http://schemas.openxmlformats.org/officeDocument/2006/relationships/customXml" Target="../ink/ink373.xml"/><Relationship Id="rId130" Type="http://schemas.openxmlformats.org/officeDocument/2006/relationships/customXml" Target="../ink/ink395.xml"/><Relationship Id="rId135" Type="http://schemas.openxmlformats.org/officeDocument/2006/relationships/image" Target="../media/image397.png"/><Relationship Id="rId151" Type="http://schemas.openxmlformats.org/officeDocument/2006/relationships/image" Target="../media/image405.png"/><Relationship Id="rId156" Type="http://schemas.openxmlformats.org/officeDocument/2006/relationships/customXml" Target="../ink/ink408.xml"/><Relationship Id="rId177" Type="http://schemas.openxmlformats.org/officeDocument/2006/relationships/image" Target="../media/image418.png"/><Relationship Id="rId198" Type="http://schemas.openxmlformats.org/officeDocument/2006/relationships/customXml" Target="../ink/ink429.xml"/><Relationship Id="rId172" Type="http://schemas.openxmlformats.org/officeDocument/2006/relationships/customXml" Target="../ink/ink416.xml"/><Relationship Id="rId193" Type="http://schemas.openxmlformats.org/officeDocument/2006/relationships/image" Target="../media/image426.png"/><Relationship Id="rId202" Type="http://schemas.openxmlformats.org/officeDocument/2006/relationships/customXml" Target="../ink/ink431.xml"/><Relationship Id="rId207" Type="http://schemas.openxmlformats.org/officeDocument/2006/relationships/image" Target="../media/image433.png"/><Relationship Id="rId223" Type="http://schemas.openxmlformats.org/officeDocument/2006/relationships/image" Target="../media/image441.png"/><Relationship Id="rId228" Type="http://schemas.openxmlformats.org/officeDocument/2006/relationships/customXml" Target="../ink/ink444.xml"/><Relationship Id="rId13" Type="http://schemas.openxmlformats.org/officeDocument/2006/relationships/image" Target="../media/image336.png"/><Relationship Id="rId18" Type="http://schemas.openxmlformats.org/officeDocument/2006/relationships/customXml" Target="../ink/ink339.xml"/><Relationship Id="rId39" Type="http://schemas.openxmlformats.org/officeDocument/2006/relationships/image" Target="../media/image349.png"/><Relationship Id="rId109" Type="http://schemas.openxmlformats.org/officeDocument/2006/relationships/image" Target="../media/image384.png"/><Relationship Id="rId34" Type="http://schemas.openxmlformats.org/officeDocument/2006/relationships/customXml" Target="../ink/ink347.xml"/><Relationship Id="rId50" Type="http://schemas.openxmlformats.org/officeDocument/2006/relationships/customXml" Target="../ink/ink355.xml"/><Relationship Id="rId55" Type="http://schemas.openxmlformats.org/officeDocument/2006/relationships/image" Target="../media/image357.png"/><Relationship Id="rId76" Type="http://schemas.openxmlformats.org/officeDocument/2006/relationships/customXml" Target="../ink/ink368.xml"/><Relationship Id="rId97" Type="http://schemas.openxmlformats.org/officeDocument/2006/relationships/image" Target="../media/image378.png"/><Relationship Id="rId104" Type="http://schemas.openxmlformats.org/officeDocument/2006/relationships/customXml" Target="../ink/ink382.xml"/><Relationship Id="rId120" Type="http://schemas.openxmlformats.org/officeDocument/2006/relationships/customXml" Target="../ink/ink390.xml"/><Relationship Id="rId125" Type="http://schemas.openxmlformats.org/officeDocument/2006/relationships/image" Target="../media/image392.png"/><Relationship Id="rId141" Type="http://schemas.openxmlformats.org/officeDocument/2006/relationships/image" Target="../media/image400.png"/><Relationship Id="rId146" Type="http://schemas.openxmlformats.org/officeDocument/2006/relationships/customXml" Target="../ink/ink403.xml"/><Relationship Id="rId167" Type="http://schemas.openxmlformats.org/officeDocument/2006/relationships/image" Target="../media/image413.png"/><Relationship Id="rId188" Type="http://schemas.openxmlformats.org/officeDocument/2006/relationships/customXml" Target="../ink/ink424.xml"/><Relationship Id="rId7" Type="http://schemas.openxmlformats.org/officeDocument/2006/relationships/image" Target="../media/image333.png"/><Relationship Id="rId71" Type="http://schemas.openxmlformats.org/officeDocument/2006/relationships/image" Target="../media/image365.png"/><Relationship Id="rId92" Type="http://schemas.openxmlformats.org/officeDocument/2006/relationships/customXml" Target="../ink/ink376.xml"/><Relationship Id="rId162" Type="http://schemas.openxmlformats.org/officeDocument/2006/relationships/customXml" Target="../ink/ink411.xml"/><Relationship Id="rId183" Type="http://schemas.openxmlformats.org/officeDocument/2006/relationships/image" Target="../media/image421.png"/><Relationship Id="rId213" Type="http://schemas.openxmlformats.org/officeDocument/2006/relationships/image" Target="../media/image436.png"/><Relationship Id="rId218" Type="http://schemas.openxmlformats.org/officeDocument/2006/relationships/customXml" Target="../ink/ink439.xml"/><Relationship Id="rId234" Type="http://schemas.openxmlformats.org/officeDocument/2006/relationships/customXml" Target="../ink/ink447.xml"/><Relationship Id="rId239" Type="http://schemas.openxmlformats.org/officeDocument/2006/relationships/image" Target="../media/image449.png"/><Relationship Id="rId2" Type="http://schemas.openxmlformats.org/officeDocument/2006/relationships/customXml" Target="../ink/ink331.xml"/><Relationship Id="rId29" Type="http://schemas.openxmlformats.org/officeDocument/2006/relationships/image" Target="../media/image344.png"/><Relationship Id="rId24" Type="http://schemas.openxmlformats.org/officeDocument/2006/relationships/customXml" Target="../ink/ink342.xml"/><Relationship Id="rId40" Type="http://schemas.openxmlformats.org/officeDocument/2006/relationships/customXml" Target="../ink/ink350.xml"/><Relationship Id="rId45" Type="http://schemas.openxmlformats.org/officeDocument/2006/relationships/image" Target="../media/image352.png"/><Relationship Id="rId66" Type="http://schemas.openxmlformats.org/officeDocument/2006/relationships/customXml" Target="../ink/ink363.xml"/><Relationship Id="rId87" Type="http://schemas.openxmlformats.org/officeDocument/2006/relationships/image" Target="../media/image373.png"/><Relationship Id="rId110" Type="http://schemas.openxmlformats.org/officeDocument/2006/relationships/customXml" Target="../ink/ink385.xml"/><Relationship Id="rId115" Type="http://schemas.openxmlformats.org/officeDocument/2006/relationships/image" Target="../media/image387.png"/><Relationship Id="rId131" Type="http://schemas.openxmlformats.org/officeDocument/2006/relationships/image" Target="../media/image395.png"/><Relationship Id="rId136" Type="http://schemas.openxmlformats.org/officeDocument/2006/relationships/customXml" Target="../ink/ink398.xml"/><Relationship Id="rId157" Type="http://schemas.openxmlformats.org/officeDocument/2006/relationships/image" Target="../media/image408.png"/><Relationship Id="rId178" Type="http://schemas.openxmlformats.org/officeDocument/2006/relationships/customXml" Target="../ink/ink419.xml"/><Relationship Id="rId61" Type="http://schemas.openxmlformats.org/officeDocument/2006/relationships/image" Target="../media/image360.png"/><Relationship Id="rId82" Type="http://schemas.openxmlformats.org/officeDocument/2006/relationships/customXml" Target="../ink/ink371.xml"/><Relationship Id="rId152" Type="http://schemas.openxmlformats.org/officeDocument/2006/relationships/customXml" Target="../ink/ink406.xml"/><Relationship Id="rId173" Type="http://schemas.openxmlformats.org/officeDocument/2006/relationships/image" Target="../media/image416.png"/><Relationship Id="rId194" Type="http://schemas.openxmlformats.org/officeDocument/2006/relationships/customXml" Target="../ink/ink427.xml"/><Relationship Id="rId199" Type="http://schemas.openxmlformats.org/officeDocument/2006/relationships/image" Target="../media/image429.png"/><Relationship Id="rId203" Type="http://schemas.openxmlformats.org/officeDocument/2006/relationships/image" Target="../media/image431.png"/><Relationship Id="rId208" Type="http://schemas.openxmlformats.org/officeDocument/2006/relationships/customXml" Target="../ink/ink434.xml"/><Relationship Id="rId229" Type="http://schemas.openxmlformats.org/officeDocument/2006/relationships/image" Target="../media/image444.png"/><Relationship Id="rId19" Type="http://schemas.openxmlformats.org/officeDocument/2006/relationships/image" Target="../media/image339.png"/><Relationship Id="rId224" Type="http://schemas.openxmlformats.org/officeDocument/2006/relationships/customXml" Target="../ink/ink442.xml"/><Relationship Id="rId14" Type="http://schemas.openxmlformats.org/officeDocument/2006/relationships/customXml" Target="../ink/ink337.xml"/><Relationship Id="rId30" Type="http://schemas.openxmlformats.org/officeDocument/2006/relationships/customXml" Target="../ink/ink345.xml"/><Relationship Id="rId35" Type="http://schemas.openxmlformats.org/officeDocument/2006/relationships/image" Target="../media/image347.png"/><Relationship Id="rId56" Type="http://schemas.openxmlformats.org/officeDocument/2006/relationships/customXml" Target="../ink/ink358.xml"/><Relationship Id="rId77" Type="http://schemas.openxmlformats.org/officeDocument/2006/relationships/image" Target="../media/image368.png"/><Relationship Id="rId100" Type="http://schemas.openxmlformats.org/officeDocument/2006/relationships/customXml" Target="../ink/ink380.xml"/><Relationship Id="rId105" Type="http://schemas.openxmlformats.org/officeDocument/2006/relationships/image" Target="../media/image382.png"/><Relationship Id="rId126" Type="http://schemas.openxmlformats.org/officeDocument/2006/relationships/customXml" Target="../ink/ink393.xml"/><Relationship Id="rId147" Type="http://schemas.openxmlformats.org/officeDocument/2006/relationships/image" Target="../media/image403.png"/><Relationship Id="rId168" Type="http://schemas.openxmlformats.org/officeDocument/2006/relationships/customXml" Target="../ink/ink414.xml"/><Relationship Id="rId8" Type="http://schemas.openxmlformats.org/officeDocument/2006/relationships/customXml" Target="../ink/ink334.xml"/><Relationship Id="rId51" Type="http://schemas.openxmlformats.org/officeDocument/2006/relationships/image" Target="../media/image355.png"/><Relationship Id="rId72" Type="http://schemas.openxmlformats.org/officeDocument/2006/relationships/customXml" Target="../ink/ink366.xml"/><Relationship Id="rId93" Type="http://schemas.openxmlformats.org/officeDocument/2006/relationships/image" Target="../media/image376.png"/><Relationship Id="rId98" Type="http://schemas.openxmlformats.org/officeDocument/2006/relationships/customXml" Target="../ink/ink379.xml"/><Relationship Id="rId121" Type="http://schemas.openxmlformats.org/officeDocument/2006/relationships/image" Target="../media/image390.png"/><Relationship Id="rId142" Type="http://schemas.openxmlformats.org/officeDocument/2006/relationships/customXml" Target="../ink/ink401.xml"/><Relationship Id="rId163" Type="http://schemas.openxmlformats.org/officeDocument/2006/relationships/image" Target="../media/image411.png"/><Relationship Id="rId184" Type="http://schemas.openxmlformats.org/officeDocument/2006/relationships/customXml" Target="../ink/ink422.xml"/><Relationship Id="rId189" Type="http://schemas.openxmlformats.org/officeDocument/2006/relationships/image" Target="../media/image424.png"/><Relationship Id="rId219" Type="http://schemas.openxmlformats.org/officeDocument/2006/relationships/image" Target="../media/image439.png"/><Relationship Id="rId3" Type="http://schemas.openxmlformats.org/officeDocument/2006/relationships/image" Target="../media/image331.png"/><Relationship Id="rId214" Type="http://schemas.openxmlformats.org/officeDocument/2006/relationships/customXml" Target="../ink/ink437.xml"/><Relationship Id="rId230" Type="http://schemas.openxmlformats.org/officeDocument/2006/relationships/customXml" Target="../ink/ink445.xml"/><Relationship Id="rId235" Type="http://schemas.openxmlformats.org/officeDocument/2006/relationships/image" Target="../media/image447.png"/><Relationship Id="rId25" Type="http://schemas.openxmlformats.org/officeDocument/2006/relationships/image" Target="../media/image342.png"/><Relationship Id="rId46" Type="http://schemas.openxmlformats.org/officeDocument/2006/relationships/customXml" Target="../ink/ink353.xml"/><Relationship Id="rId67" Type="http://schemas.openxmlformats.org/officeDocument/2006/relationships/image" Target="../media/image363.png"/><Relationship Id="rId116" Type="http://schemas.openxmlformats.org/officeDocument/2006/relationships/customXml" Target="../ink/ink388.xml"/><Relationship Id="rId137" Type="http://schemas.openxmlformats.org/officeDocument/2006/relationships/image" Target="../media/image398.png"/><Relationship Id="rId158" Type="http://schemas.openxmlformats.org/officeDocument/2006/relationships/customXml" Target="../ink/ink409.xml"/><Relationship Id="rId20" Type="http://schemas.openxmlformats.org/officeDocument/2006/relationships/customXml" Target="../ink/ink340.xml"/><Relationship Id="rId41" Type="http://schemas.openxmlformats.org/officeDocument/2006/relationships/image" Target="../media/image350.png"/><Relationship Id="rId62" Type="http://schemas.openxmlformats.org/officeDocument/2006/relationships/customXml" Target="../ink/ink361.xml"/><Relationship Id="rId83" Type="http://schemas.openxmlformats.org/officeDocument/2006/relationships/image" Target="../media/image371.png"/><Relationship Id="rId88" Type="http://schemas.openxmlformats.org/officeDocument/2006/relationships/customXml" Target="../ink/ink374.xml"/><Relationship Id="rId111" Type="http://schemas.openxmlformats.org/officeDocument/2006/relationships/image" Target="../media/image385.png"/><Relationship Id="rId132" Type="http://schemas.openxmlformats.org/officeDocument/2006/relationships/customXml" Target="../ink/ink396.xml"/><Relationship Id="rId153" Type="http://schemas.openxmlformats.org/officeDocument/2006/relationships/image" Target="../media/image406.png"/><Relationship Id="rId174" Type="http://schemas.openxmlformats.org/officeDocument/2006/relationships/customXml" Target="../ink/ink417.xml"/><Relationship Id="rId179" Type="http://schemas.openxmlformats.org/officeDocument/2006/relationships/image" Target="../media/image419.png"/><Relationship Id="rId195" Type="http://schemas.openxmlformats.org/officeDocument/2006/relationships/image" Target="../media/image427.png"/><Relationship Id="rId209" Type="http://schemas.openxmlformats.org/officeDocument/2006/relationships/image" Target="../media/image434.png"/><Relationship Id="rId190" Type="http://schemas.openxmlformats.org/officeDocument/2006/relationships/customXml" Target="../ink/ink425.xml"/><Relationship Id="rId204" Type="http://schemas.openxmlformats.org/officeDocument/2006/relationships/customXml" Target="../ink/ink432.xml"/><Relationship Id="rId220" Type="http://schemas.openxmlformats.org/officeDocument/2006/relationships/customXml" Target="../ink/ink440.xml"/><Relationship Id="rId225" Type="http://schemas.openxmlformats.org/officeDocument/2006/relationships/image" Target="../media/image442.png"/><Relationship Id="rId15" Type="http://schemas.openxmlformats.org/officeDocument/2006/relationships/image" Target="../media/image337.png"/><Relationship Id="rId36" Type="http://schemas.openxmlformats.org/officeDocument/2006/relationships/customXml" Target="../ink/ink348.xml"/><Relationship Id="rId57" Type="http://schemas.openxmlformats.org/officeDocument/2006/relationships/image" Target="../media/image358.png"/><Relationship Id="rId106" Type="http://schemas.openxmlformats.org/officeDocument/2006/relationships/customXml" Target="../ink/ink383.xml"/><Relationship Id="rId127" Type="http://schemas.openxmlformats.org/officeDocument/2006/relationships/image" Target="../media/image393.png"/><Relationship Id="rId10" Type="http://schemas.openxmlformats.org/officeDocument/2006/relationships/customXml" Target="../ink/ink335.xml"/><Relationship Id="rId31" Type="http://schemas.openxmlformats.org/officeDocument/2006/relationships/image" Target="../media/image345.png"/><Relationship Id="rId52" Type="http://schemas.openxmlformats.org/officeDocument/2006/relationships/customXml" Target="../ink/ink356.xml"/><Relationship Id="rId73" Type="http://schemas.openxmlformats.org/officeDocument/2006/relationships/image" Target="../media/image366.png"/><Relationship Id="rId78" Type="http://schemas.openxmlformats.org/officeDocument/2006/relationships/customXml" Target="../ink/ink369.xml"/><Relationship Id="rId94" Type="http://schemas.openxmlformats.org/officeDocument/2006/relationships/customXml" Target="../ink/ink377.xml"/><Relationship Id="rId99" Type="http://schemas.openxmlformats.org/officeDocument/2006/relationships/image" Target="../media/image379.png"/><Relationship Id="rId101" Type="http://schemas.openxmlformats.org/officeDocument/2006/relationships/image" Target="../media/image380.png"/><Relationship Id="rId122" Type="http://schemas.openxmlformats.org/officeDocument/2006/relationships/customXml" Target="../ink/ink391.xml"/><Relationship Id="rId143" Type="http://schemas.openxmlformats.org/officeDocument/2006/relationships/image" Target="../media/image401.png"/><Relationship Id="rId148" Type="http://schemas.openxmlformats.org/officeDocument/2006/relationships/customXml" Target="../ink/ink404.xml"/><Relationship Id="rId164" Type="http://schemas.openxmlformats.org/officeDocument/2006/relationships/customXml" Target="../ink/ink412.xml"/><Relationship Id="rId169" Type="http://schemas.openxmlformats.org/officeDocument/2006/relationships/image" Target="../media/image414.png"/><Relationship Id="rId185" Type="http://schemas.openxmlformats.org/officeDocument/2006/relationships/image" Target="../media/image422.png"/><Relationship Id="rId4" Type="http://schemas.openxmlformats.org/officeDocument/2006/relationships/customXml" Target="../ink/ink332.xml"/><Relationship Id="rId9" Type="http://schemas.openxmlformats.org/officeDocument/2006/relationships/image" Target="../media/image334.png"/><Relationship Id="rId180" Type="http://schemas.openxmlformats.org/officeDocument/2006/relationships/customXml" Target="../ink/ink420.xml"/><Relationship Id="rId210" Type="http://schemas.openxmlformats.org/officeDocument/2006/relationships/customXml" Target="../ink/ink435.xml"/><Relationship Id="rId215" Type="http://schemas.openxmlformats.org/officeDocument/2006/relationships/image" Target="../media/image437.png"/><Relationship Id="rId236" Type="http://schemas.openxmlformats.org/officeDocument/2006/relationships/customXml" Target="../ink/ink448.xml"/><Relationship Id="rId26" Type="http://schemas.openxmlformats.org/officeDocument/2006/relationships/customXml" Target="../ink/ink343.xml"/><Relationship Id="rId231" Type="http://schemas.openxmlformats.org/officeDocument/2006/relationships/image" Target="../media/image445.png"/><Relationship Id="rId47" Type="http://schemas.openxmlformats.org/officeDocument/2006/relationships/image" Target="../media/image353.png"/><Relationship Id="rId68" Type="http://schemas.openxmlformats.org/officeDocument/2006/relationships/customXml" Target="../ink/ink364.xml"/><Relationship Id="rId89" Type="http://schemas.openxmlformats.org/officeDocument/2006/relationships/image" Target="../media/image374.png"/><Relationship Id="rId112" Type="http://schemas.openxmlformats.org/officeDocument/2006/relationships/customXml" Target="../ink/ink386.xml"/><Relationship Id="rId133" Type="http://schemas.openxmlformats.org/officeDocument/2006/relationships/image" Target="../media/image396.png"/><Relationship Id="rId154" Type="http://schemas.openxmlformats.org/officeDocument/2006/relationships/customXml" Target="../ink/ink407.xml"/><Relationship Id="rId175" Type="http://schemas.openxmlformats.org/officeDocument/2006/relationships/image" Target="../media/image417.png"/><Relationship Id="rId196" Type="http://schemas.openxmlformats.org/officeDocument/2006/relationships/customXml" Target="../ink/ink428.xml"/><Relationship Id="rId200" Type="http://schemas.openxmlformats.org/officeDocument/2006/relationships/customXml" Target="../ink/ink430.xml"/><Relationship Id="rId16" Type="http://schemas.openxmlformats.org/officeDocument/2006/relationships/customXml" Target="../ink/ink338.xml"/><Relationship Id="rId221" Type="http://schemas.openxmlformats.org/officeDocument/2006/relationships/image" Target="../media/image440.png"/><Relationship Id="rId37" Type="http://schemas.openxmlformats.org/officeDocument/2006/relationships/image" Target="../media/image348.png"/><Relationship Id="rId58" Type="http://schemas.openxmlformats.org/officeDocument/2006/relationships/customXml" Target="../ink/ink359.xml"/><Relationship Id="rId79" Type="http://schemas.openxmlformats.org/officeDocument/2006/relationships/image" Target="../media/image369.png"/><Relationship Id="rId102" Type="http://schemas.openxmlformats.org/officeDocument/2006/relationships/customXml" Target="../ink/ink381.xml"/><Relationship Id="rId123" Type="http://schemas.openxmlformats.org/officeDocument/2006/relationships/image" Target="../media/image391.png"/><Relationship Id="rId144" Type="http://schemas.openxmlformats.org/officeDocument/2006/relationships/customXml" Target="../ink/ink402.xml"/><Relationship Id="rId90" Type="http://schemas.openxmlformats.org/officeDocument/2006/relationships/customXml" Target="../ink/ink375.xml"/><Relationship Id="rId165" Type="http://schemas.openxmlformats.org/officeDocument/2006/relationships/image" Target="../media/image412.png"/><Relationship Id="rId186" Type="http://schemas.openxmlformats.org/officeDocument/2006/relationships/customXml" Target="../ink/ink423.xml"/><Relationship Id="rId211" Type="http://schemas.openxmlformats.org/officeDocument/2006/relationships/image" Target="../media/image435.png"/><Relationship Id="rId232" Type="http://schemas.openxmlformats.org/officeDocument/2006/relationships/customXml" Target="../ink/ink446.xml"/><Relationship Id="rId27" Type="http://schemas.openxmlformats.org/officeDocument/2006/relationships/image" Target="../media/image343.png"/><Relationship Id="rId48" Type="http://schemas.openxmlformats.org/officeDocument/2006/relationships/customXml" Target="../ink/ink354.xml"/><Relationship Id="rId69" Type="http://schemas.openxmlformats.org/officeDocument/2006/relationships/image" Target="../media/image364.png"/><Relationship Id="rId113" Type="http://schemas.openxmlformats.org/officeDocument/2006/relationships/image" Target="../media/image386.png"/><Relationship Id="rId134" Type="http://schemas.openxmlformats.org/officeDocument/2006/relationships/customXml" Target="../ink/ink397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07.png"/><Relationship Id="rId299" Type="http://schemas.openxmlformats.org/officeDocument/2006/relationships/image" Target="../media/image598.png"/><Relationship Id="rId303" Type="http://schemas.openxmlformats.org/officeDocument/2006/relationships/image" Target="../media/image600.png"/><Relationship Id="rId21" Type="http://schemas.openxmlformats.org/officeDocument/2006/relationships/image" Target="../media/image459.png"/><Relationship Id="rId42" Type="http://schemas.openxmlformats.org/officeDocument/2006/relationships/customXml" Target="../ink/ink470.xml"/><Relationship Id="rId63" Type="http://schemas.openxmlformats.org/officeDocument/2006/relationships/image" Target="../media/image480.png"/><Relationship Id="rId84" Type="http://schemas.openxmlformats.org/officeDocument/2006/relationships/customXml" Target="../ink/ink491.xml"/><Relationship Id="rId138" Type="http://schemas.openxmlformats.org/officeDocument/2006/relationships/customXml" Target="../ink/ink518.xml"/><Relationship Id="rId159" Type="http://schemas.openxmlformats.org/officeDocument/2006/relationships/image" Target="../media/image528.png"/><Relationship Id="rId324" Type="http://schemas.openxmlformats.org/officeDocument/2006/relationships/customXml" Target="../ink/ink611.xml"/><Relationship Id="rId345" Type="http://schemas.openxmlformats.org/officeDocument/2006/relationships/image" Target="../media/image621.png"/><Relationship Id="rId170" Type="http://schemas.openxmlformats.org/officeDocument/2006/relationships/customXml" Target="../ink/ink534.xml"/><Relationship Id="rId191" Type="http://schemas.openxmlformats.org/officeDocument/2006/relationships/image" Target="../media/image544.png"/><Relationship Id="rId205" Type="http://schemas.openxmlformats.org/officeDocument/2006/relationships/image" Target="../media/image551.png"/><Relationship Id="rId226" Type="http://schemas.openxmlformats.org/officeDocument/2006/relationships/customXml" Target="../ink/ink562.xml"/><Relationship Id="rId247" Type="http://schemas.openxmlformats.org/officeDocument/2006/relationships/image" Target="../media/image572.png"/><Relationship Id="rId107" Type="http://schemas.openxmlformats.org/officeDocument/2006/relationships/image" Target="../media/image502.png"/><Relationship Id="rId268" Type="http://schemas.openxmlformats.org/officeDocument/2006/relationships/customXml" Target="../ink/ink583.xml"/><Relationship Id="rId289" Type="http://schemas.openxmlformats.org/officeDocument/2006/relationships/image" Target="../media/image593.png"/><Relationship Id="rId11" Type="http://schemas.openxmlformats.org/officeDocument/2006/relationships/image" Target="../media/image454.png"/><Relationship Id="rId32" Type="http://schemas.openxmlformats.org/officeDocument/2006/relationships/customXml" Target="../ink/ink465.xml"/><Relationship Id="rId53" Type="http://schemas.openxmlformats.org/officeDocument/2006/relationships/image" Target="../media/image475.png"/><Relationship Id="rId74" Type="http://schemas.openxmlformats.org/officeDocument/2006/relationships/customXml" Target="../ink/ink486.xml"/><Relationship Id="rId128" Type="http://schemas.openxmlformats.org/officeDocument/2006/relationships/customXml" Target="../ink/ink513.xml"/><Relationship Id="rId149" Type="http://schemas.openxmlformats.org/officeDocument/2006/relationships/image" Target="../media/image523.png"/><Relationship Id="rId314" Type="http://schemas.openxmlformats.org/officeDocument/2006/relationships/customXml" Target="../ink/ink606.xml"/><Relationship Id="rId335" Type="http://schemas.openxmlformats.org/officeDocument/2006/relationships/image" Target="../media/image616.png"/><Relationship Id="rId356" Type="http://schemas.openxmlformats.org/officeDocument/2006/relationships/customXml" Target="../ink/ink627.xml"/><Relationship Id="rId5" Type="http://schemas.openxmlformats.org/officeDocument/2006/relationships/image" Target="../media/image451.png"/><Relationship Id="rId95" Type="http://schemas.openxmlformats.org/officeDocument/2006/relationships/image" Target="../media/image496.png"/><Relationship Id="rId160" Type="http://schemas.openxmlformats.org/officeDocument/2006/relationships/customXml" Target="../ink/ink529.xml"/><Relationship Id="rId181" Type="http://schemas.openxmlformats.org/officeDocument/2006/relationships/image" Target="../media/image539.png"/><Relationship Id="rId216" Type="http://schemas.openxmlformats.org/officeDocument/2006/relationships/customXml" Target="../ink/ink557.xml"/><Relationship Id="rId237" Type="http://schemas.openxmlformats.org/officeDocument/2006/relationships/image" Target="../media/image567.png"/><Relationship Id="rId258" Type="http://schemas.openxmlformats.org/officeDocument/2006/relationships/customXml" Target="../ink/ink578.xml"/><Relationship Id="rId279" Type="http://schemas.openxmlformats.org/officeDocument/2006/relationships/image" Target="../media/image588.png"/><Relationship Id="rId22" Type="http://schemas.openxmlformats.org/officeDocument/2006/relationships/customXml" Target="../ink/ink460.xml"/><Relationship Id="rId43" Type="http://schemas.openxmlformats.org/officeDocument/2006/relationships/image" Target="../media/image470.png"/><Relationship Id="rId64" Type="http://schemas.openxmlformats.org/officeDocument/2006/relationships/customXml" Target="../ink/ink481.xml"/><Relationship Id="rId118" Type="http://schemas.openxmlformats.org/officeDocument/2006/relationships/customXml" Target="../ink/ink508.xml"/><Relationship Id="rId139" Type="http://schemas.openxmlformats.org/officeDocument/2006/relationships/image" Target="../media/image518.png"/><Relationship Id="rId290" Type="http://schemas.openxmlformats.org/officeDocument/2006/relationships/customXml" Target="../ink/ink594.xml"/><Relationship Id="rId304" Type="http://schemas.openxmlformats.org/officeDocument/2006/relationships/customXml" Target="../ink/ink601.xml"/><Relationship Id="rId325" Type="http://schemas.openxmlformats.org/officeDocument/2006/relationships/image" Target="../media/image611.png"/><Relationship Id="rId346" Type="http://schemas.openxmlformats.org/officeDocument/2006/relationships/customXml" Target="../ink/ink622.xml"/><Relationship Id="rId85" Type="http://schemas.openxmlformats.org/officeDocument/2006/relationships/image" Target="../media/image491.png"/><Relationship Id="rId150" Type="http://schemas.openxmlformats.org/officeDocument/2006/relationships/customXml" Target="../ink/ink524.xml"/><Relationship Id="rId171" Type="http://schemas.openxmlformats.org/officeDocument/2006/relationships/image" Target="../media/image534.png"/><Relationship Id="rId192" Type="http://schemas.openxmlformats.org/officeDocument/2006/relationships/customXml" Target="../ink/ink545.xml"/><Relationship Id="rId206" Type="http://schemas.openxmlformats.org/officeDocument/2006/relationships/customXml" Target="../ink/ink552.xml"/><Relationship Id="rId227" Type="http://schemas.openxmlformats.org/officeDocument/2006/relationships/image" Target="../media/image562.png"/><Relationship Id="rId248" Type="http://schemas.openxmlformats.org/officeDocument/2006/relationships/customXml" Target="../ink/ink573.xml"/><Relationship Id="rId269" Type="http://schemas.openxmlformats.org/officeDocument/2006/relationships/image" Target="../media/image583.png"/><Relationship Id="rId12" Type="http://schemas.openxmlformats.org/officeDocument/2006/relationships/customXml" Target="../ink/ink455.xml"/><Relationship Id="rId33" Type="http://schemas.openxmlformats.org/officeDocument/2006/relationships/image" Target="../media/image465.png"/><Relationship Id="rId108" Type="http://schemas.openxmlformats.org/officeDocument/2006/relationships/customXml" Target="../ink/ink503.xml"/><Relationship Id="rId129" Type="http://schemas.openxmlformats.org/officeDocument/2006/relationships/image" Target="../media/image513.png"/><Relationship Id="rId280" Type="http://schemas.openxmlformats.org/officeDocument/2006/relationships/customXml" Target="../ink/ink589.xml"/><Relationship Id="rId315" Type="http://schemas.openxmlformats.org/officeDocument/2006/relationships/image" Target="../media/image606.png"/><Relationship Id="rId336" Type="http://schemas.openxmlformats.org/officeDocument/2006/relationships/customXml" Target="../ink/ink617.xml"/><Relationship Id="rId357" Type="http://schemas.openxmlformats.org/officeDocument/2006/relationships/image" Target="../media/image627.png"/><Relationship Id="rId54" Type="http://schemas.openxmlformats.org/officeDocument/2006/relationships/customXml" Target="../ink/ink476.xml"/><Relationship Id="rId75" Type="http://schemas.openxmlformats.org/officeDocument/2006/relationships/image" Target="../media/image486.png"/><Relationship Id="rId96" Type="http://schemas.openxmlformats.org/officeDocument/2006/relationships/customXml" Target="../ink/ink497.xml"/><Relationship Id="rId140" Type="http://schemas.openxmlformats.org/officeDocument/2006/relationships/customXml" Target="../ink/ink519.xml"/><Relationship Id="rId161" Type="http://schemas.openxmlformats.org/officeDocument/2006/relationships/image" Target="../media/image529.png"/><Relationship Id="rId182" Type="http://schemas.openxmlformats.org/officeDocument/2006/relationships/customXml" Target="../ink/ink540.xml"/><Relationship Id="rId217" Type="http://schemas.openxmlformats.org/officeDocument/2006/relationships/image" Target="../media/image557.png"/><Relationship Id="rId6" Type="http://schemas.openxmlformats.org/officeDocument/2006/relationships/customXml" Target="../ink/ink452.xml"/><Relationship Id="rId238" Type="http://schemas.openxmlformats.org/officeDocument/2006/relationships/customXml" Target="../ink/ink568.xml"/><Relationship Id="rId259" Type="http://schemas.openxmlformats.org/officeDocument/2006/relationships/image" Target="../media/image578.png"/><Relationship Id="rId23" Type="http://schemas.openxmlformats.org/officeDocument/2006/relationships/image" Target="../media/image460.png"/><Relationship Id="rId119" Type="http://schemas.openxmlformats.org/officeDocument/2006/relationships/image" Target="../media/image508.png"/><Relationship Id="rId270" Type="http://schemas.openxmlformats.org/officeDocument/2006/relationships/customXml" Target="../ink/ink584.xml"/><Relationship Id="rId291" Type="http://schemas.openxmlformats.org/officeDocument/2006/relationships/image" Target="../media/image594.png"/><Relationship Id="rId305" Type="http://schemas.openxmlformats.org/officeDocument/2006/relationships/image" Target="../media/image601.png"/><Relationship Id="rId326" Type="http://schemas.openxmlformats.org/officeDocument/2006/relationships/customXml" Target="../ink/ink612.xml"/><Relationship Id="rId347" Type="http://schemas.openxmlformats.org/officeDocument/2006/relationships/image" Target="../media/image622.png"/><Relationship Id="rId44" Type="http://schemas.openxmlformats.org/officeDocument/2006/relationships/customXml" Target="../ink/ink471.xml"/><Relationship Id="rId65" Type="http://schemas.openxmlformats.org/officeDocument/2006/relationships/image" Target="../media/image481.png"/><Relationship Id="rId86" Type="http://schemas.openxmlformats.org/officeDocument/2006/relationships/customXml" Target="../ink/ink492.xml"/><Relationship Id="rId130" Type="http://schemas.openxmlformats.org/officeDocument/2006/relationships/customXml" Target="../ink/ink514.xml"/><Relationship Id="rId151" Type="http://schemas.openxmlformats.org/officeDocument/2006/relationships/image" Target="../media/image524.png"/><Relationship Id="rId172" Type="http://schemas.openxmlformats.org/officeDocument/2006/relationships/customXml" Target="../ink/ink535.xml"/><Relationship Id="rId193" Type="http://schemas.openxmlformats.org/officeDocument/2006/relationships/image" Target="../media/image545.png"/><Relationship Id="rId207" Type="http://schemas.openxmlformats.org/officeDocument/2006/relationships/image" Target="../media/image552.png"/><Relationship Id="rId228" Type="http://schemas.openxmlformats.org/officeDocument/2006/relationships/customXml" Target="../ink/ink563.xml"/><Relationship Id="rId249" Type="http://schemas.openxmlformats.org/officeDocument/2006/relationships/image" Target="../media/image573.png"/><Relationship Id="rId13" Type="http://schemas.openxmlformats.org/officeDocument/2006/relationships/image" Target="../media/image455.png"/><Relationship Id="rId109" Type="http://schemas.openxmlformats.org/officeDocument/2006/relationships/image" Target="../media/image503.png"/><Relationship Id="rId260" Type="http://schemas.openxmlformats.org/officeDocument/2006/relationships/customXml" Target="../ink/ink579.xml"/><Relationship Id="rId281" Type="http://schemas.openxmlformats.org/officeDocument/2006/relationships/image" Target="../media/image589.png"/><Relationship Id="rId316" Type="http://schemas.openxmlformats.org/officeDocument/2006/relationships/customXml" Target="../ink/ink607.xml"/><Relationship Id="rId337" Type="http://schemas.openxmlformats.org/officeDocument/2006/relationships/image" Target="../media/image617.png"/><Relationship Id="rId34" Type="http://schemas.openxmlformats.org/officeDocument/2006/relationships/customXml" Target="../ink/ink466.xml"/><Relationship Id="rId55" Type="http://schemas.openxmlformats.org/officeDocument/2006/relationships/image" Target="../media/image476.png"/><Relationship Id="rId76" Type="http://schemas.openxmlformats.org/officeDocument/2006/relationships/customXml" Target="../ink/ink487.xml"/><Relationship Id="rId97" Type="http://schemas.openxmlformats.org/officeDocument/2006/relationships/image" Target="../media/image497.png"/><Relationship Id="rId120" Type="http://schemas.openxmlformats.org/officeDocument/2006/relationships/customXml" Target="../ink/ink509.xml"/><Relationship Id="rId141" Type="http://schemas.openxmlformats.org/officeDocument/2006/relationships/image" Target="../media/image519.png"/><Relationship Id="rId358" Type="http://schemas.openxmlformats.org/officeDocument/2006/relationships/customXml" Target="../ink/ink628.xml"/><Relationship Id="rId7" Type="http://schemas.openxmlformats.org/officeDocument/2006/relationships/image" Target="../media/image452.png"/><Relationship Id="rId162" Type="http://schemas.openxmlformats.org/officeDocument/2006/relationships/customXml" Target="../ink/ink530.xml"/><Relationship Id="rId183" Type="http://schemas.openxmlformats.org/officeDocument/2006/relationships/image" Target="../media/image540.png"/><Relationship Id="rId218" Type="http://schemas.openxmlformats.org/officeDocument/2006/relationships/customXml" Target="../ink/ink558.xml"/><Relationship Id="rId239" Type="http://schemas.openxmlformats.org/officeDocument/2006/relationships/image" Target="../media/image568.png"/><Relationship Id="rId250" Type="http://schemas.openxmlformats.org/officeDocument/2006/relationships/customXml" Target="../ink/ink574.xml"/><Relationship Id="rId271" Type="http://schemas.openxmlformats.org/officeDocument/2006/relationships/image" Target="../media/image584.png"/><Relationship Id="rId292" Type="http://schemas.openxmlformats.org/officeDocument/2006/relationships/customXml" Target="../ink/ink595.xml"/><Relationship Id="rId306" Type="http://schemas.openxmlformats.org/officeDocument/2006/relationships/customXml" Target="../ink/ink602.xml"/><Relationship Id="rId24" Type="http://schemas.openxmlformats.org/officeDocument/2006/relationships/customXml" Target="../ink/ink461.xml"/><Relationship Id="rId45" Type="http://schemas.openxmlformats.org/officeDocument/2006/relationships/image" Target="../media/image471.png"/><Relationship Id="rId66" Type="http://schemas.openxmlformats.org/officeDocument/2006/relationships/customXml" Target="../ink/ink482.xml"/><Relationship Id="rId87" Type="http://schemas.openxmlformats.org/officeDocument/2006/relationships/image" Target="../media/image492.png"/><Relationship Id="rId110" Type="http://schemas.openxmlformats.org/officeDocument/2006/relationships/customXml" Target="../ink/ink504.xml"/><Relationship Id="rId131" Type="http://schemas.openxmlformats.org/officeDocument/2006/relationships/image" Target="../media/image514.png"/><Relationship Id="rId327" Type="http://schemas.openxmlformats.org/officeDocument/2006/relationships/image" Target="../media/image612.png"/><Relationship Id="rId348" Type="http://schemas.openxmlformats.org/officeDocument/2006/relationships/customXml" Target="../ink/ink623.xml"/><Relationship Id="rId152" Type="http://schemas.openxmlformats.org/officeDocument/2006/relationships/customXml" Target="../ink/ink525.xml"/><Relationship Id="rId173" Type="http://schemas.openxmlformats.org/officeDocument/2006/relationships/image" Target="../media/image535.png"/><Relationship Id="rId194" Type="http://schemas.openxmlformats.org/officeDocument/2006/relationships/customXml" Target="../ink/ink546.xml"/><Relationship Id="rId208" Type="http://schemas.openxmlformats.org/officeDocument/2006/relationships/customXml" Target="../ink/ink553.xml"/><Relationship Id="rId229" Type="http://schemas.openxmlformats.org/officeDocument/2006/relationships/image" Target="../media/image563.png"/><Relationship Id="rId240" Type="http://schemas.openxmlformats.org/officeDocument/2006/relationships/customXml" Target="../ink/ink569.xml"/><Relationship Id="rId261" Type="http://schemas.openxmlformats.org/officeDocument/2006/relationships/image" Target="../media/image579.png"/><Relationship Id="rId14" Type="http://schemas.openxmlformats.org/officeDocument/2006/relationships/customXml" Target="../ink/ink456.xml"/><Relationship Id="rId35" Type="http://schemas.openxmlformats.org/officeDocument/2006/relationships/image" Target="../media/image466.png"/><Relationship Id="rId56" Type="http://schemas.openxmlformats.org/officeDocument/2006/relationships/customXml" Target="../ink/ink477.xml"/><Relationship Id="rId77" Type="http://schemas.openxmlformats.org/officeDocument/2006/relationships/image" Target="../media/image487.png"/><Relationship Id="rId100" Type="http://schemas.openxmlformats.org/officeDocument/2006/relationships/customXml" Target="../ink/ink499.xml"/><Relationship Id="rId282" Type="http://schemas.openxmlformats.org/officeDocument/2006/relationships/customXml" Target="../ink/ink590.xml"/><Relationship Id="rId317" Type="http://schemas.openxmlformats.org/officeDocument/2006/relationships/image" Target="../media/image607.png"/><Relationship Id="rId338" Type="http://schemas.openxmlformats.org/officeDocument/2006/relationships/customXml" Target="../ink/ink618.xml"/><Relationship Id="rId359" Type="http://schemas.openxmlformats.org/officeDocument/2006/relationships/image" Target="../media/image628.png"/><Relationship Id="rId8" Type="http://schemas.openxmlformats.org/officeDocument/2006/relationships/customXml" Target="../ink/ink453.xml"/><Relationship Id="rId98" Type="http://schemas.openxmlformats.org/officeDocument/2006/relationships/customXml" Target="../ink/ink498.xml"/><Relationship Id="rId121" Type="http://schemas.openxmlformats.org/officeDocument/2006/relationships/image" Target="../media/image509.png"/><Relationship Id="rId142" Type="http://schemas.openxmlformats.org/officeDocument/2006/relationships/customXml" Target="../ink/ink520.xml"/><Relationship Id="rId163" Type="http://schemas.openxmlformats.org/officeDocument/2006/relationships/image" Target="../media/image530.png"/><Relationship Id="rId184" Type="http://schemas.openxmlformats.org/officeDocument/2006/relationships/customXml" Target="../ink/ink541.xml"/><Relationship Id="rId219" Type="http://schemas.openxmlformats.org/officeDocument/2006/relationships/image" Target="../media/image558.png"/><Relationship Id="rId230" Type="http://schemas.openxmlformats.org/officeDocument/2006/relationships/customXml" Target="../ink/ink564.xml"/><Relationship Id="rId251" Type="http://schemas.openxmlformats.org/officeDocument/2006/relationships/image" Target="../media/image574.png"/><Relationship Id="rId25" Type="http://schemas.openxmlformats.org/officeDocument/2006/relationships/image" Target="../media/image461.png"/><Relationship Id="rId46" Type="http://schemas.openxmlformats.org/officeDocument/2006/relationships/customXml" Target="../ink/ink472.xml"/><Relationship Id="rId67" Type="http://schemas.openxmlformats.org/officeDocument/2006/relationships/image" Target="../media/image482.png"/><Relationship Id="rId272" Type="http://schemas.openxmlformats.org/officeDocument/2006/relationships/customXml" Target="../ink/ink585.xml"/><Relationship Id="rId293" Type="http://schemas.openxmlformats.org/officeDocument/2006/relationships/image" Target="../media/image595.png"/><Relationship Id="rId307" Type="http://schemas.openxmlformats.org/officeDocument/2006/relationships/image" Target="../media/image602.png"/><Relationship Id="rId328" Type="http://schemas.openxmlformats.org/officeDocument/2006/relationships/customXml" Target="../ink/ink613.xml"/><Relationship Id="rId349" Type="http://schemas.openxmlformats.org/officeDocument/2006/relationships/image" Target="../media/image623.png"/><Relationship Id="rId88" Type="http://schemas.openxmlformats.org/officeDocument/2006/relationships/customXml" Target="../ink/ink493.xml"/><Relationship Id="rId111" Type="http://schemas.openxmlformats.org/officeDocument/2006/relationships/image" Target="../media/image504.png"/><Relationship Id="rId132" Type="http://schemas.openxmlformats.org/officeDocument/2006/relationships/customXml" Target="../ink/ink515.xml"/><Relationship Id="rId153" Type="http://schemas.openxmlformats.org/officeDocument/2006/relationships/image" Target="../media/image525.png"/><Relationship Id="rId174" Type="http://schemas.openxmlformats.org/officeDocument/2006/relationships/customXml" Target="../ink/ink536.xml"/><Relationship Id="rId195" Type="http://schemas.openxmlformats.org/officeDocument/2006/relationships/image" Target="../media/image546.png"/><Relationship Id="rId209" Type="http://schemas.openxmlformats.org/officeDocument/2006/relationships/image" Target="../media/image553.png"/><Relationship Id="rId190" Type="http://schemas.openxmlformats.org/officeDocument/2006/relationships/customXml" Target="../ink/ink544.xml"/><Relationship Id="rId204" Type="http://schemas.openxmlformats.org/officeDocument/2006/relationships/customXml" Target="../ink/ink551.xml"/><Relationship Id="rId220" Type="http://schemas.openxmlformats.org/officeDocument/2006/relationships/customXml" Target="../ink/ink559.xml"/><Relationship Id="rId225" Type="http://schemas.openxmlformats.org/officeDocument/2006/relationships/image" Target="../media/image561.png"/><Relationship Id="rId241" Type="http://schemas.openxmlformats.org/officeDocument/2006/relationships/image" Target="../media/image569.png"/><Relationship Id="rId246" Type="http://schemas.openxmlformats.org/officeDocument/2006/relationships/customXml" Target="../ink/ink572.xml"/><Relationship Id="rId267" Type="http://schemas.openxmlformats.org/officeDocument/2006/relationships/image" Target="../media/image582.png"/><Relationship Id="rId288" Type="http://schemas.openxmlformats.org/officeDocument/2006/relationships/customXml" Target="../ink/ink593.xml"/><Relationship Id="rId15" Type="http://schemas.openxmlformats.org/officeDocument/2006/relationships/image" Target="../media/image456.png"/><Relationship Id="rId36" Type="http://schemas.openxmlformats.org/officeDocument/2006/relationships/customXml" Target="../ink/ink467.xml"/><Relationship Id="rId57" Type="http://schemas.openxmlformats.org/officeDocument/2006/relationships/image" Target="../media/image477.png"/><Relationship Id="rId106" Type="http://schemas.openxmlformats.org/officeDocument/2006/relationships/customXml" Target="../ink/ink502.xml"/><Relationship Id="rId127" Type="http://schemas.openxmlformats.org/officeDocument/2006/relationships/image" Target="../media/image512.png"/><Relationship Id="rId262" Type="http://schemas.openxmlformats.org/officeDocument/2006/relationships/customXml" Target="../ink/ink580.xml"/><Relationship Id="rId283" Type="http://schemas.openxmlformats.org/officeDocument/2006/relationships/image" Target="../media/image590.png"/><Relationship Id="rId313" Type="http://schemas.openxmlformats.org/officeDocument/2006/relationships/image" Target="../media/image605.png"/><Relationship Id="rId318" Type="http://schemas.openxmlformats.org/officeDocument/2006/relationships/customXml" Target="../ink/ink608.xml"/><Relationship Id="rId339" Type="http://schemas.openxmlformats.org/officeDocument/2006/relationships/image" Target="../media/image618.png"/><Relationship Id="rId10" Type="http://schemas.openxmlformats.org/officeDocument/2006/relationships/customXml" Target="../ink/ink454.xml"/><Relationship Id="rId31" Type="http://schemas.openxmlformats.org/officeDocument/2006/relationships/image" Target="../media/image464.png"/><Relationship Id="rId52" Type="http://schemas.openxmlformats.org/officeDocument/2006/relationships/customXml" Target="../ink/ink475.xml"/><Relationship Id="rId73" Type="http://schemas.openxmlformats.org/officeDocument/2006/relationships/image" Target="../media/image485.png"/><Relationship Id="rId78" Type="http://schemas.openxmlformats.org/officeDocument/2006/relationships/customXml" Target="../ink/ink488.xml"/><Relationship Id="rId94" Type="http://schemas.openxmlformats.org/officeDocument/2006/relationships/customXml" Target="../ink/ink496.xml"/><Relationship Id="rId99" Type="http://schemas.openxmlformats.org/officeDocument/2006/relationships/image" Target="../media/image498.png"/><Relationship Id="rId101" Type="http://schemas.openxmlformats.org/officeDocument/2006/relationships/image" Target="../media/image499.png"/><Relationship Id="rId122" Type="http://schemas.openxmlformats.org/officeDocument/2006/relationships/customXml" Target="../ink/ink510.xml"/><Relationship Id="rId143" Type="http://schemas.openxmlformats.org/officeDocument/2006/relationships/image" Target="../media/image520.png"/><Relationship Id="rId148" Type="http://schemas.openxmlformats.org/officeDocument/2006/relationships/customXml" Target="../ink/ink523.xml"/><Relationship Id="rId164" Type="http://schemas.openxmlformats.org/officeDocument/2006/relationships/customXml" Target="../ink/ink531.xml"/><Relationship Id="rId169" Type="http://schemas.openxmlformats.org/officeDocument/2006/relationships/image" Target="../media/image533.png"/><Relationship Id="rId185" Type="http://schemas.openxmlformats.org/officeDocument/2006/relationships/image" Target="../media/image541.png"/><Relationship Id="rId334" Type="http://schemas.openxmlformats.org/officeDocument/2006/relationships/customXml" Target="../ink/ink616.xml"/><Relationship Id="rId350" Type="http://schemas.openxmlformats.org/officeDocument/2006/relationships/customXml" Target="../ink/ink624.xml"/><Relationship Id="rId355" Type="http://schemas.openxmlformats.org/officeDocument/2006/relationships/image" Target="../media/image626.png"/><Relationship Id="rId4" Type="http://schemas.openxmlformats.org/officeDocument/2006/relationships/customXml" Target="../ink/ink451.xml"/><Relationship Id="rId9" Type="http://schemas.openxmlformats.org/officeDocument/2006/relationships/image" Target="../media/image453.png"/><Relationship Id="rId180" Type="http://schemas.openxmlformats.org/officeDocument/2006/relationships/customXml" Target="../ink/ink539.xml"/><Relationship Id="rId210" Type="http://schemas.openxmlformats.org/officeDocument/2006/relationships/customXml" Target="../ink/ink554.xml"/><Relationship Id="rId215" Type="http://schemas.openxmlformats.org/officeDocument/2006/relationships/image" Target="../media/image556.png"/><Relationship Id="rId236" Type="http://schemas.openxmlformats.org/officeDocument/2006/relationships/customXml" Target="../ink/ink567.xml"/><Relationship Id="rId257" Type="http://schemas.openxmlformats.org/officeDocument/2006/relationships/image" Target="../media/image577.png"/><Relationship Id="rId278" Type="http://schemas.openxmlformats.org/officeDocument/2006/relationships/customXml" Target="../ink/ink588.xml"/><Relationship Id="rId26" Type="http://schemas.openxmlformats.org/officeDocument/2006/relationships/customXml" Target="../ink/ink462.xml"/><Relationship Id="rId231" Type="http://schemas.openxmlformats.org/officeDocument/2006/relationships/image" Target="../media/image564.png"/><Relationship Id="rId252" Type="http://schemas.openxmlformats.org/officeDocument/2006/relationships/customXml" Target="../ink/ink575.xml"/><Relationship Id="rId273" Type="http://schemas.openxmlformats.org/officeDocument/2006/relationships/image" Target="../media/image585.png"/><Relationship Id="rId294" Type="http://schemas.openxmlformats.org/officeDocument/2006/relationships/customXml" Target="../ink/ink596.xml"/><Relationship Id="rId308" Type="http://schemas.openxmlformats.org/officeDocument/2006/relationships/customXml" Target="../ink/ink603.xml"/><Relationship Id="rId329" Type="http://schemas.openxmlformats.org/officeDocument/2006/relationships/image" Target="../media/image613.png"/><Relationship Id="rId47" Type="http://schemas.openxmlformats.org/officeDocument/2006/relationships/image" Target="../media/image472.png"/><Relationship Id="rId68" Type="http://schemas.openxmlformats.org/officeDocument/2006/relationships/customXml" Target="../ink/ink483.xml"/><Relationship Id="rId89" Type="http://schemas.openxmlformats.org/officeDocument/2006/relationships/image" Target="../media/image493.png"/><Relationship Id="rId112" Type="http://schemas.openxmlformats.org/officeDocument/2006/relationships/customXml" Target="../ink/ink505.xml"/><Relationship Id="rId133" Type="http://schemas.openxmlformats.org/officeDocument/2006/relationships/image" Target="../media/image515.png"/><Relationship Id="rId154" Type="http://schemas.openxmlformats.org/officeDocument/2006/relationships/customXml" Target="../ink/ink526.xml"/><Relationship Id="rId175" Type="http://schemas.openxmlformats.org/officeDocument/2006/relationships/image" Target="../media/image536.png"/><Relationship Id="rId340" Type="http://schemas.openxmlformats.org/officeDocument/2006/relationships/customXml" Target="../ink/ink619.xml"/><Relationship Id="rId196" Type="http://schemas.openxmlformats.org/officeDocument/2006/relationships/customXml" Target="../ink/ink547.xml"/><Relationship Id="rId200" Type="http://schemas.openxmlformats.org/officeDocument/2006/relationships/customXml" Target="../ink/ink549.xml"/><Relationship Id="rId16" Type="http://schemas.openxmlformats.org/officeDocument/2006/relationships/customXml" Target="../ink/ink457.xml"/><Relationship Id="rId221" Type="http://schemas.openxmlformats.org/officeDocument/2006/relationships/image" Target="../media/image559.png"/><Relationship Id="rId242" Type="http://schemas.openxmlformats.org/officeDocument/2006/relationships/customXml" Target="../ink/ink570.xml"/><Relationship Id="rId263" Type="http://schemas.openxmlformats.org/officeDocument/2006/relationships/image" Target="../media/image580.png"/><Relationship Id="rId284" Type="http://schemas.openxmlformats.org/officeDocument/2006/relationships/customXml" Target="../ink/ink591.xml"/><Relationship Id="rId319" Type="http://schemas.openxmlformats.org/officeDocument/2006/relationships/image" Target="../media/image608.png"/><Relationship Id="rId37" Type="http://schemas.openxmlformats.org/officeDocument/2006/relationships/image" Target="../media/image467.png"/><Relationship Id="rId58" Type="http://schemas.openxmlformats.org/officeDocument/2006/relationships/customXml" Target="../ink/ink478.xml"/><Relationship Id="rId79" Type="http://schemas.openxmlformats.org/officeDocument/2006/relationships/image" Target="../media/image488.png"/><Relationship Id="rId102" Type="http://schemas.openxmlformats.org/officeDocument/2006/relationships/customXml" Target="../ink/ink500.xml"/><Relationship Id="rId123" Type="http://schemas.openxmlformats.org/officeDocument/2006/relationships/image" Target="../media/image510.png"/><Relationship Id="rId144" Type="http://schemas.openxmlformats.org/officeDocument/2006/relationships/customXml" Target="../ink/ink521.xml"/><Relationship Id="rId330" Type="http://schemas.openxmlformats.org/officeDocument/2006/relationships/customXml" Target="../ink/ink614.xml"/><Relationship Id="rId90" Type="http://schemas.openxmlformats.org/officeDocument/2006/relationships/customXml" Target="../ink/ink494.xml"/><Relationship Id="rId165" Type="http://schemas.openxmlformats.org/officeDocument/2006/relationships/image" Target="../media/image531.png"/><Relationship Id="rId186" Type="http://schemas.openxmlformats.org/officeDocument/2006/relationships/customXml" Target="../ink/ink542.xml"/><Relationship Id="rId351" Type="http://schemas.openxmlformats.org/officeDocument/2006/relationships/image" Target="../media/image624.png"/><Relationship Id="rId211" Type="http://schemas.openxmlformats.org/officeDocument/2006/relationships/image" Target="../media/image554.png"/><Relationship Id="rId232" Type="http://schemas.openxmlformats.org/officeDocument/2006/relationships/customXml" Target="../ink/ink565.xml"/><Relationship Id="rId253" Type="http://schemas.openxmlformats.org/officeDocument/2006/relationships/image" Target="../media/image575.png"/><Relationship Id="rId274" Type="http://schemas.openxmlformats.org/officeDocument/2006/relationships/customXml" Target="../ink/ink586.xml"/><Relationship Id="rId295" Type="http://schemas.openxmlformats.org/officeDocument/2006/relationships/image" Target="../media/image596.png"/><Relationship Id="rId309" Type="http://schemas.openxmlformats.org/officeDocument/2006/relationships/image" Target="../media/image603.png"/><Relationship Id="rId27" Type="http://schemas.openxmlformats.org/officeDocument/2006/relationships/image" Target="../media/image462.png"/><Relationship Id="rId48" Type="http://schemas.openxmlformats.org/officeDocument/2006/relationships/customXml" Target="../ink/ink473.xml"/><Relationship Id="rId69" Type="http://schemas.openxmlformats.org/officeDocument/2006/relationships/image" Target="../media/image483.png"/><Relationship Id="rId113" Type="http://schemas.openxmlformats.org/officeDocument/2006/relationships/image" Target="../media/image505.png"/><Relationship Id="rId134" Type="http://schemas.openxmlformats.org/officeDocument/2006/relationships/customXml" Target="../ink/ink516.xml"/><Relationship Id="rId320" Type="http://schemas.openxmlformats.org/officeDocument/2006/relationships/customXml" Target="../ink/ink609.xml"/><Relationship Id="rId80" Type="http://schemas.openxmlformats.org/officeDocument/2006/relationships/customXml" Target="../ink/ink489.xml"/><Relationship Id="rId155" Type="http://schemas.openxmlformats.org/officeDocument/2006/relationships/image" Target="../media/image526.png"/><Relationship Id="rId176" Type="http://schemas.openxmlformats.org/officeDocument/2006/relationships/customXml" Target="../ink/ink537.xml"/><Relationship Id="rId197" Type="http://schemas.openxmlformats.org/officeDocument/2006/relationships/image" Target="../media/image547.png"/><Relationship Id="rId341" Type="http://schemas.openxmlformats.org/officeDocument/2006/relationships/image" Target="../media/image619.png"/><Relationship Id="rId201" Type="http://schemas.openxmlformats.org/officeDocument/2006/relationships/image" Target="../media/image549.png"/><Relationship Id="rId222" Type="http://schemas.openxmlformats.org/officeDocument/2006/relationships/customXml" Target="../ink/ink560.xml"/><Relationship Id="rId243" Type="http://schemas.openxmlformats.org/officeDocument/2006/relationships/image" Target="../media/image570.png"/><Relationship Id="rId264" Type="http://schemas.openxmlformats.org/officeDocument/2006/relationships/customXml" Target="../ink/ink581.xml"/><Relationship Id="rId285" Type="http://schemas.openxmlformats.org/officeDocument/2006/relationships/image" Target="../media/image591.png"/><Relationship Id="rId17" Type="http://schemas.openxmlformats.org/officeDocument/2006/relationships/image" Target="../media/image457.png"/><Relationship Id="rId38" Type="http://schemas.openxmlformats.org/officeDocument/2006/relationships/customXml" Target="../ink/ink468.xml"/><Relationship Id="rId59" Type="http://schemas.openxmlformats.org/officeDocument/2006/relationships/image" Target="../media/image478.png"/><Relationship Id="rId103" Type="http://schemas.openxmlformats.org/officeDocument/2006/relationships/image" Target="../media/image500.png"/><Relationship Id="rId124" Type="http://schemas.openxmlformats.org/officeDocument/2006/relationships/customXml" Target="../ink/ink511.xml"/><Relationship Id="rId310" Type="http://schemas.openxmlformats.org/officeDocument/2006/relationships/customXml" Target="../ink/ink604.xml"/><Relationship Id="rId70" Type="http://schemas.openxmlformats.org/officeDocument/2006/relationships/customXml" Target="../ink/ink484.xml"/><Relationship Id="rId91" Type="http://schemas.openxmlformats.org/officeDocument/2006/relationships/image" Target="../media/image494.png"/><Relationship Id="rId145" Type="http://schemas.openxmlformats.org/officeDocument/2006/relationships/image" Target="../media/image521.png"/><Relationship Id="rId166" Type="http://schemas.openxmlformats.org/officeDocument/2006/relationships/customXml" Target="../ink/ink532.xml"/><Relationship Id="rId187" Type="http://schemas.openxmlformats.org/officeDocument/2006/relationships/image" Target="../media/image542.png"/><Relationship Id="rId331" Type="http://schemas.openxmlformats.org/officeDocument/2006/relationships/image" Target="../media/image614.png"/><Relationship Id="rId352" Type="http://schemas.openxmlformats.org/officeDocument/2006/relationships/customXml" Target="../ink/ink625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55.xml"/><Relationship Id="rId233" Type="http://schemas.openxmlformats.org/officeDocument/2006/relationships/image" Target="../media/image565.png"/><Relationship Id="rId254" Type="http://schemas.openxmlformats.org/officeDocument/2006/relationships/customXml" Target="../ink/ink576.xml"/><Relationship Id="rId28" Type="http://schemas.openxmlformats.org/officeDocument/2006/relationships/customXml" Target="../ink/ink463.xml"/><Relationship Id="rId49" Type="http://schemas.openxmlformats.org/officeDocument/2006/relationships/image" Target="../media/image473.png"/><Relationship Id="rId114" Type="http://schemas.openxmlformats.org/officeDocument/2006/relationships/customXml" Target="../ink/ink506.xml"/><Relationship Id="rId275" Type="http://schemas.openxmlformats.org/officeDocument/2006/relationships/image" Target="../media/image586.png"/><Relationship Id="rId296" Type="http://schemas.openxmlformats.org/officeDocument/2006/relationships/customXml" Target="../ink/ink597.xml"/><Relationship Id="rId300" Type="http://schemas.openxmlformats.org/officeDocument/2006/relationships/customXml" Target="../ink/ink599.xml"/><Relationship Id="rId60" Type="http://schemas.openxmlformats.org/officeDocument/2006/relationships/customXml" Target="../ink/ink479.xml"/><Relationship Id="rId81" Type="http://schemas.openxmlformats.org/officeDocument/2006/relationships/image" Target="../media/image489.png"/><Relationship Id="rId135" Type="http://schemas.openxmlformats.org/officeDocument/2006/relationships/image" Target="../media/image516.png"/><Relationship Id="rId156" Type="http://schemas.openxmlformats.org/officeDocument/2006/relationships/customXml" Target="../ink/ink527.xml"/><Relationship Id="rId177" Type="http://schemas.openxmlformats.org/officeDocument/2006/relationships/image" Target="../media/image537.png"/><Relationship Id="rId198" Type="http://schemas.openxmlformats.org/officeDocument/2006/relationships/customXml" Target="../ink/ink548.xml"/><Relationship Id="rId321" Type="http://schemas.openxmlformats.org/officeDocument/2006/relationships/image" Target="../media/image609.png"/><Relationship Id="rId342" Type="http://schemas.openxmlformats.org/officeDocument/2006/relationships/customXml" Target="../ink/ink620.xml"/><Relationship Id="rId202" Type="http://schemas.openxmlformats.org/officeDocument/2006/relationships/customXml" Target="../ink/ink550.xml"/><Relationship Id="rId223" Type="http://schemas.openxmlformats.org/officeDocument/2006/relationships/image" Target="../media/image560.png"/><Relationship Id="rId244" Type="http://schemas.openxmlformats.org/officeDocument/2006/relationships/customXml" Target="../ink/ink571.xml"/><Relationship Id="rId18" Type="http://schemas.openxmlformats.org/officeDocument/2006/relationships/customXml" Target="../ink/ink458.xml"/><Relationship Id="rId39" Type="http://schemas.openxmlformats.org/officeDocument/2006/relationships/image" Target="../media/image468.png"/><Relationship Id="rId265" Type="http://schemas.openxmlformats.org/officeDocument/2006/relationships/image" Target="../media/image581.png"/><Relationship Id="rId286" Type="http://schemas.openxmlformats.org/officeDocument/2006/relationships/customXml" Target="../ink/ink592.xml"/><Relationship Id="rId50" Type="http://schemas.openxmlformats.org/officeDocument/2006/relationships/customXml" Target="../ink/ink474.xml"/><Relationship Id="rId104" Type="http://schemas.openxmlformats.org/officeDocument/2006/relationships/customXml" Target="../ink/ink501.xml"/><Relationship Id="rId125" Type="http://schemas.openxmlformats.org/officeDocument/2006/relationships/image" Target="../media/image511.png"/><Relationship Id="rId146" Type="http://schemas.openxmlformats.org/officeDocument/2006/relationships/customXml" Target="../ink/ink522.xml"/><Relationship Id="rId167" Type="http://schemas.openxmlformats.org/officeDocument/2006/relationships/image" Target="../media/image532.png"/><Relationship Id="rId188" Type="http://schemas.openxmlformats.org/officeDocument/2006/relationships/customXml" Target="../ink/ink543.xml"/><Relationship Id="rId311" Type="http://schemas.openxmlformats.org/officeDocument/2006/relationships/image" Target="../media/image604.png"/><Relationship Id="rId332" Type="http://schemas.openxmlformats.org/officeDocument/2006/relationships/customXml" Target="../ink/ink615.xml"/><Relationship Id="rId353" Type="http://schemas.openxmlformats.org/officeDocument/2006/relationships/image" Target="../media/image625.png"/><Relationship Id="rId71" Type="http://schemas.openxmlformats.org/officeDocument/2006/relationships/image" Target="../media/image484.png"/><Relationship Id="rId92" Type="http://schemas.openxmlformats.org/officeDocument/2006/relationships/customXml" Target="../ink/ink495.xml"/><Relationship Id="rId213" Type="http://schemas.openxmlformats.org/officeDocument/2006/relationships/image" Target="../media/image555.png"/><Relationship Id="rId234" Type="http://schemas.openxmlformats.org/officeDocument/2006/relationships/customXml" Target="../ink/ink566.xml"/><Relationship Id="rId2" Type="http://schemas.openxmlformats.org/officeDocument/2006/relationships/customXml" Target="../ink/ink450.xml"/><Relationship Id="rId29" Type="http://schemas.openxmlformats.org/officeDocument/2006/relationships/image" Target="../media/image463.png"/><Relationship Id="rId255" Type="http://schemas.openxmlformats.org/officeDocument/2006/relationships/image" Target="../media/image576.png"/><Relationship Id="rId276" Type="http://schemas.openxmlformats.org/officeDocument/2006/relationships/customXml" Target="../ink/ink587.xml"/><Relationship Id="rId297" Type="http://schemas.openxmlformats.org/officeDocument/2006/relationships/image" Target="../media/image597.png"/><Relationship Id="rId40" Type="http://schemas.openxmlformats.org/officeDocument/2006/relationships/customXml" Target="../ink/ink469.xml"/><Relationship Id="rId115" Type="http://schemas.openxmlformats.org/officeDocument/2006/relationships/image" Target="../media/image506.png"/><Relationship Id="rId136" Type="http://schemas.openxmlformats.org/officeDocument/2006/relationships/customXml" Target="../ink/ink517.xml"/><Relationship Id="rId157" Type="http://schemas.openxmlformats.org/officeDocument/2006/relationships/image" Target="../media/image527.png"/><Relationship Id="rId178" Type="http://schemas.openxmlformats.org/officeDocument/2006/relationships/customXml" Target="../ink/ink538.xml"/><Relationship Id="rId301" Type="http://schemas.openxmlformats.org/officeDocument/2006/relationships/image" Target="../media/image599.png"/><Relationship Id="rId322" Type="http://schemas.openxmlformats.org/officeDocument/2006/relationships/customXml" Target="../ink/ink610.xml"/><Relationship Id="rId343" Type="http://schemas.openxmlformats.org/officeDocument/2006/relationships/image" Target="../media/image620.png"/><Relationship Id="rId61" Type="http://schemas.openxmlformats.org/officeDocument/2006/relationships/image" Target="../media/image479.png"/><Relationship Id="rId82" Type="http://schemas.openxmlformats.org/officeDocument/2006/relationships/customXml" Target="../ink/ink490.xml"/><Relationship Id="rId199" Type="http://schemas.openxmlformats.org/officeDocument/2006/relationships/image" Target="../media/image548.png"/><Relationship Id="rId203" Type="http://schemas.openxmlformats.org/officeDocument/2006/relationships/image" Target="../media/image550.png"/><Relationship Id="rId19" Type="http://schemas.openxmlformats.org/officeDocument/2006/relationships/image" Target="../media/image458.png"/><Relationship Id="rId224" Type="http://schemas.openxmlformats.org/officeDocument/2006/relationships/customXml" Target="../ink/ink561.xml"/><Relationship Id="rId245" Type="http://schemas.openxmlformats.org/officeDocument/2006/relationships/image" Target="../media/image571.png"/><Relationship Id="rId266" Type="http://schemas.openxmlformats.org/officeDocument/2006/relationships/customXml" Target="../ink/ink582.xml"/><Relationship Id="rId287" Type="http://schemas.openxmlformats.org/officeDocument/2006/relationships/image" Target="../media/image592.png"/><Relationship Id="rId30" Type="http://schemas.openxmlformats.org/officeDocument/2006/relationships/customXml" Target="../ink/ink464.xml"/><Relationship Id="rId105" Type="http://schemas.openxmlformats.org/officeDocument/2006/relationships/image" Target="../media/image501.png"/><Relationship Id="rId126" Type="http://schemas.openxmlformats.org/officeDocument/2006/relationships/customXml" Target="../ink/ink512.xml"/><Relationship Id="rId147" Type="http://schemas.openxmlformats.org/officeDocument/2006/relationships/image" Target="../media/image522.png"/><Relationship Id="rId168" Type="http://schemas.openxmlformats.org/officeDocument/2006/relationships/customXml" Target="../ink/ink533.xml"/><Relationship Id="rId312" Type="http://schemas.openxmlformats.org/officeDocument/2006/relationships/customXml" Target="../ink/ink605.xml"/><Relationship Id="rId333" Type="http://schemas.openxmlformats.org/officeDocument/2006/relationships/image" Target="../media/image615.png"/><Relationship Id="rId354" Type="http://schemas.openxmlformats.org/officeDocument/2006/relationships/customXml" Target="../ink/ink626.xml"/><Relationship Id="rId51" Type="http://schemas.openxmlformats.org/officeDocument/2006/relationships/image" Target="../media/image474.png"/><Relationship Id="rId72" Type="http://schemas.openxmlformats.org/officeDocument/2006/relationships/customXml" Target="../ink/ink485.xml"/><Relationship Id="rId93" Type="http://schemas.openxmlformats.org/officeDocument/2006/relationships/image" Target="../media/image495.png"/><Relationship Id="rId189" Type="http://schemas.openxmlformats.org/officeDocument/2006/relationships/image" Target="../media/image543.png"/><Relationship Id="rId3" Type="http://schemas.openxmlformats.org/officeDocument/2006/relationships/image" Target="../media/image450.png"/><Relationship Id="rId214" Type="http://schemas.openxmlformats.org/officeDocument/2006/relationships/customXml" Target="../ink/ink556.xml"/><Relationship Id="rId235" Type="http://schemas.openxmlformats.org/officeDocument/2006/relationships/image" Target="../media/image566.png"/><Relationship Id="rId256" Type="http://schemas.openxmlformats.org/officeDocument/2006/relationships/customXml" Target="../ink/ink577.xml"/><Relationship Id="rId277" Type="http://schemas.openxmlformats.org/officeDocument/2006/relationships/image" Target="../media/image587.png"/><Relationship Id="rId298" Type="http://schemas.openxmlformats.org/officeDocument/2006/relationships/customXml" Target="../ink/ink598.xml"/><Relationship Id="rId116" Type="http://schemas.openxmlformats.org/officeDocument/2006/relationships/customXml" Target="../ink/ink507.xml"/><Relationship Id="rId137" Type="http://schemas.openxmlformats.org/officeDocument/2006/relationships/image" Target="../media/image517.png"/><Relationship Id="rId158" Type="http://schemas.openxmlformats.org/officeDocument/2006/relationships/customXml" Target="../ink/ink528.xml"/><Relationship Id="rId302" Type="http://schemas.openxmlformats.org/officeDocument/2006/relationships/customXml" Target="../ink/ink600.xml"/><Relationship Id="rId323" Type="http://schemas.openxmlformats.org/officeDocument/2006/relationships/image" Target="../media/image610.png"/><Relationship Id="rId344" Type="http://schemas.openxmlformats.org/officeDocument/2006/relationships/customXml" Target="../ink/ink621.xml"/><Relationship Id="rId20" Type="http://schemas.openxmlformats.org/officeDocument/2006/relationships/customXml" Target="../ink/ink459.xml"/><Relationship Id="rId41" Type="http://schemas.openxmlformats.org/officeDocument/2006/relationships/image" Target="../media/image469.png"/><Relationship Id="rId62" Type="http://schemas.openxmlformats.org/officeDocument/2006/relationships/customXml" Target="../ink/ink480.xml"/><Relationship Id="rId83" Type="http://schemas.openxmlformats.org/officeDocument/2006/relationships/image" Target="../media/image490.png"/><Relationship Id="rId179" Type="http://schemas.openxmlformats.org/officeDocument/2006/relationships/image" Target="../media/image538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86.png"/><Relationship Id="rId299" Type="http://schemas.openxmlformats.org/officeDocument/2006/relationships/image" Target="../media/image777.png"/><Relationship Id="rId21" Type="http://schemas.openxmlformats.org/officeDocument/2006/relationships/image" Target="../media/image638.png"/><Relationship Id="rId63" Type="http://schemas.openxmlformats.org/officeDocument/2006/relationships/image" Target="../media/image659.png"/><Relationship Id="rId159" Type="http://schemas.openxmlformats.org/officeDocument/2006/relationships/image" Target="../media/image707.png"/><Relationship Id="rId324" Type="http://schemas.openxmlformats.org/officeDocument/2006/relationships/customXml" Target="../ink/ink790.xml"/><Relationship Id="rId366" Type="http://schemas.openxmlformats.org/officeDocument/2006/relationships/customXml" Target="../ink/ink811.xml"/><Relationship Id="rId170" Type="http://schemas.openxmlformats.org/officeDocument/2006/relationships/customXml" Target="../ink/ink713.xml"/><Relationship Id="rId226" Type="http://schemas.openxmlformats.org/officeDocument/2006/relationships/customXml" Target="../ink/ink741.xml"/><Relationship Id="rId433" Type="http://schemas.openxmlformats.org/officeDocument/2006/relationships/image" Target="../media/image844.png"/><Relationship Id="rId268" Type="http://schemas.openxmlformats.org/officeDocument/2006/relationships/customXml" Target="../ink/ink762.xml"/><Relationship Id="rId475" Type="http://schemas.openxmlformats.org/officeDocument/2006/relationships/image" Target="../media/image865.png"/><Relationship Id="rId32" Type="http://schemas.openxmlformats.org/officeDocument/2006/relationships/customXml" Target="../ink/ink644.xml"/><Relationship Id="rId74" Type="http://schemas.openxmlformats.org/officeDocument/2006/relationships/customXml" Target="../ink/ink665.xml"/><Relationship Id="rId128" Type="http://schemas.openxmlformats.org/officeDocument/2006/relationships/customXml" Target="../ink/ink692.xml"/><Relationship Id="rId335" Type="http://schemas.openxmlformats.org/officeDocument/2006/relationships/image" Target="../media/image795.png"/><Relationship Id="rId377" Type="http://schemas.openxmlformats.org/officeDocument/2006/relationships/image" Target="../media/image816.png"/><Relationship Id="rId5" Type="http://schemas.openxmlformats.org/officeDocument/2006/relationships/image" Target="../media/image630.png"/><Relationship Id="rId181" Type="http://schemas.openxmlformats.org/officeDocument/2006/relationships/image" Target="../media/image718.png"/><Relationship Id="rId237" Type="http://schemas.openxmlformats.org/officeDocument/2006/relationships/image" Target="../media/image746.png"/><Relationship Id="rId402" Type="http://schemas.openxmlformats.org/officeDocument/2006/relationships/customXml" Target="../ink/ink829.xml"/><Relationship Id="rId279" Type="http://schemas.openxmlformats.org/officeDocument/2006/relationships/image" Target="../media/image767.png"/><Relationship Id="rId444" Type="http://schemas.openxmlformats.org/officeDocument/2006/relationships/customXml" Target="../ink/ink850.xml"/><Relationship Id="rId43" Type="http://schemas.openxmlformats.org/officeDocument/2006/relationships/image" Target="../media/image649.png"/><Relationship Id="rId139" Type="http://schemas.openxmlformats.org/officeDocument/2006/relationships/image" Target="../media/image697.png"/><Relationship Id="rId290" Type="http://schemas.openxmlformats.org/officeDocument/2006/relationships/customXml" Target="../ink/ink773.xml"/><Relationship Id="rId304" Type="http://schemas.openxmlformats.org/officeDocument/2006/relationships/customXml" Target="../ink/ink780.xml"/><Relationship Id="rId346" Type="http://schemas.openxmlformats.org/officeDocument/2006/relationships/customXml" Target="../ink/ink801.xml"/><Relationship Id="rId388" Type="http://schemas.openxmlformats.org/officeDocument/2006/relationships/customXml" Target="../ink/ink822.xml"/><Relationship Id="rId85" Type="http://schemas.openxmlformats.org/officeDocument/2006/relationships/image" Target="../media/image670.png"/><Relationship Id="rId150" Type="http://schemas.openxmlformats.org/officeDocument/2006/relationships/customXml" Target="../ink/ink703.xml"/><Relationship Id="rId192" Type="http://schemas.openxmlformats.org/officeDocument/2006/relationships/customXml" Target="../ink/ink724.xml"/><Relationship Id="rId206" Type="http://schemas.openxmlformats.org/officeDocument/2006/relationships/customXml" Target="../ink/ink731.xml"/><Relationship Id="rId413" Type="http://schemas.openxmlformats.org/officeDocument/2006/relationships/image" Target="../media/image834.png"/><Relationship Id="rId248" Type="http://schemas.openxmlformats.org/officeDocument/2006/relationships/customXml" Target="../ink/ink752.xml"/><Relationship Id="rId455" Type="http://schemas.openxmlformats.org/officeDocument/2006/relationships/image" Target="../media/image855.png"/><Relationship Id="rId12" Type="http://schemas.openxmlformats.org/officeDocument/2006/relationships/customXml" Target="../ink/ink634.xml"/><Relationship Id="rId108" Type="http://schemas.openxmlformats.org/officeDocument/2006/relationships/customXml" Target="../ink/ink682.xml"/><Relationship Id="rId315" Type="http://schemas.openxmlformats.org/officeDocument/2006/relationships/image" Target="../media/image785.png"/><Relationship Id="rId357" Type="http://schemas.openxmlformats.org/officeDocument/2006/relationships/image" Target="../media/image806.png"/><Relationship Id="rId54" Type="http://schemas.openxmlformats.org/officeDocument/2006/relationships/customXml" Target="../ink/ink655.xml"/><Relationship Id="rId96" Type="http://schemas.openxmlformats.org/officeDocument/2006/relationships/customXml" Target="../ink/ink676.xml"/><Relationship Id="rId161" Type="http://schemas.openxmlformats.org/officeDocument/2006/relationships/image" Target="../media/image708.png"/><Relationship Id="rId217" Type="http://schemas.openxmlformats.org/officeDocument/2006/relationships/image" Target="../media/image736.png"/><Relationship Id="rId399" Type="http://schemas.openxmlformats.org/officeDocument/2006/relationships/image" Target="../media/image827.png"/><Relationship Id="rId259" Type="http://schemas.openxmlformats.org/officeDocument/2006/relationships/image" Target="../media/image757.png"/><Relationship Id="rId424" Type="http://schemas.openxmlformats.org/officeDocument/2006/relationships/customXml" Target="../ink/ink840.xml"/><Relationship Id="rId466" Type="http://schemas.openxmlformats.org/officeDocument/2006/relationships/customXml" Target="../ink/ink861.xml"/><Relationship Id="rId23" Type="http://schemas.openxmlformats.org/officeDocument/2006/relationships/image" Target="../media/image639.png"/><Relationship Id="rId119" Type="http://schemas.openxmlformats.org/officeDocument/2006/relationships/image" Target="../media/image687.png"/><Relationship Id="rId270" Type="http://schemas.openxmlformats.org/officeDocument/2006/relationships/customXml" Target="../ink/ink763.xml"/><Relationship Id="rId326" Type="http://schemas.openxmlformats.org/officeDocument/2006/relationships/customXml" Target="../ink/ink791.xml"/><Relationship Id="rId65" Type="http://schemas.openxmlformats.org/officeDocument/2006/relationships/image" Target="../media/image660.png"/><Relationship Id="rId130" Type="http://schemas.openxmlformats.org/officeDocument/2006/relationships/customXml" Target="../ink/ink693.xml"/><Relationship Id="rId368" Type="http://schemas.openxmlformats.org/officeDocument/2006/relationships/customXml" Target="../ink/ink812.xml"/><Relationship Id="rId172" Type="http://schemas.openxmlformats.org/officeDocument/2006/relationships/customXml" Target="../ink/ink714.xml"/><Relationship Id="rId228" Type="http://schemas.openxmlformats.org/officeDocument/2006/relationships/customXml" Target="../ink/ink742.xml"/><Relationship Id="rId435" Type="http://schemas.openxmlformats.org/officeDocument/2006/relationships/image" Target="../media/image845.png"/><Relationship Id="rId477" Type="http://schemas.openxmlformats.org/officeDocument/2006/relationships/image" Target="../media/image866.png"/><Relationship Id="rId281" Type="http://schemas.openxmlformats.org/officeDocument/2006/relationships/image" Target="../media/image768.png"/><Relationship Id="rId337" Type="http://schemas.openxmlformats.org/officeDocument/2006/relationships/image" Target="../media/image796.png"/><Relationship Id="rId34" Type="http://schemas.openxmlformats.org/officeDocument/2006/relationships/customXml" Target="../ink/ink645.xml"/><Relationship Id="rId55" Type="http://schemas.openxmlformats.org/officeDocument/2006/relationships/image" Target="../media/image655.png"/><Relationship Id="rId76" Type="http://schemas.openxmlformats.org/officeDocument/2006/relationships/customXml" Target="../ink/ink666.xml"/><Relationship Id="rId97" Type="http://schemas.openxmlformats.org/officeDocument/2006/relationships/image" Target="../media/image676.png"/><Relationship Id="rId120" Type="http://schemas.openxmlformats.org/officeDocument/2006/relationships/customXml" Target="../ink/ink688.xml"/><Relationship Id="rId141" Type="http://schemas.openxmlformats.org/officeDocument/2006/relationships/image" Target="../media/image698.png"/><Relationship Id="rId358" Type="http://schemas.openxmlformats.org/officeDocument/2006/relationships/customXml" Target="../ink/ink807.xml"/><Relationship Id="rId379" Type="http://schemas.openxmlformats.org/officeDocument/2006/relationships/image" Target="../media/image817.png"/><Relationship Id="rId7" Type="http://schemas.openxmlformats.org/officeDocument/2006/relationships/image" Target="../media/image631.png"/><Relationship Id="rId162" Type="http://schemas.openxmlformats.org/officeDocument/2006/relationships/customXml" Target="../ink/ink709.xml"/><Relationship Id="rId183" Type="http://schemas.openxmlformats.org/officeDocument/2006/relationships/image" Target="../media/image719.png"/><Relationship Id="rId218" Type="http://schemas.openxmlformats.org/officeDocument/2006/relationships/customXml" Target="../ink/ink737.xml"/><Relationship Id="rId239" Type="http://schemas.openxmlformats.org/officeDocument/2006/relationships/image" Target="../media/image747.png"/><Relationship Id="rId390" Type="http://schemas.openxmlformats.org/officeDocument/2006/relationships/customXml" Target="../ink/ink823.xml"/><Relationship Id="rId404" Type="http://schemas.openxmlformats.org/officeDocument/2006/relationships/customXml" Target="../ink/ink830.xml"/><Relationship Id="rId425" Type="http://schemas.openxmlformats.org/officeDocument/2006/relationships/image" Target="../media/image840.png"/><Relationship Id="rId446" Type="http://schemas.openxmlformats.org/officeDocument/2006/relationships/customXml" Target="../ink/ink851.xml"/><Relationship Id="rId467" Type="http://schemas.openxmlformats.org/officeDocument/2006/relationships/image" Target="../media/image861.png"/><Relationship Id="rId250" Type="http://schemas.openxmlformats.org/officeDocument/2006/relationships/customXml" Target="../ink/ink753.xml"/><Relationship Id="rId271" Type="http://schemas.openxmlformats.org/officeDocument/2006/relationships/image" Target="../media/image763.png"/><Relationship Id="rId292" Type="http://schemas.openxmlformats.org/officeDocument/2006/relationships/customXml" Target="../ink/ink774.xml"/><Relationship Id="rId306" Type="http://schemas.openxmlformats.org/officeDocument/2006/relationships/customXml" Target="../ink/ink781.xml"/><Relationship Id="rId24" Type="http://schemas.openxmlformats.org/officeDocument/2006/relationships/customXml" Target="../ink/ink640.xml"/><Relationship Id="rId45" Type="http://schemas.openxmlformats.org/officeDocument/2006/relationships/image" Target="../media/image650.png"/><Relationship Id="rId66" Type="http://schemas.openxmlformats.org/officeDocument/2006/relationships/customXml" Target="../ink/ink661.xml"/><Relationship Id="rId87" Type="http://schemas.openxmlformats.org/officeDocument/2006/relationships/image" Target="../media/image671.png"/><Relationship Id="rId110" Type="http://schemas.openxmlformats.org/officeDocument/2006/relationships/customXml" Target="../ink/ink683.xml"/><Relationship Id="rId131" Type="http://schemas.openxmlformats.org/officeDocument/2006/relationships/image" Target="../media/image693.png"/><Relationship Id="rId327" Type="http://schemas.openxmlformats.org/officeDocument/2006/relationships/image" Target="../media/image791.png"/><Relationship Id="rId348" Type="http://schemas.openxmlformats.org/officeDocument/2006/relationships/customXml" Target="../ink/ink802.xml"/><Relationship Id="rId369" Type="http://schemas.openxmlformats.org/officeDocument/2006/relationships/image" Target="../media/image812.png"/><Relationship Id="rId152" Type="http://schemas.openxmlformats.org/officeDocument/2006/relationships/customXml" Target="../ink/ink704.xml"/><Relationship Id="rId173" Type="http://schemas.openxmlformats.org/officeDocument/2006/relationships/image" Target="../media/image714.png"/><Relationship Id="rId194" Type="http://schemas.openxmlformats.org/officeDocument/2006/relationships/customXml" Target="../ink/ink725.xml"/><Relationship Id="rId208" Type="http://schemas.openxmlformats.org/officeDocument/2006/relationships/customXml" Target="../ink/ink732.xml"/><Relationship Id="rId229" Type="http://schemas.openxmlformats.org/officeDocument/2006/relationships/image" Target="../media/image742.png"/><Relationship Id="rId380" Type="http://schemas.openxmlformats.org/officeDocument/2006/relationships/customXml" Target="../ink/ink818.xml"/><Relationship Id="rId415" Type="http://schemas.openxmlformats.org/officeDocument/2006/relationships/image" Target="../media/image835.png"/><Relationship Id="rId436" Type="http://schemas.openxmlformats.org/officeDocument/2006/relationships/customXml" Target="../ink/ink846.xml"/><Relationship Id="rId457" Type="http://schemas.openxmlformats.org/officeDocument/2006/relationships/image" Target="../media/image856.png"/><Relationship Id="rId240" Type="http://schemas.openxmlformats.org/officeDocument/2006/relationships/customXml" Target="../ink/ink748.xml"/><Relationship Id="rId261" Type="http://schemas.openxmlformats.org/officeDocument/2006/relationships/image" Target="../media/image758.png"/><Relationship Id="rId478" Type="http://schemas.openxmlformats.org/officeDocument/2006/relationships/customXml" Target="../ink/ink867.xml"/><Relationship Id="rId14" Type="http://schemas.openxmlformats.org/officeDocument/2006/relationships/customXml" Target="../ink/ink635.xml"/><Relationship Id="rId35" Type="http://schemas.openxmlformats.org/officeDocument/2006/relationships/image" Target="../media/image645.png"/><Relationship Id="rId56" Type="http://schemas.openxmlformats.org/officeDocument/2006/relationships/customXml" Target="../ink/ink656.xml"/><Relationship Id="rId77" Type="http://schemas.openxmlformats.org/officeDocument/2006/relationships/image" Target="../media/image666.png"/><Relationship Id="rId100" Type="http://schemas.openxmlformats.org/officeDocument/2006/relationships/customXml" Target="../ink/ink678.xml"/><Relationship Id="rId282" Type="http://schemas.openxmlformats.org/officeDocument/2006/relationships/customXml" Target="../ink/ink769.xml"/><Relationship Id="rId317" Type="http://schemas.openxmlformats.org/officeDocument/2006/relationships/image" Target="../media/image786.png"/><Relationship Id="rId338" Type="http://schemas.openxmlformats.org/officeDocument/2006/relationships/customXml" Target="../ink/ink797.xml"/><Relationship Id="rId359" Type="http://schemas.openxmlformats.org/officeDocument/2006/relationships/image" Target="../media/image807.png"/><Relationship Id="rId8" Type="http://schemas.openxmlformats.org/officeDocument/2006/relationships/customXml" Target="../ink/ink632.xml"/><Relationship Id="rId98" Type="http://schemas.openxmlformats.org/officeDocument/2006/relationships/customXml" Target="../ink/ink677.xml"/><Relationship Id="rId121" Type="http://schemas.openxmlformats.org/officeDocument/2006/relationships/image" Target="../media/image688.png"/><Relationship Id="rId142" Type="http://schemas.openxmlformats.org/officeDocument/2006/relationships/customXml" Target="../ink/ink699.xml"/><Relationship Id="rId163" Type="http://schemas.openxmlformats.org/officeDocument/2006/relationships/image" Target="../media/image709.png"/><Relationship Id="rId184" Type="http://schemas.openxmlformats.org/officeDocument/2006/relationships/customXml" Target="../ink/ink720.xml"/><Relationship Id="rId219" Type="http://schemas.openxmlformats.org/officeDocument/2006/relationships/image" Target="../media/image737.png"/><Relationship Id="rId370" Type="http://schemas.openxmlformats.org/officeDocument/2006/relationships/customXml" Target="../ink/ink813.xml"/><Relationship Id="rId391" Type="http://schemas.openxmlformats.org/officeDocument/2006/relationships/image" Target="../media/image823.png"/><Relationship Id="rId405" Type="http://schemas.openxmlformats.org/officeDocument/2006/relationships/image" Target="../media/image830.png"/><Relationship Id="rId426" Type="http://schemas.openxmlformats.org/officeDocument/2006/relationships/customXml" Target="../ink/ink841.xml"/><Relationship Id="rId447" Type="http://schemas.openxmlformats.org/officeDocument/2006/relationships/image" Target="../media/image851.png"/><Relationship Id="rId230" Type="http://schemas.openxmlformats.org/officeDocument/2006/relationships/customXml" Target="../ink/ink743.xml"/><Relationship Id="rId251" Type="http://schemas.openxmlformats.org/officeDocument/2006/relationships/image" Target="../media/image753.png"/><Relationship Id="rId468" Type="http://schemas.openxmlformats.org/officeDocument/2006/relationships/customXml" Target="../ink/ink862.xml"/><Relationship Id="rId25" Type="http://schemas.openxmlformats.org/officeDocument/2006/relationships/image" Target="../media/image640.png"/><Relationship Id="rId46" Type="http://schemas.openxmlformats.org/officeDocument/2006/relationships/customXml" Target="../ink/ink651.xml"/><Relationship Id="rId67" Type="http://schemas.openxmlformats.org/officeDocument/2006/relationships/image" Target="../media/image661.png"/><Relationship Id="rId272" Type="http://schemas.openxmlformats.org/officeDocument/2006/relationships/customXml" Target="../ink/ink764.xml"/><Relationship Id="rId293" Type="http://schemas.openxmlformats.org/officeDocument/2006/relationships/image" Target="../media/image774.png"/><Relationship Id="rId307" Type="http://schemas.openxmlformats.org/officeDocument/2006/relationships/image" Target="../media/image781.png"/><Relationship Id="rId328" Type="http://schemas.openxmlformats.org/officeDocument/2006/relationships/customXml" Target="../ink/ink792.xml"/><Relationship Id="rId349" Type="http://schemas.openxmlformats.org/officeDocument/2006/relationships/image" Target="../media/image802.png"/><Relationship Id="rId88" Type="http://schemas.openxmlformats.org/officeDocument/2006/relationships/customXml" Target="../ink/ink672.xml"/><Relationship Id="rId111" Type="http://schemas.openxmlformats.org/officeDocument/2006/relationships/image" Target="../media/image683.png"/><Relationship Id="rId132" Type="http://schemas.openxmlformats.org/officeDocument/2006/relationships/customXml" Target="../ink/ink694.xml"/><Relationship Id="rId153" Type="http://schemas.openxmlformats.org/officeDocument/2006/relationships/image" Target="../media/image704.png"/><Relationship Id="rId174" Type="http://schemas.openxmlformats.org/officeDocument/2006/relationships/customXml" Target="../ink/ink715.xml"/><Relationship Id="rId195" Type="http://schemas.openxmlformats.org/officeDocument/2006/relationships/image" Target="../media/image725.png"/><Relationship Id="rId209" Type="http://schemas.openxmlformats.org/officeDocument/2006/relationships/image" Target="../media/image732.png"/><Relationship Id="rId360" Type="http://schemas.openxmlformats.org/officeDocument/2006/relationships/customXml" Target="../ink/ink808.xml"/><Relationship Id="rId381" Type="http://schemas.openxmlformats.org/officeDocument/2006/relationships/image" Target="../media/image818.png"/><Relationship Id="rId416" Type="http://schemas.openxmlformats.org/officeDocument/2006/relationships/customXml" Target="../ink/ink836.xml"/><Relationship Id="rId220" Type="http://schemas.openxmlformats.org/officeDocument/2006/relationships/customXml" Target="../ink/ink738.xml"/><Relationship Id="rId241" Type="http://schemas.openxmlformats.org/officeDocument/2006/relationships/image" Target="../media/image748.png"/><Relationship Id="rId437" Type="http://schemas.openxmlformats.org/officeDocument/2006/relationships/image" Target="../media/image846.png"/><Relationship Id="rId458" Type="http://schemas.openxmlformats.org/officeDocument/2006/relationships/customXml" Target="../ink/ink857.xml"/><Relationship Id="rId479" Type="http://schemas.openxmlformats.org/officeDocument/2006/relationships/image" Target="../media/image867.png"/><Relationship Id="rId15" Type="http://schemas.openxmlformats.org/officeDocument/2006/relationships/image" Target="../media/image635.png"/><Relationship Id="rId36" Type="http://schemas.openxmlformats.org/officeDocument/2006/relationships/customXml" Target="../ink/ink646.xml"/><Relationship Id="rId57" Type="http://schemas.openxmlformats.org/officeDocument/2006/relationships/image" Target="../media/image656.png"/><Relationship Id="rId262" Type="http://schemas.openxmlformats.org/officeDocument/2006/relationships/customXml" Target="../ink/ink759.xml"/><Relationship Id="rId283" Type="http://schemas.openxmlformats.org/officeDocument/2006/relationships/image" Target="../media/image769.png"/><Relationship Id="rId318" Type="http://schemas.openxmlformats.org/officeDocument/2006/relationships/customXml" Target="../ink/ink787.xml"/><Relationship Id="rId339" Type="http://schemas.openxmlformats.org/officeDocument/2006/relationships/image" Target="../media/image797.png"/><Relationship Id="rId78" Type="http://schemas.openxmlformats.org/officeDocument/2006/relationships/customXml" Target="../ink/ink667.xml"/><Relationship Id="rId99" Type="http://schemas.openxmlformats.org/officeDocument/2006/relationships/image" Target="../media/image677.png"/><Relationship Id="rId101" Type="http://schemas.openxmlformats.org/officeDocument/2006/relationships/image" Target="../media/image678.png"/><Relationship Id="rId122" Type="http://schemas.openxmlformats.org/officeDocument/2006/relationships/customXml" Target="../ink/ink689.xml"/><Relationship Id="rId143" Type="http://schemas.openxmlformats.org/officeDocument/2006/relationships/image" Target="../media/image699.png"/><Relationship Id="rId164" Type="http://schemas.openxmlformats.org/officeDocument/2006/relationships/customXml" Target="../ink/ink710.xml"/><Relationship Id="rId185" Type="http://schemas.openxmlformats.org/officeDocument/2006/relationships/image" Target="../media/image720.png"/><Relationship Id="rId350" Type="http://schemas.openxmlformats.org/officeDocument/2006/relationships/customXml" Target="../ink/ink803.xml"/><Relationship Id="rId371" Type="http://schemas.openxmlformats.org/officeDocument/2006/relationships/image" Target="../media/image813.png"/><Relationship Id="rId406" Type="http://schemas.openxmlformats.org/officeDocument/2006/relationships/customXml" Target="../ink/ink831.xml"/><Relationship Id="rId9" Type="http://schemas.openxmlformats.org/officeDocument/2006/relationships/image" Target="../media/image632.png"/><Relationship Id="rId210" Type="http://schemas.openxmlformats.org/officeDocument/2006/relationships/customXml" Target="../ink/ink733.xml"/><Relationship Id="rId392" Type="http://schemas.openxmlformats.org/officeDocument/2006/relationships/customXml" Target="../ink/ink824.xml"/><Relationship Id="rId427" Type="http://schemas.openxmlformats.org/officeDocument/2006/relationships/image" Target="../media/image841.png"/><Relationship Id="rId448" Type="http://schemas.openxmlformats.org/officeDocument/2006/relationships/customXml" Target="../ink/ink852.xml"/><Relationship Id="rId469" Type="http://schemas.openxmlformats.org/officeDocument/2006/relationships/image" Target="../media/image862.png"/><Relationship Id="rId26" Type="http://schemas.openxmlformats.org/officeDocument/2006/relationships/customXml" Target="../ink/ink641.xml"/><Relationship Id="rId231" Type="http://schemas.openxmlformats.org/officeDocument/2006/relationships/image" Target="../media/image743.png"/><Relationship Id="rId252" Type="http://schemas.openxmlformats.org/officeDocument/2006/relationships/customXml" Target="../ink/ink754.xml"/><Relationship Id="rId273" Type="http://schemas.openxmlformats.org/officeDocument/2006/relationships/image" Target="../media/image764.png"/><Relationship Id="rId294" Type="http://schemas.openxmlformats.org/officeDocument/2006/relationships/customXml" Target="../ink/ink775.xml"/><Relationship Id="rId308" Type="http://schemas.openxmlformats.org/officeDocument/2006/relationships/customXml" Target="../ink/ink782.xml"/><Relationship Id="rId329" Type="http://schemas.openxmlformats.org/officeDocument/2006/relationships/image" Target="../media/image792.png"/><Relationship Id="rId480" Type="http://schemas.openxmlformats.org/officeDocument/2006/relationships/customXml" Target="../ink/ink868.xml"/><Relationship Id="rId47" Type="http://schemas.openxmlformats.org/officeDocument/2006/relationships/image" Target="../media/image651.png"/><Relationship Id="rId68" Type="http://schemas.openxmlformats.org/officeDocument/2006/relationships/customXml" Target="../ink/ink662.xml"/><Relationship Id="rId89" Type="http://schemas.openxmlformats.org/officeDocument/2006/relationships/image" Target="../media/image672.png"/><Relationship Id="rId112" Type="http://schemas.openxmlformats.org/officeDocument/2006/relationships/customXml" Target="../ink/ink684.xml"/><Relationship Id="rId133" Type="http://schemas.openxmlformats.org/officeDocument/2006/relationships/image" Target="../media/image694.png"/><Relationship Id="rId154" Type="http://schemas.openxmlformats.org/officeDocument/2006/relationships/customXml" Target="../ink/ink705.xml"/><Relationship Id="rId175" Type="http://schemas.openxmlformats.org/officeDocument/2006/relationships/image" Target="../media/image715.png"/><Relationship Id="rId340" Type="http://schemas.openxmlformats.org/officeDocument/2006/relationships/customXml" Target="../ink/ink798.xml"/><Relationship Id="rId361" Type="http://schemas.openxmlformats.org/officeDocument/2006/relationships/image" Target="../media/image808.png"/><Relationship Id="rId196" Type="http://schemas.openxmlformats.org/officeDocument/2006/relationships/customXml" Target="../ink/ink726.xml"/><Relationship Id="rId200" Type="http://schemas.openxmlformats.org/officeDocument/2006/relationships/customXml" Target="../ink/ink728.xml"/><Relationship Id="rId382" Type="http://schemas.openxmlformats.org/officeDocument/2006/relationships/customXml" Target="../ink/ink819.xml"/><Relationship Id="rId417" Type="http://schemas.openxmlformats.org/officeDocument/2006/relationships/image" Target="../media/image836.png"/><Relationship Id="rId438" Type="http://schemas.openxmlformats.org/officeDocument/2006/relationships/customXml" Target="../ink/ink847.xml"/><Relationship Id="rId459" Type="http://schemas.openxmlformats.org/officeDocument/2006/relationships/image" Target="../media/image857.png"/><Relationship Id="rId16" Type="http://schemas.openxmlformats.org/officeDocument/2006/relationships/customXml" Target="../ink/ink636.xml"/><Relationship Id="rId221" Type="http://schemas.openxmlformats.org/officeDocument/2006/relationships/image" Target="../media/image738.png"/><Relationship Id="rId242" Type="http://schemas.openxmlformats.org/officeDocument/2006/relationships/customXml" Target="../ink/ink749.xml"/><Relationship Id="rId263" Type="http://schemas.openxmlformats.org/officeDocument/2006/relationships/image" Target="../media/image759.png"/><Relationship Id="rId284" Type="http://schemas.openxmlformats.org/officeDocument/2006/relationships/customXml" Target="../ink/ink770.xml"/><Relationship Id="rId319" Type="http://schemas.openxmlformats.org/officeDocument/2006/relationships/image" Target="../media/image787.png"/><Relationship Id="rId470" Type="http://schemas.openxmlformats.org/officeDocument/2006/relationships/customXml" Target="../ink/ink863.xml"/><Relationship Id="rId37" Type="http://schemas.openxmlformats.org/officeDocument/2006/relationships/image" Target="../media/image646.png"/><Relationship Id="rId58" Type="http://schemas.openxmlformats.org/officeDocument/2006/relationships/customXml" Target="../ink/ink657.xml"/><Relationship Id="rId79" Type="http://schemas.openxmlformats.org/officeDocument/2006/relationships/image" Target="../media/image667.png"/><Relationship Id="rId102" Type="http://schemas.openxmlformats.org/officeDocument/2006/relationships/customXml" Target="../ink/ink679.xml"/><Relationship Id="rId123" Type="http://schemas.openxmlformats.org/officeDocument/2006/relationships/image" Target="../media/image689.png"/><Relationship Id="rId144" Type="http://schemas.openxmlformats.org/officeDocument/2006/relationships/customXml" Target="../ink/ink700.xml"/><Relationship Id="rId330" Type="http://schemas.openxmlformats.org/officeDocument/2006/relationships/customXml" Target="../ink/ink793.xml"/><Relationship Id="rId90" Type="http://schemas.openxmlformats.org/officeDocument/2006/relationships/customXml" Target="../ink/ink673.xml"/><Relationship Id="rId165" Type="http://schemas.openxmlformats.org/officeDocument/2006/relationships/image" Target="../media/image710.png"/><Relationship Id="rId186" Type="http://schemas.openxmlformats.org/officeDocument/2006/relationships/customXml" Target="../ink/ink721.xml"/><Relationship Id="rId351" Type="http://schemas.openxmlformats.org/officeDocument/2006/relationships/image" Target="../media/image803.png"/><Relationship Id="rId372" Type="http://schemas.openxmlformats.org/officeDocument/2006/relationships/customXml" Target="../ink/ink814.xml"/><Relationship Id="rId393" Type="http://schemas.openxmlformats.org/officeDocument/2006/relationships/image" Target="../media/image824.png"/><Relationship Id="rId407" Type="http://schemas.openxmlformats.org/officeDocument/2006/relationships/image" Target="../media/image831.png"/><Relationship Id="rId428" Type="http://schemas.openxmlformats.org/officeDocument/2006/relationships/customXml" Target="../ink/ink842.xml"/><Relationship Id="rId449" Type="http://schemas.openxmlformats.org/officeDocument/2006/relationships/image" Target="../media/image852.png"/><Relationship Id="rId211" Type="http://schemas.openxmlformats.org/officeDocument/2006/relationships/image" Target="../media/image733.png"/><Relationship Id="rId232" Type="http://schemas.openxmlformats.org/officeDocument/2006/relationships/customXml" Target="../ink/ink744.xml"/><Relationship Id="rId253" Type="http://schemas.openxmlformats.org/officeDocument/2006/relationships/image" Target="../media/image754.png"/><Relationship Id="rId274" Type="http://schemas.openxmlformats.org/officeDocument/2006/relationships/customXml" Target="../ink/ink765.xml"/><Relationship Id="rId295" Type="http://schemas.openxmlformats.org/officeDocument/2006/relationships/image" Target="../media/image775.png"/><Relationship Id="rId309" Type="http://schemas.openxmlformats.org/officeDocument/2006/relationships/image" Target="../media/image782.png"/><Relationship Id="rId460" Type="http://schemas.openxmlformats.org/officeDocument/2006/relationships/customXml" Target="../ink/ink858.xml"/><Relationship Id="rId481" Type="http://schemas.openxmlformats.org/officeDocument/2006/relationships/image" Target="../media/image868.png"/><Relationship Id="rId27" Type="http://schemas.openxmlformats.org/officeDocument/2006/relationships/image" Target="../media/image641.png"/><Relationship Id="rId48" Type="http://schemas.openxmlformats.org/officeDocument/2006/relationships/customXml" Target="../ink/ink652.xml"/><Relationship Id="rId69" Type="http://schemas.openxmlformats.org/officeDocument/2006/relationships/image" Target="../media/image662.png"/><Relationship Id="rId113" Type="http://schemas.openxmlformats.org/officeDocument/2006/relationships/image" Target="../media/image684.png"/><Relationship Id="rId134" Type="http://schemas.openxmlformats.org/officeDocument/2006/relationships/customXml" Target="../ink/ink695.xml"/><Relationship Id="rId320" Type="http://schemas.openxmlformats.org/officeDocument/2006/relationships/customXml" Target="../ink/ink788.xml"/><Relationship Id="rId80" Type="http://schemas.openxmlformats.org/officeDocument/2006/relationships/customXml" Target="../ink/ink668.xml"/><Relationship Id="rId155" Type="http://schemas.openxmlformats.org/officeDocument/2006/relationships/image" Target="../media/image705.png"/><Relationship Id="rId176" Type="http://schemas.openxmlformats.org/officeDocument/2006/relationships/customXml" Target="../ink/ink716.xml"/><Relationship Id="rId197" Type="http://schemas.openxmlformats.org/officeDocument/2006/relationships/image" Target="../media/image726.png"/><Relationship Id="rId341" Type="http://schemas.openxmlformats.org/officeDocument/2006/relationships/image" Target="../media/image798.png"/><Relationship Id="rId362" Type="http://schemas.openxmlformats.org/officeDocument/2006/relationships/customXml" Target="../ink/ink809.xml"/><Relationship Id="rId383" Type="http://schemas.openxmlformats.org/officeDocument/2006/relationships/image" Target="../media/image819.png"/><Relationship Id="rId418" Type="http://schemas.openxmlformats.org/officeDocument/2006/relationships/customXml" Target="../ink/ink837.xml"/><Relationship Id="rId439" Type="http://schemas.openxmlformats.org/officeDocument/2006/relationships/image" Target="../media/image847.png"/><Relationship Id="rId201" Type="http://schemas.openxmlformats.org/officeDocument/2006/relationships/image" Target="../media/image728.png"/><Relationship Id="rId222" Type="http://schemas.openxmlformats.org/officeDocument/2006/relationships/customXml" Target="../ink/ink739.xml"/><Relationship Id="rId243" Type="http://schemas.openxmlformats.org/officeDocument/2006/relationships/image" Target="../media/image749.png"/><Relationship Id="rId264" Type="http://schemas.openxmlformats.org/officeDocument/2006/relationships/customXml" Target="../ink/ink760.xml"/><Relationship Id="rId285" Type="http://schemas.openxmlformats.org/officeDocument/2006/relationships/image" Target="../media/image770.png"/><Relationship Id="rId450" Type="http://schemas.openxmlformats.org/officeDocument/2006/relationships/customXml" Target="../ink/ink853.xml"/><Relationship Id="rId471" Type="http://schemas.openxmlformats.org/officeDocument/2006/relationships/image" Target="../media/image863.png"/><Relationship Id="rId17" Type="http://schemas.openxmlformats.org/officeDocument/2006/relationships/image" Target="../media/image636.png"/><Relationship Id="rId38" Type="http://schemas.openxmlformats.org/officeDocument/2006/relationships/customXml" Target="../ink/ink647.xml"/><Relationship Id="rId59" Type="http://schemas.openxmlformats.org/officeDocument/2006/relationships/image" Target="../media/image657.png"/><Relationship Id="rId103" Type="http://schemas.openxmlformats.org/officeDocument/2006/relationships/image" Target="../media/image679.png"/><Relationship Id="rId124" Type="http://schemas.openxmlformats.org/officeDocument/2006/relationships/customXml" Target="../ink/ink690.xml"/><Relationship Id="rId310" Type="http://schemas.openxmlformats.org/officeDocument/2006/relationships/customXml" Target="../ink/ink783.xml"/><Relationship Id="rId70" Type="http://schemas.openxmlformats.org/officeDocument/2006/relationships/customXml" Target="../ink/ink663.xml"/><Relationship Id="rId91" Type="http://schemas.openxmlformats.org/officeDocument/2006/relationships/image" Target="../media/image673.png"/><Relationship Id="rId145" Type="http://schemas.openxmlformats.org/officeDocument/2006/relationships/image" Target="../media/image700.png"/><Relationship Id="rId166" Type="http://schemas.openxmlformats.org/officeDocument/2006/relationships/customXml" Target="../ink/ink711.xml"/><Relationship Id="rId187" Type="http://schemas.openxmlformats.org/officeDocument/2006/relationships/image" Target="../media/image721.png"/><Relationship Id="rId331" Type="http://schemas.openxmlformats.org/officeDocument/2006/relationships/image" Target="../media/image793.png"/><Relationship Id="rId352" Type="http://schemas.openxmlformats.org/officeDocument/2006/relationships/customXml" Target="../ink/ink804.xml"/><Relationship Id="rId373" Type="http://schemas.openxmlformats.org/officeDocument/2006/relationships/image" Target="../media/image814.png"/><Relationship Id="rId394" Type="http://schemas.openxmlformats.org/officeDocument/2006/relationships/customXml" Target="../ink/ink825.xml"/><Relationship Id="rId408" Type="http://schemas.openxmlformats.org/officeDocument/2006/relationships/customXml" Target="../ink/ink832.xml"/><Relationship Id="rId429" Type="http://schemas.openxmlformats.org/officeDocument/2006/relationships/image" Target="../media/image84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734.xml"/><Relationship Id="rId233" Type="http://schemas.openxmlformats.org/officeDocument/2006/relationships/image" Target="../media/image744.png"/><Relationship Id="rId254" Type="http://schemas.openxmlformats.org/officeDocument/2006/relationships/customXml" Target="../ink/ink755.xml"/><Relationship Id="rId440" Type="http://schemas.openxmlformats.org/officeDocument/2006/relationships/customXml" Target="../ink/ink848.xml"/><Relationship Id="rId28" Type="http://schemas.openxmlformats.org/officeDocument/2006/relationships/customXml" Target="../ink/ink642.xml"/><Relationship Id="rId49" Type="http://schemas.openxmlformats.org/officeDocument/2006/relationships/image" Target="../media/image652.png"/><Relationship Id="rId114" Type="http://schemas.openxmlformats.org/officeDocument/2006/relationships/customXml" Target="../ink/ink685.xml"/><Relationship Id="rId275" Type="http://schemas.openxmlformats.org/officeDocument/2006/relationships/image" Target="../media/image765.png"/><Relationship Id="rId296" Type="http://schemas.openxmlformats.org/officeDocument/2006/relationships/customXml" Target="../ink/ink776.xml"/><Relationship Id="rId300" Type="http://schemas.openxmlformats.org/officeDocument/2006/relationships/customXml" Target="../ink/ink778.xml"/><Relationship Id="rId461" Type="http://schemas.openxmlformats.org/officeDocument/2006/relationships/image" Target="../media/image858.png"/><Relationship Id="rId60" Type="http://schemas.openxmlformats.org/officeDocument/2006/relationships/customXml" Target="../ink/ink658.xml"/><Relationship Id="rId81" Type="http://schemas.openxmlformats.org/officeDocument/2006/relationships/image" Target="../media/image668.png"/><Relationship Id="rId135" Type="http://schemas.openxmlformats.org/officeDocument/2006/relationships/image" Target="../media/image695.png"/><Relationship Id="rId156" Type="http://schemas.openxmlformats.org/officeDocument/2006/relationships/customXml" Target="../ink/ink706.xml"/><Relationship Id="rId177" Type="http://schemas.openxmlformats.org/officeDocument/2006/relationships/image" Target="../media/image716.png"/><Relationship Id="rId198" Type="http://schemas.openxmlformats.org/officeDocument/2006/relationships/customXml" Target="../ink/ink727.xml"/><Relationship Id="rId321" Type="http://schemas.openxmlformats.org/officeDocument/2006/relationships/image" Target="../media/image788.png"/><Relationship Id="rId342" Type="http://schemas.openxmlformats.org/officeDocument/2006/relationships/customXml" Target="../ink/ink799.xml"/><Relationship Id="rId363" Type="http://schemas.openxmlformats.org/officeDocument/2006/relationships/image" Target="../media/image809.png"/><Relationship Id="rId384" Type="http://schemas.openxmlformats.org/officeDocument/2006/relationships/customXml" Target="../ink/ink820.xml"/><Relationship Id="rId419" Type="http://schemas.openxmlformats.org/officeDocument/2006/relationships/image" Target="../media/image837.png"/><Relationship Id="rId202" Type="http://schemas.openxmlformats.org/officeDocument/2006/relationships/customXml" Target="../ink/ink729.xml"/><Relationship Id="rId223" Type="http://schemas.openxmlformats.org/officeDocument/2006/relationships/image" Target="../media/image739.png"/><Relationship Id="rId244" Type="http://schemas.openxmlformats.org/officeDocument/2006/relationships/customXml" Target="../ink/ink750.xml"/><Relationship Id="rId430" Type="http://schemas.openxmlformats.org/officeDocument/2006/relationships/customXml" Target="../ink/ink843.xml"/><Relationship Id="rId18" Type="http://schemas.openxmlformats.org/officeDocument/2006/relationships/customXml" Target="../ink/ink637.xml"/><Relationship Id="rId39" Type="http://schemas.openxmlformats.org/officeDocument/2006/relationships/image" Target="../media/image647.png"/><Relationship Id="rId265" Type="http://schemas.openxmlformats.org/officeDocument/2006/relationships/image" Target="../media/image760.png"/><Relationship Id="rId286" Type="http://schemas.openxmlformats.org/officeDocument/2006/relationships/customXml" Target="../ink/ink771.xml"/><Relationship Id="rId451" Type="http://schemas.openxmlformats.org/officeDocument/2006/relationships/image" Target="../media/image853.png"/><Relationship Id="rId472" Type="http://schemas.openxmlformats.org/officeDocument/2006/relationships/customXml" Target="../ink/ink864.xml"/><Relationship Id="rId50" Type="http://schemas.openxmlformats.org/officeDocument/2006/relationships/customXml" Target="../ink/ink653.xml"/><Relationship Id="rId104" Type="http://schemas.openxmlformats.org/officeDocument/2006/relationships/customXml" Target="../ink/ink680.xml"/><Relationship Id="rId125" Type="http://schemas.openxmlformats.org/officeDocument/2006/relationships/image" Target="../media/image690.png"/><Relationship Id="rId146" Type="http://schemas.openxmlformats.org/officeDocument/2006/relationships/customXml" Target="../ink/ink701.xml"/><Relationship Id="rId167" Type="http://schemas.openxmlformats.org/officeDocument/2006/relationships/image" Target="../media/image711.png"/><Relationship Id="rId188" Type="http://schemas.openxmlformats.org/officeDocument/2006/relationships/customXml" Target="../ink/ink722.xml"/><Relationship Id="rId311" Type="http://schemas.openxmlformats.org/officeDocument/2006/relationships/image" Target="../media/image783.png"/><Relationship Id="rId332" Type="http://schemas.openxmlformats.org/officeDocument/2006/relationships/customXml" Target="../ink/ink794.xml"/><Relationship Id="rId353" Type="http://schemas.openxmlformats.org/officeDocument/2006/relationships/image" Target="../media/image804.png"/><Relationship Id="rId374" Type="http://schemas.openxmlformats.org/officeDocument/2006/relationships/customXml" Target="../ink/ink815.xml"/><Relationship Id="rId395" Type="http://schemas.openxmlformats.org/officeDocument/2006/relationships/image" Target="../media/image825.png"/><Relationship Id="rId409" Type="http://schemas.openxmlformats.org/officeDocument/2006/relationships/image" Target="../media/image832.png"/><Relationship Id="rId71" Type="http://schemas.openxmlformats.org/officeDocument/2006/relationships/image" Target="../media/image663.png"/><Relationship Id="rId92" Type="http://schemas.openxmlformats.org/officeDocument/2006/relationships/customXml" Target="../ink/ink674.xml"/><Relationship Id="rId213" Type="http://schemas.openxmlformats.org/officeDocument/2006/relationships/image" Target="../media/image734.png"/><Relationship Id="rId234" Type="http://schemas.openxmlformats.org/officeDocument/2006/relationships/customXml" Target="../ink/ink745.xml"/><Relationship Id="rId420" Type="http://schemas.openxmlformats.org/officeDocument/2006/relationships/customXml" Target="../ink/ink838.xml"/><Relationship Id="rId2" Type="http://schemas.openxmlformats.org/officeDocument/2006/relationships/customXml" Target="../ink/ink629.xml"/><Relationship Id="rId29" Type="http://schemas.openxmlformats.org/officeDocument/2006/relationships/image" Target="../media/image642.png"/><Relationship Id="rId255" Type="http://schemas.openxmlformats.org/officeDocument/2006/relationships/image" Target="../media/image755.png"/><Relationship Id="rId276" Type="http://schemas.openxmlformats.org/officeDocument/2006/relationships/customXml" Target="../ink/ink766.xml"/><Relationship Id="rId297" Type="http://schemas.openxmlformats.org/officeDocument/2006/relationships/image" Target="../media/image776.png"/><Relationship Id="rId441" Type="http://schemas.openxmlformats.org/officeDocument/2006/relationships/image" Target="../media/image848.png"/><Relationship Id="rId462" Type="http://schemas.openxmlformats.org/officeDocument/2006/relationships/customXml" Target="../ink/ink859.xml"/><Relationship Id="rId40" Type="http://schemas.openxmlformats.org/officeDocument/2006/relationships/customXml" Target="../ink/ink648.xml"/><Relationship Id="rId115" Type="http://schemas.openxmlformats.org/officeDocument/2006/relationships/image" Target="../media/image685.png"/><Relationship Id="rId136" Type="http://schemas.openxmlformats.org/officeDocument/2006/relationships/customXml" Target="../ink/ink696.xml"/><Relationship Id="rId157" Type="http://schemas.openxmlformats.org/officeDocument/2006/relationships/image" Target="../media/image706.png"/><Relationship Id="rId178" Type="http://schemas.openxmlformats.org/officeDocument/2006/relationships/customXml" Target="../ink/ink717.xml"/><Relationship Id="rId301" Type="http://schemas.openxmlformats.org/officeDocument/2006/relationships/image" Target="../media/image778.png"/><Relationship Id="rId322" Type="http://schemas.openxmlformats.org/officeDocument/2006/relationships/customXml" Target="../ink/ink789.xml"/><Relationship Id="rId343" Type="http://schemas.openxmlformats.org/officeDocument/2006/relationships/image" Target="../media/image799.png"/><Relationship Id="rId364" Type="http://schemas.openxmlformats.org/officeDocument/2006/relationships/customXml" Target="../ink/ink810.xml"/><Relationship Id="rId61" Type="http://schemas.openxmlformats.org/officeDocument/2006/relationships/image" Target="../media/image658.png"/><Relationship Id="rId82" Type="http://schemas.openxmlformats.org/officeDocument/2006/relationships/customXml" Target="../ink/ink669.xml"/><Relationship Id="rId199" Type="http://schemas.openxmlformats.org/officeDocument/2006/relationships/image" Target="../media/image727.png"/><Relationship Id="rId203" Type="http://schemas.openxmlformats.org/officeDocument/2006/relationships/image" Target="../media/image729.png"/><Relationship Id="rId385" Type="http://schemas.openxmlformats.org/officeDocument/2006/relationships/image" Target="../media/image820.png"/><Relationship Id="rId19" Type="http://schemas.openxmlformats.org/officeDocument/2006/relationships/image" Target="../media/image637.png"/><Relationship Id="rId224" Type="http://schemas.openxmlformats.org/officeDocument/2006/relationships/customXml" Target="../ink/ink740.xml"/><Relationship Id="rId245" Type="http://schemas.openxmlformats.org/officeDocument/2006/relationships/image" Target="../media/image750.png"/><Relationship Id="rId266" Type="http://schemas.openxmlformats.org/officeDocument/2006/relationships/customXml" Target="../ink/ink761.xml"/><Relationship Id="rId287" Type="http://schemas.openxmlformats.org/officeDocument/2006/relationships/image" Target="../media/image771.png"/><Relationship Id="rId410" Type="http://schemas.openxmlformats.org/officeDocument/2006/relationships/customXml" Target="../ink/ink833.xml"/><Relationship Id="rId431" Type="http://schemas.openxmlformats.org/officeDocument/2006/relationships/image" Target="../media/image843.png"/><Relationship Id="rId452" Type="http://schemas.openxmlformats.org/officeDocument/2006/relationships/customXml" Target="../ink/ink854.xml"/><Relationship Id="rId473" Type="http://schemas.openxmlformats.org/officeDocument/2006/relationships/image" Target="../media/image864.png"/><Relationship Id="rId30" Type="http://schemas.openxmlformats.org/officeDocument/2006/relationships/customXml" Target="../ink/ink643.xml"/><Relationship Id="rId105" Type="http://schemas.openxmlformats.org/officeDocument/2006/relationships/image" Target="../media/image680.png"/><Relationship Id="rId126" Type="http://schemas.openxmlformats.org/officeDocument/2006/relationships/customXml" Target="../ink/ink691.xml"/><Relationship Id="rId147" Type="http://schemas.openxmlformats.org/officeDocument/2006/relationships/image" Target="../media/image701.png"/><Relationship Id="rId168" Type="http://schemas.openxmlformats.org/officeDocument/2006/relationships/customXml" Target="../ink/ink712.xml"/><Relationship Id="rId312" Type="http://schemas.openxmlformats.org/officeDocument/2006/relationships/customXml" Target="../ink/ink784.xml"/><Relationship Id="rId333" Type="http://schemas.openxmlformats.org/officeDocument/2006/relationships/image" Target="../media/image794.png"/><Relationship Id="rId354" Type="http://schemas.openxmlformats.org/officeDocument/2006/relationships/customXml" Target="../ink/ink805.xml"/><Relationship Id="rId51" Type="http://schemas.openxmlformats.org/officeDocument/2006/relationships/image" Target="../media/image653.png"/><Relationship Id="rId72" Type="http://schemas.openxmlformats.org/officeDocument/2006/relationships/customXml" Target="../ink/ink664.xml"/><Relationship Id="rId93" Type="http://schemas.openxmlformats.org/officeDocument/2006/relationships/image" Target="../media/image674.png"/><Relationship Id="rId189" Type="http://schemas.openxmlformats.org/officeDocument/2006/relationships/image" Target="../media/image722.png"/><Relationship Id="rId375" Type="http://schemas.openxmlformats.org/officeDocument/2006/relationships/image" Target="../media/image815.png"/><Relationship Id="rId396" Type="http://schemas.openxmlformats.org/officeDocument/2006/relationships/customXml" Target="../ink/ink826.xml"/><Relationship Id="rId3" Type="http://schemas.openxmlformats.org/officeDocument/2006/relationships/image" Target="../media/image629.png"/><Relationship Id="rId214" Type="http://schemas.openxmlformats.org/officeDocument/2006/relationships/customXml" Target="../ink/ink735.xml"/><Relationship Id="rId235" Type="http://schemas.openxmlformats.org/officeDocument/2006/relationships/image" Target="../media/image745.png"/><Relationship Id="rId256" Type="http://schemas.openxmlformats.org/officeDocument/2006/relationships/customXml" Target="../ink/ink756.xml"/><Relationship Id="rId277" Type="http://schemas.openxmlformats.org/officeDocument/2006/relationships/image" Target="../media/image766.png"/><Relationship Id="rId298" Type="http://schemas.openxmlformats.org/officeDocument/2006/relationships/customXml" Target="../ink/ink777.xml"/><Relationship Id="rId400" Type="http://schemas.openxmlformats.org/officeDocument/2006/relationships/customXml" Target="../ink/ink828.xml"/><Relationship Id="rId421" Type="http://schemas.openxmlformats.org/officeDocument/2006/relationships/image" Target="../media/image838.png"/><Relationship Id="rId442" Type="http://schemas.openxmlformats.org/officeDocument/2006/relationships/customXml" Target="../ink/ink849.xml"/><Relationship Id="rId463" Type="http://schemas.openxmlformats.org/officeDocument/2006/relationships/image" Target="../media/image859.png"/><Relationship Id="rId116" Type="http://schemas.openxmlformats.org/officeDocument/2006/relationships/customXml" Target="../ink/ink686.xml"/><Relationship Id="rId137" Type="http://schemas.openxmlformats.org/officeDocument/2006/relationships/image" Target="../media/image696.png"/><Relationship Id="rId158" Type="http://schemas.openxmlformats.org/officeDocument/2006/relationships/customXml" Target="../ink/ink707.xml"/><Relationship Id="rId302" Type="http://schemas.openxmlformats.org/officeDocument/2006/relationships/customXml" Target="../ink/ink779.xml"/><Relationship Id="rId323" Type="http://schemas.openxmlformats.org/officeDocument/2006/relationships/image" Target="../media/image789.png"/><Relationship Id="rId344" Type="http://schemas.openxmlformats.org/officeDocument/2006/relationships/customXml" Target="../ink/ink800.xml"/><Relationship Id="rId20" Type="http://schemas.openxmlformats.org/officeDocument/2006/relationships/customXml" Target="../ink/ink638.xml"/><Relationship Id="rId41" Type="http://schemas.openxmlformats.org/officeDocument/2006/relationships/image" Target="../media/image648.png"/><Relationship Id="rId62" Type="http://schemas.openxmlformats.org/officeDocument/2006/relationships/customXml" Target="../ink/ink659.xml"/><Relationship Id="rId83" Type="http://schemas.openxmlformats.org/officeDocument/2006/relationships/image" Target="../media/image669.png"/><Relationship Id="rId179" Type="http://schemas.openxmlformats.org/officeDocument/2006/relationships/image" Target="../media/image717.png"/><Relationship Id="rId365" Type="http://schemas.openxmlformats.org/officeDocument/2006/relationships/image" Target="../media/image810.png"/><Relationship Id="rId386" Type="http://schemas.openxmlformats.org/officeDocument/2006/relationships/customXml" Target="../ink/ink821.xml"/><Relationship Id="rId190" Type="http://schemas.openxmlformats.org/officeDocument/2006/relationships/customXml" Target="../ink/ink723.xml"/><Relationship Id="rId204" Type="http://schemas.openxmlformats.org/officeDocument/2006/relationships/customXml" Target="../ink/ink730.xml"/><Relationship Id="rId225" Type="http://schemas.openxmlformats.org/officeDocument/2006/relationships/image" Target="../media/image740.png"/><Relationship Id="rId246" Type="http://schemas.openxmlformats.org/officeDocument/2006/relationships/customXml" Target="../ink/ink751.xml"/><Relationship Id="rId267" Type="http://schemas.openxmlformats.org/officeDocument/2006/relationships/image" Target="../media/image761.png"/><Relationship Id="rId288" Type="http://schemas.openxmlformats.org/officeDocument/2006/relationships/customXml" Target="../ink/ink772.xml"/><Relationship Id="rId411" Type="http://schemas.openxmlformats.org/officeDocument/2006/relationships/image" Target="../media/image833.png"/><Relationship Id="rId432" Type="http://schemas.openxmlformats.org/officeDocument/2006/relationships/customXml" Target="../ink/ink844.xml"/><Relationship Id="rId453" Type="http://schemas.openxmlformats.org/officeDocument/2006/relationships/image" Target="../media/image854.png"/><Relationship Id="rId474" Type="http://schemas.openxmlformats.org/officeDocument/2006/relationships/customXml" Target="../ink/ink865.xml"/><Relationship Id="rId106" Type="http://schemas.openxmlformats.org/officeDocument/2006/relationships/customXml" Target="../ink/ink681.xml"/><Relationship Id="rId127" Type="http://schemas.openxmlformats.org/officeDocument/2006/relationships/image" Target="../media/image691.png"/><Relationship Id="rId313" Type="http://schemas.openxmlformats.org/officeDocument/2006/relationships/image" Target="../media/image784.png"/><Relationship Id="rId10" Type="http://schemas.openxmlformats.org/officeDocument/2006/relationships/customXml" Target="../ink/ink633.xml"/><Relationship Id="rId31" Type="http://schemas.openxmlformats.org/officeDocument/2006/relationships/image" Target="../media/image643.png"/><Relationship Id="rId52" Type="http://schemas.openxmlformats.org/officeDocument/2006/relationships/customXml" Target="../ink/ink654.xml"/><Relationship Id="rId73" Type="http://schemas.openxmlformats.org/officeDocument/2006/relationships/image" Target="../media/image664.png"/><Relationship Id="rId94" Type="http://schemas.openxmlformats.org/officeDocument/2006/relationships/customXml" Target="../ink/ink675.xml"/><Relationship Id="rId148" Type="http://schemas.openxmlformats.org/officeDocument/2006/relationships/customXml" Target="../ink/ink702.xml"/><Relationship Id="rId169" Type="http://schemas.openxmlformats.org/officeDocument/2006/relationships/image" Target="../media/image712.png"/><Relationship Id="rId334" Type="http://schemas.openxmlformats.org/officeDocument/2006/relationships/customXml" Target="../ink/ink795.xml"/><Relationship Id="rId355" Type="http://schemas.openxmlformats.org/officeDocument/2006/relationships/image" Target="../media/image805.png"/><Relationship Id="rId376" Type="http://schemas.openxmlformats.org/officeDocument/2006/relationships/customXml" Target="../ink/ink816.xml"/><Relationship Id="rId397" Type="http://schemas.openxmlformats.org/officeDocument/2006/relationships/image" Target="../media/image826.png"/><Relationship Id="rId4" Type="http://schemas.openxmlformats.org/officeDocument/2006/relationships/customXml" Target="../ink/ink630.xml"/><Relationship Id="rId180" Type="http://schemas.openxmlformats.org/officeDocument/2006/relationships/customXml" Target="../ink/ink718.xml"/><Relationship Id="rId215" Type="http://schemas.openxmlformats.org/officeDocument/2006/relationships/image" Target="../media/image735.png"/><Relationship Id="rId236" Type="http://schemas.openxmlformats.org/officeDocument/2006/relationships/customXml" Target="../ink/ink746.xml"/><Relationship Id="rId257" Type="http://schemas.openxmlformats.org/officeDocument/2006/relationships/image" Target="../media/image756.png"/><Relationship Id="rId278" Type="http://schemas.openxmlformats.org/officeDocument/2006/relationships/customXml" Target="../ink/ink767.xml"/><Relationship Id="rId401" Type="http://schemas.openxmlformats.org/officeDocument/2006/relationships/image" Target="../media/image828.png"/><Relationship Id="rId422" Type="http://schemas.openxmlformats.org/officeDocument/2006/relationships/customXml" Target="../ink/ink839.xml"/><Relationship Id="rId443" Type="http://schemas.openxmlformats.org/officeDocument/2006/relationships/image" Target="../media/image849.png"/><Relationship Id="rId464" Type="http://schemas.openxmlformats.org/officeDocument/2006/relationships/customXml" Target="../ink/ink860.xml"/><Relationship Id="rId303" Type="http://schemas.openxmlformats.org/officeDocument/2006/relationships/image" Target="../media/image779.png"/><Relationship Id="rId42" Type="http://schemas.openxmlformats.org/officeDocument/2006/relationships/customXml" Target="../ink/ink649.xml"/><Relationship Id="rId84" Type="http://schemas.openxmlformats.org/officeDocument/2006/relationships/customXml" Target="../ink/ink670.xml"/><Relationship Id="rId138" Type="http://schemas.openxmlformats.org/officeDocument/2006/relationships/customXml" Target="../ink/ink697.xml"/><Relationship Id="rId345" Type="http://schemas.openxmlformats.org/officeDocument/2006/relationships/image" Target="../media/image800.png"/><Relationship Id="rId387" Type="http://schemas.openxmlformats.org/officeDocument/2006/relationships/image" Target="../media/image821.png"/><Relationship Id="rId191" Type="http://schemas.openxmlformats.org/officeDocument/2006/relationships/image" Target="../media/image723.png"/><Relationship Id="rId205" Type="http://schemas.openxmlformats.org/officeDocument/2006/relationships/image" Target="../media/image730.png"/><Relationship Id="rId247" Type="http://schemas.openxmlformats.org/officeDocument/2006/relationships/image" Target="../media/image751.png"/><Relationship Id="rId412" Type="http://schemas.openxmlformats.org/officeDocument/2006/relationships/customXml" Target="../ink/ink834.xml"/><Relationship Id="rId107" Type="http://schemas.openxmlformats.org/officeDocument/2006/relationships/image" Target="../media/image681.png"/><Relationship Id="rId289" Type="http://schemas.openxmlformats.org/officeDocument/2006/relationships/image" Target="../media/image772.png"/><Relationship Id="rId454" Type="http://schemas.openxmlformats.org/officeDocument/2006/relationships/customXml" Target="../ink/ink855.xml"/><Relationship Id="rId11" Type="http://schemas.openxmlformats.org/officeDocument/2006/relationships/image" Target="../media/image633.png"/><Relationship Id="rId53" Type="http://schemas.openxmlformats.org/officeDocument/2006/relationships/image" Target="../media/image654.png"/><Relationship Id="rId149" Type="http://schemas.openxmlformats.org/officeDocument/2006/relationships/image" Target="../media/image702.png"/><Relationship Id="rId314" Type="http://schemas.openxmlformats.org/officeDocument/2006/relationships/customXml" Target="../ink/ink785.xml"/><Relationship Id="rId356" Type="http://schemas.openxmlformats.org/officeDocument/2006/relationships/customXml" Target="../ink/ink806.xml"/><Relationship Id="rId398" Type="http://schemas.openxmlformats.org/officeDocument/2006/relationships/customXml" Target="../ink/ink827.xml"/><Relationship Id="rId95" Type="http://schemas.openxmlformats.org/officeDocument/2006/relationships/image" Target="../media/image675.png"/><Relationship Id="rId160" Type="http://schemas.openxmlformats.org/officeDocument/2006/relationships/customXml" Target="../ink/ink708.xml"/><Relationship Id="rId216" Type="http://schemas.openxmlformats.org/officeDocument/2006/relationships/customXml" Target="../ink/ink736.xml"/><Relationship Id="rId423" Type="http://schemas.openxmlformats.org/officeDocument/2006/relationships/image" Target="../media/image839.png"/><Relationship Id="rId258" Type="http://schemas.openxmlformats.org/officeDocument/2006/relationships/customXml" Target="../ink/ink757.xml"/><Relationship Id="rId465" Type="http://schemas.openxmlformats.org/officeDocument/2006/relationships/image" Target="../media/image860.png"/><Relationship Id="rId22" Type="http://schemas.openxmlformats.org/officeDocument/2006/relationships/customXml" Target="../ink/ink639.xml"/><Relationship Id="rId64" Type="http://schemas.openxmlformats.org/officeDocument/2006/relationships/customXml" Target="../ink/ink660.xml"/><Relationship Id="rId118" Type="http://schemas.openxmlformats.org/officeDocument/2006/relationships/customXml" Target="../ink/ink687.xml"/><Relationship Id="rId325" Type="http://schemas.openxmlformats.org/officeDocument/2006/relationships/image" Target="../media/image790.png"/><Relationship Id="rId367" Type="http://schemas.openxmlformats.org/officeDocument/2006/relationships/image" Target="../media/image811.png"/><Relationship Id="rId171" Type="http://schemas.openxmlformats.org/officeDocument/2006/relationships/image" Target="../media/image713.png"/><Relationship Id="rId227" Type="http://schemas.openxmlformats.org/officeDocument/2006/relationships/image" Target="../media/image741.png"/><Relationship Id="rId269" Type="http://schemas.openxmlformats.org/officeDocument/2006/relationships/image" Target="../media/image762.png"/><Relationship Id="rId434" Type="http://schemas.openxmlformats.org/officeDocument/2006/relationships/customXml" Target="../ink/ink845.xml"/><Relationship Id="rId476" Type="http://schemas.openxmlformats.org/officeDocument/2006/relationships/customXml" Target="../ink/ink866.xml"/><Relationship Id="rId33" Type="http://schemas.openxmlformats.org/officeDocument/2006/relationships/image" Target="../media/image644.png"/><Relationship Id="rId129" Type="http://schemas.openxmlformats.org/officeDocument/2006/relationships/image" Target="../media/image692.png"/><Relationship Id="rId280" Type="http://schemas.openxmlformats.org/officeDocument/2006/relationships/customXml" Target="../ink/ink768.xml"/><Relationship Id="rId336" Type="http://schemas.openxmlformats.org/officeDocument/2006/relationships/customXml" Target="../ink/ink796.xml"/><Relationship Id="rId75" Type="http://schemas.openxmlformats.org/officeDocument/2006/relationships/image" Target="../media/image665.png"/><Relationship Id="rId140" Type="http://schemas.openxmlformats.org/officeDocument/2006/relationships/customXml" Target="../ink/ink698.xml"/><Relationship Id="rId182" Type="http://schemas.openxmlformats.org/officeDocument/2006/relationships/customXml" Target="../ink/ink719.xml"/><Relationship Id="rId378" Type="http://schemas.openxmlformats.org/officeDocument/2006/relationships/customXml" Target="../ink/ink817.xml"/><Relationship Id="rId403" Type="http://schemas.openxmlformats.org/officeDocument/2006/relationships/image" Target="../media/image829.png"/><Relationship Id="rId6" Type="http://schemas.openxmlformats.org/officeDocument/2006/relationships/customXml" Target="../ink/ink631.xml"/><Relationship Id="rId238" Type="http://schemas.openxmlformats.org/officeDocument/2006/relationships/customXml" Target="../ink/ink747.xml"/><Relationship Id="rId445" Type="http://schemas.openxmlformats.org/officeDocument/2006/relationships/image" Target="../media/image850.png"/><Relationship Id="rId291" Type="http://schemas.openxmlformats.org/officeDocument/2006/relationships/image" Target="../media/image773.png"/><Relationship Id="rId305" Type="http://schemas.openxmlformats.org/officeDocument/2006/relationships/image" Target="../media/image780.png"/><Relationship Id="rId347" Type="http://schemas.openxmlformats.org/officeDocument/2006/relationships/image" Target="../media/image801.png"/><Relationship Id="rId44" Type="http://schemas.openxmlformats.org/officeDocument/2006/relationships/customXml" Target="../ink/ink650.xml"/><Relationship Id="rId86" Type="http://schemas.openxmlformats.org/officeDocument/2006/relationships/customXml" Target="../ink/ink671.xml"/><Relationship Id="rId151" Type="http://schemas.openxmlformats.org/officeDocument/2006/relationships/image" Target="../media/image703.png"/><Relationship Id="rId389" Type="http://schemas.openxmlformats.org/officeDocument/2006/relationships/image" Target="../media/image822.png"/><Relationship Id="rId193" Type="http://schemas.openxmlformats.org/officeDocument/2006/relationships/image" Target="../media/image724.png"/><Relationship Id="rId207" Type="http://schemas.openxmlformats.org/officeDocument/2006/relationships/image" Target="../media/image731.png"/><Relationship Id="rId249" Type="http://schemas.openxmlformats.org/officeDocument/2006/relationships/image" Target="../media/image752.png"/><Relationship Id="rId414" Type="http://schemas.openxmlformats.org/officeDocument/2006/relationships/customXml" Target="../ink/ink835.xml"/><Relationship Id="rId456" Type="http://schemas.openxmlformats.org/officeDocument/2006/relationships/customXml" Target="../ink/ink856.xml"/><Relationship Id="rId13" Type="http://schemas.openxmlformats.org/officeDocument/2006/relationships/image" Target="../media/image634.png"/><Relationship Id="rId109" Type="http://schemas.openxmlformats.org/officeDocument/2006/relationships/image" Target="../media/image682.png"/><Relationship Id="rId260" Type="http://schemas.openxmlformats.org/officeDocument/2006/relationships/customXml" Target="../ink/ink758.xml"/><Relationship Id="rId316" Type="http://schemas.openxmlformats.org/officeDocument/2006/relationships/customXml" Target="../ink/ink786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26.png"/><Relationship Id="rId21" Type="http://schemas.openxmlformats.org/officeDocument/2006/relationships/image" Target="../media/image878.png"/><Relationship Id="rId42" Type="http://schemas.openxmlformats.org/officeDocument/2006/relationships/customXml" Target="../ink/ink889.xml"/><Relationship Id="rId47" Type="http://schemas.openxmlformats.org/officeDocument/2006/relationships/image" Target="../media/image891.png"/><Relationship Id="rId63" Type="http://schemas.openxmlformats.org/officeDocument/2006/relationships/image" Target="../media/image899.png"/><Relationship Id="rId68" Type="http://schemas.openxmlformats.org/officeDocument/2006/relationships/customXml" Target="../ink/ink902.xml"/><Relationship Id="rId84" Type="http://schemas.openxmlformats.org/officeDocument/2006/relationships/customXml" Target="../ink/ink910.xml"/><Relationship Id="rId89" Type="http://schemas.openxmlformats.org/officeDocument/2006/relationships/image" Target="../media/image912.png"/><Relationship Id="rId112" Type="http://schemas.openxmlformats.org/officeDocument/2006/relationships/customXml" Target="../ink/ink924.xml"/><Relationship Id="rId133" Type="http://schemas.openxmlformats.org/officeDocument/2006/relationships/image" Target="../media/image934.png"/><Relationship Id="rId138" Type="http://schemas.openxmlformats.org/officeDocument/2006/relationships/customXml" Target="../ink/ink937.xml"/><Relationship Id="rId154" Type="http://schemas.openxmlformats.org/officeDocument/2006/relationships/customXml" Target="../ink/ink945.xml"/><Relationship Id="rId159" Type="http://schemas.openxmlformats.org/officeDocument/2006/relationships/image" Target="../media/image947.png"/><Relationship Id="rId175" Type="http://schemas.openxmlformats.org/officeDocument/2006/relationships/image" Target="../media/image955.png"/><Relationship Id="rId170" Type="http://schemas.openxmlformats.org/officeDocument/2006/relationships/customXml" Target="../ink/ink953.xml"/><Relationship Id="rId191" Type="http://schemas.openxmlformats.org/officeDocument/2006/relationships/image" Target="../media/image963.png"/><Relationship Id="rId16" Type="http://schemas.openxmlformats.org/officeDocument/2006/relationships/customXml" Target="../ink/ink876.xml"/><Relationship Id="rId107" Type="http://schemas.openxmlformats.org/officeDocument/2006/relationships/image" Target="../media/image921.png"/><Relationship Id="rId11" Type="http://schemas.openxmlformats.org/officeDocument/2006/relationships/image" Target="../media/image873.png"/><Relationship Id="rId32" Type="http://schemas.openxmlformats.org/officeDocument/2006/relationships/customXml" Target="../ink/ink884.xml"/><Relationship Id="rId37" Type="http://schemas.openxmlformats.org/officeDocument/2006/relationships/image" Target="../media/image886.png"/><Relationship Id="rId53" Type="http://schemas.openxmlformats.org/officeDocument/2006/relationships/image" Target="../media/image894.png"/><Relationship Id="rId58" Type="http://schemas.openxmlformats.org/officeDocument/2006/relationships/customXml" Target="../ink/ink897.xml"/><Relationship Id="rId74" Type="http://schemas.openxmlformats.org/officeDocument/2006/relationships/customXml" Target="../ink/ink905.xml"/><Relationship Id="rId79" Type="http://schemas.openxmlformats.org/officeDocument/2006/relationships/image" Target="../media/image907.png"/><Relationship Id="rId102" Type="http://schemas.openxmlformats.org/officeDocument/2006/relationships/customXml" Target="../ink/ink919.xml"/><Relationship Id="rId123" Type="http://schemas.openxmlformats.org/officeDocument/2006/relationships/image" Target="../media/image929.png"/><Relationship Id="rId128" Type="http://schemas.openxmlformats.org/officeDocument/2006/relationships/customXml" Target="../ink/ink932.xml"/><Relationship Id="rId144" Type="http://schemas.openxmlformats.org/officeDocument/2006/relationships/customXml" Target="../ink/ink940.xml"/><Relationship Id="rId149" Type="http://schemas.openxmlformats.org/officeDocument/2006/relationships/image" Target="../media/image942.png"/><Relationship Id="rId5" Type="http://schemas.openxmlformats.org/officeDocument/2006/relationships/image" Target="../media/image870.png"/><Relationship Id="rId90" Type="http://schemas.openxmlformats.org/officeDocument/2006/relationships/customXml" Target="../ink/ink913.xml"/><Relationship Id="rId95" Type="http://schemas.openxmlformats.org/officeDocument/2006/relationships/image" Target="../media/image915.png"/><Relationship Id="rId160" Type="http://schemas.openxmlformats.org/officeDocument/2006/relationships/customXml" Target="../ink/ink948.xml"/><Relationship Id="rId165" Type="http://schemas.openxmlformats.org/officeDocument/2006/relationships/image" Target="../media/image950.png"/><Relationship Id="rId181" Type="http://schemas.openxmlformats.org/officeDocument/2006/relationships/image" Target="../media/image958.png"/><Relationship Id="rId186" Type="http://schemas.openxmlformats.org/officeDocument/2006/relationships/customXml" Target="../ink/ink961.xml"/><Relationship Id="rId22" Type="http://schemas.openxmlformats.org/officeDocument/2006/relationships/customXml" Target="../ink/ink879.xml"/><Relationship Id="rId27" Type="http://schemas.openxmlformats.org/officeDocument/2006/relationships/image" Target="../media/image881.png"/><Relationship Id="rId43" Type="http://schemas.openxmlformats.org/officeDocument/2006/relationships/image" Target="../media/image889.png"/><Relationship Id="rId48" Type="http://schemas.openxmlformats.org/officeDocument/2006/relationships/customXml" Target="../ink/ink892.xml"/><Relationship Id="rId64" Type="http://schemas.openxmlformats.org/officeDocument/2006/relationships/customXml" Target="../ink/ink900.xml"/><Relationship Id="rId69" Type="http://schemas.openxmlformats.org/officeDocument/2006/relationships/image" Target="../media/image902.png"/><Relationship Id="rId113" Type="http://schemas.openxmlformats.org/officeDocument/2006/relationships/image" Target="../media/image924.png"/><Relationship Id="rId118" Type="http://schemas.openxmlformats.org/officeDocument/2006/relationships/customXml" Target="../ink/ink927.xml"/><Relationship Id="rId134" Type="http://schemas.openxmlformats.org/officeDocument/2006/relationships/customXml" Target="../ink/ink935.xml"/><Relationship Id="rId139" Type="http://schemas.openxmlformats.org/officeDocument/2006/relationships/image" Target="../media/image937.png"/><Relationship Id="rId80" Type="http://schemas.openxmlformats.org/officeDocument/2006/relationships/customXml" Target="../ink/ink908.xml"/><Relationship Id="rId85" Type="http://schemas.openxmlformats.org/officeDocument/2006/relationships/image" Target="../media/image910.png"/><Relationship Id="rId150" Type="http://schemas.openxmlformats.org/officeDocument/2006/relationships/customXml" Target="../ink/ink943.xml"/><Relationship Id="rId155" Type="http://schemas.openxmlformats.org/officeDocument/2006/relationships/image" Target="../media/image945.png"/><Relationship Id="rId171" Type="http://schemas.openxmlformats.org/officeDocument/2006/relationships/image" Target="../media/image953.png"/><Relationship Id="rId176" Type="http://schemas.openxmlformats.org/officeDocument/2006/relationships/customXml" Target="../ink/ink956.xml"/><Relationship Id="rId192" Type="http://schemas.openxmlformats.org/officeDocument/2006/relationships/customXml" Target="../ink/ink964.xml"/><Relationship Id="rId12" Type="http://schemas.openxmlformats.org/officeDocument/2006/relationships/customXml" Target="../ink/ink874.xml"/><Relationship Id="rId17" Type="http://schemas.openxmlformats.org/officeDocument/2006/relationships/image" Target="../media/image876.png"/><Relationship Id="rId33" Type="http://schemas.openxmlformats.org/officeDocument/2006/relationships/image" Target="../media/image884.png"/><Relationship Id="rId38" Type="http://schemas.openxmlformats.org/officeDocument/2006/relationships/customXml" Target="../ink/ink887.xml"/><Relationship Id="rId59" Type="http://schemas.openxmlformats.org/officeDocument/2006/relationships/image" Target="../media/image897.png"/><Relationship Id="rId103" Type="http://schemas.openxmlformats.org/officeDocument/2006/relationships/image" Target="../media/image919.png"/><Relationship Id="rId108" Type="http://schemas.openxmlformats.org/officeDocument/2006/relationships/customXml" Target="../ink/ink922.xml"/><Relationship Id="rId124" Type="http://schemas.openxmlformats.org/officeDocument/2006/relationships/customXml" Target="../ink/ink930.xml"/><Relationship Id="rId129" Type="http://schemas.openxmlformats.org/officeDocument/2006/relationships/image" Target="../media/image932.png"/><Relationship Id="rId54" Type="http://schemas.openxmlformats.org/officeDocument/2006/relationships/customXml" Target="../ink/ink895.xml"/><Relationship Id="rId70" Type="http://schemas.openxmlformats.org/officeDocument/2006/relationships/customXml" Target="../ink/ink903.xml"/><Relationship Id="rId75" Type="http://schemas.openxmlformats.org/officeDocument/2006/relationships/image" Target="../media/image905.png"/><Relationship Id="rId91" Type="http://schemas.openxmlformats.org/officeDocument/2006/relationships/image" Target="../media/image913.png"/><Relationship Id="rId96" Type="http://schemas.openxmlformats.org/officeDocument/2006/relationships/customXml" Target="../ink/ink916.xml"/><Relationship Id="rId140" Type="http://schemas.openxmlformats.org/officeDocument/2006/relationships/customXml" Target="../ink/ink938.xml"/><Relationship Id="rId145" Type="http://schemas.openxmlformats.org/officeDocument/2006/relationships/image" Target="../media/image940.png"/><Relationship Id="rId161" Type="http://schemas.openxmlformats.org/officeDocument/2006/relationships/image" Target="../media/image948.png"/><Relationship Id="rId166" Type="http://schemas.openxmlformats.org/officeDocument/2006/relationships/customXml" Target="../ink/ink951.xml"/><Relationship Id="rId182" Type="http://schemas.openxmlformats.org/officeDocument/2006/relationships/customXml" Target="../ink/ink959.xml"/><Relationship Id="rId187" Type="http://schemas.openxmlformats.org/officeDocument/2006/relationships/image" Target="../media/image96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71.xml"/><Relationship Id="rId23" Type="http://schemas.openxmlformats.org/officeDocument/2006/relationships/image" Target="../media/image879.png"/><Relationship Id="rId28" Type="http://schemas.openxmlformats.org/officeDocument/2006/relationships/customXml" Target="../ink/ink882.xml"/><Relationship Id="rId49" Type="http://schemas.openxmlformats.org/officeDocument/2006/relationships/image" Target="../media/image892.png"/><Relationship Id="rId114" Type="http://schemas.openxmlformats.org/officeDocument/2006/relationships/customXml" Target="../ink/ink925.xml"/><Relationship Id="rId119" Type="http://schemas.openxmlformats.org/officeDocument/2006/relationships/image" Target="../media/image927.png"/><Relationship Id="rId44" Type="http://schemas.openxmlformats.org/officeDocument/2006/relationships/customXml" Target="../ink/ink890.xml"/><Relationship Id="rId60" Type="http://schemas.openxmlformats.org/officeDocument/2006/relationships/customXml" Target="../ink/ink898.xml"/><Relationship Id="rId65" Type="http://schemas.openxmlformats.org/officeDocument/2006/relationships/image" Target="../media/image900.png"/><Relationship Id="rId81" Type="http://schemas.openxmlformats.org/officeDocument/2006/relationships/image" Target="../media/image908.png"/><Relationship Id="rId86" Type="http://schemas.openxmlformats.org/officeDocument/2006/relationships/customXml" Target="../ink/ink911.xml"/><Relationship Id="rId130" Type="http://schemas.openxmlformats.org/officeDocument/2006/relationships/customXml" Target="../ink/ink933.xml"/><Relationship Id="rId135" Type="http://schemas.openxmlformats.org/officeDocument/2006/relationships/image" Target="../media/image935.png"/><Relationship Id="rId151" Type="http://schemas.openxmlformats.org/officeDocument/2006/relationships/image" Target="../media/image943.png"/><Relationship Id="rId156" Type="http://schemas.openxmlformats.org/officeDocument/2006/relationships/customXml" Target="../ink/ink946.xml"/><Relationship Id="rId177" Type="http://schemas.openxmlformats.org/officeDocument/2006/relationships/image" Target="../media/image956.png"/><Relationship Id="rId172" Type="http://schemas.openxmlformats.org/officeDocument/2006/relationships/customXml" Target="../ink/ink954.xml"/><Relationship Id="rId193" Type="http://schemas.openxmlformats.org/officeDocument/2006/relationships/image" Target="../media/image964.png"/><Relationship Id="rId13" Type="http://schemas.openxmlformats.org/officeDocument/2006/relationships/image" Target="../media/image874.png"/><Relationship Id="rId18" Type="http://schemas.openxmlformats.org/officeDocument/2006/relationships/customXml" Target="../ink/ink877.xml"/><Relationship Id="rId39" Type="http://schemas.openxmlformats.org/officeDocument/2006/relationships/image" Target="../media/image887.png"/><Relationship Id="rId109" Type="http://schemas.openxmlformats.org/officeDocument/2006/relationships/image" Target="../media/image922.png"/><Relationship Id="rId34" Type="http://schemas.openxmlformats.org/officeDocument/2006/relationships/customXml" Target="../ink/ink885.xml"/><Relationship Id="rId50" Type="http://schemas.openxmlformats.org/officeDocument/2006/relationships/customXml" Target="../ink/ink893.xml"/><Relationship Id="rId55" Type="http://schemas.openxmlformats.org/officeDocument/2006/relationships/image" Target="../media/image895.png"/><Relationship Id="rId76" Type="http://schemas.openxmlformats.org/officeDocument/2006/relationships/customXml" Target="../ink/ink906.xml"/><Relationship Id="rId97" Type="http://schemas.openxmlformats.org/officeDocument/2006/relationships/image" Target="../media/image916.png"/><Relationship Id="rId104" Type="http://schemas.openxmlformats.org/officeDocument/2006/relationships/customXml" Target="../ink/ink920.xml"/><Relationship Id="rId120" Type="http://schemas.openxmlformats.org/officeDocument/2006/relationships/customXml" Target="../ink/ink928.xml"/><Relationship Id="rId125" Type="http://schemas.openxmlformats.org/officeDocument/2006/relationships/image" Target="../media/image930.png"/><Relationship Id="rId141" Type="http://schemas.openxmlformats.org/officeDocument/2006/relationships/image" Target="../media/image938.png"/><Relationship Id="rId146" Type="http://schemas.openxmlformats.org/officeDocument/2006/relationships/customXml" Target="../ink/ink941.xml"/><Relationship Id="rId167" Type="http://schemas.openxmlformats.org/officeDocument/2006/relationships/image" Target="../media/image951.png"/><Relationship Id="rId188" Type="http://schemas.openxmlformats.org/officeDocument/2006/relationships/customXml" Target="../ink/ink962.xml"/><Relationship Id="rId7" Type="http://schemas.openxmlformats.org/officeDocument/2006/relationships/image" Target="../media/image871.png"/><Relationship Id="rId71" Type="http://schemas.openxmlformats.org/officeDocument/2006/relationships/image" Target="../media/image903.png"/><Relationship Id="rId92" Type="http://schemas.openxmlformats.org/officeDocument/2006/relationships/customXml" Target="../ink/ink914.xml"/><Relationship Id="rId162" Type="http://schemas.openxmlformats.org/officeDocument/2006/relationships/customXml" Target="../ink/ink949.xml"/><Relationship Id="rId183" Type="http://schemas.openxmlformats.org/officeDocument/2006/relationships/image" Target="../media/image959.png"/><Relationship Id="rId2" Type="http://schemas.openxmlformats.org/officeDocument/2006/relationships/customXml" Target="../ink/ink869.xml"/><Relationship Id="rId29" Type="http://schemas.openxmlformats.org/officeDocument/2006/relationships/image" Target="../media/image882.png"/><Relationship Id="rId24" Type="http://schemas.openxmlformats.org/officeDocument/2006/relationships/customXml" Target="../ink/ink880.xml"/><Relationship Id="rId40" Type="http://schemas.openxmlformats.org/officeDocument/2006/relationships/customXml" Target="../ink/ink888.xml"/><Relationship Id="rId45" Type="http://schemas.openxmlformats.org/officeDocument/2006/relationships/image" Target="../media/image890.png"/><Relationship Id="rId66" Type="http://schemas.openxmlformats.org/officeDocument/2006/relationships/customXml" Target="../ink/ink901.xml"/><Relationship Id="rId87" Type="http://schemas.openxmlformats.org/officeDocument/2006/relationships/image" Target="../media/image911.png"/><Relationship Id="rId110" Type="http://schemas.openxmlformats.org/officeDocument/2006/relationships/customXml" Target="../ink/ink923.xml"/><Relationship Id="rId115" Type="http://schemas.openxmlformats.org/officeDocument/2006/relationships/image" Target="../media/image925.png"/><Relationship Id="rId131" Type="http://schemas.openxmlformats.org/officeDocument/2006/relationships/image" Target="../media/image933.png"/><Relationship Id="rId136" Type="http://schemas.openxmlformats.org/officeDocument/2006/relationships/customXml" Target="../ink/ink936.xml"/><Relationship Id="rId157" Type="http://schemas.openxmlformats.org/officeDocument/2006/relationships/image" Target="../media/image946.png"/><Relationship Id="rId178" Type="http://schemas.openxmlformats.org/officeDocument/2006/relationships/customXml" Target="../ink/ink957.xml"/><Relationship Id="rId61" Type="http://schemas.openxmlformats.org/officeDocument/2006/relationships/image" Target="../media/image898.png"/><Relationship Id="rId82" Type="http://schemas.openxmlformats.org/officeDocument/2006/relationships/customXml" Target="../ink/ink909.xml"/><Relationship Id="rId152" Type="http://schemas.openxmlformats.org/officeDocument/2006/relationships/customXml" Target="../ink/ink944.xml"/><Relationship Id="rId173" Type="http://schemas.openxmlformats.org/officeDocument/2006/relationships/image" Target="../media/image954.png"/><Relationship Id="rId19" Type="http://schemas.openxmlformats.org/officeDocument/2006/relationships/image" Target="../media/image877.png"/><Relationship Id="rId14" Type="http://schemas.openxmlformats.org/officeDocument/2006/relationships/customXml" Target="../ink/ink875.xml"/><Relationship Id="rId30" Type="http://schemas.openxmlformats.org/officeDocument/2006/relationships/customXml" Target="../ink/ink883.xml"/><Relationship Id="rId35" Type="http://schemas.openxmlformats.org/officeDocument/2006/relationships/image" Target="../media/image885.png"/><Relationship Id="rId56" Type="http://schemas.openxmlformats.org/officeDocument/2006/relationships/customXml" Target="../ink/ink896.xml"/><Relationship Id="rId77" Type="http://schemas.openxmlformats.org/officeDocument/2006/relationships/image" Target="../media/image906.png"/><Relationship Id="rId100" Type="http://schemas.openxmlformats.org/officeDocument/2006/relationships/customXml" Target="../ink/ink918.xml"/><Relationship Id="rId105" Type="http://schemas.openxmlformats.org/officeDocument/2006/relationships/image" Target="../media/image920.png"/><Relationship Id="rId126" Type="http://schemas.openxmlformats.org/officeDocument/2006/relationships/customXml" Target="../ink/ink931.xml"/><Relationship Id="rId147" Type="http://schemas.openxmlformats.org/officeDocument/2006/relationships/image" Target="../media/image941.png"/><Relationship Id="rId168" Type="http://schemas.openxmlformats.org/officeDocument/2006/relationships/customXml" Target="../ink/ink952.xml"/><Relationship Id="rId8" Type="http://schemas.openxmlformats.org/officeDocument/2006/relationships/customXml" Target="../ink/ink872.xml"/><Relationship Id="rId51" Type="http://schemas.openxmlformats.org/officeDocument/2006/relationships/image" Target="../media/image893.png"/><Relationship Id="rId72" Type="http://schemas.openxmlformats.org/officeDocument/2006/relationships/customXml" Target="../ink/ink904.xml"/><Relationship Id="rId93" Type="http://schemas.openxmlformats.org/officeDocument/2006/relationships/image" Target="../media/image914.png"/><Relationship Id="rId98" Type="http://schemas.openxmlformats.org/officeDocument/2006/relationships/customXml" Target="../ink/ink917.xml"/><Relationship Id="rId121" Type="http://schemas.openxmlformats.org/officeDocument/2006/relationships/image" Target="../media/image928.png"/><Relationship Id="rId142" Type="http://schemas.openxmlformats.org/officeDocument/2006/relationships/customXml" Target="../ink/ink939.xml"/><Relationship Id="rId163" Type="http://schemas.openxmlformats.org/officeDocument/2006/relationships/image" Target="../media/image949.png"/><Relationship Id="rId184" Type="http://schemas.openxmlformats.org/officeDocument/2006/relationships/customXml" Target="../ink/ink960.xml"/><Relationship Id="rId189" Type="http://schemas.openxmlformats.org/officeDocument/2006/relationships/image" Target="../media/image962.png"/><Relationship Id="rId3" Type="http://schemas.openxmlformats.org/officeDocument/2006/relationships/image" Target="../media/image869.png"/><Relationship Id="rId25" Type="http://schemas.openxmlformats.org/officeDocument/2006/relationships/image" Target="../media/image880.png"/><Relationship Id="rId46" Type="http://schemas.openxmlformats.org/officeDocument/2006/relationships/customXml" Target="../ink/ink891.xml"/><Relationship Id="rId67" Type="http://schemas.openxmlformats.org/officeDocument/2006/relationships/image" Target="../media/image901.png"/><Relationship Id="rId116" Type="http://schemas.openxmlformats.org/officeDocument/2006/relationships/customXml" Target="../ink/ink926.xml"/><Relationship Id="rId137" Type="http://schemas.openxmlformats.org/officeDocument/2006/relationships/image" Target="../media/image936.png"/><Relationship Id="rId158" Type="http://schemas.openxmlformats.org/officeDocument/2006/relationships/customXml" Target="../ink/ink947.xml"/><Relationship Id="rId20" Type="http://schemas.openxmlformats.org/officeDocument/2006/relationships/customXml" Target="../ink/ink878.xml"/><Relationship Id="rId41" Type="http://schemas.openxmlformats.org/officeDocument/2006/relationships/image" Target="../media/image888.png"/><Relationship Id="rId62" Type="http://schemas.openxmlformats.org/officeDocument/2006/relationships/customXml" Target="../ink/ink899.xml"/><Relationship Id="rId83" Type="http://schemas.openxmlformats.org/officeDocument/2006/relationships/image" Target="../media/image909.png"/><Relationship Id="rId88" Type="http://schemas.openxmlformats.org/officeDocument/2006/relationships/customXml" Target="../ink/ink912.xml"/><Relationship Id="rId111" Type="http://schemas.openxmlformats.org/officeDocument/2006/relationships/image" Target="../media/image923.png"/><Relationship Id="rId132" Type="http://schemas.openxmlformats.org/officeDocument/2006/relationships/customXml" Target="../ink/ink934.xml"/><Relationship Id="rId153" Type="http://schemas.openxmlformats.org/officeDocument/2006/relationships/image" Target="../media/image944.png"/><Relationship Id="rId174" Type="http://schemas.openxmlformats.org/officeDocument/2006/relationships/customXml" Target="../ink/ink955.xml"/><Relationship Id="rId179" Type="http://schemas.openxmlformats.org/officeDocument/2006/relationships/image" Target="../media/image957.png"/><Relationship Id="rId190" Type="http://schemas.openxmlformats.org/officeDocument/2006/relationships/customXml" Target="../ink/ink963.xml"/><Relationship Id="rId15" Type="http://schemas.openxmlformats.org/officeDocument/2006/relationships/image" Target="../media/image875.png"/><Relationship Id="rId36" Type="http://schemas.openxmlformats.org/officeDocument/2006/relationships/customXml" Target="../ink/ink886.xml"/><Relationship Id="rId57" Type="http://schemas.openxmlformats.org/officeDocument/2006/relationships/image" Target="../media/image896.png"/><Relationship Id="rId106" Type="http://schemas.openxmlformats.org/officeDocument/2006/relationships/customXml" Target="../ink/ink921.xml"/><Relationship Id="rId127" Type="http://schemas.openxmlformats.org/officeDocument/2006/relationships/image" Target="../media/image931.png"/><Relationship Id="rId10" Type="http://schemas.openxmlformats.org/officeDocument/2006/relationships/customXml" Target="../ink/ink873.xml"/><Relationship Id="rId31" Type="http://schemas.openxmlformats.org/officeDocument/2006/relationships/image" Target="../media/image883.png"/><Relationship Id="rId52" Type="http://schemas.openxmlformats.org/officeDocument/2006/relationships/customXml" Target="../ink/ink894.xml"/><Relationship Id="rId73" Type="http://schemas.openxmlformats.org/officeDocument/2006/relationships/image" Target="../media/image904.png"/><Relationship Id="rId78" Type="http://schemas.openxmlformats.org/officeDocument/2006/relationships/customXml" Target="../ink/ink907.xml"/><Relationship Id="rId94" Type="http://schemas.openxmlformats.org/officeDocument/2006/relationships/customXml" Target="../ink/ink915.xml"/><Relationship Id="rId99" Type="http://schemas.openxmlformats.org/officeDocument/2006/relationships/image" Target="../media/image917.png"/><Relationship Id="rId101" Type="http://schemas.openxmlformats.org/officeDocument/2006/relationships/image" Target="../media/image918.png"/><Relationship Id="rId122" Type="http://schemas.openxmlformats.org/officeDocument/2006/relationships/customXml" Target="../ink/ink929.xml"/><Relationship Id="rId143" Type="http://schemas.openxmlformats.org/officeDocument/2006/relationships/image" Target="../media/image939.png"/><Relationship Id="rId148" Type="http://schemas.openxmlformats.org/officeDocument/2006/relationships/customXml" Target="../ink/ink942.xml"/><Relationship Id="rId164" Type="http://schemas.openxmlformats.org/officeDocument/2006/relationships/customXml" Target="../ink/ink950.xml"/><Relationship Id="rId169" Type="http://schemas.openxmlformats.org/officeDocument/2006/relationships/image" Target="../media/image952.png"/><Relationship Id="rId185" Type="http://schemas.openxmlformats.org/officeDocument/2006/relationships/image" Target="../media/image960.png"/><Relationship Id="rId4" Type="http://schemas.openxmlformats.org/officeDocument/2006/relationships/customXml" Target="../ink/ink870.xml"/><Relationship Id="rId9" Type="http://schemas.openxmlformats.org/officeDocument/2006/relationships/image" Target="../media/image872.png"/><Relationship Id="rId180" Type="http://schemas.openxmlformats.org/officeDocument/2006/relationships/customXml" Target="../ink/ink958.xml"/><Relationship Id="rId26" Type="http://schemas.openxmlformats.org/officeDocument/2006/relationships/customXml" Target="../ink/ink881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22.png"/><Relationship Id="rId21" Type="http://schemas.openxmlformats.org/officeDocument/2006/relationships/image" Target="../media/image974.png"/><Relationship Id="rId42" Type="http://schemas.openxmlformats.org/officeDocument/2006/relationships/customXml" Target="../ink/ink985.xml"/><Relationship Id="rId63" Type="http://schemas.openxmlformats.org/officeDocument/2006/relationships/image" Target="../media/image995.png"/><Relationship Id="rId84" Type="http://schemas.openxmlformats.org/officeDocument/2006/relationships/customXml" Target="../ink/ink1006.xml"/><Relationship Id="rId138" Type="http://schemas.openxmlformats.org/officeDocument/2006/relationships/customXml" Target="../ink/ink1033.xml"/><Relationship Id="rId159" Type="http://schemas.openxmlformats.org/officeDocument/2006/relationships/image" Target="../media/image1043.png"/><Relationship Id="rId170" Type="http://schemas.openxmlformats.org/officeDocument/2006/relationships/customXml" Target="../ink/ink1049.xml"/><Relationship Id="rId191" Type="http://schemas.openxmlformats.org/officeDocument/2006/relationships/image" Target="../media/image1059.png"/><Relationship Id="rId205" Type="http://schemas.openxmlformats.org/officeDocument/2006/relationships/image" Target="../media/image1066.png"/><Relationship Id="rId226" Type="http://schemas.openxmlformats.org/officeDocument/2006/relationships/customXml" Target="../ink/ink1077.xml"/><Relationship Id="rId247" Type="http://schemas.openxmlformats.org/officeDocument/2006/relationships/image" Target="../media/image1087.png"/><Relationship Id="rId107" Type="http://schemas.openxmlformats.org/officeDocument/2006/relationships/image" Target="../media/image1017.png"/><Relationship Id="rId268" Type="http://schemas.openxmlformats.org/officeDocument/2006/relationships/customXml" Target="../ink/ink1098.xml"/><Relationship Id="rId11" Type="http://schemas.openxmlformats.org/officeDocument/2006/relationships/image" Target="../media/image969.png"/><Relationship Id="rId32" Type="http://schemas.openxmlformats.org/officeDocument/2006/relationships/customXml" Target="../ink/ink980.xml"/><Relationship Id="rId53" Type="http://schemas.openxmlformats.org/officeDocument/2006/relationships/image" Target="../media/image990.png"/><Relationship Id="rId74" Type="http://schemas.openxmlformats.org/officeDocument/2006/relationships/customXml" Target="../ink/ink1001.xml"/><Relationship Id="rId128" Type="http://schemas.openxmlformats.org/officeDocument/2006/relationships/customXml" Target="../ink/ink1028.xml"/><Relationship Id="rId149" Type="http://schemas.openxmlformats.org/officeDocument/2006/relationships/image" Target="../media/image1038.png"/><Relationship Id="rId5" Type="http://schemas.openxmlformats.org/officeDocument/2006/relationships/image" Target="../media/image966.png"/><Relationship Id="rId95" Type="http://schemas.openxmlformats.org/officeDocument/2006/relationships/image" Target="../media/image1011.png"/><Relationship Id="rId160" Type="http://schemas.openxmlformats.org/officeDocument/2006/relationships/customXml" Target="../ink/ink1044.xml"/><Relationship Id="rId181" Type="http://schemas.openxmlformats.org/officeDocument/2006/relationships/image" Target="../media/image1054.png"/><Relationship Id="rId216" Type="http://schemas.openxmlformats.org/officeDocument/2006/relationships/customXml" Target="../ink/ink1072.xml"/><Relationship Id="rId237" Type="http://schemas.openxmlformats.org/officeDocument/2006/relationships/image" Target="../media/image1082.png"/><Relationship Id="rId258" Type="http://schemas.openxmlformats.org/officeDocument/2006/relationships/customXml" Target="../ink/ink1093.xml"/><Relationship Id="rId22" Type="http://schemas.openxmlformats.org/officeDocument/2006/relationships/customXml" Target="../ink/ink975.xml"/><Relationship Id="rId43" Type="http://schemas.openxmlformats.org/officeDocument/2006/relationships/image" Target="../media/image985.png"/><Relationship Id="rId64" Type="http://schemas.openxmlformats.org/officeDocument/2006/relationships/customXml" Target="../ink/ink996.xml"/><Relationship Id="rId118" Type="http://schemas.openxmlformats.org/officeDocument/2006/relationships/customXml" Target="../ink/ink1023.xml"/><Relationship Id="rId139" Type="http://schemas.openxmlformats.org/officeDocument/2006/relationships/image" Target="../media/image1033.png"/><Relationship Id="rId85" Type="http://schemas.openxmlformats.org/officeDocument/2006/relationships/image" Target="../media/image1006.png"/><Relationship Id="rId150" Type="http://schemas.openxmlformats.org/officeDocument/2006/relationships/customXml" Target="../ink/ink1039.xml"/><Relationship Id="rId171" Type="http://schemas.openxmlformats.org/officeDocument/2006/relationships/image" Target="../media/image1049.png"/><Relationship Id="rId192" Type="http://schemas.openxmlformats.org/officeDocument/2006/relationships/customXml" Target="../ink/ink1060.xml"/><Relationship Id="rId206" Type="http://schemas.openxmlformats.org/officeDocument/2006/relationships/customXml" Target="../ink/ink1067.xml"/><Relationship Id="rId227" Type="http://schemas.openxmlformats.org/officeDocument/2006/relationships/image" Target="../media/image1077.png"/><Relationship Id="rId248" Type="http://schemas.openxmlformats.org/officeDocument/2006/relationships/customXml" Target="../ink/ink1088.xml"/><Relationship Id="rId269" Type="http://schemas.openxmlformats.org/officeDocument/2006/relationships/image" Target="../media/image1098.png"/><Relationship Id="rId12" Type="http://schemas.openxmlformats.org/officeDocument/2006/relationships/customXml" Target="../ink/ink970.xml"/><Relationship Id="rId33" Type="http://schemas.openxmlformats.org/officeDocument/2006/relationships/image" Target="../media/image980.png"/><Relationship Id="rId108" Type="http://schemas.openxmlformats.org/officeDocument/2006/relationships/customXml" Target="../ink/ink1018.xml"/><Relationship Id="rId129" Type="http://schemas.openxmlformats.org/officeDocument/2006/relationships/image" Target="../media/image1028.png"/><Relationship Id="rId54" Type="http://schemas.openxmlformats.org/officeDocument/2006/relationships/customXml" Target="../ink/ink991.xml"/><Relationship Id="rId75" Type="http://schemas.openxmlformats.org/officeDocument/2006/relationships/image" Target="../media/image1001.png"/><Relationship Id="rId96" Type="http://schemas.openxmlformats.org/officeDocument/2006/relationships/customXml" Target="../ink/ink1012.xml"/><Relationship Id="rId140" Type="http://schemas.openxmlformats.org/officeDocument/2006/relationships/customXml" Target="../ink/ink1034.xml"/><Relationship Id="rId161" Type="http://schemas.openxmlformats.org/officeDocument/2006/relationships/image" Target="../media/image1044.png"/><Relationship Id="rId182" Type="http://schemas.openxmlformats.org/officeDocument/2006/relationships/customXml" Target="../ink/ink1055.xml"/><Relationship Id="rId217" Type="http://schemas.openxmlformats.org/officeDocument/2006/relationships/image" Target="../media/image1072.png"/><Relationship Id="rId6" Type="http://schemas.openxmlformats.org/officeDocument/2006/relationships/customXml" Target="../ink/ink967.xml"/><Relationship Id="rId238" Type="http://schemas.openxmlformats.org/officeDocument/2006/relationships/customXml" Target="../ink/ink1083.xml"/><Relationship Id="rId259" Type="http://schemas.openxmlformats.org/officeDocument/2006/relationships/image" Target="../media/image1093.png"/><Relationship Id="rId23" Type="http://schemas.openxmlformats.org/officeDocument/2006/relationships/image" Target="../media/image975.png"/><Relationship Id="rId119" Type="http://schemas.openxmlformats.org/officeDocument/2006/relationships/image" Target="../media/image1023.png"/><Relationship Id="rId270" Type="http://schemas.openxmlformats.org/officeDocument/2006/relationships/customXml" Target="../ink/ink1099.xml"/><Relationship Id="rId44" Type="http://schemas.openxmlformats.org/officeDocument/2006/relationships/customXml" Target="../ink/ink986.xml"/><Relationship Id="rId60" Type="http://schemas.openxmlformats.org/officeDocument/2006/relationships/customXml" Target="../ink/ink994.xml"/><Relationship Id="rId65" Type="http://schemas.openxmlformats.org/officeDocument/2006/relationships/image" Target="../media/image996.png"/><Relationship Id="rId81" Type="http://schemas.openxmlformats.org/officeDocument/2006/relationships/image" Target="../media/image1004.png"/><Relationship Id="rId86" Type="http://schemas.openxmlformats.org/officeDocument/2006/relationships/customXml" Target="../ink/ink1007.xml"/><Relationship Id="rId130" Type="http://schemas.openxmlformats.org/officeDocument/2006/relationships/customXml" Target="../ink/ink1029.xml"/><Relationship Id="rId135" Type="http://schemas.openxmlformats.org/officeDocument/2006/relationships/image" Target="../media/image1031.png"/><Relationship Id="rId151" Type="http://schemas.openxmlformats.org/officeDocument/2006/relationships/image" Target="../media/image1039.png"/><Relationship Id="rId156" Type="http://schemas.openxmlformats.org/officeDocument/2006/relationships/customXml" Target="../ink/ink1042.xml"/><Relationship Id="rId177" Type="http://schemas.openxmlformats.org/officeDocument/2006/relationships/image" Target="../media/image1052.png"/><Relationship Id="rId198" Type="http://schemas.openxmlformats.org/officeDocument/2006/relationships/customXml" Target="../ink/ink1063.xml"/><Relationship Id="rId172" Type="http://schemas.openxmlformats.org/officeDocument/2006/relationships/customXml" Target="../ink/ink1050.xml"/><Relationship Id="rId193" Type="http://schemas.openxmlformats.org/officeDocument/2006/relationships/image" Target="../media/image1060.png"/><Relationship Id="rId202" Type="http://schemas.openxmlformats.org/officeDocument/2006/relationships/customXml" Target="../ink/ink1065.xml"/><Relationship Id="rId207" Type="http://schemas.openxmlformats.org/officeDocument/2006/relationships/image" Target="../media/image1067.png"/><Relationship Id="rId223" Type="http://schemas.openxmlformats.org/officeDocument/2006/relationships/image" Target="../media/image1075.png"/><Relationship Id="rId228" Type="http://schemas.openxmlformats.org/officeDocument/2006/relationships/customXml" Target="../ink/ink1078.xml"/><Relationship Id="rId244" Type="http://schemas.openxmlformats.org/officeDocument/2006/relationships/customXml" Target="../ink/ink1086.xml"/><Relationship Id="rId249" Type="http://schemas.openxmlformats.org/officeDocument/2006/relationships/image" Target="../media/image1088.png"/><Relationship Id="rId13" Type="http://schemas.openxmlformats.org/officeDocument/2006/relationships/image" Target="../media/image970.png"/><Relationship Id="rId18" Type="http://schemas.openxmlformats.org/officeDocument/2006/relationships/customXml" Target="../ink/ink973.xml"/><Relationship Id="rId39" Type="http://schemas.openxmlformats.org/officeDocument/2006/relationships/image" Target="../media/image983.png"/><Relationship Id="rId109" Type="http://schemas.openxmlformats.org/officeDocument/2006/relationships/image" Target="../media/image1018.png"/><Relationship Id="rId260" Type="http://schemas.openxmlformats.org/officeDocument/2006/relationships/customXml" Target="../ink/ink1094.xml"/><Relationship Id="rId265" Type="http://schemas.openxmlformats.org/officeDocument/2006/relationships/image" Target="../media/image1096.png"/><Relationship Id="rId34" Type="http://schemas.openxmlformats.org/officeDocument/2006/relationships/customXml" Target="../ink/ink981.xml"/><Relationship Id="rId50" Type="http://schemas.openxmlformats.org/officeDocument/2006/relationships/customXml" Target="../ink/ink989.xml"/><Relationship Id="rId55" Type="http://schemas.openxmlformats.org/officeDocument/2006/relationships/image" Target="../media/image991.png"/><Relationship Id="rId76" Type="http://schemas.openxmlformats.org/officeDocument/2006/relationships/customXml" Target="../ink/ink1002.xml"/><Relationship Id="rId97" Type="http://schemas.openxmlformats.org/officeDocument/2006/relationships/image" Target="../media/image1012.png"/><Relationship Id="rId104" Type="http://schemas.openxmlformats.org/officeDocument/2006/relationships/customXml" Target="../ink/ink1016.xml"/><Relationship Id="rId120" Type="http://schemas.openxmlformats.org/officeDocument/2006/relationships/customXml" Target="../ink/ink1024.xml"/><Relationship Id="rId125" Type="http://schemas.openxmlformats.org/officeDocument/2006/relationships/image" Target="../media/image1026.png"/><Relationship Id="rId141" Type="http://schemas.openxmlformats.org/officeDocument/2006/relationships/image" Target="../media/image1034.png"/><Relationship Id="rId146" Type="http://schemas.openxmlformats.org/officeDocument/2006/relationships/customXml" Target="../ink/ink1037.xml"/><Relationship Id="rId167" Type="http://schemas.openxmlformats.org/officeDocument/2006/relationships/image" Target="../media/image1047.png"/><Relationship Id="rId188" Type="http://schemas.openxmlformats.org/officeDocument/2006/relationships/customXml" Target="../ink/ink1058.xml"/><Relationship Id="rId7" Type="http://schemas.openxmlformats.org/officeDocument/2006/relationships/image" Target="../media/image967.png"/><Relationship Id="rId71" Type="http://schemas.openxmlformats.org/officeDocument/2006/relationships/image" Target="../media/image999.png"/><Relationship Id="rId92" Type="http://schemas.openxmlformats.org/officeDocument/2006/relationships/customXml" Target="../ink/ink1010.xml"/><Relationship Id="rId162" Type="http://schemas.openxmlformats.org/officeDocument/2006/relationships/customXml" Target="../ink/ink1045.xml"/><Relationship Id="rId183" Type="http://schemas.openxmlformats.org/officeDocument/2006/relationships/image" Target="../media/image1055.png"/><Relationship Id="rId213" Type="http://schemas.openxmlformats.org/officeDocument/2006/relationships/image" Target="../media/image1070.png"/><Relationship Id="rId218" Type="http://schemas.openxmlformats.org/officeDocument/2006/relationships/customXml" Target="../ink/ink1073.xml"/><Relationship Id="rId234" Type="http://schemas.openxmlformats.org/officeDocument/2006/relationships/customXml" Target="../ink/ink1081.xml"/><Relationship Id="rId239" Type="http://schemas.openxmlformats.org/officeDocument/2006/relationships/image" Target="../media/image1083.png"/><Relationship Id="rId2" Type="http://schemas.openxmlformats.org/officeDocument/2006/relationships/customXml" Target="../ink/ink965.xml"/><Relationship Id="rId29" Type="http://schemas.openxmlformats.org/officeDocument/2006/relationships/image" Target="../media/image978.png"/><Relationship Id="rId250" Type="http://schemas.openxmlformats.org/officeDocument/2006/relationships/customXml" Target="../ink/ink1089.xml"/><Relationship Id="rId255" Type="http://schemas.openxmlformats.org/officeDocument/2006/relationships/image" Target="../media/image1091.png"/><Relationship Id="rId271" Type="http://schemas.openxmlformats.org/officeDocument/2006/relationships/image" Target="../media/image1099.png"/><Relationship Id="rId24" Type="http://schemas.openxmlformats.org/officeDocument/2006/relationships/customXml" Target="../ink/ink976.xml"/><Relationship Id="rId40" Type="http://schemas.openxmlformats.org/officeDocument/2006/relationships/customXml" Target="../ink/ink984.xml"/><Relationship Id="rId45" Type="http://schemas.openxmlformats.org/officeDocument/2006/relationships/image" Target="../media/image986.png"/><Relationship Id="rId66" Type="http://schemas.openxmlformats.org/officeDocument/2006/relationships/customXml" Target="../ink/ink997.xml"/><Relationship Id="rId87" Type="http://schemas.openxmlformats.org/officeDocument/2006/relationships/image" Target="../media/image1007.png"/><Relationship Id="rId110" Type="http://schemas.openxmlformats.org/officeDocument/2006/relationships/customXml" Target="../ink/ink1019.xml"/><Relationship Id="rId115" Type="http://schemas.openxmlformats.org/officeDocument/2006/relationships/image" Target="../media/image1021.png"/><Relationship Id="rId131" Type="http://schemas.openxmlformats.org/officeDocument/2006/relationships/image" Target="../media/image1029.png"/><Relationship Id="rId136" Type="http://schemas.openxmlformats.org/officeDocument/2006/relationships/customXml" Target="../ink/ink1032.xml"/><Relationship Id="rId157" Type="http://schemas.openxmlformats.org/officeDocument/2006/relationships/image" Target="../media/image1042.png"/><Relationship Id="rId178" Type="http://schemas.openxmlformats.org/officeDocument/2006/relationships/customXml" Target="../ink/ink1053.xml"/><Relationship Id="rId61" Type="http://schemas.openxmlformats.org/officeDocument/2006/relationships/image" Target="../media/image994.png"/><Relationship Id="rId82" Type="http://schemas.openxmlformats.org/officeDocument/2006/relationships/customXml" Target="../ink/ink1005.xml"/><Relationship Id="rId152" Type="http://schemas.openxmlformats.org/officeDocument/2006/relationships/customXml" Target="../ink/ink1040.xml"/><Relationship Id="rId173" Type="http://schemas.openxmlformats.org/officeDocument/2006/relationships/image" Target="../media/image1050.png"/><Relationship Id="rId194" Type="http://schemas.openxmlformats.org/officeDocument/2006/relationships/customXml" Target="../ink/ink1061.xml"/><Relationship Id="rId199" Type="http://schemas.openxmlformats.org/officeDocument/2006/relationships/image" Target="../media/image1063.png"/><Relationship Id="rId203" Type="http://schemas.openxmlformats.org/officeDocument/2006/relationships/image" Target="../media/image1065.png"/><Relationship Id="rId208" Type="http://schemas.openxmlformats.org/officeDocument/2006/relationships/customXml" Target="../ink/ink1068.xml"/><Relationship Id="rId229" Type="http://schemas.openxmlformats.org/officeDocument/2006/relationships/image" Target="../media/image1078.png"/><Relationship Id="rId19" Type="http://schemas.openxmlformats.org/officeDocument/2006/relationships/image" Target="../media/image973.png"/><Relationship Id="rId224" Type="http://schemas.openxmlformats.org/officeDocument/2006/relationships/customXml" Target="../ink/ink1076.xml"/><Relationship Id="rId240" Type="http://schemas.openxmlformats.org/officeDocument/2006/relationships/customXml" Target="../ink/ink1084.xml"/><Relationship Id="rId245" Type="http://schemas.openxmlformats.org/officeDocument/2006/relationships/image" Target="../media/image1086.png"/><Relationship Id="rId261" Type="http://schemas.openxmlformats.org/officeDocument/2006/relationships/image" Target="../media/image1094.png"/><Relationship Id="rId266" Type="http://schemas.openxmlformats.org/officeDocument/2006/relationships/customXml" Target="../ink/ink1097.xml"/><Relationship Id="rId14" Type="http://schemas.openxmlformats.org/officeDocument/2006/relationships/customXml" Target="../ink/ink971.xml"/><Relationship Id="rId30" Type="http://schemas.openxmlformats.org/officeDocument/2006/relationships/customXml" Target="../ink/ink979.xml"/><Relationship Id="rId35" Type="http://schemas.openxmlformats.org/officeDocument/2006/relationships/image" Target="../media/image981.png"/><Relationship Id="rId56" Type="http://schemas.openxmlformats.org/officeDocument/2006/relationships/customXml" Target="../ink/ink992.xml"/><Relationship Id="rId77" Type="http://schemas.openxmlformats.org/officeDocument/2006/relationships/image" Target="../media/image1002.png"/><Relationship Id="rId100" Type="http://schemas.openxmlformats.org/officeDocument/2006/relationships/customXml" Target="../ink/ink1014.xml"/><Relationship Id="rId105" Type="http://schemas.openxmlformats.org/officeDocument/2006/relationships/image" Target="../media/image1016.png"/><Relationship Id="rId126" Type="http://schemas.openxmlformats.org/officeDocument/2006/relationships/customXml" Target="../ink/ink1027.xml"/><Relationship Id="rId147" Type="http://schemas.openxmlformats.org/officeDocument/2006/relationships/image" Target="../media/image1037.png"/><Relationship Id="rId168" Type="http://schemas.openxmlformats.org/officeDocument/2006/relationships/customXml" Target="../ink/ink1048.xml"/><Relationship Id="rId8" Type="http://schemas.openxmlformats.org/officeDocument/2006/relationships/customXml" Target="../ink/ink968.xml"/><Relationship Id="rId51" Type="http://schemas.openxmlformats.org/officeDocument/2006/relationships/image" Target="../media/image989.png"/><Relationship Id="rId72" Type="http://schemas.openxmlformats.org/officeDocument/2006/relationships/customXml" Target="../ink/ink1000.xml"/><Relationship Id="rId93" Type="http://schemas.openxmlformats.org/officeDocument/2006/relationships/image" Target="../media/image1010.png"/><Relationship Id="rId98" Type="http://schemas.openxmlformats.org/officeDocument/2006/relationships/customXml" Target="../ink/ink1013.xml"/><Relationship Id="rId121" Type="http://schemas.openxmlformats.org/officeDocument/2006/relationships/image" Target="../media/image1024.png"/><Relationship Id="rId142" Type="http://schemas.openxmlformats.org/officeDocument/2006/relationships/customXml" Target="../ink/ink1035.xml"/><Relationship Id="rId163" Type="http://schemas.openxmlformats.org/officeDocument/2006/relationships/image" Target="../media/image1045.png"/><Relationship Id="rId184" Type="http://schemas.openxmlformats.org/officeDocument/2006/relationships/customXml" Target="../ink/ink1056.xml"/><Relationship Id="rId189" Type="http://schemas.openxmlformats.org/officeDocument/2006/relationships/image" Target="../media/image1058.png"/><Relationship Id="rId219" Type="http://schemas.openxmlformats.org/officeDocument/2006/relationships/image" Target="../media/image1073.png"/><Relationship Id="rId3" Type="http://schemas.openxmlformats.org/officeDocument/2006/relationships/image" Target="../media/image965.png"/><Relationship Id="rId214" Type="http://schemas.openxmlformats.org/officeDocument/2006/relationships/customXml" Target="../ink/ink1071.xml"/><Relationship Id="rId230" Type="http://schemas.openxmlformats.org/officeDocument/2006/relationships/customXml" Target="../ink/ink1079.xml"/><Relationship Id="rId235" Type="http://schemas.openxmlformats.org/officeDocument/2006/relationships/image" Target="../media/image1081.png"/><Relationship Id="rId251" Type="http://schemas.openxmlformats.org/officeDocument/2006/relationships/image" Target="../media/image1089.png"/><Relationship Id="rId256" Type="http://schemas.openxmlformats.org/officeDocument/2006/relationships/customXml" Target="../ink/ink1092.xml"/><Relationship Id="rId25" Type="http://schemas.openxmlformats.org/officeDocument/2006/relationships/image" Target="../media/image976.png"/><Relationship Id="rId46" Type="http://schemas.openxmlformats.org/officeDocument/2006/relationships/customXml" Target="../ink/ink987.xml"/><Relationship Id="rId67" Type="http://schemas.openxmlformats.org/officeDocument/2006/relationships/image" Target="../media/image997.png"/><Relationship Id="rId116" Type="http://schemas.openxmlformats.org/officeDocument/2006/relationships/customXml" Target="../ink/ink1022.xml"/><Relationship Id="rId137" Type="http://schemas.openxmlformats.org/officeDocument/2006/relationships/image" Target="../media/image1032.png"/><Relationship Id="rId158" Type="http://schemas.openxmlformats.org/officeDocument/2006/relationships/customXml" Target="../ink/ink1043.xml"/><Relationship Id="rId272" Type="http://schemas.openxmlformats.org/officeDocument/2006/relationships/customXml" Target="../ink/ink1100.xml"/><Relationship Id="rId20" Type="http://schemas.openxmlformats.org/officeDocument/2006/relationships/customXml" Target="../ink/ink974.xml"/><Relationship Id="rId41" Type="http://schemas.openxmlformats.org/officeDocument/2006/relationships/image" Target="../media/image984.png"/><Relationship Id="rId62" Type="http://schemas.openxmlformats.org/officeDocument/2006/relationships/customXml" Target="../ink/ink995.xml"/><Relationship Id="rId83" Type="http://schemas.openxmlformats.org/officeDocument/2006/relationships/image" Target="../media/image1005.png"/><Relationship Id="rId88" Type="http://schemas.openxmlformats.org/officeDocument/2006/relationships/customXml" Target="../ink/ink1008.xml"/><Relationship Id="rId111" Type="http://schemas.openxmlformats.org/officeDocument/2006/relationships/image" Target="../media/image1019.png"/><Relationship Id="rId132" Type="http://schemas.openxmlformats.org/officeDocument/2006/relationships/customXml" Target="../ink/ink1030.xml"/><Relationship Id="rId153" Type="http://schemas.openxmlformats.org/officeDocument/2006/relationships/image" Target="../media/image1040.png"/><Relationship Id="rId174" Type="http://schemas.openxmlformats.org/officeDocument/2006/relationships/customXml" Target="../ink/ink1051.xml"/><Relationship Id="rId179" Type="http://schemas.openxmlformats.org/officeDocument/2006/relationships/image" Target="../media/image1053.png"/><Relationship Id="rId195" Type="http://schemas.openxmlformats.org/officeDocument/2006/relationships/image" Target="../media/image1061.png"/><Relationship Id="rId209" Type="http://schemas.openxmlformats.org/officeDocument/2006/relationships/image" Target="../media/image1068.png"/><Relationship Id="rId190" Type="http://schemas.openxmlformats.org/officeDocument/2006/relationships/customXml" Target="../ink/ink1059.xml"/><Relationship Id="rId204" Type="http://schemas.openxmlformats.org/officeDocument/2006/relationships/customXml" Target="../ink/ink1066.xml"/><Relationship Id="rId220" Type="http://schemas.openxmlformats.org/officeDocument/2006/relationships/customXml" Target="../ink/ink1074.xml"/><Relationship Id="rId225" Type="http://schemas.openxmlformats.org/officeDocument/2006/relationships/image" Target="../media/image1076.png"/><Relationship Id="rId241" Type="http://schemas.openxmlformats.org/officeDocument/2006/relationships/image" Target="../media/image1084.png"/><Relationship Id="rId246" Type="http://schemas.openxmlformats.org/officeDocument/2006/relationships/customXml" Target="../ink/ink1087.xml"/><Relationship Id="rId267" Type="http://schemas.openxmlformats.org/officeDocument/2006/relationships/image" Target="../media/image1097.png"/><Relationship Id="rId15" Type="http://schemas.openxmlformats.org/officeDocument/2006/relationships/image" Target="../media/image971.png"/><Relationship Id="rId36" Type="http://schemas.openxmlformats.org/officeDocument/2006/relationships/customXml" Target="../ink/ink982.xml"/><Relationship Id="rId57" Type="http://schemas.openxmlformats.org/officeDocument/2006/relationships/image" Target="../media/image992.png"/><Relationship Id="rId106" Type="http://schemas.openxmlformats.org/officeDocument/2006/relationships/customXml" Target="../ink/ink1017.xml"/><Relationship Id="rId127" Type="http://schemas.openxmlformats.org/officeDocument/2006/relationships/image" Target="../media/image1027.png"/><Relationship Id="rId262" Type="http://schemas.openxmlformats.org/officeDocument/2006/relationships/customXml" Target="../ink/ink1095.xml"/><Relationship Id="rId10" Type="http://schemas.openxmlformats.org/officeDocument/2006/relationships/customXml" Target="../ink/ink969.xml"/><Relationship Id="rId31" Type="http://schemas.openxmlformats.org/officeDocument/2006/relationships/image" Target="../media/image979.png"/><Relationship Id="rId52" Type="http://schemas.openxmlformats.org/officeDocument/2006/relationships/customXml" Target="../ink/ink990.xml"/><Relationship Id="rId73" Type="http://schemas.openxmlformats.org/officeDocument/2006/relationships/image" Target="../media/image1000.png"/><Relationship Id="rId78" Type="http://schemas.openxmlformats.org/officeDocument/2006/relationships/customXml" Target="../ink/ink1003.xml"/><Relationship Id="rId94" Type="http://schemas.openxmlformats.org/officeDocument/2006/relationships/customXml" Target="../ink/ink1011.xml"/><Relationship Id="rId99" Type="http://schemas.openxmlformats.org/officeDocument/2006/relationships/image" Target="../media/image1013.png"/><Relationship Id="rId101" Type="http://schemas.openxmlformats.org/officeDocument/2006/relationships/image" Target="../media/image1014.png"/><Relationship Id="rId122" Type="http://schemas.openxmlformats.org/officeDocument/2006/relationships/customXml" Target="../ink/ink1025.xml"/><Relationship Id="rId143" Type="http://schemas.openxmlformats.org/officeDocument/2006/relationships/image" Target="../media/image1035.png"/><Relationship Id="rId148" Type="http://schemas.openxmlformats.org/officeDocument/2006/relationships/customXml" Target="../ink/ink1038.xml"/><Relationship Id="rId164" Type="http://schemas.openxmlformats.org/officeDocument/2006/relationships/customXml" Target="../ink/ink1046.xml"/><Relationship Id="rId169" Type="http://schemas.openxmlformats.org/officeDocument/2006/relationships/image" Target="../media/image1048.png"/><Relationship Id="rId185" Type="http://schemas.openxmlformats.org/officeDocument/2006/relationships/image" Target="../media/image1056.png"/><Relationship Id="rId4" Type="http://schemas.openxmlformats.org/officeDocument/2006/relationships/customXml" Target="../ink/ink966.xml"/><Relationship Id="rId9" Type="http://schemas.openxmlformats.org/officeDocument/2006/relationships/image" Target="../media/image968.png"/><Relationship Id="rId180" Type="http://schemas.openxmlformats.org/officeDocument/2006/relationships/customXml" Target="../ink/ink1054.xml"/><Relationship Id="rId210" Type="http://schemas.openxmlformats.org/officeDocument/2006/relationships/customXml" Target="../ink/ink1069.xml"/><Relationship Id="rId215" Type="http://schemas.openxmlformats.org/officeDocument/2006/relationships/image" Target="../media/image1071.png"/><Relationship Id="rId236" Type="http://schemas.openxmlformats.org/officeDocument/2006/relationships/customXml" Target="../ink/ink1082.xml"/><Relationship Id="rId257" Type="http://schemas.openxmlformats.org/officeDocument/2006/relationships/image" Target="../media/image1092.png"/><Relationship Id="rId26" Type="http://schemas.openxmlformats.org/officeDocument/2006/relationships/customXml" Target="../ink/ink977.xml"/><Relationship Id="rId231" Type="http://schemas.openxmlformats.org/officeDocument/2006/relationships/image" Target="../media/image1079.png"/><Relationship Id="rId252" Type="http://schemas.openxmlformats.org/officeDocument/2006/relationships/customXml" Target="../ink/ink1090.xml"/><Relationship Id="rId273" Type="http://schemas.openxmlformats.org/officeDocument/2006/relationships/image" Target="../media/image1100.png"/><Relationship Id="rId47" Type="http://schemas.openxmlformats.org/officeDocument/2006/relationships/image" Target="../media/image987.png"/><Relationship Id="rId68" Type="http://schemas.openxmlformats.org/officeDocument/2006/relationships/customXml" Target="../ink/ink998.xml"/><Relationship Id="rId89" Type="http://schemas.openxmlformats.org/officeDocument/2006/relationships/image" Target="../media/image1008.png"/><Relationship Id="rId112" Type="http://schemas.openxmlformats.org/officeDocument/2006/relationships/customXml" Target="../ink/ink1020.xml"/><Relationship Id="rId133" Type="http://schemas.openxmlformats.org/officeDocument/2006/relationships/image" Target="../media/image1030.png"/><Relationship Id="rId154" Type="http://schemas.openxmlformats.org/officeDocument/2006/relationships/customXml" Target="../ink/ink1041.xml"/><Relationship Id="rId175" Type="http://schemas.openxmlformats.org/officeDocument/2006/relationships/image" Target="../media/image1051.png"/><Relationship Id="rId196" Type="http://schemas.openxmlformats.org/officeDocument/2006/relationships/customXml" Target="../ink/ink1062.xml"/><Relationship Id="rId200" Type="http://schemas.openxmlformats.org/officeDocument/2006/relationships/customXml" Target="../ink/ink1064.xml"/><Relationship Id="rId16" Type="http://schemas.openxmlformats.org/officeDocument/2006/relationships/customXml" Target="../ink/ink972.xml"/><Relationship Id="rId221" Type="http://schemas.openxmlformats.org/officeDocument/2006/relationships/image" Target="../media/image1074.png"/><Relationship Id="rId242" Type="http://schemas.openxmlformats.org/officeDocument/2006/relationships/customXml" Target="../ink/ink1085.xml"/><Relationship Id="rId263" Type="http://schemas.openxmlformats.org/officeDocument/2006/relationships/image" Target="../media/image1095.png"/><Relationship Id="rId37" Type="http://schemas.openxmlformats.org/officeDocument/2006/relationships/image" Target="../media/image982.png"/><Relationship Id="rId58" Type="http://schemas.openxmlformats.org/officeDocument/2006/relationships/customXml" Target="../ink/ink993.xml"/><Relationship Id="rId79" Type="http://schemas.openxmlformats.org/officeDocument/2006/relationships/image" Target="../media/image1003.png"/><Relationship Id="rId102" Type="http://schemas.openxmlformats.org/officeDocument/2006/relationships/customXml" Target="../ink/ink1015.xml"/><Relationship Id="rId123" Type="http://schemas.openxmlformats.org/officeDocument/2006/relationships/image" Target="../media/image1025.png"/><Relationship Id="rId144" Type="http://schemas.openxmlformats.org/officeDocument/2006/relationships/customXml" Target="../ink/ink1036.xml"/><Relationship Id="rId90" Type="http://schemas.openxmlformats.org/officeDocument/2006/relationships/customXml" Target="../ink/ink1009.xml"/><Relationship Id="rId165" Type="http://schemas.openxmlformats.org/officeDocument/2006/relationships/image" Target="../media/image1046.png"/><Relationship Id="rId186" Type="http://schemas.openxmlformats.org/officeDocument/2006/relationships/customXml" Target="../ink/ink1057.xml"/><Relationship Id="rId211" Type="http://schemas.openxmlformats.org/officeDocument/2006/relationships/image" Target="../media/image1069.png"/><Relationship Id="rId232" Type="http://schemas.openxmlformats.org/officeDocument/2006/relationships/customXml" Target="../ink/ink1080.xml"/><Relationship Id="rId253" Type="http://schemas.openxmlformats.org/officeDocument/2006/relationships/image" Target="../media/image1090.png"/><Relationship Id="rId274" Type="http://schemas.openxmlformats.org/officeDocument/2006/relationships/customXml" Target="../ink/ink1101.xml"/><Relationship Id="rId27" Type="http://schemas.openxmlformats.org/officeDocument/2006/relationships/image" Target="../media/image977.png"/><Relationship Id="rId48" Type="http://schemas.openxmlformats.org/officeDocument/2006/relationships/customXml" Target="../ink/ink988.xml"/><Relationship Id="rId69" Type="http://schemas.openxmlformats.org/officeDocument/2006/relationships/image" Target="../media/image998.png"/><Relationship Id="rId113" Type="http://schemas.openxmlformats.org/officeDocument/2006/relationships/image" Target="../media/image1020.png"/><Relationship Id="rId134" Type="http://schemas.openxmlformats.org/officeDocument/2006/relationships/customXml" Target="../ink/ink1031.xml"/><Relationship Id="rId80" Type="http://schemas.openxmlformats.org/officeDocument/2006/relationships/customXml" Target="../ink/ink1004.xml"/><Relationship Id="rId155" Type="http://schemas.openxmlformats.org/officeDocument/2006/relationships/image" Target="../media/image1041.png"/><Relationship Id="rId176" Type="http://schemas.openxmlformats.org/officeDocument/2006/relationships/customXml" Target="../ink/ink1052.xml"/><Relationship Id="rId197" Type="http://schemas.openxmlformats.org/officeDocument/2006/relationships/image" Target="../media/image1062.png"/><Relationship Id="rId201" Type="http://schemas.openxmlformats.org/officeDocument/2006/relationships/image" Target="../media/image1064.png"/><Relationship Id="rId222" Type="http://schemas.openxmlformats.org/officeDocument/2006/relationships/customXml" Target="../ink/ink1075.xml"/><Relationship Id="rId243" Type="http://schemas.openxmlformats.org/officeDocument/2006/relationships/image" Target="../media/image1085.png"/><Relationship Id="rId264" Type="http://schemas.openxmlformats.org/officeDocument/2006/relationships/customXml" Target="../ink/ink1096.xml"/><Relationship Id="rId17" Type="http://schemas.openxmlformats.org/officeDocument/2006/relationships/image" Target="../media/image972.png"/><Relationship Id="rId38" Type="http://schemas.openxmlformats.org/officeDocument/2006/relationships/customXml" Target="../ink/ink983.xml"/><Relationship Id="rId59" Type="http://schemas.openxmlformats.org/officeDocument/2006/relationships/image" Target="../media/image993.png"/><Relationship Id="rId103" Type="http://schemas.openxmlformats.org/officeDocument/2006/relationships/image" Target="../media/image1015.png"/><Relationship Id="rId124" Type="http://schemas.openxmlformats.org/officeDocument/2006/relationships/customXml" Target="../ink/ink1026.xml"/><Relationship Id="rId70" Type="http://schemas.openxmlformats.org/officeDocument/2006/relationships/customXml" Target="../ink/ink999.xml"/><Relationship Id="rId91" Type="http://schemas.openxmlformats.org/officeDocument/2006/relationships/image" Target="../media/image1009.png"/><Relationship Id="rId145" Type="http://schemas.openxmlformats.org/officeDocument/2006/relationships/image" Target="../media/image1036.png"/><Relationship Id="rId166" Type="http://schemas.openxmlformats.org/officeDocument/2006/relationships/customXml" Target="../ink/ink1047.xml"/><Relationship Id="rId187" Type="http://schemas.openxmlformats.org/officeDocument/2006/relationships/image" Target="../media/image105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70.xml"/><Relationship Id="rId233" Type="http://schemas.openxmlformats.org/officeDocument/2006/relationships/image" Target="../media/image1080.png"/><Relationship Id="rId254" Type="http://schemas.openxmlformats.org/officeDocument/2006/relationships/customXml" Target="../ink/ink1091.xml"/><Relationship Id="rId28" Type="http://schemas.openxmlformats.org/officeDocument/2006/relationships/customXml" Target="../ink/ink978.xml"/><Relationship Id="rId49" Type="http://schemas.openxmlformats.org/officeDocument/2006/relationships/image" Target="../media/image988.png"/><Relationship Id="rId114" Type="http://schemas.openxmlformats.org/officeDocument/2006/relationships/customXml" Target="../ink/ink1021.xml"/><Relationship Id="rId275" Type="http://schemas.openxmlformats.org/officeDocument/2006/relationships/image" Target="../media/image1101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59.png"/><Relationship Id="rId299" Type="http://schemas.openxmlformats.org/officeDocument/2006/relationships/image" Target="../media/image1250.png"/><Relationship Id="rId21" Type="http://schemas.openxmlformats.org/officeDocument/2006/relationships/image" Target="../media/image1111.png"/><Relationship Id="rId63" Type="http://schemas.openxmlformats.org/officeDocument/2006/relationships/image" Target="../media/image1132.png"/><Relationship Id="rId159" Type="http://schemas.openxmlformats.org/officeDocument/2006/relationships/image" Target="../media/image1180.png"/><Relationship Id="rId324" Type="http://schemas.openxmlformats.org/officeDocument/2006/relationships/customXml" Target="../ink/ink1263.xml"/><Relationship Id="rId366" Type="http://schemas.openxmlformats.org/officeDocument/2006/relationships/customXml" Target="../ink/ink1284.xml"/><Relationship Id="rId170" Type="http://schemas.openxmlformats.org/officeDocument/2006/relationships/customXml" Target="../ink/ink1186.xml"/><Relationship Id="rId226" Type="http://schemas.openxmlformats.org/officeDocument/2006/relationships/customXml" Target="../ink/ink1214.xml"/><Relationship Id="rId107" Type="http://schemas.openxmlformats.org/officeDocument/2006/relationships/image" Target="../media/image1154.png"/><Relationship Id="rId268" Type="http://schemas.openxmlformats.org/officeDocument/2006/relationships/customXml" Target="../ink/ink1235.xml"/><Relationship Id="rId289" Type="http://schemas.openxmlformats.org/officeDocument/2006/relationships/image" Target="../media/image1245.png"/><Relationship Id="rId11" Type="http://schemas.openxmlformats.org/officeDocument/2006/relationships/image" Target="../media/image1106.png"/><Relationship Id="rId32" Type="http://schemas.openxmlformats.org/officeDocument/2006/relationships/customXml" Target="../ink/ink1117.xml"/><Relationship Id="rId53" Type="http://schemas.openxmlformats.org/officeDocument/2006/relationships/image" Target="../media/image1127.png"/><Relationship Id="rId74" Type="http://schemas.openxmlformats.org/officeDocument/2006/relationships/customXml" Target="../ink/ink1138.xml"/><Relationship Id="rId128" Type="http://schemas.openxmlformats.org/officeDocument/2006/relationships/customXml" Target="../ink/ink1165.xml"/><Relationship Id="rId149" Type="http://schemas.openxmlformats.org/officeDocument/2006/relationships/image" Target="../media/image1175.png"/><Relationship Id="rId314" Type="http://schemas.openxmlformats.org/officeDocument/2006/relationships/customXml" Target="../ink/ink1258.xml"/><Relationship Id="rId335" Type="http://schemas.openxmlformats.org/officeDocument/2006/relationships/image" Target="../media/image1268.png"/><Relationship Id="rId356" Type="http://schemas.openxmlformats.org/officeDocument/2006/relationships/customXml" Target="../ink/ink1279.xml"/><Relationship Id="rId377" Type="http://schemas.openxmlformats.org/officeDocument/2006/relationships/image" Target="../media/image1289.png"/><Relationship Id="rId398" Type="http://schemas.openxmlformats.org/officeDocument/2006/relationships/customXml" Target="../ink/ink1300.xml"/><Relationship Id="rId5" Type="http://schemas.openxmlformats.org/officeDocument/2006/relationships/image" Target="../media/image1103.png"/><Relationship Id="rId95" Type="http://schemas.openxmlformats.org/officeDocument/2006/relationships/image" Target="../media/image1148.png"/><Relationship Id="rId160" Type="http://schemas.openxmlformats.org/officeDocument/2006/relationships/customXml" Target="../ink/ink1181.xml"/><Relationship Id="rId181" Type="http://schemas.openxmlformats.org/officeDocument/2006/relationships/image" Target="../media/image1191.png"/><Relationship Id="rId216" Type="http://schemas.openxmlformats.org/officeDocument/2006/relationships/customXml" Target="../ink/ink1209.xml"/><Relationship Id="rId237" Type="http://schemas.openxmlformats.org/officeDocument/2006/relationships/image" Target="../media/image1219.png"/><Relationship Id="rId258" Type="http://schemas.openxmlformats.org/officeDocument/2006/relationships/customXml" Target="../ink/ink1230.xml"/><Relationship Id="rId279" Type="http://schemas.openxmlformats.org/officeDocument/2006/relationships/image" Target="../media/image1240.png"/><Relationship Id="rId22" Type="http://schemas.openxmlformats.org/officeDocument/2006/relationships/customXml" Target="../ink/ink1112.xml"/><Relationship Id="rId43" Type="http://schemas.openxmlformats.org/officeDocument/2006/relationships/image" Target="../media/image1122.png"/><Relationship Id="rId64" Type="http://schemas.openxmlformats.org/officeDocument/2006/relationships/customXml" Target="../ink/ink1133.xml"/><Relationship Id="rId118" Type="http://schemas.openxmlformats.org/officeDocument/2006/relationships/customXml" Target="../ink/ink1160.xml"/><Relationship Id="rId139" Type="http://schemas.openxmlformats.org/officeDocument/2006/relationships/image" Target="../media/image1170.png"/><Relationship Id="rId290" Type="http://schemas.openxmlformats.org/officeDocument/2006/relationships/customXml" Target="../ink/ink1246.xml"/><Relationship Id="rId304" Type="http://schemas.openxmlformats.org/officeDocument/2006/relationships/customXml" Target="../ink/ink1253.xml"/><Relationship Id="rId325" Type="http://schemas.openxmlformats.org/officeDocument/2006/relationships/image" Target="../media/image1263.png"/><Relationship Id="rId346" Type="http://schemas.openxmlformats.org/officeDocument/2006/relationships/customXml" Target="../ink/ink1274.xml"/><Relationship Id="rId367" Type="http://schemas.openxmlformats.org/officeDocument/2006/relationships/image" Target="../media/image1284.png"/><Relationship Id="rId388" Type="http://schemas.openxmlformats.org/officeDocument/2006/relationships/customXml" Target="../ink/ink1295.xml"/><Relationship Id="rId85" Type="http://schemas.openxmlformats.org/officeDocument/2006/relationships/image" Target="../media/image1143.png"/><Relationship Id="rId150" Type="http://schemas.openxmlformats.org/officeDocument/2006/relationships/customXml" Target="../ink/ink1176.xml"/><Relationship Id="rId171" Type="http://schemas.openxmlformats.org/officeDocument/2006/relationships/image" Target="../media/image1186.png"/><Relationship Id="rId192" Type="http://schemas.openxmlformats.org/officeDocument/2006/relationships/customXml" Target="../ink/ink1197.xml"/><Relationship Id="rId206" Type="http://schemas.openxmlformats.org/officeDocument/2006/relationships/customXml" Target="../ink/ink1204.xml"/><Relationship Id="rId227" Type="http://schemas.openxmlformats.org/officeDocument/2006/relationships/image" Target="../media/image1214.png"/><Relationship Id="rId248" Type="http://schemas.openxmlformats.org/officeDocument/2006/relationships/customXml" Target="../ink/ink1225.xml"/><Relationship Id="rId269" Type="http://schemas.openxmlformats.org/officeDocument/2006/relationships/image" Target="../media/image1235.png"/><Relationship Id="rId12" Type="http://schemas.openxmlformats.org/officeDocument/2006/relationships/customXml" Target="../ink/ink1107.xml"/><Relationship Id="rId33" Type="http://schemas.openxmlformats.org/officeDocument/2006/relationships/image" Target="../media/image1117.png"/><Relationship Id="rId108" Type="http://schemas.openxmlformats.org/officeDocument/2006/relationships/customXml" Target="../ink/ink1155.xml"/><Relationship Id="rId129" Type="http://schemas.openxmlformats.org/officeDocument/2006/relationships/image" Target="../media/image1165.png"/><Relationship Id="rId280" Type="http://schemas.openxmlformats.org/officeDocument/2006/relationships/customXml" Target="../ink/ink1241.xml"/><Relationship Id="rId315" Type="http://schemas.openxmlformats.org/officeDocument/2006/relationships/image" Target="../media/image1258.png"/><Relationship Id="rId336" Type="http://schemas.openxmlformats.org/officeDocument/2006/relationships/customXml" Target="../ink/ink1269.xml"/><Relationship Id="rId357" Type="http://schemas.openxmlformats.org/officeDocument/2006/relationships/image" Target="../media/image1279.png"/><Relationship Id="rId54" Type="http://schemas.openxmlformats.org/officeDocument/2006/relationships/customXml" Target="../ink/ink1128.xml"/><Relationship Id="rId75" Type="http://schemas.openxmlformats.org/officeDocument/2006/relationships/image" Target="../media/image1138.png"/><Relationship Id="rId96" Type="http://schemas.openxmlformats.org/officeDocument/2006/relationships/customXml" Target="../ink/ink1149.xml"/><Relationship Id="rId140" Type="http://schemas.openxmlformats.org/officeDocument/2006/relationships/customXml" Target="../ink/ink1171.xml"/><Relationship Id="rId161" Type="http://schemas.openxmlformats.org/officeDocument/2006/relationships/image" Target="../media/image1181.png"/><Relationship Id="rId182" Type="http://schemas.openxmlformats.org/officeDocument/2006/relationships/customXml" Target="../ink/ink1192.xml"/><Relationship Id="rId217" Type="http://schemas.openxmlformats.org/officeDocument/2006/relationships/image" Target="../media/image1209.png"/><Relationship Id="rId378" Type="http://schemas.openxmlformats.org/officeDocument/2006/relationships/customXml" Target="../ink/ink1290.xml"/><Relationship Id="rId399" Type="http://schemas.openxmlformats.org/officeDocument/2006/relationships/image" Target="../media/image1300.png"/><Relationship Id="rId6" Type="http://schemas.openxmlformats.org/officeDocument/2006/relationships/customXml" Target="../ink/ink1104.xml"/><Relationship Id="rId238" Type="http://schemas.openxmlformats.org/officeDocument/2006/relationships/customXml" Target="../ink/ink1220.xml"/><Relationship Id="rId259" Type="http://schemas.openxmlformats.org/officeDocument/2006/relationships/image" Target="../media/image1230.png"/><Relationship Id="rId23" Type="http://schemas.openxmlformats.org/officeDocument/2006/relationships/image" Target="../media/image1112.png"/><Relationship Id="rId119" Type="http://schemas.openxmlformats.org/officeDocument/2006/relationships/image" Target="../media/image1160.png"/><Relationship Id="rId270" Type="http://schemas.openxmlformats.org/officeDocument/2006/relationships/customXml" Target="../ink/ink1236.xml"/><Relationship Id="rId291" Type="http://schemas.openxmlformats.org/officeDocument/2006/relationships/image" Target="../media/image1246.png"/><Relationship Id="rId305" Type="http://schemas.openxmlformats.org/officeDocument/2006/relationships/image" Target="../media/image1253.png"/><Relationship Id="rId326" Type="http://schemas.openxmlformats.org/officeDocument/2006/relationships/customXml" Target="../ink/ink1264.xml"/><Relationship Id="rId347" Type="http://schemas.openxmlformats.org/officeDocument/2006/relationships/image" Target="../media/image1274.png"/><Relationship Id="rId44" Type="http://schemas.openxmlformats.org/officeDocument/2006/relationships/customXml" Target="../ink/ink1123.xml"/><Relationship Id="rId65" Type="http://schemas.openxmlformats.org/officeDocument/2006/relationships/image" Target="../media/image1133.png"/><Relationship Id="rId86" Type="http://schemas.openxmlformats.org/officeDocument/2006/relationships/customXml" Target="../ink/ink1144.xml"/><Relationship Id="rId130" Type="http://schemas.openxmlformats.org/officeDocument/2006/relationships/customXml" Target="../ink/ink1166.xml"/><Relationship Id="rId151" Type="http://schemas.openxmlformats.org/officeDocument/2006/relationships/image" Target="../media/image1176.png"/><Relationship Id="rId368" Type="http://schemas.openxmlformats.org/officeDocument/2006/relationships/customXml" Target="../ink/ink1285.xml"/><Relationship Id="rId389" Type="http://schemas.openxmlformats.org/officeDocument/2006/relationships/image" Target="../media/image1295.png"/><Relationship Id="rId172" Type="http://schemas.openxmlformats.org/officeDocument/2006/relationships/customXml" Target="../ink/ink1187.xml"/><Relationship Id="rId193" Type="http://schemas.openxmlformats.org/officeDocument/2006/relationships/image" Target="../media/image1197.png"/><Relationship Id="rId207" Type="http://schemas.openxmlformats.org/officeDocument/2006/relationships/image" Target="../media/image1204.png"/><Relationship Id="rId228" Type="http://schemas.openxmlformats.org/officeDocument/2006/relationships/customXml" Target="../ink/ink1215.xml"/><Relationship Id="rId249" Type="http://schemas.openxmlformats.org/officeDocument/2006/relationships/image" Target="../media/image1225.png"/><Relationship Id="rId13" Type="http://schemas.openxmlformats.org/officeDocument/2006/relationships/image" Target="../media/image1107.png"/><Relationship Id="rId109" Type="http://schemas.openxmlformats.org/officeDocument/2006/relationships/image" Target="../media/image1155.png"/><Relationship Id="rId260" Type="http://schemas.openxmlformats.org/officeDocument/2006/relationships/customXml" Target="../ink/ink1231.xml"/><Relationship Id="rId281" Type="http://schemas.openxmlformats.org/officeDocument/2006/relationships/image" Target="../media/image1241.png"/><Relationship Id="rId316" Type="http://schemas.openxmlformats.org/officeDocument/2006/relationships/customXml" Target="../ink/ink1259.xml"/><Relationship Id="rId337" Type="http://schemas.openxmlformats.org/officeDocument/2006/relationships/image" Target="../media/image1269.png"/><Relationship Id="rId34" Type="http://schemas.openxmlformats.org/officeDocument/2006/relationships/customXml" Target="../ink/ink1118.xml"/><Relationship Id="rId55" Type="http://schemas.openxmlformats.org/officeDocument/2006/relationships/image" Target="../media/image1128.png"/><Relationship Id="rId76" Type="http://schemas.openxmlformats.org/officeDocument/2006/relationships/customXml" Target="../ink/ink1139.xml"/><Relationship Id="rId97" Type="http://schemas.openxmlformats.org/officeDocument/2006/relationships/image" Target="../media/image1149.png"/><Relationship Id="rId120" Type="http://schemas.openxmlformats.org/officeDocument/2006/relationships/customXml" Target="../ink/ink1161.xml"/><Relationship Id="rId141" Type="http://schemas.openxmlformats.org/officeDocument/2006/relationships/image" Target="../media/image1171.png"/><Relationship Id="rId358" Type="http://schemas.openxmlformats.org/officeDocument/2006/relationships/customXml" Target="../ink/ink1280.xml"/><Relationship Id="rId379" Type="http://schemas.openxmlformats.org/officeDocument/2006/relationships/image" Target="../media/image1290.png"/><Relationship Id="rId7" Type="http://schemas.openxmlformats.org/officeDocument/2006/relationships/image" Target="../media/image1104.png"/><Relationship Id="rId162" Type="http://schemas.openxmlformats.org/officeDocument/2006/relationships/customXml" Target="../ink/ink1182.xml"/><Relationship Id="rId183" Type="http://schemas.openxmlformats.org/officeDocument/2006/relationships/image" Target="../media/image1192.png"/><Relationship Id="rId218" Type="http://schemas.openxmlformats.org/officeDocument/2006/relationships/customXml" Target="../ink/ink1210.xml"/><Relationship Id="rId239" Type="http://schemas.openxmlformats.org/officeDocument/2006/relationships/image" Target="../media/image1220.png"/><Relationship Id="rId390" Type="http://schemas.openxmlformats.org/officeDocument/2006/relationships/customXml" Target="../ink/ink1296.xml"/><Relationship Id="rId250" Type="http://schemas.openxmlformats.org/officeDocument/2006/relationships/customXml" Target="../ink/ink1226.xml"/><Relationship Id="rId271" Type="http://schemas.openxmlformats.org/officeDocument/2006/relationships/image" Target="../media/image1236.png"/><Relationship Id="rId292" Type="http://schemas.openxmlformats.org/officeDocument/2006/relationships/customXml" Target="../ink/ink1247.xml"/><Relationship Id="rId306" Type="http://schemas.openxmlformats.org/officeDocument/2006/relationships/customXml" Target="../ink/ink1254.xml"/><Relationship Id="rId24" Type="http://schemas.openxmlformats.org/officeDocument/2006/relationships/customXml" Target="../ink/ink1113.xml"/><Relationship Id="rId45" Type="http://schemas.openxmlformats.org/officeDocument/2006/relationships/image" Target="../media/image1123.png"/><Relationship Id="rId66" Type="http://schemas.openxmlformats.org/officeDocument/2006/relationships/customXml" Target="../ink/ink1134.xml"/><Relationship Id="rId87" Type="http://schemas.openxmlformats.org/officeDocument/2006/relationships/image" Target="../media/image1144.png"/><Relationship Id="rId110" Type="http://schemas.openxmlformats.org/officeDocument/2006/relationships/customXml" Target="../ink/ink1156.xml"/><Relationship Id="rId131" Type="http://schemas.openxmlformats.org/officeDocument/2006/relationships/image" Target="../media/image1166.png"/><Relationship Id="rId327" Type="http://schemas.openxmlformats.org/officeDocument/2006/relationships/image" Target="../media/image1264.png"/><Relationship Id="rId348" Type="http://schemas.openxmlformats.org/officeDocument/2006/relationships/customXml" Target="../ink/ink1275.xml"/><Relationship Id="rId369" Type="http://schemas.openxmlformats.org/officeDocument/2006/relationships/image" Target="../media/image1285.png"/><Relationship Id="rId152" Type="http://schemas.openxmlformats.org/officeDocument/2006/relationships/customXml" Target="../ink/ink1177.xml"/><Relationship Id="rId173" Type="http://schemas.openxmlformats.org/officeDocument/2006/relationships/image" Target="../media/image1187.png"/><Relationship Id="rId194" Type="http://schemas.openxmlformats.org/officeDocument/2006/relationships/customXml" Target="../ink/ink1198.xml"/><Relationship Id="rId208" Type="http://schemas.openxmlformats.org/officeDocument/2006/relationships/customXml" Target="../ink/ink1205.xml"/><Relationship Id="rId229" Type="http://schemas.openxmlformats.org/officeDocument/2006/relationships/image" Target="../media/image1215.png"/><Relationship Id="rId380" Type="http://schemas.openxmlformats.org/officeDocument/2006/relationships/customXml" Target="../ink/ink1291.xml"/><Relationship Id="rId240" Type="http://schemas.openxmlformats.org/officeDocument/2006/relationships/customXml" Target="../ink/ink1221.xml"/><Relationship Id="rId261" Type="http://schemas.openxmlformats.org/officeDocument/2006/relationships/image" Target="../media/image1231.png"/><Relationship Id="rId14" Type="http://schemas.openxmlformats.org/officeDocument/2006/relationships/customXml" Target="../ink/ink1108.xml"/><Relationship Id="rId35" Type="http://schemas.openxmlformats.org/officeDocument/2006/relationships/image" Target="../media/image1118.png"/><Relationship Id="rId56" Type="http://schemas.openxmlformats.org/officeDocument/2006/relationships/customXml" Target="../ink/ink1129.xml"/><Relationship Id="rId77" Type="http://schemas.openxmlformats.org/officeDocument/2006/relationships/image" Target="../media/image1139.png"/><Relationship Id="rId100" Type="http://schemas.openxmlformats.org/officeDocument/2006/relationships/customXml" Target="../ink/ink1151.xml"/><Relationship Id="rId282" Type="http://schemas.openxmlformats.org/officeDocument/2006/relationships/customXml" Target="../ink/ink1242.xml"/><Relationship Id="rId317" Type="http://schemas.openxmlformats.org/officeDocument/2006/relationships/image" Target="../media/image1259.png"/><Relationship Id="rId338" Type="http://schemas.openxmlformats.org/officeDocument/2006/relationships/customXml" Target="../ink/ink1270.xml"/><Relationship Id="rId359" Type="http://schemas.openxmlformats.org/officeDocument/2006/relationships/image" Target="../media/image1280.png"/><Relationship Id="rId8" Type="http://schemas.openxmlformats.org/officeDocument/2006/relationships/customXml" Target="../ink/ink1105.xml"/><Relationship Id="rId98" Type="http://schemas.openxmlformats.org/officeDocument/2006/relationships/customXml" Target="../ink/ink1150.xml"/><Relationship Id="rId121" Type="http://schemas.openxmlformats.org/officeDocument/2006/relationships/image" Target="../media/image1161.png"/><Relationship Id="rId142" Type="http://schemas.openxmlformats.org/officeDocument/2006/relationships/customXml" Target="../ink/ink1172.xml"/><Relationship Id="rId163" Type="http://schemas.openxmlformats.org/officeDocument/2006/relationships/image" Target="../media/image1182.png"/><Relationship Id="rId184" Type="http://schemas.openxmlformats.org/officeDocument/2006/relationships/customXml" Target="../ink/ink1193.xml"/><Relationship Id="rId219" Type="http://schemas.openxmlformats.org/officeDocument/2006/relationships/image" Target="../media/image1210.png"/><Relationship Id="rId370" Type="http://schemas.openxmlformats.org/officeDocument/2006/relationships/customXml" Target="../ink/ink1286.xml"/><Relationship Id="rId391" Type="http://schemas.openxmlformats.org/officeDocument/2006/relationships/image" Target="../media/image1296.png"/><Relationship Id="rId230" Type="http://schemas.openxmlformats.org/officeDocument/2006/relationships/customXml" Target="../ink/ink1216.xml"/><Relationship Id="rId251" Type="http://schemas.openxmlformats.org/officeDocument/2006/relationships/image" Target="../media/image1226.png"/><Relationship Id="rId25" Type="http://schemas.openxmlformats.org/officeDocument/2006/relationships/image" Target="../media/image1113.png"/><Relationship Id="rId46" Type="http://schemas.openxmlformats.org/officeDocument/2006/relationships/customXml" Target="../ink/ink1124.xml"/><Relationship Id="rId67" Type="http://schemas.openxmlformats.org/officeDocument/2006/relationships/image" Target="../media/image1134.png"/><Relationship Id="rId272" Type="http://schemas.openxmlformats.org/officeDocument/2006/relationships/customXml" Target="../ink/ink1237.xml"/><Relationship Id="rId293" Type="http://schemas.openxmlformats.org/officeDocument/2006/relationships/image" Target="../media/image1247.png"/><Relationship Id="rId307" Type="http://schemas.openxmlformats.org/officeDocument/2006/relationships/image" Target="../media/image1254.png"/><Relationship Id="rId328" Type="http://schemas.openxmlformats.org/officeDocument/2006/relationships/customXml" Target="../ink/ink1265.xml"/><Relationship Id="rId349" Type="http://schemas.openxmlformats.org/officeDocument/2006/relationships/image" Target="../media/image1275.png"/><Relationship Id="rId88" Type="http://schemas.openxmlformats.org/officeDocument/2006/relationships/customXml" Target="../ink/ink1145.xml"/><Relationship Id="rId111" Type="http://schemas.openxmlformats.org/officeDocument/2006/relationships/image" Target="../media/image1156.png"/><Relationship Id="rId132" Type="http://schemas.openxmlformats.org/officeDocument/2006/relationships/customXml" Target="../ink/ink1167.xml"/><Relationship Id="rId153" Type="http://schemas.openxmlformats.org/officeDocument/2006/relationships/image" Target="../media/image1177.png"/><Relationship Id="rId174" Type="http://schemas.openxmlformats.org/officeDocument/2006/relationships/customXml" Target="../ink/ink1188.xml"/><Relationship Id="rId195" Type="http://schemas.openxmlformats.org/officeDocument/2006/relationships/image" Target="../media/image1198.png"/><Relationship Id="rId209" Type="http://schemas.openxmlformats.org/officeDocument/2006/relationships/image" Target="../media/image1205.png"/><Relationship Id="rId360" Type="http://schemas.openxmlformats.org/officeDocument/2006/relationships/customXml" Target="../ink/ink1281.xml"/><Relationship Id="rId381" Type="http://schemas.openxmlformats.org/officeDocument/2006/relationships/image" Target="../media/image1291.png"/><Relationship Id="rId220" Type="http://schemas.openxmlformats.org/officeDocument/2006/relationships/customXml" Target="../ink/ink1211.xml"/><Relationship Id="rId241" Type="http://schemas.openxmlformats.org/officeDocument/2006/relationships/image" Target="../media/image1221.png"/><Relationship Id="rId15" Type="http://schemas.openxmlformats.org/officeDocument/2006/relationships/image" Target="../media/image1108.png"/><Relationship Id="rId36" Type="http://schemas.openxmlformats.org/officeDocument/2006/relationships/customXml" Target="../ink/ink1119.xml"/><Relationship Id="rId57" Type="http://schemas.openxmlformats.org/officeDocument/2006/relationships/image" Target="../media/image1129.png"/><Relationship Id="rId262" Type="http://schemas.openxmlformats.org/officeDocument/2006/relationships/customXml" Target="../ink/ink1232.xml"/><Relationship Id="rId283" Type="http://schemas.openxmlformats.org/officeDocument/2006/relationships/image" Target="../media/image1242.png"/><Relationship Id="rId318" Type="http://schemas.openxmlformats.org/officeDocument/2006/relationships/customXml" Target="../ink/ink1260.xml"/><Relationship Id="rId339" Type="http://schemas.openxmlformats.org/officeDocument/2006/relationships/image" Target="../media/image1270.png"/><Relationship Id="rId78" Type="http://schemas.openxmlformats.org/officeDocument/2006/relationships/customXml" Target="../ink/ink1140.xml"/><Relationship Id="rId99" Type="http://schemas.openxmlformats.org/officeDocument/2006/relationships/image" Target="../media/image1150.png"/><Relationship Id="rId101" Type="http://schemas.openxmlformats.org/officeDocument/2006/relationships/image" Target="../media/image1151.png"/><Relationship Id="rId122" Type="http://schemas.openxmlformats.org/officeDocument/2006/relationships/customXml" Target="../ink/ink1162.xml"/><Relationship Id="rId143" Type="http://schemas.openxmlformats.org/officeDocument/2006/relationships/image" Target="../media/image1172.png"/><Relationship Id="rId164" Type="http://schemas.openxmlformats.org/officeDocument/2006/relationships/customXml" Target="../ink/ink1183.xml"/><Relationship Id="rId185" Type="http://schemas.openxmlformats.org/officeDocument/2006/relationships/image" Target="../media/image1193.png"/><Relationship Id="rId350" Type="http://schemas.openxmlformats.org/officeDocument/2006/relationships/customXml" Target="../ink/ink1276.xml"/><Relationship Id="rId371" Type="http://schemas.openxmlformats.org/officeDocument/2006/relationships/image" Target="../media/image1286.png"/><Relationship Id="rId9" Type="http://schemas.openxmlformats.org/officeDocument/2006/relationships/image" Target="../media/image1105.png"/><Relationship Id="rId210" Type="http://schemas.openxmlformats.org/officeDocument/2006/relationships/customXml" Target="../ink/ink1206.xml"/><Relationship Id="rId392" Type="http://schemas.openxmlformats.org/officeDocument/2006/relationships/customXml" Target="../ink/ink1297.xml"/><Relationship Id="rId26" Type="http://schemas.openxmlformats.org/officeDocument/2006/relationships/customXml" Target="../ink/ink1114.xml"/><Relationship Id="rId231" Type="http://schemas.openxmlformats.org/officeDocument/2006/relationships/image" Target="../media/image1216.png"/><Relationship Id="rId252" Type="http://schemas.openxmlformats.org/officeDocument/2006/relationships/customXml" Target="../ink/ink1227.xml"/><Relationship Id="rId273" Type="http://schemas.openxmlformats.org/officeDocument/2006/relationships/image" Target="../media/image1237.png"/><Relationship Id="rId294" Type="http://schemas.openxmlformats.org/officeDocument/2006/relationships/customXml" Target="../ink/ink1248.xml"/><Relationship Id="rId308" Type="http://schemas.openxmlformats.org/officeDocument/2006/relationships/customXml" Target="../ink/ink1255.xml"/><Relationship Id="rId329" Type="http://schemas.openxmlformats.org/officeDocument/2006/relationships/image" Target="../media/image1265.png"/><Relationship Id="rId47" Type="http://schemas.openxmlformats.org/officeDocument/2006/relationships/image" Target="../media/image1124.png"/><Relationship Id="rId68" Type="http://schemas.openxmlformats.org/officeDocument/2006/relationships/customXml" Target="../ink/ink1135.xml"/><Relationship Id="rId89" Type="http://schemas.openxmlformats.org/officeDocument/2006/relationships/image" Target="../media/image1145.png"/><Relationship Id="rId112" Type="http://schemas.openxmlformats.org/officeDocument/2006/relationships/customXml" Target="../ink/ink1157.xml"/><Relationship Id="rId133" Type="http://schemas.openxmlformats.org/officeDocument/2006/relationships/image" Target="../media/image1167.png"/><Relationship Id="rId154" Type="http://schemas.openxmlformats.org/officeDocument/2006/relationships/customXml" Target="../ink/ink1178.xml"/><Relationship Id="rId175" Type="http://schemas.openxmlformats.org/officeDocument/2006/relationships/image" Target="../media/image1188.png"/><Relationship Id="rId340" Type="http://schemas.openxmlformats.org/officeDocument/2006/relationships/customXml" Target="../ink/ink1271.xml"/><Relationship Id="rId361" Type="http://schemas.openxmlformats.org/officeDocument/2006/relationships/image" Target="../media/image1281.png"/><Relationship Id="rId196" Type="http://schemas.openxmlformats.org/officeDocument/2006/relationships/customXml" Target="../ink/ink1199.xml"/><Relationship Id="rId200" Type="http://schemas.openxmlformats.org/officeDocument/2006/relationships/customXml" Target="../ink/ink1201.xml"/><Relationship Id="rId382" Type="http://schemas.openxmlformats.org/officeDocument/2006/relationships/customXml" Target="../ink/ink1292.xml"/><Relationship Id="rId16" Type="http://schemas.openxmlformats.org/officeDocument/2006/relationships/customXml" Target="../ink/ink1109.xml"/><Relationship Id="rId221" Type="http://schemas.openxmlformats.org/officeDocument/2006/relationships/image" Target="../media/image1211.png"/><Relationship Id="rId242" Type="http://schemas.openxmlformats.org/officeDocument/2006/relationships/customXml" Target="../ink/ink1222.xml"/><Relationship Id="rId263" Type="http://schemas.openxmlformats.org/officeDocument/2006/relationships/image" Target="../media/image1232.png"/><Relationship Id="rId284" Type="http://schemas.openxmlformats.org/officeDocument/2006/relationships/customXml" Target="../ink/ink1243.xml"/><Relationship Id="rId319" Type="http://schemas.openxmlformats.org/officeDocument/2006/relationships/image" Target="../media/image1260.png"/><Relationship Id="rId37" Type="http://schemas.openxmlformats.org/officeDocument/2006/relationships/image" Target="../media/image1119.png"/><Relationship Id="rId58" Type="http://schemas.openxmlformats.org/officeDocument/2006/relationships/customXml" Target="../ink/ink1130.xml"/><Relationship Id="rId79" Type="http://schemas.openxmlformats.org/officeDocument/2006/relationships/image" Target="../media/image1140.png"/><Relationship Id="rId102" Type="http://schemas.openxmlformats.org/officeDocument/2006/relationships/customXml" Target="../ink/ink1152.xml"/><Relationship Id="rId123" Type="http://schemas.openxmlformats.org/officeDocument/2006/relationships/image" Target="../media/image1162.png"/><Relationship Id="rId144" Type="http://schemas.openxmlformats.org/officeDocument/2006/relationships/customXml" Target="../ink/ink1173.xml"/><Relationship Id="rId330" Type="http://schemas.openxmlformats.org/officeDocument/2006/relationships/customXml" Target="../ink/ink1266.xml"/><Relationship Id="rId90" Type="http://schemas.openxmlformats.org/officeDocument/2006/relationships/customXml" Target="../ink/ink1146.xml"/><Relationship Id="rId165" Type="http://schemas.openxmlformats.org/officeDocument/2006/relationships/image" Target="../media/image1183.png"/><Relationship Id="rId186" Type="http://schemas.openxmlformats.org/officeDocument/2006/relationships/customXml" Target="../ink/ink1194.xml"/><Relationship Id="rId351" Type="http://schemas.openxmlformats.org/officeDocument/2006/relationships/image" Target="../media/image1276.png"/><Relationship Id="rId372" Type="http://schemas.openxmlformats.org/officeDocument/2006/relationships/customXml" Target="../ink/ink1287.xml"/><Relationship Id="rId393" Type="http://schemas.openxmlformats.org/officeDocument/2006/relationships/image" Target="../media/image1297.png"/><Relationship Id="rId211" Type="http://schemas.openxmlformats.org/officeDocument/2006/relationships/image" Target="../media/image1206.png"/><Relationship Id="rId232" Type="http://schemas.openxmlformats.org/officeDocument/2006/relationships/customXml" Target="../ink/ink1217.xml"/><Relationship Id="rId253" Type="http://schemas.openxmlformats.org/officeDocument/2006/relationships/image" Target="../media/image1227.png"/><Relationship Id="rId274" Type="http://schemas.openxmlformats.org/officeDocument/2006/relationships/customXml" Target="../ink/ink1238.xml"/><Relationship Id="rId295" Type="http://schemas.openxmlformats.org/officeDocument/2006/relationships/image" Target="../media/image1248.png"/><Relationship Id="rId309" Type="http://schemas.openxmlformats.org/officeDocument/2006/relationships/image" Target="../media/image1255.png"/><Relationship Id="rId27" Type="http://schemas.openxmlformats.org/officeDocument/2006/relationships/image" Target="../media/image1114.png"/><Relationship Id="rId48" Type="http://schemas.openxmlformats.org/officeDocument/2006/relationships/customXml" Target="../ink/ink1125.xml"/><Relationship Id="rId69" Type="http://schemas.openxmlformats.org/officeDocument/2006/relationships/image" Target="../media/image1135.png"/><Relationship Id="rId113" Type="http://schemas.openxmlformats.org/officeDocument/2006/relationships/image" Target="../media/image1157.png"/><Relationship Id="rId134" Type="http://schemas.openxmlformats.org/officeDocument/2006/relationships/customXml" Target="../ink/ink1168.xml"/><Relationship Id="rId320" Type="http://schemas.openxmlformats.org/officeDocument/2006/relationships/customXml" Target="../ink/ink1261.xml"/><Relationship Id="rId80" Type="http://schemas.openxmlformats.org/officeDocument/2006/relationships/customXml" Target="../ink/ink1141.xml"/><Relationship Id="rId155" Type="http://schemas.openxmlformats.org/officeDocument/2006/relationships/image" Target="../media/image1178.png"/><Relationship Id="rId176" Type="http://schemas.openxmlformats.org/officeDocument/2006/relationships/customXml" Target="../ink/ink1189.xml"/><Relationship Id="rId197" Type="http://schemas.openxmlformats.org/officeDocument/2006/relationships/image" Target="../media/image1199.png"/><Relationship Id="rId341" Type="http://schemas.openxmlformats.org/officeDocument/2006/relationships/image" Target="../media/image1271.png"/><Relationship Id="rId362" Type="http://schemas.openxmlformats.org/officeDocument/2006/relationships/customXml" Target="../ink/ink1282.xml"/><Relationship Id="rId383" Type="http://schemas.openxmlformats.org/officeDocument/2006/relationships/image" Target="../media/image1292.png"/><Relationship Id="rId201" Type="http://schemas.openxmlformats.org/officeDocument/2006/relationships/image" Target="../media/image1201.png"/><Relationship Id="rId222" Type="http://schemas.openxmlformats.org/officeDocument/2006/relationships/customXml" Target="../ink/ink1212.xml"/><Relationship Id="rId243" Type="http://schemas.openxmlformats.org/officeDocument/2006/relationships/image" Target="../media/image1222.png"/><Relationship Id="rId264" Type="http://schemas.openxmlformats.org/officeDocument/2006/relationships/customXml" Target="../ink/ink1233.xml"/><Relationship Id="rId285" Type="http://schemas.openxmlformats.org/officeDocument/2006/relationships/image" Target="../media/image1243.png"/><Relationship Id="rId17" Type="http://schemas.openxmlformats.org/officeDocument/2006/relationships/image" Target="../media/image1109.png"/><Relationship Id="rId38" Type="http://schemas.openxmlformats.org/officeDocument/2006/relationships/customXml" Target="../ink/ink1120.xml"/><Relationship Id="rId59" Type="http://schemas.openxmlformats.org/officeDocument/2006/relationships/image" Target="../media/image1130.png"/><Relationship Id="rId103" Type="http://schemas.openxmlformats.org/officeDocument/2006/relationships/image" Target="../media/image1152.png"/><Relationship Id="rId124" Type="http://schemas.openxmlformats.org/officeDocument/2006/relationships/customXml" Target="../ink/ink1163.xml"/><Relationship Id="rId310" Type="http://schemas.openxmlformats.org/officeDocument/2006/relationships/customXml" Target="../ink/ink1256.xml"/><Relationship Id="rId70" Type="http://schemas.openxmlformats.org/officeDocument/2006/relationships/customXml" Target="../ink/ink1136.xml"/><Relationship Id="rId91" Type="http://schemas.openxmlformats.org/officeDocument/2006/relationships/image" Target="../media/image1146.png"/><Relationship Id="rId145" Type="http://schemas.openxmlformats.org/officeDocument/2006/relationships/image" Target="../media/image1173.png"/><Relationship Id="rId166" Type="http://schemas.openxmlformats.org/officeDocument/2006/relationships/customXml" Target="../ink/ink1184.xml"/><Relationship Id="rId187" Type="http://schemas.openxmlformats.org/officeDocument/2006/relationships/image" Target="../media/image1194.png"/><Relationship Id="rId331" Type="http://schemas.openxmlformats.org/officeDocument/2006/relationships/image" Target="../media/image1266.png"/><Relationship Id="rId352" Type="http://schemas.openxmlformats.org/officeDocument/2006/relationships/customXml" Target="../ink/ink1277.xml"/><Relationship Id="rId373" Type="http://schemas.openxmlformats.org/officeDocument/2006/relationships/image" Target="../media/image1287.png"/><Relationship Id="rId394" Type="http://schemas.openxmlformats.org/officeDocument/2006/relationships/customXml" Target="../ink/ink1298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207.xml"/><Relationship Id="rId233" Type="http://schemas.openxmlformats.org/officeDocument/2006/relationships/image" Target="../media/image1217.png"/><Relationship Id="rId254" Type="http://schemas.openxmlformats.org/officeDocument/2006/relationships/customXml" Target="../ink/ink1228.xml"/><Relationship Id="rId28" Type="http://schemas.openxmlformats.org/officeDocument/2006/relationships/customXml" Target="../ink/ink1115.xml"/><Relationship Id="rId49" Type="http://schemas.openxmlformats.org/officeDocument/2006/relationships/image" Target="../media/image1125.png"/><Relationship Id="rId114" Type="http://schemas.openxmlformats.org/officeDocument/2006/relationships/customXml" Target="../ink/ink1158.xml"/><Relationship Id="rId275" Type="http://schemas.openxmlformats.org/officeDocument/2006/relationships/image" Target="../media/image1238.png"/><Relationship Id="rId296" Type="http://schemas.openxmlformats.org/officeDocument/2006/relationships/customXml" Target="../ink/ink1249.xml"/><Relationship Id="rId300" Type="http://schemas.openxmlformats.org/officeDocument/2006/relationships/customXml" Target="../ink/ink1251.xml"/><Relationship Id="rId60" Type="http://schemas.openxmlformats.org/officeDocument/2006/relationships/customXml" Target="../ink/ink1131.xml"/><Relationship Id="rId81" Type="http://schemas.openxmlformats.org/officeDocument/2006/relationships/image" Target="../media/image1141.png"/><Relationship Id="rId135" Type="http://schemas.openxmlformats.org/officeDocument/2006/relationships/image" Target="../media/image1168.png"/><Relationship Id="rId156" Type="http://schemas.openxmlformats.org/officeDocument/2006/relationships/customXml" Target="../ink/ink1179.xml"/><Relationship Id="rId177" Type="http://schemas.openxmlformats.org/officeDocument/2006/relationships/image" Target="../media/image1189.png"/><Relationship Id="rId198" Type="http://schemas.openxmlformats.org/officeDocument/2006/relationships/customXml" Target="../ink/ink1200.xml"/><Relationship Id="rId321" Type="http://schemas.openxmlformats.org/officeDocument/2006/relationships/image" Target="../media/image1261.png"/><Relationship Id="rId342" Type="http://schemas.openxmlformats.org/officeDocument/2006/relationships/customXml" Target="../ink/ink1272.xml"/><Relationship Id="rId363" Type="http://schemas.openxmlformats.org/officeDocument/2006/relationships/image" Target="../media/image1282.png"/><Relationship Id="rId384" Type="http://schemas.openxmlformats.org/officeDocument/2006/relationships/customXml" Target="../ink/ink1293.xml"/><Relationship Id="rId202" Type="http://schemas.openxmlformats.org/officeDocument/2006/relationships/customXml" Target="../ink/ink1202.xml"/><Relationship Id="rId223" Type="http://schemas.openxmlformats.org/officeDocument/2006/relationships/image" Target="../media/image1212.png"/><Relationship Id="rId244" Type="http://schemas.openxmlformats.org/officeDocument/2006/relationships/customXml" Target="../ink/ink1223.xml"/><Relationship Id="rId18" Type="http://schemas.openxmlformats.org/officeDocument/2006/relationships/customXml" Target="../ink/ink1110.xml"/><Relationship Id="rId39" Type="http://schemas.openxmlformats.org/officeDocument/2006/relationships/image" Target="../media/image1120.png"/><Relationship Id="rId265" Type="http://schemas.openxmlformats.org/officeDocument/2006/relationships/image" Target="../media/image1233.png"/><Relationship Id="rId286" Type="http://schemas.openxmlformats.org/officeDocument/2006/relationships/customXml" Target="../ink/ink1244.xml"/><Relationship Id="rId50" Type="http://schemas.openxmlformats.org/officeDocument/2006/relationships/customXml" Target="../ink/ink1126.xml"/><Relationship Id="rId104" Type="http://schemas.openxmlformats.org/officeDocument/2006/relationships/customXml" Target="../ink/ink1153.xml"/><Relationship Id="rId125" Type="http://schemas.openxmlformats.org/officeDocument/2006/relationships/image" Target="../media/image1163.png"/><Relationship Id="rId146" Type="http://schemas.openxmlformats.org/officeDocument/2006/relationships/customXml" Target="../ink/ink1174.xml"/><Relationship Id="rId167" Type="http://schemas.openxmlformats.org/officeDocument/2006/relationships/image" Target="../media/image1184.png"/><Relationship Id="rId188" Type="http://schemas.openxmlformats.org/officeDocument/2006/relationships/customXml" Target="../ink/ink1195.xml"/><Relationship Id="rId311" Type="http://schemas.openxmlformats.org/officeDocument/2006/relationships/image" Target="../media/image1256.png"/><Relationship Id="rId332" Type="http://schemas.openxmlformats.org/officeDocument/2006/relationships/customXml" Target="../ink/ink1267.xml"/><Relationship Id="rId353" Type="http://schemas.openxmlformats.org/officeDocument/2006/relationships/image" Target="../media/image1277.png"/><Relationship Id="rId374" Type="http://schemas.openxmlformats.org/officeDocument/2006/relationships/customXml" Target="../ink/ink1288.xml"/><Relationship Id="rId395" Type="http://schemas.openxmlformats.org/officeDocument/2006/relationships/image" Target="../media/image1298.png"/><Relationship Id="rId71" Type="http://schemas.openxmlformats.org/officeDocument/2006/relationships/image" Target="../media/image1136.png"/><Relationship Id="rId92" Type="http://schemas.openxmlformats.org/officeDocument/2006/relationships/customXml" Target="../ink/ink1147.xml"/><Relationship Id="rId213" Type="http://schemas.openxmlformats.org/officeDocument/2006/relationships/image" Target="../media/image1207.png"/><Relationship Id="rId234" Type="http://schemas.openxmlformats.org/officeDocument/2006/relationships/customXml" Target="../ink/ink1218.xml"/><Relationship Id="rId2" Type="http://schemas.openxmlformats.org/officeDocument/2006/relationships/customXml" Target="../ink/ink1102.xml"/><Relationship Id="rId29" Type="http://schemas.openxmlformats.org/officeDocument/2006/relationships/image" Target="../media/image1115.png"/><Relationship Id="rId255" Type="http://schemas.openxmlformats.org/officeDocument/2006/relationships/image" Target="../media/image1228.png"/><Relationship Id="rId276" Type="http://schemas.openxmlformats.org/officeDocument/2006/relationships/customXml" Target="../ink/ink1239.xml"/><Relationship Id="rId297" Type="http://schemas.openxmlformats.org/officeDocument/2006/relationships/image" Target="../media/image1249.png"/><Relationship Id="rId40" Type="http://schemas.openxmlformats.org/officeDocument/2006/relationships/customXml" Target="../ink/ink1121.xml"/><Relationship Id="rId115" Type="http://schemas.openxmlformats.org/officeDocument/2006/relationships/image" Target="../media/image1158.png"/><Relationship Id="rId136" Type="http://schemas.openxmlformats.org/officeDocument/2006/relationships/customXml" Target="../ink/ink1169.xml"/><Relationship Id="rId157" Type="http://schemas.openxmlformats.org/officeDocument/2006/relationships/image" Target="../media/image1179.png"/><Relationship Id="rId178" Type="http://schemas.openxmlformats.org/officeDocument/2006/relationships/customXml" Target="../ink/ink1190.xml"/><Relationship Id="rId301" Type="http://schemas.openxmlformats.org/officeDocument/2006/relationships/image" Target="../media/image1251.png"/><Relationship Id="rId322" Type="http://schemas.openxmlformats.org/officeDocument/2006/relationships/customXml" Target="../ink/ink1262.xml"/><Relationship Id="rId343" Type="http://schemas.openxmlformats.org/officeDocument/2006/relationships/image" Target="../media/image1272.png"/><Relationship Id="rId364" Type="http://schemas.openxmlformats.org/officeDocument/2006/relationships/customXml" Target="../ink/ink1283.xml"/><Relationship Id="rId61" Type="http://schemas.openxmlformats.org/officeDocument/2006/relationships/image" Target="../media/image1131.png"/><Relationship Id="rId82" Type="http://schemas.openxmlformats.org/officeDocument/2006/relationships/customXml" Target="../ink/ink1142.xml"/><Relationship Id="rId199" Type="http://schemas.openxmlformats.org/officeDocument/2006/relationships/image" Target="../media/image1200.png"/><Relationship Id="rId203" Type="http://schemas.openxmlformats.org/officeDocument/2006/relationships/image" Target="../media/image1202.png"/><Relationship Id="rId385" Type="http://schemas.openxmlformats.org/officeDocument/2006/relationships/image" Target="../media/image1293.png"/><Relationship Id="rId19" Type="http://schemas.openxmlformats.org/officeDocument/2006/relationships/image" Target="../media/image1110.png"/><Relationship Id="rId224" Type="http://schemas.openxmlformats.org/officeDocument/2006/relationships/customXml" Target="../ink/ink1213.xml"/><Relationship Id="rId245" Type="http://schemas.openxmlformats.org/officeDocument/2006/relationships/image" Target="../media/image1223.png"/><Relationship Id="rId266" Type="http://schemas.openxmlformats.org/officeDocument/2006/relationships/customXml" Target="../ink/ink1234.xml"/><Relationship Id="rId287" Type="http://schemas.openxmlformats.org/officeDocument/2006/relationships/image" Target="../media/image1244.png"/><Relationship Id="rId30" Type="http://schemas.openxmlformats.org/officeDocument/2006/relationships/customXml" Target="../ink/ink1116.xml"/><Relationship Id="rId105" Type="http://schemas.openxmlformats.org/officeDocument/2006/relationships/image" Target="../media/image1153.png"/><Relationship Id="rId126" Type="http://schemas.openxmlformats.org/officeDocument/2006/relationships/customXml" Target="../ink/ink1164.xml"/><Relationship Id="rId147" Type="http://schemas.openxmlformats.org/officeDocument/2006/relationships/image" Target="../media/image1174.png"/><Relationship Id="rId168" Type="http://schemas.openxmlformats.org/officeDocument/2006/relationships/customXml" Target="../ink/ink1185.xml"/><Relationship Id="rId312" Type="http://schemas.openxmlformats.org/officeDocument/2006/relationships/customXml" Target="../ink/ink1257.xml"/><Relationship Id="rId333" Type="http://schemas.openxmlformats.org/officeDocument/2006/relationships/image" Target="../media/image1267.png"/><Relationship Id="rId354" Type="http://schemas.openxmlformats.org/officeDocument/2006/relationships/customXml" Target="../ink/ink1278.xml"/><Relationship Id="rId51" Type="http://schemas.openxmlformats.org/officeDocument/2006/relationships/image" Target="../media/image1126.png"/><Relationship Id="rId72" Type="http://schemas.openxmlformats.org/officeDocument/2006/relationships/customXml" Target="../ink/ink1137.xml"/><Relationship Id="rId93" Type="http://schemas.openxmlformats.org/officeDocument/2006/relationships/image" Target="../media/image1147.png"/><Relationship Id="rId189" Type="http://schemas.openxmlformats.org/officeDocument/2006/relationships/image" Target="../media/image1195.png"/><Relationship Id="rId375" Type="http://schemas.openxmlformats.org/officeDocument/2006/relationships/image" Target="../media/image1288.png"/><Relationship Id="rId396" Type="http://schemas.openxmlformats.org/officeDocument/2006/relationships/customXml" Target="../ink/ink1299.xml"/><Relationship Id="rId3" Type="http://schemas.openxmlformats.org/officeDocument/2006/relationships/image" Target="../media/image1102.png"/><Relationship Id="rId214" Type="http://schemas.openxmlformats.org/officeDocument/2006/relationships/customXml" Target="../ink/ink1208.xml"/><Relationship Id="rId235" Type="http://schemas.openxmlformats.org/officeDocument/2006/relationships/image" Target="../media/image1218.png"/><Relationship Id="rId256" Type="http://schemas.openxmlformats.org/officeDocument/2006/relationships/customXml" Target="../ink/ink1229.xml"/><Relationship Id="rId277" Type="http://schemas.openxmlformats.org/officeDocument/2006/relationships/image" Target="../media/image1239.png"/><Relationship Id="rId298" Type="http://schemas.openxmlformats.org/officeDocument/2006/relationships/customXml" Target="../ink/ink1250.xml"/><Relationship Id="rId116" Type="http://schemas.openxmlformats.org/officeDocument/2006/relationships/customXml" Target="../ink/ink1159.xml"/><Relationship Id="rId137" Type="http://schemas.openxmlformats.org/officeDocument/2006/relationships/image" Target="../media/image1169.png"/><Relationship Id="rId158" Type="http://schemas.openxmlformats.org/officeDocument/2006/relationships/customXml" Target="../ink/ink1180.xml"/><Relationship Id="rId302" Type="http://schemas.openxmlformats.org/officeDocument/2006/relationships/customXml" Target="../ink/ink1252.xml"/><Relationship Id="rId323" Type="http://schemas.openxmlformats.org/officeDocument/2006/relationships/image" Target="../media/image1262.png"/><Relationship Id="rId344" Type="http://schemas.openxmlformats.org/officeDocument/2006/relationships/customXml" Target="../ink/ink1273.xml"/><Relationship Id="rId20" Type="http://schemas.openxmlformats.org/officeDocument/2006/relationships/customXml" Target="../ink/ink1111.xml"/><Relationship Id="rId41" Type="http://schemas.openxmlformats.org/officeDocument/2006/relationships/image" Target="../media/image1121.png"/><Relationship Id="rId62" Type="http://schemas.openxmlformats.org/officeDocument/2006/relationships/customXml" Target="../ink/ink1132.xml"/><Relationship Id="rId83" Type="http://schemas.openxmlformats.org/officeDocument/2006/relationships/image" Target="../media/image1142.png"/><Relationship Id="rId179" Type="http://schemas.openxmlformats.org/officeDocument/2006/relationships/image" Target="../media/image1190.png"/><Relationship Id="rId365" Type="http://schemas.openxmlformats.org/officeDocument/2006/relationships/image" Target="../media/image1283.png"/><Relationship Id="rId386" Type="http://schemas.openxmlformats.org/officeDocument/2006/relationships/customXml" Target="../ink/ink1294.xml"/><Relationship Id="rId190" Type="http://schemas.openxmlformats.org/officeDocument/2006/relationships/customXml" Target="../ink/ink1196.xml"/><Relationship Id="rId204" Type="http://schemas.openxmlformats.org/officeDocument/2006/relationships/customXml" Target="../ink/ink1203.xml"/><Relationship Id="rId225" Type="http://schemas.openxmlformats.org/officeDocument/2006/relationships/image" Target="../media/image1213.png"/><Relationship Id="rId246" Type="http://schemas.openxmlformats.org/officeDocument/2006/relationships/customXml" Target="../ink/ink1224.xml"/><Relationship Id="rId267" Type="http://schemas.openxmlformats.org/officeDocument/2006/relationships/image" Target="../media/image1234.png"/><Relationship Id="rId288" Type="http://schemas.openxmlformats.org/officeDocument/2006/relationships/customXml" Target="../ink/ink1245.xml"/><Relationship Id="rId106" Type="http://schemas.openxmlformats.org/officeDocument/2006/relationships/customXml" Target="../ink/ink1154.xml"/><Relationship Id="rId127" Type="http://schemas.openxmlformats.org/officeDocument/2006/relationships/image" Target="../media/image1164.png"/><Relationship Id="rId313" Type="http://schemas.openxmlformats.org/officeDocument/2006/relationships/image" Target="../media/image1257.png"/><Relationship Id="rId10" Type="http://schemas.openxmlformats.org/officeDocument/2006/relationships/customXml" Target="../ink/ink1106.xml"/><Relationship Id="rId31" Type="http://schemas.openxmlformats.org/officeDocument/2006/relationships/image" Target="../media/image1116.png"/><Relationship Id="rId52" Type="http://schemas.openxmlformats.org/officeDocument/2006/relationships/customXml" Target="../ink/ink1127.xml"/><Relationship Id="rId73" Type="http://schemas.openxmlformats.org/officeDocument/2006/relationships/image" Target="../media/image1137.png"/><Relationship Id="rId94" Type="http://schemas.openxmlformats.org/officeDocument/2006/relationships/customXml" Target="../ink/ink1148.xml"/><Relationship Id="rId148" Type="http://schemas.openxmlformats.org/officeDocument/2006/relationships/customXml" Target="../ink/ink1175.xml"/><Relationship Id="rId169" Type="http://schemas.openxmlformats.org/officeDocument/2006/relationships/image" Target="../media/image1185.png"/><Relationship Id="rId334" Type="http://schemas.openxmlformats.org/officeDocument/2006/relationships/customXml" Target="../ink/ink1268.xml"/><Relationship Id="rId355" Type="http://schemas.openxmlformats.org/officeDocument/2006/relationships/image" Target="../media/image1278.png"/><Relationship Id="rId376" Type="http://schemas.openxmlformats.org/officeDocument/2006/relationships/customXml" Target="../ink/ink1289.xml"/><Relationship Id="rId397" Type="http://schemas.openxmlformats.org/officeDocument/2006/relationships/image" Target="../media/image1299.png"/><Relationship Id="rId4" Type="http://schemas.openxmlformats.org/officeDocument/2006/relationships/customXml" Target="../ink/ink1103.xml"/><Relationship Id="rId180" Type="http://schemas.openxmlformats.org/officeDocument/2006/relationships/customXml" Target="../ink/ink1191.xml"/><Relationship Id="rId215" Type="http://schemas.openxmlformats.org/officeDocument/2006/relationships/image" Target="../media/image1208.png"/><Relationship Id="rId236" Type="http://schemas.openxmlformats.org/officeDocument/2006/relationships/customXml" Target="../ink/ink1219.xml"/><Relationship Id="rId257" Type="http://schemas.openxmlformats.org/officeDocument/2006/relationships/image" Target="../media/image1229.png"/><Relationship Id="rId278" Type="http://schemas.openxmlformats.org/officeDocument/2006/relationships/customXml" Target="../ink/ink1240.xml"/><Relationship Id="rId303" Type="http://schemas.openxmlformats.org/officeDocument/2006/relationships/image" Target="../media/image1252.png"/><Relationship Id="rId42" Type="http://schemas.openxmlformats.org/officeDocument/2006/relationships/customXml" Target="../ink/ink1122.xml"/><Relationship Id="rId84" Type="http://schemas.openxmlformats.org/officeDocument/2006/relationships/customXml" Target="../ink/ink1143.xml"/><Relationship Id="rId138" Type="http://schemas.openxmlformats.org/officeDocument/2006/relationships/customXml" Target="../ink/ink1170.xml"/><Relationship Id="rId345" Type="http://schemas.openxmlformats.org/officeDocument/2006/relationships/image" Target="../media/image1273.png"/><Relationship Id="rId387" Type="http://schemas.openxmlformats.org/officeDocument/2006/relationships/image" Target="../media/image1294.png"/><Relationship Id="rId191" Type="http://schemas.openxmlformats.org/officeDocument/2006/relationships/image" Target="../media/image1196.png"/><Relationship Id="rId205" Type="http://schemas.openxmlformats.org/officeDocument/2006/relationships/image" Target="../media/image1203.png"/><Relationship Id="rId247" Type="http://schemas.openxmlformats.org/officeDocument/2006/relationships/image" Target="../media/image12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F9665-EA05-A185-4F9D-64E480EEC6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Reactions 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75AC48-C1DA-92FD-8282-EF4FC02325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Kinematics of Nuclear Reactions</a:t>
            </a:r>
          </a:p>
        </p:txBody>
      </p:sp>
    </p:spTree>
    <p:extLst>
      <p:ext uri="{BB962C8B-B14F-4D97-AF65-F5344CB8AC3E}">
        <p14:creationId xmlns:p14="http://schemas.microsoft.com/office/powerpoint/2010/main" val="3799832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94C4C49-707A-29FB-0B54-C03212323BDB}"/>
                  </a:ext>
                </a:extLst>
              </p14:cNvPr>
              <p14:cNvContentPartPr/>
              <p14:nvPr/>
            </p14:nvContentPartPr>
            <p14:xfrm>
              <a:off x="1374010" y="446129"/>
              <a:ext cx="123480" cy="455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94C4C49-707A-29FB-0B54-C03212323B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5010" y="437489"/>
                <a:ext cx="14112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573805B-067E-D1AD-8223-0AB7AA8F99C1}"/>
                  </a:ext>
                </a:extLst>
              </p14:cNvPr>
              <p14:cNvContentPartPr/>
              <p14:nvPr/>
            </p14:nvContentPartPr>
            <p14:xfrm>
              <a:off x="1317850" y="427409"/>
              <a:ext cx="403200" cy="108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573805B-067E-D1AD-8223-0AB7AA8F99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08850" y="418409"/>
                <a:ext cx="42084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839B640-7601-3619-7844-D61F755FB4B8}"/>
                  </a:ext>
                </a:extLst>
              </p14:cNvPr>
              <p14:cNvContentPartPr/>
              <p14:nvPr/>
            </p14:nvContentPartPr>
            <p14:xfrm>
              <a:off x="1628530" y="852929"/>
              <a:ext cx="105480" cy="143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839B640-7601-3619-7844-D61F755FB4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19890" y="844289"/>
                <a:ext cx="1231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210BC99-07C5-DB68-1292-BBE50EBA1695}"/>
                  </a:ext>
                </a:extLst>
              </p14:cNvPr>
              <p14:cNvContentPartPr/>
              <p14:nvPr/>
            </p14:nvContentPartPr>
            <p14:xfrm>
              <a:off x="2133250" y="747089"/>
              <a:ext cx="264240" cy="24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210BC99-07C5-DB68-1292-BBE50EBA169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24610" y="738089"/>
                <a:ext cx="28188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DBD75ADA-3F18-15F8-2356-309F94979FC1}"/>
              </a:ext>
            </a:extLst>
          </p:cNvPr>
          <p:cNvGrpSpPr/>
          <p:nvPr/>
        </p:nvGrpSpPr>
        <p:grpSpPr>
          <a:xfrm>
            <a:off x="2637610" y="758969"/>
            <a:ext cx="1703880" cy="501840"/>
            <a:chOff x="2637610" y="758969"/>
            <a:chExt cx="1703880" cy="50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0BEE518-4F69-1C55-9505-5BD44163FBA3}"/>
                    </a:ext>
                  </a:extLst>
                </p14:cNvPr>
                <p14:cNvContentPartPr/>
                <p14:nvPr/>
              </p14:nvContentPartPr>
              <p14:xfrm>
                <a:off x="2637610" y="758969"/>
                <a:ext cx="309960" cy="3747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0BEE518-4F69-1C55-9505-5BD44163FBA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28970" y="750329"/>
                  <a:ext cx="32760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CE3AB09-BFC7-6294-B22D-8ADC4663E88D}"/>
                    </a:ext>
                  </a:extLst>
                </p14:cNvPr>
                <p14:cNvContentPartPr/>
                <p14:nvPr/>
              </p14:nvContentPartPr>
              <p14:xfrm>
                <a:off x="3085090" y="1080809"/>
                <a:ext cx="95760" cy="108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CE3AB09-BFC7-6294-B22D-8ADC4663E88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76090" y="1071809"/>
                  <a:ext cx="113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A079965-131D-91BA-6DAB-4C8D94A6A104}"/>
                    </a:ext>
                  </a:extLst>
                </p14:cNvPr>
                <p14:cNvContentPartPr/>
                <p14:nvPr/>
              </p14:nvContentPartPr>
              <p14:xfrm>
                <a:off x="3440410" y="829529"/>
                <a:ext cx="27360" cy="2394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A079965-131D-91BA-6DAB-4C8D94A6A10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31770" y="820889"/>
                  <a:ext cx="450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6424B58-D16D-9240-283F-952C9C010630}"/>
                    </a:ext>
                  </a:extLst>
                </p14:cNvPr>
                <p14:cNvContentPartPr/>
                <p14:nvPr/>
              </p14:nvContentPartPr>
              <p14:xfrm>
                <a:off x="3384250" y="918449"/>
                <a:ext cx="198000" cy="27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6424B58-D16D-9240-283F-952C9C01063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75250" y="909449"/>
                  <a:ext cx="215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A9CA4C2-E63E-DFE0-89A1-E6760738EA13}"/>
                    </a:ext>
                  </a:extLst>
                </p14:cNvPr>
                <p14:cNvContentPartPr/>
                <p14:nvPr/>
              </p14:nvContentPartPr>
              <p14:xfrm>
                <a:off x="3721930" y="797129"/>
                <a:ext cx="321480" cy="2887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A9CA4C2-E63E-DFE0-89A1-E6760738EA1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13290" y="788129"/>
                  <a:ext cx="3391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EC88EA2-54B2-8AC2-DDB3-2E7ED8706106}"/>
                    </a:ext>
                  </a:extLst>
                </p14:cNvPr>
                <p14:cNvContentPartPr/>
                <p14:nvPr/>
              </p14:nvContentPartPr>
              <p14:xfrm>
                <a:off x="4137010" y="1008449"/>
                <a:ext cx="99000" cy="228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EC88EA2-54B2-8AC2-DDB3-2E7ED870610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28010" y="999809"/>
                  <a:ext cx="116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8814C64-8C10-BD22-40F5-77BDF4CA56B2}"/>
                    </a:ext>
                  </a:extLst>
                </p14:cNvPr>
                <p14:cNvContentPartPr/>
                <p14:nvPr/>
              </p14:nvContentPartPr>
              <p14:xfrm>
                <a:off x="4098130" y="1043369"/>
                <a:ext cx="243360" cy="2174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8814C64-8C10-BD22-40F5-77BDF4CA56B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89130" y="1034369"/>
                  <a:ext cx="26100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5D3AC2-CB87-90BF-6668-FE5DD44E4550}"/>
              </a:ext>
            </a:extLst>
          </p:cNvPr>
          <p:cNvGrpSpPr/>
          <p:nvPr/>
        </p:nvGrpSpPr>
        <p:grpSpPr>
          <a:xfrm>
            <a:off x="4759090" y="422729"/>
            <a:ext cx="478800" cy="446040"/>
            <a:chOff x="4759090" y="422729"/>
            <a:chExt cx="478800" cy="44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FDB0F4B-DA02-6F8B-342E-F40EABCD0E74}"/>
                    </a:ext>
                  </a:extLst>
                </p14:cNvPr>
                <p14:cNvContentPartPr/>
                <p14:nvPr/>
              </p14:nvContentPartPr>
              <p14:xfrm>
                <a:off x="4870330" y="424529"/>
                <a:ext cx="56520" cy="365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FDB0F4B-DA02-6F8B-342E-F40EABCD0E7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61330" y="415889"/>
                  <a:ext cx="741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338767B-ABC2-C820-251A-07617BF165B1}"/>
                    </a:ext>
                  </a:extLst>
                </p14:cNvPr>
                <p14:cNvContentPartPr/>
                <p14:nvPr/>
              </p14:nvContentPartPr>
              <p14:xfrm>
                <a:off x="4759090" y="422729"/>
                <a:ext cx="376200" cy="45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338767B-ABC2-C820-251A-07617BF165B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50450" y="414089"/>
                  <a:ext cx="3938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EA2A5F5-1834-8FDC-4C93-5FD5AEA71F5C}"/>
                    </a:ext>
                  </a:extLst>
                </p14:cNvPr>
                <p14:cNvContentPartPr/>
                <p14:nvPr/>
              </p14:nvContentPartPr>
              <p14:xfrm>
                <a:off x="5039170" y="732329"/>
                <a:ext cx="198720" cy="136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EA2A5F5-1834-8FDC-4C93-5FD5AEA71F5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30530" y="723689"/>
                  <a:ext cx="21636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F230811-AF44-89AB-0561-FF7D7336CC78}"/>
              </a:ext>
            </a:extLst>
          </p:cNvPr>
          <p:cNvGrpSpPr/>
          <p:nvPr/>
        </p:nvGrpSpPr>
        <p:grpSpPr>
          <a:xfrm>
            <a:off x="2128930" y="96569"/>
            <a:ext cx="2385720" cy="520200"/>
            <a:chOff x="2128930" y="96569"/>
            <a:chExt cx="2385720" cy="52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602DB95-2873-4CE3-6955-2F543D0B921F}"/>
                    </a:ext>
                  </a:extLst>
                </p14:cNvPr>
                <p14:cNvContentPartPr/>
                <p14:nvPr/>
              </p14:nvContentPartPr>
              <p14:xfrm>
                <a:off x="2128930" y="586529"/>
                <a:ext cx="273960" cy="302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602DB95-2873-4CE3-6955-2F543D0B921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19930" y="577529"/>
                  <a:ext cx="291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3DBD868-B4B8-B3A0-0379-015A25731604}"/>
                    </a:ext>
                  </a:extLst>
                </p14:cNvPr>
                <p14:cNvContentPartPr/>
                <p14:nvPr/>
              </p14:nvContentPartPr>
              <p14:xfrm>
                <a:off x="3185170" y="96569"/>
                <a:ext cx="360720" cy="306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3DBD868-B4B8-B3A0-0379-015A2573160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76530" y="87569"/>
                  <a:ext cx="3783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1155209-A9FB-96E1-85D2-4BCBB4AABDED}"/>
                    </a:ext>
                  </a:extLst>
                </p14:cNvPr>
                <p14:cNvContentPartPr/>
                <p14:nvPr/>
              </p14:nvContentPartPr>
              <p14:xfrm>
                <a:off x="2596570" y="578249"/>
                <a:ext cx="1918080" cy="35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1155209-A9FB-96E1-85D2-4BCBB4AABDE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87930" y="569609"/>
                  <a:ext cx="1935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7C0128A-A7F0-39C9-6D19-9DDD764090C2}"/>
                    </a:ext>
                  </a:extLst>
                </p14:cNvPr>
                <p14:cNvContentPartPr/>
                <p14:nvPr/>
              </p14:nvContentPartPr>
              <p14:xfrm>
                <a:off x="3672250" y="297809"/>
                <a:ext cx="190800" cy="227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7C0128A-A7F0-39C9-6D19-9DDD764090C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63610" y="289169"/>
                  <a:ext cx="2084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62B12AB-A1D1-550D-B013-A9ADDCD8BA4D}"/>
                    </a:ext>
                  </a:extLst>
                </p14:cNvPr>
                <p14:cNvContentPartPr/>
                <p14:nvPr/>
              </p14:nvContentPartPr>
              <p14:xfrm>
                <a:off x="3654250" y="306449"/>
                <a:ext cx="240480" cy="2408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62B12AB-A1D1-550D-B013-A9ADDCD8BA4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45610" y="297809"/>
                  <a:ext cx="258120" cy="25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36D653B-3746-DAA7-F756-2C91E194025B}"/>
                  </a:ext>
                </a:extLst>
              </p14:cNvPr>
              <p14:cNvContentPartPr/>
              <p14:nvPr/>
            </p14:nvContentPartPr>
            <p14:xfrm>
              <a:off x="5965450" y="477809"/>
              <a:ext cx="307800" cy="3427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36D653B-3746-DAA7-F756-2C91E194025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956810" y="468809"/>
                <a:ext cx="3254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8E4F7B1-8C3F-48D8-7CC8-0298B9D7BA27}"/>
                  </a:ext>
                </a:extLst>
              </p14:cNvPr>
              <p14:cNvContentPartPr/>
              <p14:nvPr/>
            </p14:nvContentPartPr>
            <p14:xfrm>
              <a:off x="6198730" y="414449"/>
              <a:ext cx="131760" cy="1000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8E4F7B1-8C3F-48D8-7CC8-0298B9D7BA2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89730" y="405449"/>
                <a:ext cx="149400" cy="11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6443B08F-6336-C768-F1D2-DF90BC663678}"/>
              </a:ext>
            </a:extLst>
          </p:cNvPr>
          <p:cNvGrpSpPr/>
          <p:nvPr/>
        </p:nvGrpSpPr>
        <p:grpSpPr>
          <a:xfrm>
            <a:off x="6722170" y="363689"/>
            <a:ext cx="551520" cy="497880"/>
            <a:chOff x="6722170" y="363689"/>
            <a:chExt cx="551520" cy="49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6251E6D-A9E3-7B57-F30D-BBA118350404}"/>
                    </a:ext>
                  </a:extLst>
                </p14:cNvPr>
                <p14:cNvContentPartPr/>
                <p14:nvPr/>
              </p14:nvContentPartPr>
              <p14:xfrm>
                <a:off x="6862930" y="377729"/>
                <a:ext cx="84240" cy="439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6251E6D-A9E3-7B57-F30D-BBA11835040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54290" y="368729"/>
                  <a:ext cx="10188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B6EFDA5-E05B-7517-7A61-9E7832B8EB99}"/>
                    </a:ext>
                  </a:extLst>
                </p14:cNvPr>
                <p14:cNvContentPartPr/>
                <p14:nvPr/>
              </p14:nvContentPartPr>
              <p14:xfrm>
                <a:off x="6722170" y="363689"/>
                <a:ext cx="433440" cy="187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B6EFDA5-E05B-7517-7A61-9E7832B8EB9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713170" y="354689"/>
                  <a:ext cx="451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69042B1-E7E4-2466-10FB-62FFA732133C}"/>
                    </a:ext>
                  </a:extLst>
                </p14:cNvPr>
                <p14:cNvContentPartPr/>
                <p14:nvPr/>
              </p14:nvContentPartPr>
              <p14:xfrm>
                <a:off x="7034290" y="769769"/>
                <a:ext cx="239400" cy="918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69042B1-E7E4-2466-10FB-62FFA732133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25650" y="760769"/>
                  <a:ext cx="25704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926EFD4-29D3-9F36-DF24-6E643114C4B8}"/>
              </a:ext>
            </a:extLst>
          </p:cNvPr>
          <p:cNvGrpSpPr/>
          <p:nvPr/>
        </p:nvGrpSpPr>
        <p:grpSpPr>
          <a:xfrm>
            <a:off x="7557010" y="489329"/>
            <a:ext cx="4274640" cy="1061280"/>
            <a:chOff x="7557010" y="489329"/>
            <a:chExt cx="4274640" cy="106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B9AC8C3-2B9A-D654-88E3-36C1B75D3F9C}"/>
                    </a:ext>
                  </a:extLst>
                </p14:cNvPr>
                <p14:cNvContentPartPr/>
                <p14:nvPr/>
              </p14:nvContentPartPr>
              <p14:xfrm>
                <a:off x="7784530" y="553769"/>
                <a:ext cx="795240" cy="1461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B9AC8C3-2B9A-D654-88E3-36C1B75D3F9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75890" y="545129"/>
                  <a:ext cx="812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E965199-AEA2-E7B2-D8F7-9095F2FC39BC}"/>
                    </a:ext>
                  </a:extLst>
                </p14:cNvPr>
                <p14:cNvContentPartPr/>
                <p14:nvPr/>
              </p14:nvContentPartPr>
              <p14:xfrm>
                <a:off x="8111770" y="489329"/>
                <a:ext cx="13680" cy="158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E965199-AEA2-E7B2-D8F7-9095F2FC39B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103130" y="480689"/>
                  <a:ext cx="31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6BD7DC6-DBF7-9E9A-4039-087D4B148911}"/>
                    </a:ext>
                  </a:extLst>
                </p14:cNvPr>
                <p14:cNvContentPartPr/>
                <p14:nvPr/>
              </p14:nvContentPartPr>
              <p14:xfrm>
                <a:off x="8929690" y="565289"/>
                <a:ext cx="225000" cy="2584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6BD7DC6-DBF7-9E9A-4039-087D4B14891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921050" y="556649"/>
                  <a:ext cx="2426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6337E63-96D9-494E-7B22-1AF5970346F5}"/>
                    </a:ext>
                  </a:extLst>
                </p14:cNvPr>
                <p14:cNvContentPartPr/>
                <p14:nvPr/>
              </p14:nvContentPartPr>
              <p14:xfrm>
                <a:off x="9260890" y="559169"/>
                <a:ext cx="264240" cy="2545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6337E63-96D9-494E-7B22-1AF5970346F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251890" y="550169"/>
                  <a:ext cx="2818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A52C1EA-9465-E4B8-7456-8269B0E85965}"/>
                    </a:ext>
                  </a:extLst>
                </p14:cNvPr>
                <p14:cNvContentPartPr/>
                <p14:nvPr/>
              </p14:nvContentPartPr>
              <p14:xfrm>
                <a:off x="9859570" y="530009"/>
                <a:ext cx="928080" cy="3668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A52C1EA-9465-E4B8-7456-8269B0E8596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850930" y="521369"/>
                  <a:ext cx="94572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9770175-4627-C719-8B24-C3091203B65E}"/>
                    </a:ext>
                  </a:extLst>
                </p14:cNvPr>
                <p14:cNvContentPartPr/>
                <p14:nvPr/>
              </p14:nvContentPartPr>
              <p14:xfrm>
                <a:off x="10575610" y="659249"/>
                <a:ext cx="209160" cy="147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9770175-4627-C719-8B24-C3091203B65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566610" y="650609"/>
                  <a:ext cx="226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1DA7CDB-5FBA-6EA4-8092-C25CC0268878}"/>
                    </a:ext>
                  </a:extLst>
                </p14:cNvPr>
                <p14:cNvContentPartPr/>
                <p14:nvPr/>
              </p14:nvContentPartPr>
              <p14:xfrm>
                <a:off x="9890530" y="610289"/>
                <a:ext cx="113040" cy="351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1DA7CDB-5FBA-6EA4-8092-C25CC026887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881890" y="601649"/>
                  <a:ext cx="13068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579205A-5C8B-B01F-D9A8-9C272F6A66A3}"/>
                    </a:ext>
                  </a:extLst>
                </p14:cNvPr>
                <p14:cNvContentPartPr/>
                <p14:nvPr/>
              </p14:nvContentPartPr>
              <p14:xfrm>
                <a:off x="11096530" y="578249"/>
                <a:ext cx="735120" cy="1962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579205A-5C8B-B01F-D9A8-9C272F6A66A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087890" y="569609"/>
                  <a:ext cx="7527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E4F596D-6BA2-42B6-1DFF-0D6FECF69800}"/>
                    </a:ext>
                  </a:extLst>
                </p14:cNvPr>
                <p14:cNvContentPartPr/>
                <p14:nvPr/>
              </p14:nvContentPartPr>
              <p14:xfrm>
                <a:off x="7557010" y="1044089"/>
                <a:ext cx="2220120" cy="3272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E4F596D-6BA2-42B6-1DFF-0D6FECF6980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548010" y="1035089"/>
                  <a:ext cx="223776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CDC347D-550F-D382-6F6E-580FAB527BC2}"/>
                    </a:ext>
                  </a:extLst>
                </p14:cNvPr>
                <p14:cNvContentPartPr/>
                <p14:nvPr/>
              </p14:nvContentPartPr>
              <p14:xfrm>
                <a:off x="9123370" y="1106729"/>
                <a:ext cx="303120" cy="36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CDC347D-550F-D382-6F6E-580FAB527BC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114370" y="1097729"/>
                  <a:ext cx="320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AE591BF-1E69-12A1-682D-4F1063C82800}"/>
                    </a:ext>
                  </a:extLst>
                </p14:cNvPr>
                <p14:cNvContentPartPr/>
                <p14:nvPr/>
              </p14:nvContentPartPr>
              <p14:xfrm>
                <a:off x="8430730" y="1083329"/>
                <a:ext cx="335160" cy="50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AE591BF-1E69-12A1-682D-4F1063C8280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421730" y="1074689"/>
                  <a:ext cx="352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0D761AA-AA30-00AC-1884-42886CEEEE0F}"/>
                    </a:ext>
                  </a:extLst>
                </p14:cNvPr>
                <p14:cNvContentPartPr/>
                <p14:nvPr/>
              </p14:nvContentPartPr>
              <p14:xfrm>
                <a:off x="10025530" y="1073249"/>
                <a:ext cx="468360" cy="477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0D761AA-AA30-00AC-1884-42886CEEEE0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016530" y="1064609"/>
                  <a:ext cx="486000" cy="49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33B6B30-0A20-ABE9-B79E-C13299F5E7ED}"/>
              </a:ext>
            </a:extLst>
          </p:cNvPr>
          <p:cNvGrpSpPr/>
          <p:nvPr/>
        </p:nvGrpSpPr>
        <p:grpSpPr>
          <a:xfrm>
            <a:off x="10844530" y="967409"/>
            <a:ext cx="1006200" cy="348120"/>
            <a:chOff x="10844530" y="967409"/>
            <a:chExt cx="1006200" cy="34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BAFB4F6-AA17-8B08-A384-EA1EA13C85F9}"/>
                    </a:ext>
                  </a:extLst>
                </p14:cNvPr>
                <p14:cNvContentPartPr/>
                <p14:nvPr/>
              </p14:nvContentPartPr>
              <p14:xfrm>
                <a:off x="10929490" y="1201769"/>
                <a:ext cx="5040" cy="46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BAFB4F6-AA17-8B08-A384-EA1EA13C85F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920490" y="1193129"/>
                  <a:ext cx="22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6A93741-FDF2-A451-B156-3918FD6B13D1}"/>
                    </a:ext>
                  </a:extLst>
                </p14:cNvPr>
                <p14:cNvContentPartPr/>
                <p14:nvPr/>
              </p14:nvContentPartPr>
              <p14:xfrm>
                <a:off x="10844530" y="967409"/>
                <a:ext cx="1006200" cy="3481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6A93741-FDF2-A451-B156-3918FD6B13D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835890" y="958409"/>
                  <a:ext cx="1023840" cy="36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6EAB545-030C-5F3F-D30F-6A18E4E9157A}"/>
              </a:ext>
            </a:extLst>
          </p:cNvPr>
          <p:cNvGrpSpPr/>
          <p:nvPr/>
        </p:nvGrpSpPr>
        <p:grpSpPr>
          <a:xfrm>
            <a:off x="7548730" y="1584809"/>
            <a:ext cx="4222800" cy="996480"/>
            <a:chOff x="7548730" y="1584809"/>
            <a:chExt cx="4222800" cy="99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60499B6-8451-A342-82BA-F5B2C1EC3061}"/>
                    </a:ext>
                  </a:extLst>
                </p14:cNvPr>
                <p14:cNvContentPartPr/>
                <p14:nvPr/>
              </p14:nvContentPartPr>
              <p14:xfrm>
                <a:off x="7585810" y="1697129"/>
                <a:ext cx="584280" cy="1936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60499B6-8451-A342-82BA-F5B2C1EC306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577170" y="1688489"/>
                  <a:ext cx="6019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57209C1-D10D-B07C-4D8C-219ED4C531AB}"/>
                    </a:ext>
                  </a:extLst>
                </p14:cNvPr>
                <p14:cNvContentPartPr/>
                <p14:nvPr/>
              </p14:nvContentPartPr>
              <p14:xfrm>
                <a:off x="8390770" y="1584809"/>
                <a:ext cx="2112120" cy="3819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57209C1-D10D-B07C-4D8C-219ED4C531A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381770" y="1575809"/>
                  <a:ext cx="212976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AA576A2-EBDD-6651-1F47-B3BF2B86019F}"/>
                    </a:ext>
                  </a:extLst>
                </p14:cNvPr>
                <p14:cNvContentPartPr/>
                <p14:nvPr/>
              </p14:nvContentPartPr>
              <p14:xfrm>
                <a:off x="8547010" y="1597049"/>
                <a:ext cx="431280" cy="248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AA576A2-EBDD-6651-1F47-B3BF2B86019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38010" y="1588409"/>
                  <a:ext cx="448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B6A933C-DD71-4DE8-B08F-D12CC8BFDB13}"/>
                    </a:ext>
                  </a:extLst>
                </p14:cNvPr>
                <p14:cNvContentPartPr/>
                <p14:nvPr/>
              </p14:nvContentPartPr>
              <p14:xfrm>
                <a:off x="10745890" y="1590929"/>
                <a:ext cx="1025640" cy="4449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B6A933C-DD71-4DE8-B08F-D12CC8BFDB1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736890" y="1581929"/>
                  <a:ext cx="104328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577C72C-2684-2B7D-71DB-632CD9952C78}"/>
                    </a:ext>
                  </a:extLst>
                </p14:cNvPr>
                <p14:cNvContentPartPr/>
                <p14:nvPr/>
              </p14:nvContentPartPr>
              <p14:xfrm>
                <a:off x="7548730" y="2139929"/>
                <a:ext cx="273600" cy="3736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577C72C-2684-2B7D-71DB-632CD9952C7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540090" y="2131289"/>
                  <a:ext cx="29124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60984C7-E38E-3790-8753-463425CF3CC5}"/>
                    </a:ext>
                  </a:extLst>
                </p14:cNvPr>
                <p14:cNvContentPartPr/>
                <p14:nvPr/>
              </p14:nvContentPartPr>
              <p14:xfrm>
                <a:off x="7836730" y="2297609"/>
                <a:ext cx="197280" cy="248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60984C7-E38E-3790-8753-463425CF3CC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828090" y="2288609"/>
                  <a:ext cx="214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69BB8CA-4D9E-C638-B7E9-22C131987371}"/>
                    </a:ext>
                  </a:extLst>
                </p14:cNvPr>
                <p14:cNvContentPartPr/>
                <p14:nvPr/>
              </p14:nvContentPartPr>
              <p14:xfrm>
                <a:off x="8363410" y="2228129"/>
                <a:ext cx="474120" cy="2772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69BB8CA-4D9E-C638-B7E9-22C13198737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354770" y="2219489"/>
                  <a:ext cx="4917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AC2A9E4-7BE9-4808-7DA7-8249BB8DBBFB}"/>
                    </a:ext>
                  </a:extLst>
                </p14:cNvPr>
                <p14:cNvContentPartPr/>
                <p14:nvPr/>
              </p14:nvContentPartPr>
              <p14:xfrm>
                <a:off x="8427850" y="2283209"/>
                <a:ext cx="331560" cy="32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AC2A9E4-7BE9-4808-7DA7-8249BB8DBBF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418850" y="2274209"/>
                  <a:ext cx="349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CD05583-7804-3876-4D31-FB8E18AE7E92}"/>
                    </a:ext>
                  </a:extLst>
                </p14:cNvPr>
                <p14:cNvContentPartPr/>
                <p14:nvPr/>
              </p14:nvContentPartPr>
              <p14:xfrm>
                <a:off x="9123730" y="2223809"/>
                <a:ext cx="285480" cy="3110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CD05583-7804-3876-4D31-FB8E18AE7E9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115090" y="2214809"/>
                  <a:ext cx="3031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58BB795-B1AA-61C1-466D-A2E7BE5DA9C9}"/>
                    </a:ext>
                  </a:extLst>
                </p14:cNvPr>
                <p14:cNvContentPartPr/>
                <p14:nvPr/>
              </p14:nvContentPartPr>
              <p14:xfrm>
                <a:off x="9484450" y="2342249"/>
                <a:ext cx="108720" cy="230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58BB795-B1AA-61C1-466D-A2E7BE5DA9C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75810" y="2333609"/>
                  <a:ext cx="126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66A321E-1D09-187B-A17B-0EFDC0C4F77C}"/>
                    </a:ext>
                  </a:extLst>
                </p14:cNvPr>
                <p14:cNvContentPartPr/>
                <p14:nvPr/>
              </p14:nvContentPartPr>
              <p14:xfrm>
                <a:off x="9768130" y="2180249"/>
                <a:ext cx="1325520" cy="4010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66A321E-1D09-187B-A17B-0EFDC0C4F77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759490" y="2171249"/>
                  <a:ext cx="134316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7B36C80-0478-DF66-A217-615F799D6673}"/>
                    </a:ext>
                  </a:extLst>
                </p14:cNvPr>
                <p14:cNvContentPartPr/>
                <p14:nvPr/>
              </p14:nvContentPartPr>
              <p14:xfrm>
                <a:off x="11196970" y="2510369"/>
                <a:ext cx="51840" cy="583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7B36C80-0478-DF66-A217-615F799D667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187970" y="2501729"/>
                  <a:ext cx="69480" cy="7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7FA4B80-8E41-9464-71CC-90986B191FFD}"/>
                  </a:ext>
                </a:extLst>
              </p14:cNvPr>
              <p14:cNvContentPartPr/>
              <p14:nvPr/>
            </p14:nvContentPartPr>
            <p14:xfrm>
              <a:off x="653650" y="3284729"/>
              <a:ext cx="428040" cy="4075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7FA4B80-8E41-9464-71CC-90986B191FF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45010" y="3276089"/>
                <a:ext cx="44568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65A07E1-9065-0E86-E49B-3FE61D4ED8D2}"/>
                  </a:ext>
                </a:extLst>
              </p14:cNvPr>
              <p14:cNvContentPartPr/>
              <p14:nvPr/>
            </p14:nvContentPartPr>
            <p14:xfrm>
              <a:off x="1197970" y="3491009"/>
              <a:ext cx="794520" cy="4341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65A07E1-9065-0E86-E49B-3FE61D4ED8D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88970" y="3482009"/>
                <a:ext cx="812160" cy="45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053F20C9-238A-5B1D-2245-21FD0D3C4709}"/>
              </a:ext>
            </a:extLst>
          </p:cNvPr>
          <p:cNvGrpSpPr/>
          <p:nvPr/>
        </p:nvGrpSpPr>
        <p:grpSpPr>
          <a:xfrm>
            <a:off x="2317930" y="3078089"/>
            <a:ext cx="1558800" cy="573840"/>
            <a:chOff x="2317930" y="3078089"/>
            <a:chExt cx="1558800" cy="57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9398F75-6A4B-E72C-3620-6C3719E94993}"/>
                    </a:ext>
                  </a:extLst>
                </p14:cNvPr>
                <p14:cNvContentPartPr/>
                <p14:nvPr/>
              </p14:nvContentPartPr>
              <p14:xfrm>
                <a:off x="2317930" y="3078089"/>
                <a:ext cx="1558800" cy="5738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9398F75-6A4B-E72C-3620-6C3719E9499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308930" y="3069089"/>
                  <a:ext cx="1576440" cy="59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9DD849F-013E-D415-0FDE-D3535CAF02E2}"/>
                    </a:ext>
                  </a:extLst>
                </p14:cNvPr>
                <p14:cNvContentPartPr/>
                <p14:nvPr/>
              </p14:nvContentPartPr>
              <p14:xfrm>
                <a:off x="2927410" y="3277169"/>
                <a:ext cx="60840" cy="295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9DD849F-013E-D415-0FDE-D3535CAF02E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918770" y="3268169"/>
                  <a:ext cx="7848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01CCE98-1711-092E-F7DD-10A7CDC2EA18}"/>
                  </a:ext>
                </a:extLst>
              </p14:cNvPr>
              <p14:cNvContentPartPr/>
              <p14:nvPr/>
            </p14:nvContentPartPr>
            <p14:xfrm>
              <a:off x="4083010" y="3200849"/>
              <a:ext cx="625320" cy="5529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01CCE98-1711-092E-F7DD-10A7CDC2EA1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074010" y="3192209"/>
                <a:ext cx="64296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FF41FD1-677B-11B4-3E01-91D16D3322C7}"/>
                  </a:ext>
                </a:extLst>
              </p14:cNvPr>
              <p14:cNvContentPartPr/>
              <p14:nvPr/>
            </p14:nvContentPartPr>
            <p14:xfrm>
              <a:off x="5083450" y="3101849"/>
              <a:ext cx="1729080" cy="46332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FF41FD1-677B-11B4-3E01-91D16D3322C7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074450" y="3093209"/>
                <a:ext cx="1746720" cy="48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3054E567-82D6-15DC-F8A9-2E9DBFD290DD}"/>
              </a:ext>
            </a:extLst>
          </p:cNvPr>
          <p:cNvGrpSpPr/>
          <p:nvPr/>
        </p:nvGrpSpPr>
        <p:grpSpPr>
          <a:xfrm>
            <a:off x="6965530" y="3034889"/>
            <a:ext cx="1802160" cy="481680"/>
            <a:chOff x="6965530" y="3034889"/>
            <a:chExt cx="1802160" cy="48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FB689BA-AF92-0361-155C-3BB6911B1E84}"/>
                    </a:ext>
                  </a:extLst>
                </p14:cNvPr>
                <p14:cNvContentPartPr/>
                <p14:nvPr/>
              </p14:nvContentPartPr>
              <p14:xfrm>
                <a:off x="6965530" y="3034889"/>
                <a:ext cx="1802160" cy="4816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FB689BA-AF92-0361-155C-3BB6911B1E8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56530" y="3026249"/>
                  <a:ext cx="181980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720D9F7-98F6-C004-AF89-2D462A631336}"/>
                    </a:ext>
                  </a:extLst>
                </p14:cNvPr>
                <p14:cNvContentPartPr/>
                <p14:nvPr/>
              </p14:nvContentPartPr>
              <p14:xfrm>
                <a:off x="8345050" y="3242969"/>
                <a:ext cx="111600" cy="57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720D9F7-98F6-C004-AF89-2D462A63133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336410" y="3234329"/>
                  <a:ext cx="129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FF1160B-A561-9789-6795-8A8BCBF7FA8A}"/>
                    </a:ext>
                  </a:extLst>
                </p14:cNvPr>
                <p14:cNvContentPartPr/>
                <p14:nvPr/>
              </p14:nvContentPartPr>
              <p14:xfrm>
                <a:off x="7974250" y="3223889"/>
                <a:ext cx="490680" cy="320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FF1160B-A561-9789-6795-8A8BCBF7FA8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965610" y="3215249"/>
                  <a:ext cx="50832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F4CBFBC-FE76-CF79-CDEF-7C4C4EA763C3}"/>
              </a:ext>
            </a:extLst>
          </p:cNvPr>
          <p:cNvGrpSpPr/>
          <p:nvPr/>
        </p:nvGrpSpPr>
        <p:grpSpPr>
          <a:xfrm>
            <a:off x="2619970" y="4400729"/>
            <a:ext cx="1558080" cy="468720"/>
            <a:chOff x="2619970" y="4400729"/>
            <a:chExt cx="1558080" cy="46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F3AEDBF-E68C-A444-DF69-53B36C7CC33F}"/>
                    </a:ext>
                  </a:extLst>
                </p14:cNvPr>
                <p14:cNvContentPartPr/>
                <p14:nvPr/>
              </p14:nvContentPartPr>
              <p14:xfrm>
                <a:off x="2619970" y="4410089"/>
                <a:ext cx="401760" cy="3834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F3AEDBF-E68C-A444-DF69-53B36C7CC33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610970" y="4401449"/>
                  <a:ext cx="41940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A23FF40-0DE1-1FAE-704F-C51A67CB7B3D}"/>
                    </a:ext>
                  </a:extLst>
                </p14:cNvPr>
                <p14:cNvContentPartPr/>
                <p14:nvPr/>
              </p14:nvContentPartPr>
              <p14:xfrm>
                <a:off x="2861530" y="4685489"/>
                <a:ext cx="68040" cy="1807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A23FF40-0DE1-1FAE-704F-C51A67CB7B3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852890" y="4676489"/>
                  <a:ext cx="85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3EFA1BA-C7A6-CAEE-7FB4-A9B160F4688A}"/>
                    </a:ext>
                  </a:extLst>
                </p14:cNvPr>
                <p14:cNvContentPartPr/>
                <p14:nvPr/>
              </p14:nvContentPartPr>
              <p14:xfrm>
                <a:off x="3424930" y="4450049"/>
                <a:ext cx="27720" cy="2725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3EFA1BA-C7A6-CAEE-7FB4-A9B160F4688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415930" y="4441049"/>
                  <a:ext cx="453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5222A77-380B-29D3-97C4-E1CA0DD71DA5}"/>
                    </a:ext>
                  </a:extLst>
                </p14:cNvPr>
                <p14:cNvContentPartPr/>
                <p14:nvPr/>
              </p14:nvContentPartPr>
              <p14:xfrm>
                <a:off x="3325570" y="4609529"/>
                <a:ext cx="251640" cy="374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5222A77-380B-29D3-97C4-E1CA0DD71DA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316930" y="4600889"/>
                  <a:ext cx="269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4757C98-B9D0-27F5-5F41-04686A4DC0A8}"/>
                    </a:ext>
                  </a:extLst>
                </p14:cNvPr>
                <p14:cNvContentPartPr/>
                <p14:nvPr/>
              </p14:nvContentPartPr>
              <p14:xfrm>
                <a:off x="3865210" y="4456529"/>
                <a:ext cx="38880" cy="2858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4757C98-B9D0-27F5-5F41-04686A4DC0A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856210" y="4447529"/>
                  <a:ext cx="565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A8226A1-5F78-19E8-1B0A-E5838D3A1294}"/>
                    </a:ext>
                  </a:extLst>
                </p14:cNvPr>
                <p14:cNvContentPartPr/>
                <p14:nvPr/>
              </p14:nvContentPartPr>
              <p14:xfrm>
                <a:off x="3697450" y="4400729"/>
                <a:ext cx="480600" cy="723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A8226A1-5F78-19E8-1B0A-E5838D3A129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688810" y="4392089"/>
                  <a:ext cx="498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633B837-8740-F05B-83EC-754637339FA7}"/>
                    </a:ext>
                  </a:extLst>
                </p14:cNvPr>
                <p14:cNvContentPartPr/>
                <p14:nvPr/>
              </p14:nvContentPartPr>
              <p14:xfrm>
                <a:off x="4049170" y="4734089"/>
                <a:ext cx="125640" cy="1353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633B837-8740-F05B-83EC-754637339FA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040170" y="4725089"/>
                  <a:ext cx="14328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757C682-0393-5758-C1EB-45ACF423FDD2}"/>
              </a:ext>
            </a:extLst>
          </p:cNvPr>
          <p:cNvGrpSpPr/>
          <p:nvPr/>
        </p:nvGrpSpPr>
        <p:grpSpPr>
          <a:xfrm>
            <a:off x="4844050" y="4216049"/>
            <a:ext cx="5031000" cy="731520"/>
            <a:chOff x="4844050" y="4216049"/>
            <a:chExt cx="5031000" cy="73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406DC93-682B-9BC8-CB10-BC84FC788D66}"/>
                    </a:ext>
                  </a:extLst>
                </p14:cNvPr>
                <p14:cNvContentPartPr/>
                <p14:nvPr/>
              </p14:nvContentPartPr>
              <p14:xfrm>
                <a:off x="4844050" y="4535009"/>
                <a:ext cx="275400" cy="363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406DC93-682B-9BC8-CB10-BC84FC788D6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835050" y="4526009"/>
                  <a:ext cx="2930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4DC2F15-0E7E-76F3-C030-4C0400F798D2}"/>
                    </a:ext>
                  </a:extLst>
                </p14:cNvPr>
                <p14:cNvContentPartPr/>
                <p14:nvPr/>
              </p14:nvContentPartPr>
              <p14:xfrm>
                <a:off x="4849090" y="4630049"/>
                <a:ext cx="294480" cy="374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4DC2F15-0E7E-76F3-C030-4C0400F798D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840450" y="4621049"/>
                  <a:ext cx="3121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A1CFB40-7F84-B239-A7F4-3B3DFF7A77E5}"/>
                    </a:ext>
                  </a:extLst>
                </p14:cNvPr>
                <p14:cNvContentPartPr/>
                <p14:nvPr/>
              </p14:nvContentPartPr>
              <p14:xfrm>
                <a:off x="5648290" y="4250249"/>
                <a:ext cx="15480" cy="2174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A1CFB40-7F84-B239-A7F4-3B3DFF7A77E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639650" y="4241249"/>
                  <a:ext cx="331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A84864C-0C89-797F-E5F7-C32570338644}"/>
                    </a:ext>
                  </a:extLst>
                </p14:cNvPr>
                <p14:cNvContentPartPr/>
                <p14:nvPr/>
              </p14:nvContentPartPr>
              <p14:xfrm>
                <a:off x="5457130" y="4502969"/>
                <a:ext cx="261360" cy="262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A84864C-0C89-797F-E5F7-C3257033864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448130" y="4494329"/>
                  <a:ext cx="2790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919E949-CB24-9954-61A7-74C643EA082C}"/>
                    </a:ext>
                  </a:extLst>
                </p14:cNvPr>
                <p14:cNvContentPartPr/>
                <p14:nvPr/>
              </p14:nvContentPartPr>
              <p14:xfrm>
                <a:off x="5475490" y="4677929"/>
                <a:ext cx="200880" cy="1879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919E949-CB24-9954-61A7-74C643EA082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66490" y="4669289"/>
                  <a:ext cx="2185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7593D4E-CA9C-5E40-B026-10864B4FECFA}"/>
                    </a:ext>
                  </a:extLst>
                </p14:cNvPr>
                <p14:cNvContentPartPr/>
                <p14:nvPr/>
              </p14:nvContentPartPr>
              <p14:xfrm>
                <a:off x="5896330" y="4339529"/>
                <a:ext cx="420840" cy="3657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7593D4E-CA9C-5E40-B026-10864B4FECF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887690" y="4330889"/>
                  <a:ext cx="43848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2934CFB-42F4-6FD0-D24B-5EF52F68D312}"/>
                    </a:ext>
                  </a:extLst>
                </p14:cNvPr>
                <p14:cNvContentPartPr/>
                <p14:nvPr/>
              </p14:nvContentPartPr>
              <p14:xfrm>
                <a:off x="6363610" y="4660289"/>
                <a:ext cx="162000" cy="2188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2934CFB-42F4-6FD0-D24B-5EF52F68D31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354970" y="4651649"/>
                  <a:ext cx="1796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FEAF2D4-4BF1-7919-8FA3-011DCDBB2C29}"/>
                    </a:ext>
                  </a:extLst>
                </p14:cNvPr>
                <p14:cNvContentPartPr/>
                <p14:nvPr/>
              </p14:nvContentPartPr>
              <p14:xfrm>
                <a:off x="6702370" y="4425209"/>
                <a:ext cx="344160" cy="3135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FEAF2D4-4BF1-7919-8FA3-011DCDBB2C2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693730" y="4416569"/>
                  <a:ext cx="3618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CD3B720-51DC-353E-734E-3B8EE6647A7F}"/>
                    </a:ext>
                  </a:extLst>
                </p14:cNvPr>
                <p14:cNvContentPartPr/>
                <p14:nvPr/>
              </p14:nvContentPartPr>
              <p14:xfrm>
                <a:off x="6634690" y="4436729"/>
                <a:ext cx="131400" cy="104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CD3B720-51DC-353E-734E-3B8EE6647A7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625690" y="4428089"/>
                  <a:ext cx="149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DCA2F87-261F-7EAF-A68A-BF56BC747BFA}"/>
                    </a:ext>
                  </a:extLst>
                </p14:cNvPr>
                <p14:cNvContentPartPr/>
                <p14:nvPr/>
              </p14:nvContentPartPr>
              <p14:xfrm>
                <a:off x="6360730" y="4645889"/>
                <a:ext cx="11880" cy="1008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DCA2F87-261F-7EAF-A68A-BF56BC747BF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351730" y="4636889"/>
                  <a:ext cx="29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91AD347-B0B4-D8F1-F5B7-6C7FA89DC0E4}"/>
                    </a:ext>
                  </a:extLst>
                </p14:cNvPr>
                <p14:cNvContentPartPr/>
                <p14:nvPr/>
              </p14:nvContentPartPr>
              <p14:xfrm>
                <a:off x="6904330" y="4696649"/>
                <a:ext cx="162720" cy="2509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91AD347-B0B4-D8F1-F5B7-6C7FA89DC0E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895330" y="4688009"/>
                  <a:ext cx="1803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D4421C8-F6AC-F622-504A-39FFB6CF99A4}"/>
                    </a:ext>
                  </a:extLst>
                </p14:cNvPr>
                <p14:cNvContentPartPr/>
                <p14:nvPr/>
              </p14:nvContentPartPr>
              <p14:xfrm>
                <a:off x="7121410" y="4261049"/>
                <a:ext cx="162360" cy="1947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D4421C8-F6AC-F622-504A-39FFB6CF99A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112770" y="4252409"/>
                  <a:ext cx="180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F141017-BC4F-17C3-3B4A-2CEB35341A95}"/>
                    </a:ext>
                  </a:extLst>
                </p14:cNvPr>
                <p14:cNvContentPartPr/>
                <p14:nvPr/>
              </p14:nvContentPartPr>
              <p14:xfrm>
                <a:off x="7512010" y="4605569"/>
                <a:ext cx="299520" cy="374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F141017-BC4F-17C3-3B4A-2CEB35341A9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503370" y="4596569"/>
                  <a:ext cx="317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1BD4977-DD51-E013-34A9-DE3B0D74A30B}"/>
                    </a:ext>
                  </a:extLst>
                </p14:cNvPr>
                <p14:cNvContentPartPr/>
                <p14:nvPr/>
              </p14:nvContentPartPr>
              <p14:xfrm>
                <a:off x="7596250" y="4487129"/>
                <a:ext cx="25560" cy="2347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1BD4977-DD51-E013-34A9-DE3B0D74A30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587250" y="4478129"/>
                  <a:ext cx="432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E440F4D-21C0-BA20-0E65-E9495F4CF223}"/>
                    </a:ext>
                  </a:extLst>
                </p14:cNvPr>
                <p14:cNvContentPartPr/>
                <p14:nvPr/>
              </p14:nvContentPartPr>
              <p14:xfrm>
                <a:off x="8139130" y="4355369"/>
                <a:ext cx="66960" cy="1666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E440F4D-21C0-BA20-0E65-E9495F4CF22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130130" y="4346729"/>
                  <a:ext cx="84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77031EE-6447-7855-3913-BC17E949FDC7}"/>
                    </a:ext>
                  </a:extLst>
                </p14:cNvPr>
                <p14:cNvContentPartPr/>
                <p14:nvPr/>
              </p14:nvContentPartPr>
              <p14:xfrm>
                <a:off x="8026810" y="4533209"/>
                <a:ext cx="253440" cy="766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77031EE-6447-7855-3913-BC17E949FDC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018170" y="4524569"/>
                  <a:ext cx="271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2FDCD3D-8A2D-8AB8-89A3-1D163E02FCA2}"/>
                    </a:ext>
                  </a:extLst>
                </p14:cNvPr>
                <p14:cNvContentPartPr/>
                <p14:nvPr/>
              </p14:nvContentPartPr>
              <p14:xfrm>
                <a:off x="7998010" y="4690529"/>
                <a:ext cx="208440" cy="1645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2FDCD3D-8A2D-8AB8-89A3-1D163E02FCA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989010" y="4681529"/>
                  <a:ext cx="2260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06C3CE6-FF59-9539-DC9F-1BBEF2BC504D}"/>
                    </a:ext>
                  </a:extLst>
                </p14:cNvPr>
                <p14:cNvContentPartPr/>
                <p14:nvPr/>
              </p14:nvContentPartPr>
              <p14:xfrm>
                <a:off x="8416690" y="4391009"/>
                <a:ext cx="394920" cy="3265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06C3CE6-FF59-9539-DC9F-1BBEF2BC504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407690" y="4382009"/>
                  <a:ext cx="41256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3C8EC52-A8BD-DD8B-8CBD-23757EBB44AC}"/>
                    </a:ext>
                  </a:extLst>
                </p14:cNvPr>
                <p14:cNvContentPartPr/>
                <p14:nvPr/>
              </p14:nvContentPartPr>
              <p14:xfrm>
                <a:off x="8885770" y="4668209"/>
                <a:ext cx="160920" cy="1116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3C8EC52-A8BD-DD8B-8CBD-23757EBB44A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877130" y="4659569"/>
                  <a:ext cx="1785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F776067-DE8E-9D57-8D74-4A7683E2FEFE}"/>
                    </a:ext>
                  </a:extLst>
                </p14:cNvPr>
                <p14:cNvContentPartPr/>
                <p14:nvPr/>
              </p14:nvContentPartPr>
              <p14:xfrm>
                <a:off x="8908090" y="4750289"/>
                <a:ext cx="28080" cy="1753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F776067-DE8E-9D57-8D74-4A7683E2FEF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899450" y="4741289"/>
                  <a:ext cx="457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B1EAAE3-44EA-4ECA-6E31-45039D46A692}"/>
                    </a:ext>
                  </a:extLst>
                </p14:cNvPr>
                <p14:cNvContentPartPr/>
                <p14:nvPr/>
              </p14:nvContentPartPr>
              <p14:xfrm>
                <a:off x="9268090" y="4346369"/>
                <a:ext cx="322920" cy="3880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B1EAAE3-44EA-4ECA-6E31-45039D46A69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259450" y="4337729"/>
                  <a:ext cx="34056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0484867-C5B6-9492-88CA-5FE59405156A}"/>
                    </a:ext>
                  </a:extLst>
                </p14:cNvPr>
                <p14:cNvContentPartPr/>
                <p14:nvPr/>
              </p14:nvContentPartPr>
              <p14:xfrm>
                <a:off x="9541330" y="4653809"/>
                <a:ext cx="157680" cy="1152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0484867-C5B6-9492-88CA-5FE59405156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532330" y="4645169"/>
                  <a:ext cx="175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CF7D831-AC00-4BBC-2D85-663E9661CEF0}"/>
                    </a:ext>
                  </a:extLst>
                </p14:cNvPr>
                <p14:cNvContentPartPr/>
                <p14:nvPr/>
              </p14:nvContentPartPr>
              <p14:xfrm>
                <a:off x="9564370" y="4736609"/>
                <a:ext cx="6120" cy="1641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CF7D831-AC00-4BBC-2D85-663E9661CEF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555730" y="4727609"/>
                  <a:ext cx="23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0C95AFA-080B-9B89-4B9C-5083FACE5AC7}"/>
                    </a:ext>
                  </a:extLst>
                </p14:cNvPr>
                <p14:cNvContentPartPr/>
                <p14:nvPr/>
              </p14:nvContentPartPr>
              <p14:xfrm>
                <a:off x="9702250" y="4216049"/>
                <a:ext cx="172800" cy="1958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0C95AFA-080B-9B89-4B9C-5083FACE5AC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693250" y="4207049"/>
                  <a:ext cx="1904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907D953-862A-1EA5-2ABB-1033DF8862DE}"/>
                    </a:ext>
                  </a:extLst>
                </p14:cNvPr>
                <p14:cNvContentPartPr/>
                <p14:nvPr/>
              </p14:nvContentPartPr>
              <p14:xfrm>
                <a:off x="9184570" y="4389569"/>
                <a:ext cx="118800" cy="273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907D953-862A-1EA5-2ABB-1033DF8862D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175930" y="4380929"/>
                  <a:ext cx="136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6B6FA2D-E293-6DAD-8637-91837382F4C9}"/>
                    </a:ext>
                  </a:extLst>
                </p14:cNvPr>
                <p14:cNvContentPartPr/>
                <p14:nvPr/>
              </p14:nvContentPartPr>
              <p14:xfrm>
                <a:off x="9528370" y="4387409"/>
                <a:ext cx="71280" cy="208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6B6FA2D-E293-6DAD-8637-91837382F4C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519370" y="4378769"/>
                  <a:ext cx="8892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C0C7588F-924A-2DBA-BC35-2478CDD18820}"/>
                  </a:ext>
                </a:extLst>
              </p14:cNvPr>
              <p14:cNvContentPartPr/>
              <p14:nvPr/>
            </p14:nvContentPartPr>
            <p14:xfrm>
              <a:off x="5588530" y="5169329"/>
              <a:ext cx="4215240" cy="26244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C0C7588F-924A-2DBA-BC35-2478CDD18820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579530" y="5160689"/>
                <a:ext cx="4232880" cy="28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CE2BFA0-7659-A8B6-17FE-A6E14D98579A}"/>
              </a:ext>
            </a:extLst>
          </p:cNvPr>
          <p:cNvGrpSpPr/>
          <p:nvPr/>
        </p:nvGrpSpPr>
        <p:grpSpPr>
          <a:xfrm>
            <a:off x="5869330" y="5604209"/>
            <a:ext cx="1953360" cy="593640"/>
            <a:chOff x="5869330" y="5604209"/>
            <a:chExt cx="1953360" cy="59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01727B3-8280-9CF1-9729-940BDAC4DFA5}"/>
                    </a:ext>
                  </a:extLst>
                </p14:cNvPr>
                <p14:cNvContentPartPr/>
                <p14:nvPr/>
              </p14:nvContentPartPr>
              <p14:xfrm>
                <a:off x="5869330" y="5670089"/>
                <a:ext cx="1155240" cy="5277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01727B3-8280-9CF1-9729-940BDAC4DFA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860690" y="5661089"/>
                  <a:ext cx="117288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BC5BDA0-9D41-E11B-82B8-6E012083CDF6}"/>
                    </a:ext>
                  </a:extLst>
                </p14:cNvPr>
                <p14:cNvContentPartPr/>
                <p14:nvPr/>
              </p14:nvContentPartPr>
              <p14:xfrm>
                <a:off x="7312210" y="5604209"/>
                <a:ext cx="510480" cy="5310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BC5BDA0-9D41-E11B-82B8-6E012083CDF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303210" y="5595209"/>
                  <a:ext cx="528120" cy="54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6EC3036-080C-10E0-CF04-323F7C2D278C}"/>
              </a:ext>
            </a:extLst>
          </p:cNvPr>
          <p:cNvGrpSpPr/>
          <p:nvPr/>
        </p:nvGrpSpPr>
        <p:grpSpPr>
          <a:xfrm>
            <a:off x="7878130" y="5527169"/>
            <a:ext cx="4130280" cy="618120"/>
            <a:chOff x="7878130" y="5527169"/>
            <a:chExt cx="4130280" cy="61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759B5AF-98FB-0F72-844D-99717A3A9C47}"/>
                    </a:ext>
                  </a:extLst>
                </p14:cNvPr>
                <p14:cNvContentPartPr/>
                <p14:nvPr/>
              </p14:nvContentPartPr>
              <p14:xfrm>
                <a:off x="7878130" y="5527169"/>
                <a:ext cx="1950480" cy="6127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759B5AF-98FB-0F72-844D-99717A3A9C4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869490" y="5518529"/>
                  <a:ext cx="1968120" cy="63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8629509-433F-E3C8-003A-E2C4A8E96535}"/>
                    </a:ext>
                  </a:extLst>
                </p14:cNvPr>
                <p14:cNvContentPartPr/>
                <p14:nvPr/>
              </p14:nvContentPartPr>
              <p14:xfrm>
                <a:off x="9398410" y="5662889"/>
                <a:ext cx="458640" cy="201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8629509-433F-E3C8-003A-E2C4A8E9653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389410" y="5654249"/>
                  <a:ext cx="4762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D51C295-B6A8-1273-4978-B92AD4B157EB}"/>
                    </a:ext>
                  </a:extLst>
                </p14:cNvPr>
                <p14:cNvContentPartPr/>
                <p14:nvPr/>
              </p14:nvContentPartPr>
              <p14:xfrm>
                <a:off x="10010410" y="5798969"/>
                <a:ext cx="398520" cy="2368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D51C295-B6A8-1273-4978-B92AD4B157E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001410" y="5790329"/>
                  <a:ext cx="4161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B56476D-5642-2D66-443F-3BA6BD898457}"/>
                    </a:ext>
                  </a:extLst>
                </p14:cNvPr>
                <p14:cNvContentPartPr/>
                <p14:nvPr/>
              </p14:nvContentPartPr>
              <p14:xfrm>
                <a:off x="10278610" y="5648489"/>
                <a:ext cx="65520" cy="446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B56476D-5642-2D66-443F-3BA6BD89845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269970" y="5639849"/>
                  <a:ext cx="83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7A0B2BF-5B0C-AE6E-1C0E-7996D97B13D3}"/>
                    </a:ext>
                  </a:extLst>
                </p14:cNvPr>
                <p14:cNvContentPartPr/>
                <p14:nvPr/>
              </p14:nvContentPartPr>
              <p14:xfrm>
                <a:off x="10635010" y="5707169"/>
                <a:ext cx="288720" cy="3470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7A0B2BF-5B0C-AE6E-1C0E-7996D97B13D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626010" y="5698169"/>
                  <a:ext cx="3063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F7733AD-742D-A916-D038-45F7B9EF5E38}"/>
                    </a:ext>
                  </a:extLst>
                </p14:cNvPr>
                <p14:cNvContentPartPr/>
                <p14:nvPr/>
              </p14:nvContentPartPr>
              <p14:xfrm>
                <a:off x="10942810" y="5899769"/>
                <a:ext cx="190080" cy="309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F7733AD-742D-A916-D038-45F7B9EF5E3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933810" y="5890769"/>
                  <a:ext cx="207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62FF222-931F-0D7F-CBA1-757C1E2B0B14}"/>
                    </a:ext>
                  </a:extLst>
                </p14:cNvPr>
                <p14:cNvContentPartPr/>
                <p14:nvPr/>
              </p14:nvContentPartPr>
              <p14:xfrm>
                <a:off x="11148730" y="5644529"/>
                <a:ext cx="859680" cy="5007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62FF222-931F-0D7F-CBA1-757C1E2B0B1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139730" y="5635529"/>
                  <a:ext cx="877320" cy="51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A476C5E3-9ABD-A27E-786B-EA3F0E569560}"/>
              </a:ext>
            </a:extLst>
          </p:cNvPr>
          <p:cNvGrpSpPr/>
          <p:nvPr/>
        </p:nvGrpSpPr>
        <p:grpSpPr>
          <a:xfrm>
            <a:off x="6021250" y="6283169"/>
            <a:ext cx="2562480" cy="432720"/>
            <a:chOff x="6021250" y="6283169"/>
            <a:chExt cx="2562480" cy="43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8BEE98C-1A1F-DEBB-4608-096B99D4DFB2}"/>
                    </a:ext>
                  </a:extLst>
                </p14:cNvPr>
                <p14:cNvContentPartPr/>
                <p14:nvPr/>
              </p14:nvContentPartPr>
              <p14:xfrm>
                <a:off x="6021250" y="6283169"/>
                <a:ext cx="286560" cy="3193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8BEE98C-1A1F-DEBB-4608-096B99D4DFB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012250" y="6274169"/>
                  <a:ext cx="3042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D985244-6A18-8F13-D5B9-1A56A16B48C1}"/>
                    </a:ext>
                  </a:extLst>
                </p14:cNvPr>
                <p14:cNvContentPartPr/>
                <p14:nvPr/>
              </p14:nvContentPartPr>
              <p14:xfrm>
                <a:off x="6399610" y="6346169"/>
                <a:ext cx="552240" cy="3139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D985244-6A18-8F13-D5B9-1A56A16B48C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390610" y="6337529"/>
                  <a:ext cx="5698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1FFE48E-EDB6-1507-1BAF-47DA1E79B8BD}"/>
                    </a:ext>
                  </a:extLst>
                </p14:cNvPr>
                <p14:cNvContentPartPr/>
                <p14:nvPr/>
              </p14:nvContentPartPr>
              <p14:xfrm>
                <a:off x="6826570" y="6439049"/>
                <a:ext cx="240120" cy="536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1FFE48E-EDB6-1507-1BAF-47DA1E79B8B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817570" y="6430409"/>
                  <a:ext cx="2577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AD9B4C7-492A-6724-BCEF-BEDD37BF2A93}"/>
                    </a:ext>
                  </a:extLst>
                </p14:cNvPr>
                <p14:cNvContentPartPr/>
                <p14:nvPr/>
              </p14:nvContentPartPr>
              <p14:xfrm>
                <a:off x="7348930" y="6374609"/>
                <a:ext cx="489960" cy="3355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AD9B4C7-492A-6724-BCEF-BEDD37BF2A9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340290" y="6365969"/>
                  <a:ext cx="5076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ED1D577-33D5-2AC9-16C5-30A7F9AD1044}"/>
                    </a:ext>
                  </a:extLst>
                </p14:cNvPr>
                <p14:cNvContentPartPr/>
                <p14:nvPr/>
              </p14:nvContentPartPr>
              <p14:xfrm>
                <a:off x="8040850" y="6416009"/>
                <a:ext cx="290520" cy="2883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ED1D577-33D5-2AC9-16C5-30A7F9AD104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032210" y="6407009"/>
                  <a:ext cx="3081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0BA504E-1417-A98C-85DC-2E8257E6BEB7}"/>
                    </a:ext>
                  </a:extLst>
                </p14:cNvPr>
                <p14:cNvContentPartPr/>
                <p14:nvPr/>
              </p14:nvContentPartPr>
              <p14:xfrm>
                <a:off x="8364850" y="6426809"/>
                <a:ext cx="218880" cy="2890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0BA504E-1417-A98C-85DC-2E8257E6BEB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356210" y="6417809"/>
                  <a:ext cx="236520" cy="30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7C45849-0CBC-D4DC-7C9A-8AEBF3B94C33}"/>
              </a:ext>
            </a:extLst>
          </p:cNvPr>
          <p:cNvGrpSpPr/>
          <p:nvPr/>
        </p:nvGrpSpPr>
        <p:grpSpPr>
          <a:xfrm>
            <a:off x="8859490" y="6219449"/>
            <a:ext cx="1787400" cy="450360"/>
            <a:chOff x="8859490" y="6219449"/>
            <a:chExt cx="1787400" cy="45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5523EAB-D42F-1F7B-803B-574439B4B660}"/>
                    </a:ext>
                  </a:extLst>
                </p14:cNvPr>
                <p14:cNvContentPartPr/>
                <p14:nvPr/>
              </p14:nvContentPartPr>
              <p14:xfrm>
                <a:off x="8859490" y="6306569"/>
                <a:ext cx="365400" cy="3632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5523EAB-D42F-1F7B-803B-574439B4B66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850850" y="6297569"/>
                  <a:ext cx="3830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D389665-6E27-2CED-BE37-09CCAF8862DA}"/>
                    </a:ext>
                  </a:extLst>
                </p14:cNvPr>
                <p14:cNvContentPartPr/>
                <p14:nvPr/>
              </p14:nvContentPartPr>
              <p14:xfrm>
                <a:off x="9047410" y="6356249"/>
                <a:ext cx="39240" cy="349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D389665-6E27-2CED-BE37-09CCAF8862D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038410" y="6347249"/>
                  <a:ext cx="56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0DBE01D-7033-F7E0-A6C6-3F4EBB92BF02}"/>
                    </a:ext>
                  </a:extLst>
                </p14:cNvPr>
                <p14:cNvContentPartPr/>
                <p14:nvPr/>
              </p14:nvContentPartPr>
              <p14:xfrm>
                <a:off x="9367810" y="6219449"/>
                <a:ext cx="1279080" cy="4186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0DBE01D-7033-F7E0-A6C6-3F4EBB92BF0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359170" y="6210449"/>
                  <a:ext cx="129672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CE1E7EE-4D93-9960-E75E-DE4BF8089E35}"/>
                    </a:ext>
                  </a:extLst>
                </p14:cNvPr>
                <p14:cNvContentPartPr/>
                <p14:nvPr/>
              </p14:nvContentPartPr>
              <p14:xfrm>
                <a:off x="10057570" y="6387929"/>
                <a:ext cx="399960" cy="403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CE1E7EE-4D93-9960-E75E-DE4BF8089E3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048570" y="6378929"/>
                  <a:ext cx="41760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DA44C721-D253-14C7-D48D-201DC5D0E82C}"/>
                  </a:ext>
                </a:extLst>
              </p14:cNvPr>
              <p14:cNvContentPartPr/>
              <p14:nvPr/>
            </p14:nvContentPartPr>
            <p14:xfrm>
              <a:off x="10939570" y="6243569"/>
              <a:ext cx="1157040" cy="46260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DA44C721-D253-14C7-D48D-201DC5D0E82C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0930930" y="6234929"/>
                <a:ext cx="1174680" cy="4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CB1E2C09-F9FE-96C6-1548-A647C227E03B}"/>
                  </a:ext>
                </a:extLst>
              </p14:cNvPr>
              <p14:cNvContentPartPr/>
              <p14:nvPr/>
            </p14:nvContentPartPr>
            <p14:xfrm>
              <a:off x="4704730" y="6380729"/>
              <a:ext cx="995400" cy="17784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CB1E2C09-F9FE-96C6-1548-A647C227E03B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695730" y="6371729"/>
                <a:ext cx="1013040" cy="19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CED1F8F1-ACE3-A57B-C6BB-FA73929D88E9}"/>
              </a:ext>
            </a:extLst>
          </p:cNvPr>
          <p:cNvGrpSpPr/>
          <p:nvPr/>
        </p:nvGrpSpPr>
        <p:grpSpPr>
          <a:xfrm>
            <a:off x="648849" y="5515831"/>
            <a:ext cx="2502720" cy="583200"/>
            <a:chOff x="411370" y="5912369"/>
            <a:chExt cx="2502720" cy="58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410802D-8DAC-8CFA-708D-8B9A110B7FBD}"/>
                    </a:ext>
                  </a:extLst>
                </p14:cNvPr>
                <p14:cNvContentPartPr/>
                <p14:nvPr/>
              </p14:nvContentPartPr>
              <p14:xfrm>
                <a:off x="411370" y="5933249"/>
                <a:ext cx="379800" cy="3999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410802D-8DAC-8CFA-708D-8B9A110B7FB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02370" y="5924609"/>
                  <a:ext cx="39744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BCA7751-0BE9-CD91-E005-ADE3A3786943}"/>
                    </a:ext>
                  </a:extLst>
                </p14:cNvPr>
                <p14:cNvContentPartPr/>
                <p14:nvPr/>
              </p14:nvContentPartPr>
              <p14:xfrm>
                <a:off x="594250" y="6167609"/>
                <a:ext cx="144360" cy="1987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BCA7751-0BE9-CD91-E005-ADE3A378694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85250" y="6158969"/>
                  <a:ext cx="1620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4F6A9E2-50BD-9C59-5739-3AD96ADD4CC0}"/>
                    </a:ext>
                  </a:extLst>
                </p14:cNvPr>
                <p14:cNvContentPartPr/>
                <p14:nvPr/>
              </p14:nvContentPartPr>
              <p14:xfrm>
                <a:off x="1228570" y="5958809"/>
                <a:ext cx="29520" cy="2487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4F6A9E2-50BD-9C59-5739-3AD96ADD4CC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219570" y="5950169"/>
                  <a:ext cx="471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D66BDF2-868B-D0F5-79B6-D870AF155F7F}"/>
                    </a:ext>
                  </a:extLst>
                </p14:cNvPr>
                <p14:cNvContentPartPr/>
                <p14:nvPr/>
              </p14:nvContentPartPr>
              <p14:xfrm>
                <a:off x="1110490" y="6071129"/>
                <a:ext cx="299520" cy="111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D66BDF2-868B-D0F5-79B6-D870AF155F7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01850" y="6062489"/>
                  <a:ext cx="317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4ADABFC-8CB0-ACC9-B615-8CB1FBBAE942}"/>
                    </a:ext>
                  </a:extLst>
                </p14:cNvPr>
                <p14:cNvContentPartPr/>
                <p14:nvPr/>
              </p14:nvContentPartPr>
              <p14:xfrm>
                <a:off x="1636450" y="5912369"/>
                <a:ext cx="16560" cy="4064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4ADABFC-8CB0-ACC9-B615-8CB1FBBAE94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627450" y="5903369"/>
                  <a:ext cx="3420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392BF5D-B6C0-E71F-8362-2C6048F3E3BA}"/>
                    </a:ext>
                  </a:extLst>
                </p14:cNvPr>
                <p14:cNvContentPartPr/>
                <p14:nvPr/>
              </p14:nvContentPartPr>
              <p14:xfrm>
                <a:off x="1486690" y="5912729"/>
                <a:ext cx="371520" cy="68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392BF5D-B6C0-E71F-8362-2C6048F3E3B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478050" y="5904089"/>
                  <a:ext cx="3891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F34A53A-884A-1273-E496-85BABAB813E8}"/>
                    </a:ext>
                  </a:extLst>
                </p14:cNvPr>
                <p14:cNvContentPartPr/>
                <p14:nvPr/>
              </p14:nvContentPartPr>
              <p14:xfrm>
                <a:off x="1787650" y="6321689"/>
                <a:ext cx="99000" cy="867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F34A53A-884A-1273-E496-85BABAB813E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779010" y="6312689"/>
                  <a:ext cx="1166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398CB47-BED1-786D-2060-D92418B51D16}"/>
                    </a:ext>
                  </a:extLst>
                </p14:cNvPr>
                <p14:cNvContentPartPr/>
                <p14:nvPr/>
              </p14:nvContentPartPr>
              <p14:xfrm>
                <a:off x="2099410" y="5990489"/>
                <a:ext cx="300240" cy="3898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398CB47-BED1-786D-2060-D92418B51D1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090770" y="5981849"/>
                  <a:ext cx="31788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21FA7E9-AD6F-DC2E-76BB-C951902BE84F}"/>
                    </a:ext>
                  </a:extLst>
                </p14:cNvPr>
                <p14:cNvContentPartPr/>
                <p14:nvPr/>
              </p14:nvContentPartPr>
              <p14:xfrm>
                <a:off x="2093650" y="6205049"/>
                <a:ext cx="456120" cy="2905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21FA7E9-AD6F-DC2E-76BB-C951902BE84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085010" y="6196409"/>
                  <a:ext cx="4737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80906A3-29F4-A1C4-D7AA-579890558287}"/>
                    </a:ext>
                  </a:extLst>
                </p14:cNvPr>
                <p14:cNvContentPartPr/>
                <p14:nvPr/>
              </p14:nvContentPartPr>
              <p14:xfrm>
                <a:off x="2641210" y="5934329"/>
                <a:ext cx="272880" cy="4370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80906A3-29F4-A1C4-D7AA-57989055828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632570" y="5925689"/>
                  <a:ext cx="290520" cy="45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06EC75DA-AF9E-BD1E-F9EF-52C4772E9EBF}"/>
              </a:ext>
            </a:extLst>
          </p:cNvPr>
          <p:cNvGrpSpPr/>
          <p:nvPr/>
        </p:nvGrpSpPr>
        <p:grpSpPr>
          <a:xfrm>
            <a:off x="158650" y="5226929"/>
            <a:ext cx="3837240" cy="1629720"/>
            <a:chOff x="158650" y="5226929"/>
            <a:chExt cx="3837240" cy="162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D028488-2B44-C17C-5675-54FEADC6BA68}"/>
                    </a:ext>
                  </a:extLst>
                </p14:cNvPr>
                <p14:cNvContentPartPr/>
                <p14:nvPr/>
              </p14:nvContentPartPr>
              <p14:xfrm>
                <a:off x="184570" y="6347609"/>
                <a:ext cx="1417680" cy="2563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D028488-2B44-C17C-5675-54FEADC6BA6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75930" y="6338969"/>
                  <a:ext cx="14353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3736512-FE58-223D-6A38-CEF6F23CF84A}"/>
                    </a:ext>
                  </a:extLst>
                </p14:cNvPr>
                <p14:cNvContentPartPr/>
                <p14:nvPr/>
              </p14:nvContentPartPr>
              <p14:xfrm>
                <a:off x="1682890" y="6162209"/>
                <a:ext cx="297000" cy="3470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3736512-FE58-223D-6A38-CEF6F23CF84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673890" y="6153209"/>
                  <a:ext cx="3146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FD1A34C-765A-EFE1-4E60-9363D4B974A2}"/>
                    </a:ext>
                  </a:extLst>
                </p14:cNvPr>
                <p14:cNvContentPartPr/>
                <p14:nvPr/>
              </p14:nvContentPartPr>
              <p14:xfrm>
                <a:off x="2131450" y="6181649"/>
                <a:ext cx="686520" cy="4503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FD1A34C-765A-EFE1-4E60-9363D4B974A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122810" y="6172649"/>
                  <a:ext cx="70416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C83EB37-D3A0-F119-C418-BE421A991BD6}"/>
                    </a:ext>
                  </a:extLst>
                </p14:cNvPr>
                <p14:cNvContentPartPr/>
                <p14:nvPr/>
              </p14:nvContentPartPr>
              <p14:xfrm>
                <a:off x="2779090" y="6241409"/>
                <a:ext cx="30960" cy="464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C83EB37-D3A0-F119-C418-BE421A991BD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770450" y="6232409"/>
                  <a:ext cx="486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7645BE0-8130-69AA-2867-4E58D20715BE}"/>
                    </a:ext>
                  </a:extLst>
                </p14:cNvPr>
                <p14:cNvContentPartPr/>
                <p14:nvPr/>
              </p14:nvContentPartPr>
              <p14:xfrm>
                <a:off x="2895730" y="6187769"/>
                <a:ext cx="555480" cy="2833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7645BE0-8130-69AA-2867-4E58D20715B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886730" y="6178769"/>
                  <a:ext cx="5731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3C20389-01BC-6311-596A-F9D14E15271E}"/>
                    </a:ext>
                  </a:extLst>
                </p14:cNvPr>
                <p14:cNvContentPartPr/>
                <p14:nvPr/>
              </p14:nvContentPartPr>
              <p14:xfrm>
                <a:off x="3055570" y="6158609"/>
                <a:ext cx="410040" cy="2037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3C20389-01BC-6311-596A-F9D14E15271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046930" y="6149969"/>
                  <a:ext cx="4276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35AEEF1-FB49-8B19-9215-77F6809901F2}"/>
                    </a:ext>
                  </a:extLst>
                </p14:cNvPr>
                <p14:cNvContentPartPr/>
                <p14:nvPr/>
              </p14:nvContentPartPr>
              <p14:xfrm>
                <a:off x="158650" y="6590609"/>
                <a:ext cx="1408680" cy="2365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35AEEF1-FB49-8B19-9215-77F6809901F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50010" y="6581609"/>
                  <a:ext cx="14263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3991F2B-6DBA-855B-148F-07B162E664D6}"/>
                    </a:ext>
                  </a:extLst>
                </p14:cNvPr>
                <p14:cNvContentPartPr/>
                <p14:nvPr/>
              </p14:nvContentPartPr>
              <p14:xfrm>
                <a:off x="1265650" y="6614009"/>
                <a:ext cx="20160" cy="100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3991F2B-6DBA-855B-148F-07B162E664D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256650" y="6605009"/>
                  <a:ext cx="37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E3D1127-2065-0455-0C32-64F644F79754}"/>
                    </a:ext>
                  </a:extLst>
                </p14:cNvPr>
                <p14:cNvContentPartPr/>
                <p14:nvPr/>
              </p14:nvContentPartPr>
              <p14:xfrm>
                <a:off x="901330" y="6619409"/>
                <a:ext cx="399600" cy="792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E3D1127-2065-0455-0C32-64F644F7975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92330" y="6610409"/>
                  <a:ext cx="4172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42FEB83-CFB8-943E-CBA1-66FD1FE3F32E}"/>
                    </a:ext>
                  </a:extLst>
                </p14:cNvPr>
                <p14:cNvContentPartPr/>
                <p14:nvPr/>
              </p14:nvContentPartPr>
              <p14:xfrm>
                <a:off x="1697650" y="6593849"/>
                <a:ext cx="707400" cy="2595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42FEB83-CFB8-943E-CBA1-66FD1FE3F32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689010" y="6585209"/>
                  <a:ext cx="7250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ED22B2F-4767-A214-8532-625EC9E923D8}"/>
                    </a:ext>
                  </a:extLst>
                </p14:cNvPr>
                <p14:cNvContentPartPr/>
                <p14:nvPr/>
              </p14:nvContentPartPr>
              <p14:xfrm>
                <a:off x="2457250" y="6474329"/>
                <a:ext cx="1538640" cy="3823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ED22B2F-4767-A214-8532-625EC9E923D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448610" y="6465689"/>
                  <a:ext cx="15562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E6BE7DA-7009-D935-DAC0-F36422B7A292}"/>
                    </a:ext>
                  </a:extLst>
                </p14:cNvPr>
                <p14:cNvContentPartPr/>
                <p14:nvPr/>
              </p14:nvContentPartPr>
              <p14:xfrm>
                <a:off x="3667570" y="6548849"/>
                <a:ext cx="50760" cy="64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E6BE7DA-7009-D935-DAC0-F36422B7A29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658570" y="6539849"/>
                  <a:ext cx="68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52B0D27-84AA-481D-CAE5-63E01EBB2DBD}"/>
                    </a:ext>
                  </a:extLst>
                </p14:cNvPr>
                <p14:cNvContentPartPr/>
                <p14:nvPr/>
              </p14:nvContentPartPr>
              <p14:xfrm>
                <a:off x="3340690" y="6512849"/>
                <a:ext cx="435240" cy="1015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52B0D27-84AA-481D-CAE5-63E01EBB2DB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332050" y="6503849"/>
                  <a:ext cx="452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75D3F5C-9C63-6A98-7535-34C1F7B21E7B}"/>
                    </a:ext>
                  </a:extLst>
                </p14:cNvPr>
                <p14:cNvContentPartPr/>
                <p14:nvPr/>
              </p14:nvContentPartPr>
              <p14:xfrm>
                <a:off x="506410" y="5226929"/>
                <a:ext cx="3093480" cy="9309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75D3F5C-9C63-6A98-7535-34C1F7B21E7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97770" y="5218289"/>
                  <a:ext cx="3111120" cy="948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05685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497FB23-CC2E-08F7-98B3-AE6925F81A6C}"/>
              </a:ext>
            </a:extLst>
          </p:cNvPr>
          <p:cNvGrpSpPr/>
          <p:nvPr/>
        </p:nvGrpSpPr>
        <p:grpSpPr>
          <a:xfrm>
            <a:off x="1390210" y="445049"/>
            <a:ext cx="372600" cy="551160"/>
            <a:chOff x="1390210" y="445049"/>
            <a:chExt cx="372600" cy="55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8D4CC64-0273-6BD0-C3BB-56736C58DA20}"/>
                    </a:ext>
                  </a:extLst>
                </p14:cNvPr>
                <p14:cNvContentPartPr/>
                <p14:nvPr/>
              </p14:nvContentPartPr>
              <p14:xfrm>
                <a:off x="1390210" y="445049"/>
                <a:ext cx="48600" cy="4140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8D4CC64-0273-6BD0-C3BB-56736C58DA2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81210" y="436409"/>
                  <a:ext cx="6624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9D4F8DE-7209-DAE7-2A68-BFA91A6D83E6}"/>
                    </a:ext>
                  </a:extLst>
                </p14:cNvPr>
                <p14:cNvContentPartPr/>
                <p14:nvPr/>
              </p14:nvContentPartPr>
              <p14:xfrm>
                <a:off x="1488130" y="499409"/>
                <a:ext cx="274680" cy="4968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9D4F8DE-7209-DAE7-2A68-BFA91A6D83E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79490" y="490769"/>
                  <a:ext cx="292320" cy="51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F9D9913-99E4-63BD-367E-D429920A0311}"/>
              </a:ext>
            </a:extLst>
          </p:cNvPr>
          <p:cNvGrpSpPr/>
          <p:nvPr/>
        </p:nvGrpSpPr>
        <p:grpSpPr>
          <a:xfrm>
            <a:off x="2266810" y="409409"/>
            <a:ext cx="1447560" cy="444240"/>
            <a:chOff x="2266810" y="409409"/>
            <a:chExt cx="1447560" cy="44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9CB82B5-1DD7-5A57-4A55-AE88756C78C7}"/>
                    </a:ext>
                  </a:extLst>
                </p14:cNvPr>
                <p14:cNvContentPartPr/>
                <p14:nvPr/>
              </p14:nvContentPartPr>
              <p14:xfrm>
                <a:off x="2266810" y="437849"/>
                <a:ext cx="362160" cy="3704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9CB82B5-1DD7-5A57-4A55-AE88756C78C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57810" y="428849"/>
                  <a:ext cx="37980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A425751-1660-445D-FCFB-D99B577E7A4A}"/>
                    </a:ext>
                  </a:extLst>
                </p14:cNvPr>
                <p14:cNvContentPartPr/>
                <p14:nvPr/>
              </p14:nvContentPartPr>
              <p14:xfrm>
                <a:off x="2428090" y="625769"/>
                <a:ext cx="210600" cy="2264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A425751-1660-445D-FCFB-D99B577E7A4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19090" y="617129"/>
                  <a:ext cx="2282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9BB4B4A-B637-0100-115F-29E77B503864}"/>
                    </a:ext>
                  </a:extLst>
                </p14:cNvPr>
                <p14:cNvContentPartPr/>
                <p14:nvPr/>
              </p14:nvContentPartPr>
              <p14:xfrm>
                <a:off x="2977810" y="422009"/>
                <a:ext cx="3960" cy="347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9BB4B4A-B637-0100-115F-29E77B50386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69170" y="413009"/>
                  <a:ext cx="216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04CBFED-6968-6840-0B66-9D237A92F4C2}"/>
                    </a:ext>
                  </a:extLst>
                </p14:cNvPr>
                <p14:cNvContentPartPr/>
                <p14:nvPr/>
              </p14:nvContentPartPr>
              <p14:xfrm>
                <a:off x="2848570" y="608849"/>
                <a:ext cx="262080" cy="9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04CBFED-6968-6840-0B66-9D237A92F4C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39930" y="599849"/>
                  <a:ext cx="279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6A6A731-C4A2-D30D-E34D-1CA4752E2D8C}"/>
                    </a:ext>
                  </a:extLst>
                </p14:cNvPr>
                <p14:cNvContentPartPr/>
                <p14:nvPr/>
              </p14:nvContentPartPr>
              <p14:xfrm>
                <a:off x="3441850" y="451889"/>
                <a:ext cx="9360" cy="354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6A6A731-C4A2-D30D-E34D-1CA4752E2D8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33210" y="443249"/>
                  <a:ext cx="270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0C11DD1-41B6-3264-73F4-E136C9E5706F}"/>
                    </a:ext>
                  </a:extLst>
                </p14:cNvPr>
                <p14:cNvContentPartPr/>
                <p14:nvPr/>
              </p14:nvContentPartPr>
              <p14:xfrm>
                <a:off x="3309730" y="409409"/>
                <a:ext cx="326520" cy="49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0C11DD1-41B6-3264-73F4-E136C9E5706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00730" y="400769"/>
                  <a:ext cx="3441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CF4182D-9D82-8F8E-6937-EABD2FD8AFAD}"/>
                    </a:ext>
                  </a:extLst>
                </p14:cNvPr>
                <p14:cNvContentPartPr/>
                <p14:nvPr/>
              </p14:nvContentPartPr>
              <p14:xfrm>
                <a:off x="3621130" y="755369"/>
                <a:ext cx="93240" cy="98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CF4182D-9D82-8F8E-6937-EABD2FD8AFA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12490" y="746729"/>
                  <a:ext cx="11088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1E0BC4C-FDB6-C6FC-B1D0-C164EB89E090}"/>
              </a:ext>
            </a:extLst>
          </p:cNvPr>
          <p:cNvGrpSpPr/>
          <p:nvPr/>
        </p:nvGrpSpPr>
        <p:grpSpPr>
          <a:xfrm>
            <a:off x="4167610" y="435689"/>
            <a:ext cx="957240" cy="494280"/>
            <a:chOff x="4167610" y="435689"/>
            <a:chExt cx="957240" cy="49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54BC868-39A0-C988-A178-9AE4185FD7F1}"/>
                    </a:ext>
                  </a:extLst>
                </p14:cNvPr>
                <p14:cNvContentPartPr/>
                <p14:nvPr/>
              </p14:nvContentPartPr>
              <p14:xfrm>
                <a:off x="4212610" y="479609"/>
                <a:ext cx="376200" cy="336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54BC868-39A0-C988-A178-9AE4185FD7F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03970" y="470969"/>
                  <a:ext cx="3938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EDA7EEF-1C38-E5C6-B0C2-DB738174F4B3}"/>
                    </a:ext>
                  </a:extLst>
                </p14:cNvPr>
                <p14:cNvContentPartPr/>
                <p14:nvPr/>
              </p14:nvContentPartPr>
              <p14:xfrm>
                <a:off x="4167610" y="765809"/>
                <a:ext cx="448920" cy="164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EDA7EEF-1C38-E5C6-B0C2-DB738174F4B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58610" y="756809"/>
                  <a:ext cx="4665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F6B2565-F6B8-96DB-AFB6-97F46B74CFE6}"/>
                    </a:ext>
                  </a:extLst>
                </p14:cNvPr>
                <p14:cNvContentPartPr/>
                <p14:nvPr/>
              </p14:nvContentPartPr>
              <p14:xfrm>
                <a:off x="4849450" y="435689"/>
                <a:ext cx="275400" cy="372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F6B2565-F6B8-96DB-AFB6-97F46B74CFE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40810" y="427049"/>
                  <a:ext cx="293040" cy="39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310D4A-9A18-0E8E-861D-0C7BA7D4857E}"/>
              </a:ext>
            </a:extLst>
          </p:cNvPr>
          <p:cNvGrpSpPr/>
          <p:nvPr/>
        </p:nvGrpSpPr>
        <p:grpSpPr>
          <a:xfrm>
            <a:off x="1070170" y="1470329"/>
            <a:ext cx="726480" cy="391680"/>
            <a:chOff x="1070170" y="1470329"/>
            <a:chExt cx="726480" cy="39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5DA5132-2A38-5425-8790-FFC9A1AF9043}"/>
                    </a:ext>
                  </a:extLst>
                </p14:cNvPr>
                <p14:cNvContentPartPr/>
                <p14:nvPr/>
              </p14:nvContentPartPr>
              <p14:xfrm>
                <a:off x="1070170" y="1544489"/>
                <a:ext cx="176760" cy="2923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5DA5132-2A38-5425-8790-FFC9A1AF904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61530" y="1535489"/>
                  <a:ext cx="1944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BF4B330-05AA-EC59-8AB3-B87E2974D01D}"/>
                    </a:ext>
                  </a:extLst>
                </p14:cNvPr>
                <p14:cNvContentPartPr/>
                <p14:nvPr/>
              </p14:nvContentPartPr>
              <p14:xfrm>
                <a:off x="1077730" y="1622969"/>
                <a:ext cx="176760" cy="66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BF4B330-05AA-EC59-8AB3-B87E2974D01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68730" y="1613969"/>
                  <a:ext cx="1944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D21F546-3F3A-59B5-45A1-0F7D19C76538}"/>
                    </a:ext>
                  </a:extLst>
                </p14:cNvPr>
                <p14:cNvContentPartPr/>
                <p14:nvPr/>
              </p14:nvContentPartPr>
              <p14:xfrm>
                <a:off x="1347010" y="1470329"/>
                <a:ext cx="99720" cy="3733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D21F546-3F3A-59B5-45A1-0F7D19C7653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38370" y="1461329"/>
                  <a:ext cx="11736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6EC701F-1C5B-BFBA-FAD8-3E776790F2AC}"/>
                    </a:ext>
                  </a:extLst>
                </p14:cNvPr>
                <p14:cNvContentPartPr/>
                <p14:nvPr/>
              </p14:nvContentPartPr>
              <p14:xfrm>
                <a:off x="1491370" y="1732409"/>
                <a:ext cx="305280" cy="129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6EC701F-1C5B-BFBA-FAD8-3E776790F2A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482730" y="1723409"/>
                  <a:ext cx="32292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9B55675-B377-2DD8-6D3D-F4B8E13C4E9C}"/>
              </a:ext>
            </a:extLst>
          </p:cNvPr>
          <p:cNvGrpSpPr/>
          <p:nvPr/>
        </p:nvGrpSpPr>
        <p:grpSpPr>
          <a:xfrm>
            <a:off x="2321170" y="1489769"/>
            <a:ext cx="1571400" cy="439200"/>
            <a:chOff x="2321170" y="1489769"/>
            <a:chExt cx="1571400" cy="43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747033B-20EE-0C0F-2027-F5C5B1FE1454}"/>
                    </a:ext>
                  </a:extLst>
                </p14:cNvPr>
                <p14:cNvContentPartPr/>
                <p14:nvPr/>
              </p14:nvContentPartPr>
              <p14:xfrm>
                <a:off x="2321170" y="1535849"/>
                <a:ext cx="347760" cy="317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747033B-20EE-0C0F-2027-F5C5B1FE145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12530" y="1527209"/>
                  <a:ext cx="3654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F721D83-CB19-1B9B-E8D7-1FE31A0344E3}"/>
                    </a:ext>
                  </a:extLst>
                </p14:cNvPr>
                <p14:cNvContentPartPr/>
                <p14:nvPr/>
              </p14:nvContentPartPr>
              <p14:xfrm>
                <a:off x="2491090" y="1751489"/>
                <a:ext cx="154080" cy="1440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F721D83-CB19-1B9B-E8D7-1FE31A0344E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82090" y="1742489"/>
                  <a:ext cx="1717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DAEA79B-A927-3B67-0C9D-5C7189263F92}"/>
                    </a:ext>
                  </a:extLst>
                </p14:cNvPr>
                <p14:cNvContentPartPr/>
                <p14:nvPr/>
              </p14:nvContentPartPr>
              <p14:xfrm>
                <a:off x="2975650" y="1540169"/>
                <a:ext cx="43200" cy="2710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DAEA79B-A927-3B67-0C9D-5C7189263F9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67010" y="1531169"/>
                  <a:ext cx="608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71ED551-EAE3-F3C4-F98A-9BBDC70F7C9F}"/>
                    </a:ext>
                  </a:extLst>
                </p14:cNvPr>
                <p14:cNvContentPartPr/>
                <p14:nvPr/>
              </p14:nvContentPartPr>
              <p14:xfrm>
                <a:off x="2899690" y="1723409"/>
                <a:ext cx="246960" cy="6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71ED551-EAE3-F3C4-F98A-9BBDC70F7C9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91050" y="1714409"/>
                  <a:ext cx="264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E47E347-E41D-502A-355D-443720856800}"/>
                    </a:ext>
                  </a:extLst>
                </p14:cNvPr>
                <p14:cNvContentPartPr/>
                <p14:nvPr/>
              </p14:nvContentPartPr>
              <p14:xfrm>
                <a:off x="3523210" y="1491929"/>
                <a:ext cx="66960" cy="3110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E47E347-E41D-502A-355D-44372085680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14210" y="1483289"/>
                  <a:ext cx="8460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3079018-EB17-E6E6-1681-FB0AFA4D1D91}"/>
                    </a:ext>
                  </a:extLst>
                </p14:cNvPr>
                <p14:cNvContentPartPr/>
                <p14:nvPr/>
              </p14:nvContentPartPr>
              <p14:xfrm>
                <a:off x="3359410" y="1489769"/>
                <a:ext cx="501120" cy="342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3079018-EB17-E6E6-1681-FB0AFA4D1D9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50410" y="1481129"/>
                  <a:ext cx="518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FBC7F9E-408D-7D75-1BF9-DD80C181631A}"/>
                    </a:ext>
                  </a:extLst>
                </p14:cNvPr>
                <p14:cNvContentPartPr/>
                <p14:nvPr/>
              </p14:nvContentPartPr>
              <p14:xfrm>
                <a:off x="3687010" y="1805129"/>
                <a:ext cx="205560" cy="1238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FBC7F9E-408D-7D75-1BF9-DD80C181631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78370" y="1796129"/>
                  <a:ext cx="223200" cy="14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B070B80-71BD-01B2-006B-16740CD4506F}"/>
                  </a:ext>
                </a:extLst>
              </p14:cNvPr>
              <p14:cNvContentPartPr/>
              <p14:nvPr/>
            </p14:nvContentPartPr>
            <p14:xfrm>
              <a:off x="4387570" y="1589849"/>
              <a:ext cx="8640" cy="3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B070B80-71BD-01B2-006B-16740CD4506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78570" y="1581209"/>
                <a:ext cx="2628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B34DCBAC-44F2-E8D8-4078-6F9AEAAA4703}"/>
              </a:ext>
            </a:extLst>
          </p:cNvPr>
          <p:cNvGrpSpPr/>
          <p:nvPr/>
        </p:nvGrpSpPr>
        <p:grpSpPr>
          <a:xfrm>
            <a:off x="4320250" y="1509209"/>
            <a:ext cx="318960" cy="343080"/>
            <a:chOff x="4320250" y="1509209"/>
            <a:chExt cx="318960" cy="34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0DAAA65-BC1E-36D6-1EA6-4A86B08B79BC}"/>
                    </a:ext>
                  </a:extLst>
                </p14:cNvPr>
                <p14:cNvContentPartPr/>
                <p14:nvPr/>
              </p14:nvContentPartPr>
              <p14:xfrm>
                <a:off x="4327810" y="1509209"/>
                <a:ext cx="303120" cy="249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0DAAA65-BC1E-36D6-1EA6-4A86B08B79B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18810" y="1500569"/>
                  <a:ext cx="3207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F1982C4-DBAB-7A6C-AB82-0956E36AFE6D}"/>
                    </a:ext>
                  </a:extLst>
                </p14:cNvPr>
                <p14:cNvContentPartPr/>
                <p14:nvPr/>
              </p14:nvContentPartPr>
              <p14:xfrm>
                <a:off x="4320250" y="1764449"/>
                <a:ext cx="318960" cy="878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F1982C4-DBAB-7A6C-AB82-0956E36AFE6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11250" y="1755449"/>
                  <a:ext cx="336600" cy="10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196540C-B939-0537-E2B4-CD78FCAFEA3F}"/>
                  </a:ext>
                </a:extLst>
              </p14:cNvPr>
              <p14:cNvContentPartPr/>
              <p14:nvPr/>
            </p14:nvContentPartPr>
            <p14:xfrm>
              <a:off x="5107930" y="1334249"/>
              <a:ext cx="639360" cy="45252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196540C-B939-0537-E2B4-CD78FCAFEA3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099290" y="1325609"/>
                <a:ext cx="657000" cy="47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94D5EDDF-BEC5-411B-2EB7-F58B9EA2FE36}"/>
              </a:ext>
            </a:extLst>
          </p:cNvPr>
          <p:cNvGrpSpPr/>
          <p:nvPr/>
        </p:nvGrpSpPr>
        <p:grpSpPr>
          <a:xfrm>
            <a:off x="6090730" y="1295729"/>
            <a:ext cx="4797360" cy="689400"/>
            <a:chOff x="6090730" y="1295729"/>
            <a:chExt cx="4797360" cy="68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EE4874D-79E4-7390-0C5A-F9A4BB3FD56F}"/>
                    </a:ext>
                  </a:extLst>
                </p14:cNvPr>
                <p14:cNvContentPartPr/>
                <p14:nvPr/>
              </p14:nvContentPartPr>
              <p14:xfrm>
                <a:off x="6090730" y="1295729"/>
                <a:ext cx="1247400" cy="6894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EE4874D-79E4-7390-0C5A-F9A4BB3FD56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081730" y="1286729"/>
                  <a:ext cx="1265040" cy="70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381C844-2ACC-C63F-FE67-8FA21D29565D}"/>
                    </a:ext>
                  </a:extLst>
                </p14:cNvPr>
                <p14:cNvContentPartPr/>
                <p14:nvPr/>
              </p14:nvContentPartPr>
              <p14:xfrm>
                <a:off x="7092250" y="1329929"/>
                <a:ext cx="11880" cy="7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381C844-2ACC-C63F-FE67-8FA21D29565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83250" y="1320929"/>
                  <a:ext cx="29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BB8803D-26E4-2588-28F9-FAD9936256AA}"/>
                    </a:ext>
                  </a:extLst>
                </p14:cNvPr>
                <p14:cNvContentPartPr/>
                <p14:nvPr/>
              </p14:nvContentPartPr>
              <p14:xfrm>
                <a:off x="7395730" y="1718009"/>
                <a:ext cx="156600" cy="1882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BB8803D-26E4-2588-28F9-FAD9936256A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87090" y="1709009"/>
                  <a:ext cx="1742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544EBC9-467D-4932-83A5-A811E6CB7246}"/>
                    </a:ext>
                  </a:extLst>
                </p14:cNvPr>
                <p14:cNvContentPartPr/>
                <p14:nvPr/>
              </p14:nvContentPartPr>
              <p14:xfrm>
                <a:off x="7802890" y="1533329"/>
                <a:ext cx="892080" cy="2235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544EBC9-467D-4932-83A5-A811E6CB724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793890" y="1524329"/>
                  <a:ext cx="9097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8E5A992-D1E0-5C54-A9EB-5E5ABC37FDC3}"/>
                    </a:ext>
                  </a:extLst>
                </p14:cNvPr>
                <p14:cNvContentPartPr/>
                <p14:nvPr/>
              </p14:nvContentPartPr>
              <p14:xfrm>
                <a:off x="8213650" y="1324889"/>
                <a:ext cx="61920" cy="219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8E5A992-D1E0-5C54-A9EB-5E5ABC37FDC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04650" y="1316249"/>
                  <a:ext cx="79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6BFDA0A-7369-798C-A5D2-270C71AD7C23}"/>
                    </a:ext>
                  </a:extLst>
                </p14:cNvPr>
                <p14:cNvContentPartPr/>
                <p14:nvPr/>
              </p14:nvContentPartPr>
              <p14:xfrm>
                <a:off x="9139570" y="1424249"/>
                <a:ext cx="66240" cy="3315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6BFDA0A-7369-798C-A5D2-270C71AD7C2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130570" y="1415609"/>
                  <a:ext cx="838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266AE73-500D-A95A-F927-2D2C0A4EC6B9}"/>
                    </a:ext>
                  </a:extLst>
                </p14:cNvPr>
                <p14:cNvContentPartPr/>
                <p14:nvPr/>
              </p14:nvContentPartPr>
              <p14:xfrm>
                <a:off x="9010330" y="1435409"/>
                <a:ext cx="451800" cy="558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266AE73-500D-A95A-F927-2D2C0A4EC6B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001330" y="1426409"/>
                  <a:ext cx="4694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498CF09-1273-71E0-E7E6-E6F69ADBF1F4}"/>
                    </a:ext>
                  </a:extLst>
                </p14:cNvPr>
                <p14:cNvContentPartPr/>
                <p14:nvPr/>
              </p14:nvContentPartPr>
              <p14:xfrm>
                <a:off x="9331090" y="1801529"/>
                <a:ext cx="123840" cy="1224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498CF09-1273-71E0-E7E6-E6F69ADBF1F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322450" y="1792529"/>
                  <a:ext cx="1414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2CE9065-7C16-2657-0F8E-B361F7C30FEB}"/>
                    </a:ext>
                  </a:extLst>
                </p14:cNvPr>
                <p14:cNvContentPartPr/>
                <p14:nvPr/>
              </p14:nvContentPartPr>
              <p14:xfrm>
                <a:off x="9769210" y="1464929"/>
                <a:ext cx="267840" cy="3160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2CE9065-7C16-2657-0F8E-B361F7C30FE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760210" y="1456289"/>
                  <a:ext cx="2854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06DB5B8-771E-B8C2-CD17-AC050F0375A6}"/>
                    </a:ext>
                  </a:extLst>
                </p14:cNvPr>
                <p14:cNvContentPartPr/>
                <p14:nvPr/>
              </p14:nvContentPartPr>
              <p14:xfrm>
                <a:off x="10467250" y="1387169"/>
                <a:ext cx="47520" cy="3614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06DB5B8-771E-B8C2-CD17-AC050F0375A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458250" y="1378529"/>
                  <a:ext cx="6516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7E812D2-3311-0D61-208E-D45A25122F05}"/>
                    </a:ext>
                  </a:extLst>
                </p14:cNvPr>
                <p14:cNvContentPartPr/>
                <p14:nvPr/>
              </p14:nvContentPartPr>
              <p14:xfrm>
                <a:off x="10288330" y="1408409"/>
                <a:ext cx="478800" cy="550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7E812D2-3311-0D61-208E-D45A25122F0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279690" y="1399769"/>
                  <a:ext cx="4964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930E7B1-3822-E5F7-B651-66F55197A7F4}"/>
                    </a:ext>
                  </a:extLst>
                </p14:cNvPr>
                <p14:cNvContentPartPr/>
                <p14:nvPr/>
              </p14:nvContentPartPr>
              <p14:xfrm>
                <a:off x="10618450" y="1772729"/>
                <a:ext cx="269640" cy="1681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930E7B1-3822-E5F7-B651-66F55197A7F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609450" y="1764089"/>
                  <a:ext cx="28728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276A73C-175B-784C-7529-67D301B3EEFA}"/>
              </a:ext>
            </a:extLst>
          </p:cNvPr>
          <p:cNvGrpSpPr/>
          <p:nvPr/>
        </p:nvGrpSpPr>
        <p:grpSpPr>
          <a:xfrm>
            <a:off x="2409010" y="3100049"/>
            <a:ext cx="401040" cy="406800"/>
            <a:chOff x="2409010" y="3100049"/>
            <a:chExt cx="401040" cy="40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B34C986-EF40-DB1A-60F1-53C90CD72E03}"/>
                    </a:ext>
                  </a:extLst>
                </p14:cNvPr>
                <p14:cNvContentPartPr/>
                <p14:nvPr/>
              </p14:nvContentPartPr>
              <p14:xfrm>
                <a:off x="2409010" y="3100049"/>
                <a:ext cx="401040" cy="3538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B34C986-EF40-DB1A-60F1-53C90CD72E0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400370" y="3091049"/>
                  <a:ext cx="4186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45AC458-96DF-7C21-FADE-BC31A0E74019}"/>
                    </a:ext>
                  </a:extLst>
                </p14:cNvPr>
                <p14:cNvContentPartPr/>
                <p14:nvPr/>
              </p14:nvContentPartPr>
              <p14:xfrm>
                <a:off x="2612410" y="3290489"/>
                <a:ext cx="134280" cy="2163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45AC458-96DF-7C21-FADE-BC31A0E7401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03410" y="3281489"/>
                  <a:ext cx="151920" cy="23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5B1F26A-830B-C0F4-8D69-E4845400DFD1}"/>
              </a:ext>
            </a:extLst>
          </p:cNvPr>
          <p:cNvGrpSpPr/>
          <p:nvPr/>
        </p:nvGrpSpPr>
        <p:grpSpPr>
          <a:xfrm>
            <a:off x="3096250" y="3100409"/>
            <a:ext cx="282240" cy="264600"/>
            <a:chOff x="3096250" y="3100409"/>
            <a:chExt cx="282240" cy="26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9EB19FB-285A-FAE8-11CA-F196F5B5206E}"/>
                    </a:ext>
                  </a:extLst>
                </p14:cNvPr>
                <p14:cNvContentPartPr/>
                <p14:nvPr/>
              </p14:nvContentPartPr>
              <p14:xfrm>
                <a:off x="3197770" y="3100409"/>
                <a:ext cx="19440" cy="2646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9EB19FB-285A-FAE8-11CA-F196F5B5206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89130" y="3091769"/>
                  <a:ext cx="370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6E0CD6D-E1D9-44BC-BF59-2BB9ADA31D81}"/>
                    </a:ext>
                  </a:extLst>
                </p14:cNvPr>
                <p14:cNvContentPartPr/>
                <p14:nvPr/>
              </p14:nvContentPartPr>
              <p14:xfrm>
                <a:off x="3096250" y="3262049"/>
                <a:ext cx="282240" cy="100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6E0CD6D-E1D9-44BC-BF59-2BB9ADA31D8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87250" y="3253049"/>
                  <a:ext cx="29988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4C5E87A-081F-817D-F3AC-E7C22AAA2CCE}"/>
              </a:ext>
            </a:extLst>
          </p:cNvPr>
          <p:cNvGrpSpPr/>
          <p:nvPr/>
        </p:nvGrpSpPr>
        <p:grpSpPr>
          <a:xfrm>
            <a:off x="3605650" y="2836169"/>
            <a:ext cx="2187360" cy="1109160"/>
            <a:chOff x="3605650" y="2836169"/>
            <a:chExt cx="2187360" cy="110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FAEB640-A7A5-88CF-2CE0-A57CEE20AC98}"/>
                    </a:ext>
                  </a:extLst>
                </p14:cNvPr>
                <p14:cNvContentPartPr/>
                <p14:nvPr/>
              </p14:nvContentPartPr>
              <p14:xfrm>
                <a:off x="3851890" y="2836169"/>
                <a:ext cx="330840" cy="3250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FAEB640-A7A5-88CF-2CE0-A57CEE20AC9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42890" y="2827529"/>
                  <a:ext cx="3484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7DAC807-04CC-5339-38A3-DD1FC426BB12}"/>
                    </a:ext>
                  </a:extLst>
                </p14:cNvPr>
                <p14:cNvContentPartPr/>
                <p14:nvPr/>
              </p14:nvContentPartPr>
              <p14:xfrm>
                <a:off x="4288210" y="3050729"/>
                <a:ext cx="99720" cy="2052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7DAC807-04CC-5339-38A3-DD1FC426BB1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279210" y="3042089"/>
                  <a:ext cx="1173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700A135-C4CD-26A3-C200-8E2B5485E772}"/>
                    </a:ext>
                  </a:extLst>
                </p14:cNvPr>
                <p14:cNvContentPartPr/>
                <p14:nvPr/>
              </p14:nvContentPartPr>
              <p14:xfrm>
                <a:off x="4219450" y="3035609"/>
                <a:ext cx="291600" cy="2520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700A135-C4CD-26A3-C200-8E2B5485E77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10810" y="3026609"/>
                  <a:ext cx="3092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374DBA9-EA49-4B63-0AE5-4081C6E88B94}"/>
                    </a:ext>
                  </a:extLst>
                </p14:cNvPr>
                <p14:cNvContentPartPr/>
                <p14:nvPr/>
              </p14:nvContentPartPr>
              <p14:xfrm>
                <a:off x="3605650" y="3299129"/>
                <a:ext cx="1269720" cy="968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374DBA9-EA49-4B63-0AE5-4081C6E88B9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96650" y="3290129"/>
                  <a:ext cx="12873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EAF41DD-1330-564B-8E73-190816B94BD8}"/>
                    </a:ext>
                  </a:extLst>
                </p14:cNvPr>
                <p14:cNvContentPartPr/>
                <p14:nvPr/>
              </p14:nvContentPartPr>
              <p14:xfrm>
                <a:off x="3654970" y="3514049"/>
                <a:ext cx="342720" cy="2678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EAF41DD-1330-564B-8E73-190816B94BD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46330" y="3505409"/>
                  <a:ext cx="3603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4906169-6399-C101-798E-6BCEA9B85514}"/>
                    </a:ext>
                  </a:extLst>
                </p14:cNvPr>
                <p14:cNvContentPartPr/>
                <p14:nvPr/>
              </p14:nvContentPartPr>
              <p14:xfrm>
                <a:off x="4095970" y="3749849"/>
                <a:ext cx="126720" cy="1382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4906169-6399-C101-798E-6BCEA9B8551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87330" y="3740849"/>
                  <a:ext cx="1443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BE0EDDC-CF09-69B7-B2CE-B69820352BE8}"/>
                    </a:ext>
                  </a:extLst>
                </p14:cNvPr>
                <p14:cNvContentPartPr/>
                <p14:nvPr/>
              </p14:nvContentPartPr>
              <p14:xfrm>
                <a:off x="4444810" y="3507569"/>
                <a:ext cx="26640" cy="2538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BE0EDDC-CF09-69B7-B2CE-B69820352BE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436170" y="3498569"/>
                  <a:ext cx="442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4DF36A7-BACA-FF64-F5BE-AAE11D5A6E83}"/>
                    </a:ext>
                  </a:extLst>
                </p14:cNvPr>
                <p14:cNvContentPartPr/>
                <p14:nvPr/>
              </p14:nvContentPartPr>
              <p14:xfrm>
                <a:off x="4369930" y="3649769"/>
                <a:ext cx="182880" cy="295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4DF36A7-BACA-FF64-F5BE-AAE11D5A6E8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361290" y="3640769"/>
                  <a:ext cx="200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DBC556D-E382-48C8-B4E3-40CD446AD4BE}"/>
                    </a:ext>
                  </a:extLst>
                </p14:cNvPr>
                <p14:cNvContentPartPr/>
                <p14:nvPr/>
              </p14:nvContentPartPr>
              <p14:xfrm>
                <a:off x="4659010" y="3492809"/>
                <a:ext cx="277920" cy="2710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DBC556D-E382-48C8-B4E3-40CD446AD4B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650010" y="3484169"/>
                  <a:ext cx="2955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340A2A4-82E7-6DF5-BBC7-E5D463F4BC5B}"/>
                    </a:ext>
                  </a:extLst>
                </p14:cNvPr>
                <p14:cNvContentPartPr/>
                <p14:nvPr/>
              </p14:nvContentPartPr>
              <p14:xfrm>
                <a:off x="5030530" y="3673169"/>
                <a:ext cx="103680" cy="2505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340A2A4-82E7-6DF5-BBC7-E5D463F4BC5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021530" y="3664169"/>
                  <a:ext cx="1213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C047A85-7976-4CA1-2972-2FD1E5C942F1}"/>
                    </a:ext>
                  </a:extLst>
                </p14:cNvPr>
                <p14:cNvContentPartPr/>
                <p14:nvPr/>
              </p14:nvContentPartPr>
              <p14:xfrm>
                <a:off x="4951690" y="3673169"/>
                <a:ext cx="274680" cy="2721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C047A85-7976-4CA1-2972-2FD1E5C942F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943050" y="3664529"/>
                  <a:ext cx="2923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676DE04-6158-A502-0BCF-02CAAA46B557}"/>
                    </a:ext>
                  </a:extLst>
                </p14:cNvPr>
                <p14:cNvContentPartPr/>
                <p14:nvPr/>
              </p14:nvContentPartPr>
              <p14:xfrm>
                <a:off x="5431930" y="3093209"/>
                <a:ext cx="106560" cy="3981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676DE04-6158-A502-0BCF-02CAAA46B55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422930" y="3084569"/>
                  <a:ext cx="12420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0C878E1-657D-99A2-BDDE-24E5F6AE6A4A}"/>
                    </a:ext>
                  </a:extLst>
                </p14:cNvPr>
                <p14:cNvContentPartPr/>
                <p14:nvPr/>
              </p14:nvContentPartPr>
              <p14:xfrm>
                <a:off x="5321770" y="3105449"/>
                <a:ext cx="471240" cy="514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0C878E1-657D-99A2-BDDE-24E5F6AE6A4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313130" y="3096449"/>
                  <a:ext cx="488880" cy="6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C88384F5-905B-1BDF-1D0D-000D6848B3A0}"/>
                  </a:ext>
                </a:extLst>
              </p14:cNvPr>
              <p14:cNvContentPartPr/>
              <p14:nvPr/>
            </p14:nvContentPartPr>
            <p14:xfrm>
              <a:off x="5592130" y="3505769"/>
              <a:ext cx="237600" cy="15948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C88384F5-905B-1BDF-1D0D-000D6848B3A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583490" y="3497129"/>
                <a:ext cx="255240" cy="17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5ADAEB9-952C-B4B9-3FCA-DCA245699A3C}"/>
              </a:ext>
            </a:extLst>
          </p:cNvPr>
          <p:cNvGrpSpPr/>
          <p:nvPr/>
        </p:nvGrpSpPr>
        <p:grpSpPr>
          <a:xfrm>
            <a:off x="6305650" y="3146849"/>
            <a:ext cx="933480" cy="484560"/>
            <a:chOff x="6305650" y="3146849"/>
            <a:chExt cx="933480" cy="48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89C916C-A444-5D86-1E6C-90CEE63E2D69}"/>
                    </a:ext>
                  </a:extLst>
                </p14:cNvPr>
                <p14:cNvContentPartPr/>
                <p14:nvPr/>
              </p14:nvContentPartPr>
              <p14:xfrm>
                <a:off x="6320050" y="3158729"/>
                <a:ext cx="304560" cy="3132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89C916C-A444-5D86-1E6C-90CEE63E2D6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311050" y="3149729"/>
                  <a:ext cx="3222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2C8BCC6-A7C7-1AD9-C3DE-DDC2498CCE32}"/>
                    </a:ext>
                  </a:extLst>
                </p14:cNvPr>
                <p14:cNvContentPartPr/>
                <p14:nvPr/>
              </p14:nvContentPartPr>
              <p14:xfrm>
                <a:off x="6305650" y="3441689"/>
                <a:ext cx="427320" cy="1897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2C8BCC6-A7C7-1AD9-C3DE-DDC2498CCE3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296650" y="3433049"/>
                  <a:ext cx="4449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1DAB409-12B1-3B6B-73FE-1D0A355E62A6}"/>
                    </a:ext>
                  </a:extLst>
                </p14:cNvPr>
                <p14:cNvContentPartPr/>
                <p14:nvPr/>
              </p14:nvContentPartPr>
              <p14:xfrm>
                <a:off x="6847810" y="3146849"/>
                <a:ext cx="391320" cy="3513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1DAB409-12B1-3B6B-73FE-1D0A355E62A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838810" y="3137849"/>
                  <a:ext cx="408960" cy="36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8F69091-3313-A015-891E-3DAD5A16C1E5}"/>
              </a:ext>
            </a:extLst>
          </p:cNvPr>
          <p:cNvGrpSpPr/>
          <p:nvPr/>
        </p:nvGrpSpPr>
        <p:grpSpPr>
          <a:xfrm>
            <a:off x="5123410" y="4421609"/>
            <a:ext cx="696960" cy="506160"/>
            <a:chOff x="5123410" y="4421609"/>
            <a:chExt cx="696960" cy="50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906A7F2-CDEF-62DF-4566-3BC59F26AB1F}"/>
                    </a:ext>
                  </a:extLst>
                </p14:cNvPr>
                <p14:cNvContentPartPr/>
                <p14:nvPr/>
              </p14:nvContentPartPr>
              <p14:xfrm>
                <a:off x="5366770" y="4433849"/>
                <a:ext cx="15120" cy="4579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906A7F2-CDEF-62DF-4566-3BC59F26AB1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358130" y="4425209"/>
                  <a:ext cx="3276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8FA9B22-9E85-D5E1-3758-AE5930968314}"/>
                    </a:ext>
                  </a:extLst>
                </p14:cNvPr>
                <p14:cNvContentPartPr/>
                <p14:nvPr/>
              </p14:nvContentPartPr>
              <p14:xfrm>
                <a:off x="5123410" y="4421609"/>
                <a:ext cx="507240" cy="460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8FA9B22-9E85-D5E1-3758-AE593096831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114770" y="4412609"/>
                  <a:ext cx="5248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B32145A-24CE-7FDD-05D3-E303D39AFBD0}"/>
                    </a:ext>
                  </a:extLst>
                </p14:cNvPr>
                <p14:cNvContentPartPr/>
                <p14:nvPr/>
              </p14:nvContentPartPr>
              <p14:xfrm>
                <a:off x="5596450" y="4762889"/>
                <a:ext cx="223920" cy="1648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B32145A-24CE-7FDD-05D3-E303D39AFBD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587450" y="4753889"/>
                  <a:ext cx="24156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1F4AB7A-6D97-569A-E92F-72AE4865FD63}"/>
              </a:ext>
            </a:extLst>
          </p:cNvPr>
          <p:cNvGrpSpPr/>
          <p:nvPr/>
        </p:nvGrpSpPr>
        <p:grpSpPr>
          <a:xfrm>
            <a:off x="6157690" y="4432409"/>
            <a:ext cx="480240" cy="362880"/>
            <a:chOff x="6157690" y="4432409"/>
            <a:chExt cx="480240" cy="36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0557D35-1490-593D-7AC8-49D90B1D5FE4}"/>
                    </a:ext>
                  </a:extLst>
                </p14:cNvPr>
                <p14:cNvContentPartPr/>
                <p14:nvPr/>
              </p14:nvContentPartPr>
              <p14:xfrm>
                <a:off x="6222130" y="4432409"/>
                <a:ext cx="326880" cy="2484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0557D35-1490-593D-7AC8-49D90B1D5FE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213130" y="4423409"/>
                  <a:ext cx="3445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28EB485-A26B-4AF2-CE3A-AA690014FF25}"/>
                    </a:ext>
                  </a:extLst>
                </p14:cNvPr>
                <p14:cNvContentPartPr/>
                <p14:nvPr/>
              </p14:nvContentPartPr>
              <p14:xfrm>
                <a:off x="6157690" y="4681169"/>
                <a:ext cx="480240" cy="1141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28EB485-A26B-4AF2-CE3A-AA690014FF2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149050" y="4672529"/>
                  <a:ext cx="49788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72C84EAA-28A4-C0A6-32F7-7CDE0F671EB9}"/>
              </a:ext>
            </a:extLst>
          </p:cNvPr>
          <p:cNvGrpSpPr/>
          <p:nvPr/>
        </p:nvGrpSpPr>
        <p:grpSpPr>
          <a:xfrm>
            <a:off x="7046530" y="4000769"/>
            <a:ext cx="3262680" cy="731880"/>
            <a:chOff x="7046530" y="4000769"/>
            <a:chExt cx="3262680" cy="73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306DA66-11DE-F48B-94EA-E40E58756EDA}"/>
                    </a:ext>
                  </a:extLst>
                </p14:cNvPr>
                <p14:cNvContentPartPr/>
                <p14:nvPr/>
              </p14:nvContentPartPr>
              <p14:xfrm>
                <a:off x="7046530" y="4329089"/>
                <a:ext cx="314640" cy="507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306DA66-11DE-F48B-94EA-E40E58756ED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037530" y="4320089"/>
                  <a:ext cx="3322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1F4F69D-7B77-1CD5-AFA2-649BCF9AA3A5}"/>
                    </a:ext>
                  </a:extLst>
                </p14:cNvPr>
                <p14:cNvContentPartPr/>
                <p14:nvPr/>
              </p14:nvContentPartPr>
              <p14:xfrm>
                <a:off x="7490050" y="4166369"/>
                <a:ext cx="367920" cy="2916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1F4F69D-7B77-1CD5-AFA2-649BCF9AA3A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481050" y="4157729"/>
                  <a:ext cx="3855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C932E13-C5EE-C3A5-1EDA-C339A60E1927}"/>
                    </a:ext>
                  </a:extLst>
                </p14:cNvPr>
                <p14:cNvContentPartPr/>
                <p14:nvPr/>
              </p14:nvContentPartPr>
              <p14:xfrm>
                <a:off x="7674730" y="4328729"/>
                <a:ext cx="136800" cy="2030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C932E13-C5EE-C3A5-1EDA-C339A60E192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665730" y="4320089"/>
                  <a:ext cx="1544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9EBBE00-02D4-A22E-4F28-BB631FF721DB}"/>
                    </a:ext>
                  </a:extLst>
                </p14:cNvPr>
                <p14:cNvContentPartPr/>
                <p14:nvPr/>
              </p14:nvContentPartPr>
              <p14:xfrm>
                <a:off x="8053810" y="4012649"/>
                <a:ext cx="87840" cy="4654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9EBBE00-02D4-A22E-4F28-BB631FF721D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044810" y="4004009"/>
                  <a:ext cx="10548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C84CF1C-E649-83BC-212D-3FBF6D02808F}"/>
                    </a:ext>
                  </a:extLst>
                </p14:cNvPr>
                <p14:cNvContentPartPr/>
                <p14:nvPr/>
              </p14:nvContentPartPr>
              <p14:xfrm>
                <a:off x="8225530" y="4149089"/>
                <a:ext cx="297720" cy="3229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C84CF1C-E649-83BC-212D-3FBF6D02808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216530" y="4140449"/>
                  <a:ext cx="3153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C55E0E5-DF8A-04D1-361E-BABB60A68542}"/>
                    </a:ext>
                  </a:extLst>
                </p14:cNvPr>
                <p14:cNvContentPartPr/>
                <p14:nvPr/>
              </p14:nvContentPartPr>
              <p14:xfrm>
                <a:off x="8658970" y="4426649"/>
                <a:ext cx="168480" cy="694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C55E0E5-DF8A-04D1-361E-BABB60A6854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650330" y="4418009"/>
                  <a:ext cx="1861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3405005-39F1-AEAF-A96E-018FE8EC7374}"/>
                    </a:ext>
                  </a:extLst>
                </p14:cNvPr>
                <p14:cNvContentPartPr/>
                <p14:nvPr/>
              </p14:nvContentPartPr>
              <p14:xfrm>
                <a:off x="9084130" y="4190849"/>
                <a:ext cx="14760" cy="2671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3405005-39F1-AEAF-A96E-018FE8EC737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075490" y="4182209"/>
                  <a:ext cx="324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56F579C-27E2-CADF-D10E-48BF739D8672}"/>
                    </a:ext>
                  </a:extLst>
                </p14:cNvPr>
                <p14:cNvContentPartPr/>
                <p14:nvPr/>
              </p14:nvContentPartPr>
              <p14:xfrm>
                <a:off x="9015010" y="4304969"/>
                <a:ext cx="178560" cy="360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56F579C-27E2-CADF-D10E-48BF739D867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006370" y="4295969"/>
                  <a:ext cx="1962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BF02050-BDB5-E143-694F-918785636D5E}"/>
                    </a:ext>
                  </a:extLst>
                </p14:cNvPr>
                <p14:cNvContentPartPr/>
                <p14:nvPr/>
              </p14:nvContentPartPr>
              <p14:xfrm>
                <a:off x="9324250" y="4097249"/>
                <a:ext cx="316080" cy="3934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BF02050-BDB5-E143-694F-918785636D5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315250" y="4088609"/>
                  <a:ext cx="33372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D7F9D94-864C-AF47-C697-8507C728F234}"/>
                    </a:ext>
                  </a:extLst>
                </p14:cNvPr>
                <p14:cNvContentPartPr/>
                <p14:nvPr/>
              </p14:nvContentPartPr>
              <p14:xfrm>
                <a:off x="9763090" y="4348889"/>
                <a:ext cx="109080" cy="1908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D7F9D94-864C-AF47-C697-8507C728F23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754090" y="4340249"/>
                  <a:ext cx="1267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B554EDE-2247-BC13-27A7-3E1EF6E52EDE}"/>
                    </a:ext>
                  </a:extLst>
                </p14:cNvPr>
                <p14:cNvContentPartPr/>
                <p14:nvPr/>
              </p14:nvContentPartPr>
              <p14:xfrm>
                <a:off x="9744370" y="4361129"/>
                <a:ext cx="259560" cy="1796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B554EDE-2247-BC13-27A7-3E1EF6E52ED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735730" y="4352489"/>
                  <a:ext cx="2772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424C3EF-EBF7-52FB-D812-55F7D2F8C965}"/>
                    </a:ext>
                  </a:extLst>
                </p14:cNvPr>
                <p14:cNvContentPartPr/>
                <p14:nvPr/>
              </p14:nvContentPartPr>
              <p14:xfrm>
                <a:off x="10071970" y="4000769"/>
                <a:ext cx="167400" cy="6523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424C3EF-EBF7-52FB-D812-55F7D2F8C96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062970" y="3991769"/>
                  <a:ext cx="185040" cy="66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9C09B04-8D50-B4F0-AAF1-C5901DD7D436}"/>
                    </a:ext>
                  </a:extLst>
                </p14:cNvPr>
                <p14:cNvContentPartPr/>
                <p14:nvPr/>
              </p14:nvContentPartPr>
              <p14:xfrm>
                <a:off x="7851130" y="4695929"/>
                <a:ext cx="2458080" cy="367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9C09B04-8D50-B4F0-AAF1-C5901DD7D43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842130" y="4686929"/>
                  <a:ext cx="247572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CBAFC26-5C7C-4A0A-A67B-76AB7B543312}"/>
              </a:ext>
            </a:extLst>
          </p:cNvPr>
          <p:cNvGrpSpPr/>
          <p:nvPr/>
        </p:nvGrpSpPr>
        <p:grpSpPr>
          <a:xfrm>
            <a:off x="8618650" y="4922369"/>
            <a:ext cx="823680" cy="434520"/>
            <a:chOff x="8618650" y="4922369"/>
            <a:chExt cx="823680" cy="43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3B2673A-963C-88D5-68E6-6B10E5E82C56}"/>
                    </a:ext>
                  </a:extLst>
                </p14:cNvPr>
                <p14:cNvContentPartPr/>
                <p14:nvPr/>
              </p14:nvContentPartPr>
              <p14:xfrm>
                <a:off x="8618650" y="4922369"/>
                <a:ext cx="409680" cy="3344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3B2673A-963C-88D5-68E6-6B10E5E82C5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610010" y="4913729"/>
                  <a:ext cx="4273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F77A477-506E-9A6A-96FD-FEE232F47A87}"/>
                    </a:ext>
                  </a:extLst>
                </p14:cNvPr>
                <p14:cNvContentPartPr/>
                <p14:nvPr/>
              </p14:nvContentPartPr>
              <p14:xfrm>
                <a:off x="9152530" y="5134409"/>
                <a:ext cx="144000" cy="1605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F77A477-506E-9A6A-96FD-FEE232F47A8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143890" y="5125409"/>
                  <a:ext cx="1616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8E26C73-0BFD-F395-F5AD-F593554F7FD7}"/>
                    </a:ext>
                  </a:extLst>
                </p14:cNvPr>
                <p14:cNvContentPartPr/>
                <p14:nvPr/>
              </p14:nvContentPartPr>
              <p14:xfrm>
                <a:off x="9062530" y="5144849"/>
                <a:ext cx="379800" cy="2120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8E26C73-0BFD-F395-F5AD-F593554F7FD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053890" y="5136209"/>
                  <a:ext cx="397440" cy="22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E0589537-41F2-0B45-95BD-35E1EA7A44BA}"/>
                  </a:ext>
                </a:extLst>
              </p14:cNvPr>
              <p14:cNvContentPartPr/>
              <p14:nvPr/>
            </p14:nvContentPartPr>
            <p14:xfrm>
              <a:off x="1183930" y="4287689"/>
              <a:ext cx="737280" cy="41364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E0589537-41F2-0B45-95BD-35E1EA7A44BA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175290" y="4279049"/>
                <a:ext cx="75492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91CC4C86-8BF0-4618-6B07-08365DFDD4A9}"/>
                  </a:ext>
                </a:extLst>
              </p14:cNvPr>
              <p14:cNvContentPartPr/>
              <p14:nvPr/>
            </p14:nvContentPartPr>
            <p14:xfrm>
              <a:off x="2138650" y="4463009"/>
              <a:ext cx="541800" cy="22788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91CC4C86-8BF0-4618-6B07-08365DFDD4A9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129650" y="4454009"/>
                <a:ext cx="559440" cy="24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07698466-043B-1E8A-79B5-8B6961AFDB2F}"/>
              </a:ext>
            </a:extLst>
          </p:cNvPr>
          <p:cNvGrpSpPr/>
          <p:nvPr/>
        </p:nvGrpSpPr>
        <p:grpSpPr>
          <a:xfrm>
            <a:off x="191770" y="4249529"/>
            <a:ext cx="5195880" cy="1646640"/>
            <a:chOff x="191770" y="4249529"/>
            <a:chExt cx="5195880" cy="164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F1A5D55-2A68-9EA2-D86D-EA1ADDD21EF8}"/>
                    </a:ext>
                  </a:extLst>
                </p14:cNvPr>
                <p14:cNvContentPartPr/>
                <p14:nvPr/>
              </p14:nvContentPartPr>
              <p14:xfrm>
                <a:off x="318850" y="4449689"/>
                <a:ext cx="87480" cy="3099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F1A5D55-2A68-9EA2-D86D-EA1ADDD21EF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10210" y="4441049"/>
                  <a:ext cx="1051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23FF5F0-5375-3BD5-1859-DD5AEBB9ED9B}"/>
                    </a:ext>
                  </a:extLst>
                </p14:cNvPr>
                <p14:cNvContentPartPr/>
                <p14:nvPr/>
              </p14:nvContentPartPr>
              <p14:xfrm>
                <a:off x="458170" y="4448969"/>
                <a:ext cx="72000" cy="2851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23FF5F0-5375-3BD5-1859-DD5AEBB9ED9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49170" y="4439969"/>
                  <a:ext cx="896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BFC3D3F-6045-F291-4F46-613DCAD0322D}"/>
                    </a:ext>
                  </a:extLst>
                </p14:cNvPr>
                <p14:cNvContentPartPr/>
                <p14:nvPr/>
              </p14:nvContentPartPr>
              <p14:xfrm>
                <a:off x="382210" y="4579649"/>
                <a:ext cx="168480" cy="507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BFC3D3F-6045-F291-4F46-613DCAD0322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73210" y="4570649"/>
                  <a:ext cx="186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157D695-6A05-3EFA-83A2-C08E42168CA3}"/>
                    </a:ext>
                  </a:extLst>
                </p14:cNvPr>
                <p14:cNvContentPartPr/>
                <p14:nvPr/>
              </p14:nvContentPartPr>
              <p14:xfrm>
                <a:off x="612970" y="4599089"/>
                <a:ext cx="376560" cy="1310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157D695-6A05-3EFA-83A2-C08E42168CA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04330" y="4590449"/>
                  <a:ext cx="3942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27ED0E7-A36F-CAB0-48D2-2CB2E0533DDF}"/>
                    </a:ext>
                  </a:extLst>
                </p14:cNvPr>
                <p14:cNvContentPartPr/>
                <p14:nvPr/>
              </p14:nvContentPartPr>
              <p14:xfrm>
                <a:off x="2906170" y="4249529"/>
                <a:ext cx="709920" cy="3963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27ED0E7-A36F-CAB0-48D2-2CB2E0533DD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897530" y="4240529"/>
                  <a:ext cx="72756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4DBAC4E-116F-CE0A-7F37-3D3967837561}"/>
                    </a:ext>
                  </a:extLst>
                </p14:cNvPr>
                <p14:cNvContentPartPr/>
                <p14:nvPr/>
              </p14:nvContentPartPr>
              <p14:xfrm>
                <a:off x="2712490" y="4774049"/>
                <a:ext cx="1669680" cy="4129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4DBAC4E-116F-CE0A-7F37-3D396783756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703850" y="4765409"/>
                  <a:ext cx="168732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2F719C3-93D5-EF6A-B70B-26BD29A9FFF0}"/>
                    </a:ext>
                  </a:extLst>
                </p14:cNvPr>
                <p14:cNvContentPartPr/>
                <p14:nvPr/>
              </p14:nvContentPartPr>
              <p14:xfrm>
                <a:off x="4077250" y="4910489"/>
                <a:ext cx="207360" cy="230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2F719C3-93D5-EF6A-B70B-26BD29A9FFF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068250" y="4901849"/>
                  <a:ext cx="225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1EA97CD-8CD3-132D-D319-B0C0D2C52C2C}"/>
                    </a:ext>
                  </a:extLst>
                </p14:cNvPr>
                <p14:cNvContentPartPr/>
                <p14:nvPr/>
              </p14:nvContentPartPr>
              <p14:xfrm>
                <a:off x="223450" y="4951169"/>
                <a:ext cx="420840" cy="2588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1EA97CD-8CD3-132D-D319-B0C0D2C52C2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14810" y="4942169"/>
                  <a:ext cx="4384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513B34A-22AC-2C63-5470-C846F56C0D29}"/>
                    </a:ext>
                  </a:extLst>
                </p14:cNvPr>
                <p14:cNvContentPartPr/>
                <p14:nvPr/>
              </p14:nvContentPartPr>
              <p14:xfrm>
                <a:off x="221650" y="4985369"/>
                <a:ext cx="356400" cy="781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513B34A-22AC-2C63-5470-C846F56C0D2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13010" y="4976369"/>
                  <a:ext cx="3740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769B564-8E9C-467F-FB5F-088D8647B6A5}"/>
                    </a:ext>
                  </a:extLst>
                </p14:cNvPr>
                <p14:cNvContentPartPr/>
                <p14:nvPr/>
              </p14:nvContentPartPr>
              <p14:xfrm>
                <a:off x="901330" y="4904729"/>
                <a:ext cx="947520" cy="3016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769B564-8E9C-467F-FB5F-088D8647B6A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92690" y="4895729"/>
                  <a:ext cx="9651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7AEF61A-F001-0ACB-70F2-8AC55E5FECB0}"/>
                    </a:ext>
                  </a:extLst>
                </p14:cNvPr>
                <p14:cNvContentPartPr/>
                <p14:nvPr/>
              </p14:nvContentPartPr>
              <p14:xfrm>
                <a:off x="2062330" y="4998329"/>
                <a:ext cx="316800" cy="3286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7AEF61A-F001-0ACB-70F2-8AC55E5FECB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053330" y="4989689"/>
                  <a:ext cx="33444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BB52D25-FD63-623C-0014-85B30F44B145}"/>
                    </a:ext>
                  </a:extLst>
                </p14:cNvPr>
                <p14:cNvContentPartPr/>
                <p14:nvPr/>
              </p14:nvContentPartPr>
              <p14:xfrm>
                <a:off x="191770" y="5426729"/>
                <a:ext cx="462600" cy="3589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BB52D25-FD63-623C-0014-85B30F44B14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82770" y="5417729"/>
                  <a:ext cx="48024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2C34117-A1A7-1A8B-695C-BDAC67EC283C}"/>
                    </a:ext>
                  </a:extLst>
                </p14:cNvPr>
                <p14:cNvContentPartPr/>
                <p14:nvPr/>
              </p14:nvContentPartPr>
              <p14:xfrm>
                <a:off x="267370" y="5478569"/>
                <a:ext cx="335160" cy="781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2C34117-A1A7-1A8B-695C-BDAC67EC283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58370" y="5469929"/>
                  <a:ext cx="3528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AC37AE9-5695-EDB5-E852-B5851CC8A2DF}"/>
                    </a:ext>
                  </a:extLst>
                </p14:cNvPr>
                <p14:cNvContentPartPr/>
                <p14:nvPr/>
              </p14:nvContentPartPr>
              <p14:xfrm>
                <a:off x="799450" y="5432849"/>
                <a:ext cx="1049400" cy="3459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AC37AE9-5695-EDB5-E852-B5851CC8A2D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90810" y="5424209"/>
                  <a:ext cx="10670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5993815-FDF4-2A75-BC88-13AD463382F7}"/>
                    </a:ext>
                  </a:extLst>
                </p14:cNvPr>
                <p14:cNvContentPartPr/>
                <p14:nvPr/>
              </p14:nvContentPartPr>
              <p14:xfrm>
                <a:off x="2013730" y="5285609"/>
                <a:ext cx="1058760" cy="4532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5993815-FDF4-2A75-BC88-13AD463382F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004730" y="5276609"/>
                  <a:ext cx="107640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C5F624D-F26D-C5DC-EA6C-118B4761160F}"/>
                    </a:ext>
                  </a:extLst>
                </p14:cNvPr>
                <p14:cNvContentPartPr/>
                <p14:nvPr/>
              </p14:nvContentPartPr>
              <p14:xfrm>
                <a:off x="2855050" y="5459129"/>
                <a:ext cx="297720" cy="201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C5F624D-F26D-C5DC-EA6C-118B4761160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846410" y="5450129"/>
                  <a:ext cx="315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7116738-6A31-C39E-F59A-42FD7DB5FFEA}"/>
                    </a:ext>
                  </a:extLst>
                </p14:cNvPr>
                <p14:cNvContentPartPr/>
                <p14:nvPr/>
              </p14:nvContentPartPr>
              <p14:xfrm>
                <a:off x="2924170" y="5609609"/>
                <a:ext cx="577440" cy="838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7116738-6A31-C39E-F59A-42FD7DB5FFE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915170" y="5600969"/>
                  <a:ext cx="595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BD81B3C-56A6-731E-DFD5-D228023805EB}"/>
                    </a:ext>
                  </a:extLst>
                </p14:cNvPr>
                <p14:cNvContentPartPr/>
                <p14:nvPr/>
              </p14:nvContentPartPr>
              <p14:xfrm>
                <a:off x="3217570" y="5428529"/>
                <a:ext cx="25920" cy="118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BD81B3C-56A6-731E-DFD5-D228023805E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208930" y="5419529"/>
                  <a:ext cx="43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01F5EF0-D7BC-D313-F8BB-99A4DA25A2BB}"/>
                    </a:ext>
                  </a:extLst>
                </p14:cNvPr>
                <p14:cNvContentPartPr/>
                <p14:nvPr/>
              </p14:nvContentPartPr>
              <p14:xfrm>
                <a:off x="3627610" y="5424209"/>
                <a:ext cx="1714320" cy="4719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01F5EF0-D7BC-D313-F8BB-99A4DA25A2B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618610" y="5415209"/>
                  <a:ext cx="173196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B74B349-D0A0-D897-FBC3-4F0280431342}"/>
                    </a:ext>
                  </a:extLst>
                </p14:cNvPr>
                <p14:cNvContentPartPr/>
                <p14:nvPr/>
              </p14:nvContentPartPr>
              <p14:xfrm>
                <a:off x="3730930" y="5503049"/>
                <a:ext cx="432360" cy="997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B74B349-D0A0-D897-FBC3-4F028043134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721930" y="5494409"/>
                  <a:ext cx="450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0556EA4-7F3F-86E3-7E40-298D2177631B}"/>
                    </a:ext>
                  </a:extLst>
                </p14:cNvPr>
                <p14:cNvContentPartPr/>
                <p14:nvPr/>
              </p14:nvContentPartPr>
              <p14:xfrm>
                <a:off x="4572970" y="4425569"/>
                <a:ext cx="814680" cy="10504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0556EA4-7F3F-86E3-7E40-298D2177631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563970" y="4416569"/>
                  <a:ext cx="832320" cy="10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6016C47A-8560-7EC1-B218-177381B8EBAC}"/>
              </a:ext>
            </a:extLst>
          </p:cNvPr>
          <p:cNvGrpSpPr/>
          <p:nvPr/>
        </p:nvGrpSpPr>
        <p:grpSpPr>
          <a:xfrm>
            <a:off x="251170" y="5992649"/>
            <a:ext cx="1874160" cy="579600"/>
            <a:chOff x="251170" y="5992649"/>
            <a:chExt cx="1874160" cy="57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CDAEA78-B8AB-274A-B994-DF3DEDEA0637}"/>
                    </a:ext>
                  </a:extLst>
                </p14:cNvPr>
                <p14:cNvContentPartPr/>
                <p14:nvPr/>
              </p14:nvContentPartPr>
              <p14:xfrm>
                <a:off x="251170" y="6162209"/>
                <a:ext cx="110520" cy="2070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CDAEA78-B8AB-274A-B994-DF3DEDEA063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42170" y="6153569"/>
                  <a:ext cx="1281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9A853AD-9AB3-D770-3001-E044324AC929}"/>
                    </a:ext>
                  </a:extLst>
                </p14:cNvPr>
                <p14:cNvContentPartPr/>
                <p14:nvPr/>
              </p14:nvContentPartPr>
              <p14:xfrm>
                <a:off x="356290" y="6015329"/>
                <a:ext cx="25920" cy="637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9A853AD-9AB3-D770-3001-E044324AC92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47650" y="6006329"/>
                  <a:ext cx="435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9AE007E-8BC5-FE3D-755D-600219346C93}"/>
                    </a:ext>
                  </a:extLst>
                </p14:cNvPr>
                <p14:cNvContentPartPr/>
                <p14:nvPr/>
              </p14:nvContentPartPr>
              <p14:xfrm>
                <a:off x="370330" y="5992649"/>
                <a:ext cx="335520" cy="5796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9AE007E-8BC5-FE3D-755D-600219346C9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61690" y="5983649"/>
                  <a:ext cx="35316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597E44D-FE19-49B3-5793-8978F002975E}"/>
                    </a:ext>
                  </a:extLst>
                </p14:cNvPr>
                <p14:cNvContentPartPr/>
                <p14:nvPr/>
              </p14:nvContentPartPr>
              <p14:xfrm>
                <a:off x="945970" y="6120449"/>
                <a:ext cx="304560" cy="3103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597E44D-FE19-49B3-5793-8978F002975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37330" y="6111809"/>
                  <a:ext cx="3222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D79FBD9-8003-8EB0-EBB7-0E99A54A5AE1}"/>
                    </a:ext>
                  </a:extLst>
                </p14:cNvPr>
                <p14:cNvContentPartPr/>
                <p14:nvPr/>
              </p14:nvContentPartPr>
              <p14:xfrm>
                <a:off x="1115530" y="6301889"/>
                <a:ext cx="133200" cy="1234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D79FBD9-8003-8EB0-EBB7-0E99A54A5AE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06530" y="6292889"/>
                  <a:ext cx="150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0F949C5-3481-847D-4F0B-3949D65D41C0}"/>
                    </a:ext>
                  </a:extLst>
                </p14:cNvPr>
                <p14:cNvContentPartPr/>
                <p14:nvPr/>
              </p14:nvContentPartPr>
              <p14:xfrm>
                <a:off x="1434490" y="6156449"/>
                <a:ext cx="275400" cy="2401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0F949C5-3481-847D-4F0B-3949D65D41C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425490" y="6147449"/>
                  <a:ext cx="2930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9014900-2A37-E740-47F4-98C5C69F5AB5}"/>
                    </a:ext>
                  </a:extLst>
                </p14:cNvPr>
                <p14:cNvContentPartPr/>
                <p14:nvPr/>
              </p14:nvContentPartPr>
              <p14:xfrm>
                <a:off x="1840210" y="6097769"/>
                <a:ext cx="285120" cy="2556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9014900-2A37-E740-47F4-98C5C69F5AB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831570" y="6089129"/>
                  <a:ext cx="302760" cy="27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CF0961F5-5893-5A7E-A915-22DC3CE2CC05}"/>
              </a:ext>
            </a:extLst>
          </p:cNvPr>
          <p:cNvGrpSpPr/>
          <p:nvPr/>
        </p:nvGrpSpPr>
        <p:grpSpPr>
          <a:xfrm>
            <a:off x="6942490" y="5473169"/>
            <a:ext cx="4475520" cy="531720"/>
            <a:chOff x="6942490" y="5473169"/>
            <a:chExt cx="4475520" cy="53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52A7ED2-AAAA-B2F1-3A0B-610EBE4B9EDA}"/>
                    </a:ext>
                  </a:extLst>
                </p14:cNvPr>
                <p14:cNvContentPartPr/>
                <p14:nvPr/>
              </p14:nvContentPartPr>
              <p14:xfrm>
                <a:off x="6942490" y="5524649"/>
                <a:ext cx="108000" cy="3135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52A7ED2-AAAA-B2F1-3A0B-610EBE4B9ED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933490" y="5516009"/>
                  <a:ext cx="1256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BC4933A-268E-8A64-1092-D18D0A11507B}"/>
                    </a:ext>
                  </a:extLst>
                </p14:cNvPr>
                <p14:cNvContentPartPr/>
                <p14:nvPr/>
              </p14:nvContentPartPr>
              <p14:xfrm>
                <a:off x="7075330" y="5473169"/>
                <a:ext cx="255240" cy="4258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BC4933A-268E-8A64-1092-D18D0A11507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066690" y="5464169"/>
                  <a:ext cx="27288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A2C8A97-FEA0-0F1B-05C9-BD2CD02C7D7F}"/>
                    </a:ext>
                  </a:extLst>
                </p14:cNvPr>
                <p14:cNvContentPartPr/>
                <p14:nvPr/>
              </p14:nvContentPartPr>
              <p14:xfrm>
                <a:off x="7580770" y="5535809"/>
                <a:ext cx="225360" cy="2527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A2C8A97-FEA0-0F1B-05C9-BD2CD02C7D7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572130" y="5526809"/>
                  <a:ext cx="2430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997FAF4-F917-393F-B22C-85F1B8757872}"/>
                    </a:ext>
                  </a:extLst>
                </p14:cNvPr>
                <p14:cNvContentPartPr/>
                <p14:nvPr/>
              </p14:nvContentPartPr>
              <p14:xfrm>
                <a:off x="7648090" y="5675129"/>
                <a:ext cx="138960" cy="1112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997FAF4-F917-393F-B22C-85F1B875787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639090" y="5666129"/>
                  <a:ext cx="156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CFA1547-1F2F-6A8D-CBD2-EB33D6018BCE}"/>
                    </a:ext>
                  </a:extLst>
                </p14:cNvPr>
                <p14:cNvContentPartPr/>
                <p14:nvPr/>
              </p14:nvContentPartPr>
              <p14:xfrm>
                <a:off x="7989730" y="5614649"/>
                <a:ext cx="186840" cy="2516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CFA1547-1F2F-6A8D-CBD2-EB33D6018BC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981090" y="5605649"/>
                  <a:ext cx="2044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19ED348-D813-BFAE-351B-7A55198FD3ED}"/>
                    </a:ext>
                  </a:extLst>
                </p14:cNvPr>
                <p14:cNvContentPartPr/>
                <p14:nvPr/>
              </p14:nvContentPartPr>
              <p14:xfrm>
                <a:off x="8160730" y="5648849"/>
                <a:ext cx="229680" cy="2307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19ED348-D813-BFAE-351B-7A55198FD3E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151730" y="5640209"/>
                  <a:ext cx="2473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A81D231-D7EF-17FB-16CF-419A2AEDC69A}"/>
                    </a:ext>
                  </a:extLst>
                </p14:cNvPr>
                <p14:cNvContentPartPr/>
                <p14:nvPr/>
              </p14:nvContentPartPr>
              <p14:xfrm>
                <a:off x="8551330" y="5878529"/>
                <a:ext cx="53280" cy="982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A81D231-D7EF-17FB-16CF-419A2AEDC69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542330" y="5869889"/>
                  <a:ext cx="70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DC9D9CD-3418-2DAE-036F-50004A77F468}"/>
                    </a:ext>
                  </a:extLst>
                </p14:cNvPr>
                <p14:cNvContentPartPr/>
                <p14:nvPr/>
              </p14:nvContentPartPr>
              <p14:xfrm>
                <a:off x="9031570" y="5658569"/>
                <a:ext cx="32400" cy="2502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DC9D9CD-3418-2DAE-036F-50004A77F46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022570" y="5649569"/>
                  <a:ext cx="500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1458EDA-FED6-EDFE-EA93-72444F3D14CA}"/>
                    </a:ext>
                  </a:extLst>
                </p14:cNvPr>
                <p14:cNvContentPartPr/>
                <p14:nvPr/>
              </p14:nvContentPartPr>
              <p14:xfrm>
                <a:off x="8916370" y="5648489"/>
                <a:ext cx="372240" cy="129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1458EDA-FED6-EDFE-EA93-72444F3D14C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907370" y="5639849"/>
                  <a:ext cx="389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2758CCF-AD9E-246F-D70A-804FD8B93E26}"/>
                    </a:ext>
                  </a:extLst>
                </p14:cNvPr>
                <p14:cNvContentPartPr/>
                <p14:nvPr/>
              </p14:nvContentPartPr>
              <p14:xfrm>
                <a:off x="9121210" y="5924249"/>
                <a:ext cx="227520" cy="806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2758CCF-AD9E-246F-D70A-804FD8B93E2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112210" y="5915249"/>
                  <a:ext cx="2451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5B463C3-F2FE-55EF-B113-47C7CA7D9ACC}"/>
                    </a:ext>
                  </a:extLst>
                </p14:cNvPr>
                <p14:cNvContentPartPr/>
                <p14:nvPr/>
              </p14:nvContentPartPr>
              <p14:xfrm>
                <a:off x="9686050" y="5699609"/>
                <a:ext cx="658080" cy="1749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5B463C3-F2FE-55EF-B113-47C7CA7D9AC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677410" y="5690969"/>
                  <a:ext cx="6757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A6891BB-B4F1-4DB8-AEBC-E2B7AB91A183}"/>
                    </a:ext>
                  </a:extLst>
                </p14:cNvPr>
                <p14:cNvContentPartPr/>
                <p14:nvPr/>
              </p14:nvContentPartPr>
              <p14:xfrm>
                <a:off x="10566970" y="5492249"/>
                <a:ext cx="395280" cy="3628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A6891BB-B4F1-4DB8-AEBC-E2B7AB91A18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557970" y="5483609"/>
                  <a:ext cx="41292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7124994-B2F9-B127-0868-832EB0591091}"/>
                    </a:ext>
                  </a:extLst>
                </p14:cNvPr>
                <p14:cNvContentPartPr/>
                <p14:nvPr/>
              </p14:nvContentPartPr>
              <p14:xfrm>
                <a:off x="11174290" y="5644529"/>
                <a:ext cx="243720" cy="2188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7124994-B2F9-B127-0868-832EB059109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165290" y="5635529"/>
                  <a:ext cx="2613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A77EF06-B497-3058-5AF4-2ADFA2A4679A}"/>
                    </a:ext>
                  </a:extLst>
                </p14:cNvPr>
                <p14:cNvContentPartPr/>
                <p14:nvPr/>
              </p14:nvContentPartPr>
              <p14:xfrm>
                <a:off x="11135410" y="5579009"/>
                <a:ext cx="254520" cy="3502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A77EF06-B497-3058-5AF4-2ADFA2A4679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126410" y="5570369"/>
                  <a:ext cx="272160" cy="36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7BCECEFF-20DE-4504-B6C0-A5A74BCB4BF9}"/>
              </a:ext>
            </a:extLst>
          </p:cNvPr>
          <p:cNvGrpSpPr/>
          <p:nvPr/>
        </p:nvGrpSpPr>
        <p:grpSpPr>
          <a:xfrm>
            <a:off x="8803330" y="6179129"/>
            <a:ext cx="2564640" cy="524160"/>
            <a:chOff x="8803330" y="6179129"/>
            <a:chExt cx="2564640" cy="52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8F297B6-90D5-48C6-FDA0-534C26C3A100}"/>
                    </a:ext>
                  </a:extLst>
                </p14:cNvPr>
                <p14:cNvContentPartPr/>
                <p14:nvPr/>
              </p14:nvContentPartPr>
              <p14:xfrm>
                <a:off x="8803330" y="6244649"/>
                <a:ext cx="94680" cy="4096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8F297B6-90D5-48C6-FDA0-534C26C3A10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794330" y="6235649"/>
                  <a:ext cx="11232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B71BB46-176F-461D-5954-5566D77D3FA3}"/>
                    </a:ext>
                  </a:extLst>
                </p14:cNvPr>
                <p14:cNvContentPartPr/>
                <p14:nvPr/>
              </p14:nvContentPartPr>
              <p14:xfrm>
                <a:off x="8864170" y="6312689"/>
                <a:ext cx="618840" cy="3250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B71BB46-176F-461D-5954-5566D77D3FA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855530" y="6304049"/>
                  <a:ext cx="6364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F59A63D-730E-95E0-5768-90E2D8F8DF5E}"/>
                    </a:ext>
                  </a:extLst>
                </p14:cNvPr>
                <p14:cNvContentPartPr/>
                <p14:nvPr/>
              </p14:nvContentPartPr>
              <p14:xfrm>
                <a:off x="9563290" y="6231329"/>
                <a:ext cx="1548360" cy="3661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F59A63D-730E-95E0-5768-90E2D8F8DF5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554650" y="6222689"/>
                  <a:ext cx="15660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F9C5831-61ED-5E1C-127D-988F331D38A5}"/>
                    </a:ext>
                  </a:extLst>
                </p14:cNvPr>
                <p14:cNvContentPartPr/>
                <p14:nvPr/>
              </p14:nvContentPartPr>
              <p14:xfrm>
                <a:off x="10044610" y="6314129"/>
                <a:ext cx="645840" cy="698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F9C5831-61ED-5E1C-127D-988F331D38A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035970" y="6305489"/>
                  <a:ext cx="6634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617337D-2B54-AB9B-E48E-2F6710596C95}"/>
                    </a:ext>
                  </a:extLst>
                </p14:cNvPr>
                <p14:cNvContentPartPr/>
                <p14:nvPr/>
              </p14:nvContentPartPr>
              <p14:xfrm>
                <a:off x="11044330" y="6179129"/>
                <a:ext cx="323640" cy="5241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617337D-2B54-AB9B-E48E-2F6710596C9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035690" y="6170129"/>
                  <a:ext cx="341280" cy="541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21507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124655F-C94D-DF69-FF62-4BD7B304AAA0}"/>
              </a:ext>
            </a:extLst>
          </p:cNvPr>
          <p:cNvGrpSpPr/>
          <p:nvPr/>
        </p:nvGrpSpPr>
        <p:grpSpPr>
          <a:xfrm>
            <a:off x="927970" y="128249"/>
            <a:ext cx="4126320" cy="642960"/>
            <a:chOff x="927970" y="128249"/>
            <a:chExt cx="4126320" cy="64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D582A9D-696C-ABA5-FEFF-5E5689F5B72D}"/>
                    </a:ext>
                  </a:extLst>
                </p14:cNvPr>
                <p14:cNvContentPartPr/>
                <p14:nvPr/>
              </p14:nvContentPartPr>
              <p14:xfrm>
                <a:off x="927970" y="320849"/>
                <a:ext cx="254160" cy="362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D582A9D-696C-ABA5-FEFF-5E5689F5B72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18970" y="312209"/>
                  <a:ext cx="27180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D17D43D-21F1-9C17-817E-E907691C9D0F}"/>
                    </a:ext>
                  </a:extLst>
                </p14:cNvPr>
                <p14:cNvContentPartPr/>
                <p14:nvPr/>
              </p14:nvContentPartPr>
              <p14:xfrm>
                <a:off x="1264210" y="511649"/>
                <a:ext cx="131400" cy="7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D17D43D-21F1-9C17-817E-E907691C9D0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55570" y="503009"/>
                  <a:ext cx="149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78EC505-44FA-47B1-C871-1477702BC8FA}"/>
                    </a:ext>
                  </a:extLst>
                </p14:cNvPr>
                <p14:cNvContentPartPr/>
                <p14:nvPr/>
              </p14:nvContentPartPr>
              <p14:xfrm>
                <a:off x="1476610" y="315809"/>
                <a:ext cx="989280" cy="455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78EC505-44FA-47B1-C871-1477702BC8F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67610" y="307169"/>
                  <a:ext cx="100692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5C54441-8F0E-BE97-31A5-13698F6FA32E}"/>
                    </a:ext>
                  </a:extLst>
                </p14:cNvPr>
                <p14:cNvContentPartPr/>
                <p14:nvPr/>
              </p14:nvContentPartPr>
              <p14:xfrm>
                <a:off x="2814730" y="227609"/>
                <a:ext cx="313920" cy="316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5C54441-8F0E-BE97-31A5-13698F6FA32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06090" y="218969"/>
                  <a:ext cx="3315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368E761-6518-1D69-E844-59EE83023DB2}"/>
                    </a:ext>
                  </a:extLst>
                </p14:cNvPr>
                <p14:cNvContentPartPr/>
                <p14:nvPr/>
              </p14:nvContentPartPr>
              <p14:xfrm>
                <a:off x="2945410" y="332729"/>
                <a:ext cx="190080" cy="320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368E761-6518-1D69-E844-59EE83023DB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36770" y="324089"/>
                  <a:ext cx="207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559FADE-70A1-650E-B5A0-3B2339BD0624}"/>
                    </a:ext>
                  </a:extLst>
                </p14:cNvPr>
                <p14:cNvContentPartPr/>
                <p14:nvPr/>
              </p14:nvContentPartPr>
              <p14:xfrm>
                <a:off x="3360130" y="128249"/>
                <a:ext cx="1694160" cy="466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559FADE-70A1-650E-B5A0-3B2339BD062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51130" y="119609"/>
                  <a:ext cx="171180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45A39CB-3387-2706-5A36-F95BD2A97ADD}"/>
                    </a:ext>
                  </a:extLst>
                </p14:cNvPr>
                <p14:cNvContentPartPr/>
                <p14:nvPr/>
              </p14:nvContentPartPr>
              <p14:xfrm>
                <a:off x="3400810" y="362609"/>
                <a:ext cx="276840" cy="9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45A39CB-3387-2706-5A36-F95BD2A97AD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91810" y="353969"/>
                  <a:ext cx="29448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30BC3A-E74E-4BE3-3502-1C986DE0CCFB}"/>
              </a:ext>
            </a:extLst>
          </p:cNvPr>
          <p:cNvGrpSpPr/>
          <p:nvPr/>
        </p:nvGrpSpPr>
        <p:grpSpPr>
          <a:xfrm>
            <a:off x="1952170" y="1163609"/>
            <a:ext cx="1400760" cy="276120"/>
            <a:chOff x="1952170" y="1163609"/>
            <a:chExt cx="1400760" cy="27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637B54C-BBF2-8B50-9162-EEA7A978965F}"/>
                    </a:ext>
                  </a:extLst>
                </p14:cNvPr>
                <p14:cNvContentPartPr/>
                <p14:nvPr/>
              </p14:nvContentPartPr>
              <p14:xfrm>
                <a:off x="1952170" y="1306169"/>
                <a:ext cx="812160" cy="123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637B54C-BBF2-8B50-9162-EEA7A978965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43530" y="1297529"/>
                  <a:ext cx="829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FFBD170-84FD-C478-CD24-66074B60B9D9}"/>
                    </a:ext>
                  </a:extLst>
                </p14:cNvPr>
                <p14:cNvContentPartPr/>
                <p14:nvPr/>
              </p14:nvContentPartPr>
              <p14:xfrm>
                <a:off x="3090490" y="1163609"/>
                <a:ext cx="262440" cy="276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FFBD170-84FD-C478-CD24-66074B60B9D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81850" y="1154609"/>
                  <a:ext cx="280080" cy="29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3CE397F-AEA5-A768-DEDE-3787305C3158}"/>
              </a:ext>
            </a:extLst>
          </p:cNvPr>
          <p:cNvGrpSpPr/>
          <p:nvPr/>
        </p:nvGrpSpPr>
        <p:grpSpPr>
          <a:xfrm>
            <a:off x="6893170" y="1103849"/>
            <a:ext cx="996120" cy="420120"/>
            <a:chOff x="6893170" y="1103849"/>
            <a:chExt cx="996120" cy="42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B7FC984-30B4-76FF-AB6F-DF9520B0505A}"/>
                    </a:ext>
                  </a:extLst>
                </p14:cNvPr>
                <p14:cNvContentPartPr/>
                <p14:nvPr/>
              </p14:nvContentPartPr>
              <p14:xfrm>
                <a:off x="7021330" y="1201409"/>
                <a:ext cx="45000" cy="64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B7FC984-30B4-76FF-AB6F-DF9520B0505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012690" y="1192409"/>
                  <a:ext cx="626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F21E48B-63E2-5428-B4DC-5FECAC9B7289}"/>
                    </a:ext>
                  </a:extLst>
                </p14:cNvPr>
                <p14:cNvContentPartPr/>
                <p14:nvPr/>
              </p14:nvContentPartPr>
              <p14:xfrm>
                <a:off x="6893170" y="1340369"/>
                <a:ext cx="227880" cy="183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F21E48B-63E2-5428-B4DC-5FECAC9B728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884530" y="1331729"/>
                  <a:ext cx="2455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30AB490-AA3C-A0C8-3377-37DB3BEBB514}"/>
                    </a:ext>
                  </a:extLst>
                </p14:cNvPr>
                <p14:cNvContentPartPr/>
                <p14:nvPr/>
              </p14:nvContentPartPr>
              <p14:xfrm>
                <a:off x="7341370" y="1293929"/>
                <a:ext cx="360" cy="2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30AB490-AA3C-A0C8-3377-37DB3BEBB51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332730" y="1284929"/>
                  <a:ext cx="18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AB53CE9-B0DC-7549-6FAE-17144C6A67C6}"/>
                    </a:ext>
                  </a:extLst>
                </p14:cNvPr>
                <p14:cNvContentPartPr/>
                <p14:nvPr/>
              </p14:nvContentPartPr>
              <p14:xfrm>
                <a:off x="7276930" y="1103849"/>
                <a:ext cx="612360" cy="1814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AB53CE9-B0DC-7549-6FAE-17144C6A67C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268290" y="1094849"/>
                  <a:ext cx="630000" cy="19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23A45E3-EC9E-5060-C408-D0A28EF6FC3A}"/>
                  </a:ext>
                </a:extLst>
              </p14:cNvPr>
              <p14:cNvContentPartPr/>
              <p14:nvPr/>
            </p14:nvContentPartPr>
            <p14:xfrm>
              <a:off x="7285210" y="1381049"/>
              <a:ext cx="560160" cy="1688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23A45E3-EC9E-5060-C408-D0A28EF6FC3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76570" y="1372049"/>
                <a:ext cx="577800" cy="18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3043F71B-3FCE-DA03-B270-9DD9BFAEDD05}"/>
              </a:ext>
            </a:extLst>
          </p:cNvPr>
          <p:cNvGrpSpPr/>
          <p:nvPr/>
        </p:nvGrpSpPr>
        <p:grpSpPr>
          <a:xfrm>
            <a:off x="8046970" y="994409"/>
            <a:ext cx="313920" cy="257400"/>
            <a:chOff x="8046970" y="994409"/>
            <a:chExt cx="313920" cy="25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536EA48-3479-718E-1879-D7029776696F}"/>
                    </a:ext>
                  </a:extLst>
                </p14:cNvPr>
                <p14:cNvContentPartPr/>
                <p14:nvPr/>
              </p14:nvContentPartPr>
              <p14:xfrm>
                <a:off x="8046970" y="994409"/>
                <a:ext cx="304920" cy="209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536EA48-3479-718E-1879-D7029776696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038330" y="985409"/>
                  <a:ext cx="3225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A4BA57A-44E9-96EC-D14A-90A827B36D48}"/>
                    </a:ext>
                  </a:extLst>
                </p14:cNvPr>
                <p14:cNvContentPartPr/>
                <p14:nvPr/>
              </p14:nvContentPartPr>
              <p14:xfrm>
                <a:off x="8299690" y="1129409"/>
                <a:ext cx="61200" cy="1224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A4BA57A-44E9-96EC-D14A-90A827B36D4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290690" y="1120769"/>
                  <a:ext cx="7884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914DD1D-5954-D881-75E3-3E26E44A3B4E}"/>
              </a:ext>
            </a:extLst>
          </p:cNvPr>
          <p:cNvGrpSpPr/>
          <p:nvPr/>
        </p:nvGrpSpPr>
        <p:grpSpPr>
          <a:xfrm>
            <a:off x="7995130" y="1400489"/>
            <a:ext cx="336240" cy="298800"/>
            <a:chOff x="7995130" y="1400489"/>
            <a:chExt cx="336240" cy="29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E4C0B0C-72ED-00E6-DD7C-5FE0016F417E}"/>
                    </a:ext>
                  </a:extLst>
                </p14:cNvPr>
                <p14:cNvContentPartPr/>
                <p14:nvPr/>
              </p14:nvContentPartPr>
              <p14:xfrm>
                <a:off x="7995130" y="1400489"/>
                <a:ext cx="312480" cy="1720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E4C0B0C-72ED-00E6-DD7C-5FE0016F417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986490" y="1391849"/>
                  <a:ext cx="3301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A9FE44C-CC65-0727-84C2-F8F3DDEAA7F6}"/>
                    </a:ext>
                  </a:extLst>
                </p14:cNvPr>
                <p14:cNvContentPartPr/>
                <p14:nvPr/>
              </p14:nvContentPartPr>
              <p14:xfrm>
                <a:off x="8225530" y="1577249"/>
                <a:ext cx="105840" cy="1220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A9FE44C-CC65-0727-84C2-F8F3DDEAA7F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216890" y="1568249"/>
                  <a:ext cx="123480" cy="13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47BA40A-620D-1023-DD07-93F65D698210}"/>
                  </a:ext>
                </a:extLst>
              </p14:cNvPr>
              <p14:cNvContentPartPr/>
              <p14:nvPr/>
            </p14:nvContentPartPr>
            <p14:xfrm>
              <a:off x="632050" y="852569"/>
              <a:ext cx="1047960" cy="4366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47BA40A-620D-1023-DD07-93F65D69821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23410" y="843929"/>
                <a:ext cx="1065600" cy="45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969A8CFE-2C22-DFE9-A09F-1D23BAE51EB2}"/>
              </a:ext>
            </a:extLst>
          </p:cNvPr>
          <p:cNvGrpSpPr/>
          <p:nvPr/>
        </p:nvGrpSpPr>
        <p:grpSpPr>
          <a:xfrm>
            <a:off x="5655130" y="642329"/>
            <a:ext cx="898560" cy="483480"/>
            <a:chOff x="5655130" y="642329"/>
            <a:chExt cx="898560" cy="48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588E102-0B24-4632-AD9A-D55C8E03DC95}"/>
                    </a:ext>
                  </a:extLst>
                </p14:cNvPr>
                <p14:cNvContentPartPr/>
                <p14:nvPr/>
              </p14:nvContentPartPr>
              <p14:xfrm>
                <a:off x="5655130" y="642329"/>
                <a:ext cx="898560" cy="4834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588E102-0B24-4632-AD9A-D55C8E03DC9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646490" y="633329"/>
                  <a:ext cx="91620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302E20F-1840-F370-2FA2-6F78DB0084C0}"/>
                    </a:ext>
                  </a:extLst>
                </p14:cNvPr>
                <p14:cNvContentPartPr/>
                <p14:nvPr/>
              </p14:nvContentPartPr>
              <p14:xfrm>
                <a:off x="6088570" y="795689"/>
                <a:ext cx="348480" cy="248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302E20F-1840-F370-2FA2-6F78DB0084C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79570" y="787049"/>
                  <a:ext cx="36612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9AD49E5-48E9-8406-F544-9BFA84CC5C8F}"/>
              </a:ext>
            </a:extLst>
          </p:cNvPr>
          <p:cNvGrpSpPr/>
          <p:nvPr/>
        </p:nvGrpSpPr>
        <p:grpSpPr>
          <a:xfrm>
            <a:off x="6641890" y="1897289"/>
            <a:ext cx="1384920" cy="589320"/>
            <a:chOff x="6641890" y="1897289"/>
            <a:chExt cx="1384920" cy="58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C9152A4-6147-5C0A-C234-4FD3CF495015}"/>
                    </a:ext>
                  </a:extLst>
                </p14:cNvPr>
                <p14:cNvContentPartPr/>
                <p14:nvPr/>
              </p14:nvContentPartPr>
              <p14:xfrm>
                <a:off x="6641890" y="1897289"/>
                <a:ext cx="1384920" cy="5893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C9152A4-6147-5C0A-C234-4FD3CF49501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32890" y="1888649"/>
                  <a:ext cx="140256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C3A4A9E-3159-A346-47F6-EF3DCD260281}"/>
                    </a:ext>
                  </a:extLst>
                </p14:cNvPr>
                <p14:cNvContentPartPr/>
                <p14:nvPr/>
              </p14:nvContentPartPr>
              <p14:xfrm>
                <a:off x="7548370" y="2036249"/>
                <a:ext cx="27720" cy="57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C3A4A9E-3159-A346-47F6-EF3DCD26028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39730" y="2027249"/>
                  <a:ext cx="453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40B01B7-3CD0-0B3C-A742-6BBD5C2BC35D}"/>
                    </a:ext>
                  </a:extLst>
                </p14:cNvPr>
                <p14:cNvContentPartPr/>
                <p14:nvPr/>
              </p14:nvContentPartPr>
              <p14:xfrm>
                <a:off x="7286650" y="1995569"/>
                <a:ext cx="465120" cy="554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40B01B7-3CD0-0B3C-A742-6BBD5C2BC35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277650" y="1986569"/>
                  <a:ext cx="482760" cy="7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8819E69-145D-3D44-B184-D44DE509FAD2}"/>
                  </a:ext>
                </a:extLst>
              </p14:cNvPr>
              <p14:cNvContentPartPr/>
              <p14:nvPr/>
            </p14:nvContentPartPr>
            <p14:xfrm>
              <a:off x="10383010" y="1893689"/>
              <a:ext cx="84240" cy="201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8819E69-145D-3D44-B184-D44DE509FAD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374010" y="1885049"/>
                <a:ext cx="10188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383545C3-E037-25B1-33B3-2DCE4DCE6FEF}"/>
              </a:ext>
            </a:extLst>
          </p:cNvPr>
          <p:cNvGrpSpPr/>
          <p:nvPr/>
        </p:nvGrpSpPr>
        <p:grpSpPr>
          <a:xfrm>
            <a:off x="8278450" y="1893689"/>
            <a:ext cx="2993040" cy="513000"/>
            <a:chOff x="8387170" y="2450609"/>
            <a:chExt cx="2993040" cy="51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F4D23A9-BDB5-C49E-3253-068BE62D1504}"/>
                    </a:ext>
                  </a:extLst>
                </p14:cNvPr>
                <p14:cNvContentPartPr/>
                <p14:nvPr/>
              </p14:nvContentPartPr>
              <p14:xfrm>
                <a:off x="8387170" y="2558609"/>
                <a:ext cx="650880" cy="270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F4D23A9-BDB5-C49E-3253-068BE62D150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378530" y="2549969"/>
                  <a:ext cx="6685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B01BAE2-1DE0-C84A-E4BE-307C798FF836}"/>
                    </a:ext>
                  </a:extLst>
                </p14:cNvPr>
                <p14:cNvContentPartPr/>
                <p14:nvPr/>
              </p14:nvContentPartPr>
              <p14:xfrm>
                <a:off x="9150730" y="2530529"/>
                <a:ext cx="41760" cy="867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B01BAE2-1DE0-C84A-E4BE-307C798FF83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142090" y="2521529"/>
                  <a:ext cx="59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6A2B1F8-77CE-EF81-4954-49912C75AF20}"/>
                    </a:ext>
                  </a:extLst>
                </p14:cNvPr>
                <p14:cNvContentPartPr/>
                <p14:nvPr/>
              </p14:nvContentPartPr>
              <p14:xfrm>
                <a:off x="9323170" y="2533769"/>
                <a:ext cx="74160" cy="2664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6A2B1F8-77CE-EF81-4954-49912C75AF2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314530" y="2524769"/>
                  <a:ext cx="918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5C2A9B7-7C6F-05CC-36C8-DCC454FE1980}"/>
                    </a:ext>
                  </a:extLst>
                </p14:cNvPr>
                <p14:cNvContentPartPr/>
                <p14:nvPr/>
              </p14:nvContentPartPr>
              <p14:xfrm>
                <a:off x="9248290" y="2651489"/>
                <a:ext cx="221760" cy="277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5C2A9B7-7C6F-05CC-36C8-DCC454FE198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239290" y="2642849"/>
                  <a:ext cx="239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5FE56F3-5D97-EA81-7A81-8558BA16ACDC}"/>
                    </a:ext>
                  </a:extLst>
                </p14:cNvPr>
                <p14:cNvContentPartPr/>
                <p14:nvPr/>
              </p14:nvContentPartPr>
              <p14:xfrm>
                <a:off x="9573730" y="2450609"/>
                <a:ext cx="1615320" cy="5130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5FE56F3-5D97-EA81-7A81-8558BA16ACD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564730" y="2441609"/>
                  <a:ext cx="163296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94DE227-645C-F932-DDAF-06D368AEB345}"/>
                    </a:ext>
                  </a:extLst>
                </p14:cNvPr>
                <p14:cNvContentPartPr/>
                <p14:nvPr/>
              </p14:nvContentPartPr>
              <p14:xfrm>
                <a:off x="11096530" y="2644289"/>
                <a:ext cx="283680" cy="1526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94DE227-645C-F932-DDAF-06D368AEB34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087530" y="2635289"/>
                  <a:ext cx="30132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589D0B0-3B5D-C5EB-F2E8-47D6F6D2A58F}"/>
              </a:ext>
            </a:extLst>
          </p:cNvPr>
          <p:cNvGrpSpPr/>
          <p:nvPr/>
        </p:nvGrpSpPr>
        <p:grpSpPr>
          <a:xfrm>
            <a:off x="6399610" y="2386889"/>
            <a:ext cx="4651560" cy="1181520"/>
            <a:chOff x="6399610" y="2386889"/>
            <a:chExt cx="4651560" cy="118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C6198AD-B124-08CD-EFF1-C98951E9AFC6}"/>
                    </a:ext>
                  </a:extLst>
                </p14:cNvPr>
                <p14:cNvContentPartPr/>
                <p14:nvPr/>
              </p14:nvContentPartPr>
              <p14:xfrm>
                <a:off x="6645130" y="2550689"/>
                <a:ext cx="714960" cy="2793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C6198AD-B124-08CD-EFF1-C98951E9AFC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36130" y="2541689"/>
                  <a:ext cx="7326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E41D654-C459-D4DE-C41F-06BEB9479B71}"/>
                    </a:ext>
                  </a:extLst>
                </p14:cNvPr>
                <p14:cNvContentPartPr/>
                <p14:nvPr/>
              </p14:nvContentPartPr>
              <p14:xfrm>
                <a:off x="7563850" y="2671289"/>
                <a:ext cx="1045440" cy="1908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E41D654-C459-D4DE-C41F-06BEB9479B7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554850" y="2662289"/>
                  <a:ext cx="10630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8ABEF7B-085D-6650-C559-0CD1A27E40AA}"/>
                    </a:ext>
                  </a:extLst>
                </p14:cNvPr>
                <p14:cNvContentPartPr/>
                <p14:nvPr/>
              </p14:nvContentPartPr>
              <p14:xfrm>
                <a:off x="8807290" y="2386889"/>
                <a:ext cx="1507680" cy="5302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8ABEF7B-085D-6650-C559-0CD1A27E40A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798650" y="2377889"/>
                  <a:ext cx="152532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CE23709-0BF8-72FF-9AA6-E5D957E1011B}"/>
                    </a:ext>
                  </a:extLst>
                </p14:cNvPr>
                <p14:cNvContentPartPr/>
                <p14:nvPr/>
              </p14:nvContentPartPr>
              <p14:xfrm>
                <a:off x="9623410" y="2530889"/>
                <a:ext cx="352080" cy="176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CE23709-0BF8-72FF-9AA6-E5D957E1011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614410" y="2521889"/>
                  <a:ext cx="369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C11A43C-EEF6-4B28-0FA4-20E62D722773}"/>
                    </a:ext>
                  </a:extLst>
                </p14:cNvPr>
                <p14:cNvContentPartPr/>
                <p14:nvPr/>
              </p14:nvContentPartPr>
              <p14:xfrm>
                <a:off x="8853010" y="2551049"/>
                <a:ext cx="275400" cy="15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C11A43C-EEF6-4B28-0FA4-20E62D72277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844010" y="2542409"/>
                  <a:ext cx="293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A810CC7-B8B3-345B-52BB-46B9F503930C}"/>
                    </a:ext>
                  </a:extLst>
                </p14:cNvPr>
                <p14:cNvContentPartPr/>
                <p14:nvPr/>
              </p14:nvContentPartPr>
              <p14:xfrm>
                <a:off x="10562290" y="2467529"/>
                <a:ext cx="482400" cy="2818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A810CC7-B8B3-345B-52BB-46B9F503930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553290" y="2458529"/>
                  <a:ext cx="5000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1BE1C9B-B4F1-D164-3DB9-33215C5C308F}"/>
                    </a:ext>
                  </a:extLst>
                </p14:cNvPr>
                <p14:cNvContentPartPr/>
                <p14:nvPr/>
              </p14:nvContentPartPr>
              <p14:xfrm>
                <a:off x="10741570" y="2553929"/>
                <a:ext cx="309600" cy="158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1BE1C9B-B4F1-D164-3DB9-33215C5C308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732930" y="2545289"/>
                  <a:ext cx="327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4366BB9-A6BA-9773-5121-067CC8AB8A12}"/>
                    </a:ext>
                  </a:extLst>
                </p14:cNvPr>
                <p14:cNvContentPartPr/>
                <p14:nvPr/>
              </p14:nvContentPartPr>
              <p14:xfrm>
                <a:off x="6399610" y="3027329"/>
                <a:ext cx="709200" cy="4168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4366BB9-A6BA-9773-5121-067CC8AB8A1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390610" y="3018689"/>
                  <a:ext cx="72684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539D0BC-B988-A1F3-B759-6B6275A8A30F}"/>
                    </a:ext>
                  </a:extLst>
                </p14:cNvPr>
                <p14:cNvContentPartPr/>
                <p14:nvPr/>
              </p14:nvContentPartPr>
              <p14:xfrm>
                <a:off x="6551530" y="3195089"/>
                <a:ext cx="345600" cy="205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539D0BC-B988-A1F3-B759-6B6275A8A30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542530" y="3186449"/>
                  <a:ext cx="363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83B7586-B451-BCEA-6004-CD2E39F92C09}"/>
                    </a:ext>
                  </a:extLst>
                </p14:cNvPr>
                <p14:cNvContentPartPr/>
                <p14:nvPr/>
              </p14:nvContentPartPr>
              <p14:xfrm>
                <a:off x="7495450" y="3127769"/>
                <a:ext cx="280080" cy="2293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83B7586-B451-BCEA-6004-CD2E39F92C0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486810" y="3118769"/>
                  <a:ext cx="2977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36C158A-D422-FCEF-F134-6A070510BD0A}"/>
                    </a:ext>
                  </a:extLst>
                </p14:cNvPr>
                <p14:cNvContentPartPr/>
                <p14:nvPr/>
              </p14:nvContentPartPr>
              <p14:xfrm>
                <a:off x="7841050" y="3130649"/>
                <a:ext cx="389880" cy="2822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36C158A-D422-FCEF-F134-6A070510BD0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832050" y="3121649"/>
                  <a:ext cx="4075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64C5429-C41F-C725-5DD3-09A157479563}"/>
                    </a:ext>
                  </a:extLst>
                </p14:cNvPr>
                <p14:cNvContentPartPr/>
                <p14:nvPr/>
              </p14:nvContentPartPr>
              <p14:xfrm>
                <a:off x="8476090" y="3024089"/>
                <a:ext cx="1761120" cy="5443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64C5429-C41F-C725-5DD3-09A15747956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467450" y="3015089"/>
                  <a:ext cx="177876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16976C7-C27E-CC24-F093-3271392A32F8}"/>
                    </a:ext>
                  </a:extLst>
                </p14:cNvPr>
                <p14:cNvContentPartPr/>
                <p14:nvPr/>
              </p14:nvContentPartPr>
              <p14:xfrm>
                <a:off x="9695050" y="3132449"/>
                <a:ext cx="419040" cy="806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16976C7-C27E-CC24-F093-3271392A32F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686050" y="3123449"/>
                  <a:ext cx="4366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394370A-16CC-516E-F47B-EDD92DFFD7AB}"/>
                    </a:ext>
                  </a:extLst>
                </p14:cNvPr>
                <p14:cNvContentPartPr/>
                <p14:nvPr/>
              </p14:nvContentPartPr>
              <p14:xfrm>
                <a:off x="9558610" y="3035609"/>
                <a:ext cx="39240" cy="147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394370A-16CC-516E-F47B-EDD92DFFD7A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549970" y="3026609"/>
                  <a:ext cx="5688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129922D-B1A2-D061-DE8F-DBB32B31BBEB}"/>
                  </a:ext>
                </a:extLst>
              </p14:cNvPr>
              <p14:cNvContentPartPr/>
              <p14:nvPr/>
            </p14:nvContentPartPr>
            <p14:xfrm>
              <a:off x="6962650" y="975689"/>
              <a:ext cx="107280" cy="17496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129922D-B1A2-D061-DE8F-DBB32B31BBE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953650" y="967049"/>
                <a:ext cx="124920" cy="19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A75248A1-B346-D76C-CBF4-7ABE9F321A2F}"/>
              </a:ext>
            </a:extLst>
          </p:cNvPr>
          <p:cNvGrpSpPr/>
          <p:nvPr/>
        </p:nvGrpSpPr>
        <p:grpSpPr>
          <a:xfrm>
            <a:off x="6742690" y="1553849"/>
            <a:ext cx="187920" cy="345600"/>
            <a:chOff x="6742690" y="1553849"/>
            <a:chExt cx="187920" cy="34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A5AC2CA-0D6B-0098-6D1E-21AF1D74559D}"/>
                    </a:ext>
                  </a:extLst>
                </p14:cNvPr>
                <p14:cNvContentPartPr/>
                <p14:nvPr/>
              </p14:nvContentPartPr>
              <p14:xfrm>
                <a:off x="6742690" y="1553849"/>
                <a:ext cx="187920" cy="2106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A5AC2CA-0D6B-0098-6D1E-21AF1D74559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734050" y="1544849"/>
                  <a:ext cx="2055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746F682-1EDA-9ADB-4367-8F699C449AC8}"/>
                    </a:ext>
                  </a:extLst>
                </p14:cNvPr>
                <p14:cNvContentPartPr/>
                <p14:nvPr/>
              </p14:nvContentPartPr>
              <p14:xfrm>
                <a:off x="6821530" y="1771289"/>
                <a:ext cx="5040" cy="1281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746F682-1EDA-9ADB-4367-8F699C449AC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812530" y="1762289"/>
                  <a:ext cx="22680" cy="14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527E659-722B-DBAB-15D7-4D3B813EE211}"/>
                  </a:ext>
                </a:extLst>
              </p14:cNvPr>
              <p14:cNvContentPartPr/>
              <p14:nvPr/>
            </p14:nvContentPartPr>
            <p14:xfrm>
              <a:off x="3277330" y="3801689"/>
              <a:ext cx="151920" cy="6991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527E659-722B-DBAB-15D7-4D3B813EE21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268330" y="3793049"/>
                <a:ext cx="16956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9701ED9-55C6-AE76-6A85-90A4A855108B}"/>
                  </a:ext>
                </a:extLst>
              </p14:cNvPr>
              <p14:cNvContentPartPr/>
              <p14:nvPr/>
            </p14:nvContentPartPr>
            <p14:xfrm>
              <a:off x="3559570" y="4252769"/>
              <a:ext cx="119880" cy="2451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9701ED9-55C6-AE76-6A85-90A4A855108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550570" y="4243769"/>
                <a:ext cx="1375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6D42D329-F4FD-F905-EC6A-A52D9F3CA444}"/>
                  </a:ext>
                </a:extLst>
              </p14:cNvPr>
              <p14:cNvContentPartPr/>
              <p14:nvPr/>
            </p14:nvContentPartPr>
            <p14:xfrm>
              <a:off x="3556690" y="4373369"/>
              <a:ext cx="177480" cy="2772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D42D329-F4FD-F905-EC6A-A52D9F3CA444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548050" y="4364729"/>
                <a:ext cx="195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50DFE375-C842-E48D-C7EC-760046DE84AD}"/>
                  </a:ext>
                </a:extLst>
              </p14:cNvPr>
              <p14:cNvContentPartPr/>
              <p14:nvPr/>
            </p14:nvContentPartPr>
            <p14:xfrm>
              <a:off x="3768010" y="4231169"/>
              <a:ext cx="96120" cy="25632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50DFE375-C842-E48D-C7EC-760046DE84A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759370" y="4222169"/>
                <a:ext cx="11376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38BD80D-655D-CD3F-3C7D-485772AA618C}"/>
                  </a:ext>
                </a:extLst>
              </p14:cNvPr>
              <p14:cNvContentPartPr/>
              <p14:nvPr/>
            </p14:nvContentPartPr>
            <p14:xfrm>
              <a:off x="3919570" y="4149449"/>
              <a:ext cx="978840" cy="4298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38BD80D-655D-CD3F-3C7D-485772AA618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910930" y="4140809"/>
                <a:ext cx="99648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410F321C-335A-44B8-991B-415524446415}"/>
                  </a:ext>
                </a:extLst>
              </p14:cNvPr>
              <p14:cNvContentPartPr/>
              <p14:nvPr/>
            </p14:nvContentPartPr>
            <p14:xfrm>
              <a:off x="5299810" y="4128209"/>
              <a:ext cx="277560" cy="1584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410F321C-335A-44B8-991B-41552444641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291170" y="4119569"/>
                <a:ext cx="2952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2D83312-C97C-D34A-FDEF-8E5B53F30AEC}"/>
                  </a:ext>
                </a:extLst>
              </p14:cNvPr>
              <p14:cNvContentPartPr/>
              <p14:nvPr/>
            </p14:nvContentPartPr>
            <p14:xfrm>
              <a:off x="5341210" y="4235489"/>
              <a:ext cx="247680" cy="1944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2D83312-C97C-D34A-FDEF-8E5B53F30AE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332570" y="4226849"/>
                <a:ext cx="26532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A521039-C3D5-CC8B-4942-89BD3D4055ED}"/>
                  </a:ext>
                </a:extLst>
              </p14:cNvPr>
              <p14:cNvContentPartPr/>
              <p14:nvPr/>
            </p14:nvContentPartPr>
            <p14:xfrm>
              <a:off x="5942050" y="3898889"/>
              <a:ext cx="43560" cy="24372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A521039-C3D5-CC8B-4942-89BD3D4055E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933050" y="3889889"/>
                <a:ext cx="612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070195D6-67E9-D679-33CF-0402D988BB89}"/>
                  </a:ext>
                </a:extLst>
              </p14:cNvPr>
              <p14:cNvContentPartPr/>
              <p14:nvPr/>
            </p14:nvContentPartPr>
            <p14:xfrm>
              <a:off x="5819650" y="4163489"/>
              <a:ext cx="349560" cy="4356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070195D6-67E9-D679-33CF-0402D988BB8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810650" y="4154489"/>
                <a:ext cx="3672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C008CCA-7FCC-3FD6-BB20-4DB901D1F4CA}"/>
                  </a:ext>
                </a:extLst>
              </p14:cNvPr>
              <p14:cNvContentPartPr/>
              <p14:nvPr/>
            </p14:nvContentPartPr>
            <p14:xfrm>
              <a:off x="5856370" y="4250249"/>
              <a:ext cx="225360" cy="24300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C008CCA-7FCC-3FD6-BB20-4DB901D1F4C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847370" y="4241609"/>
                <a:ext cx="2430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FF016CA5-1BAB-6BD2-D3D1-F374F2D58530}"/>
                  </a:ext>
                </a:extLst>
              </p14:cNvPr>
              <p14:cNvContentPartPr/>
              <p14:nvPr/>
            </p14:nvContentPartPr>
            <p14:xfrm>
              <a:off x="6358210" y="3934889"/>
              <a:ext cx="199800" cy="53604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FF016CA5-1BAB-6BD2-D3D1-F374F2D5853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349210" y="3925889"/>
                <a:ext cx="21744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FA0A87F-2C38-5C50-AE96-C0D2D47F92A0}"/>
                  </a:ext>
                </a:extLst>
              </p14:cNvPr>
              <p14:cNvContentPartPr/>
              <p14:nvPr/>
            </p14:nvContentPartPr>
            <p14:xfrm>
              <a:off x="6555850" y="4018409"/>
              <a:ext cx="272880" cy="35712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FA0A87F-2C38-5C50-AE96-C0D2D47F92A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547210" y="4009769"/>
                <a:ext cx="29052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60E9065-90D3-A764-06EB-085A8CE2133E}"/>
                  </a:ext>
                </a:extLst>
              </p14:cNvPr>
              <p14:cNvContentPartPr/>
              <p14:nvPr/>
            </p14:nvContentPartPr>
            <p14:xfrm>
              <a:off x="6922690" y="4238009"/>
              <a:ext cx="144720" cy="29484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60E9065-90D3-A764-06EB-085A8CE2133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914050" y="4229009"/>
                <a:ext cx="16236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389161FD-66C7-D860-E29E-FEA8AF946B29}"/>
                  </a:ext>
                </a:extLst>
              </p14:cNvPr>
              <p14:cNvContentPartPr/>
              <p14:nvPr/>
            </p14:nvContentPartPr>
            <p14:xfrm>
              <a:off x="7351090" y="4102289"/>
              <a:ext cx="42480" cy="27360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389161FD-66C7-D860-E29E-FEA8AF946B29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342450" y="4093649"/>
                <a:ext cx="6012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BA31534D-4126-69D7-E33A-9D127044EC62}"/>
                  </a:ext>
                </a:extLst>
              </p14:cNvPr>
              <p14:cNvContentPartPr/>
              <p14:nvPr/>
            </p14:nvContentPartPr>
            <p14:xfrm>
              <a:off x="7293130" y="4246649"/>
              <a:ext cx="255600" cy="1116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BA31534D-4126-69D7-E33A-9D127044EC6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284130" y="4238009"/>
                <a:ext cx="2732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2A1FFEAB-0FBA-81FC-E05B-4139804C1FA7}"/>
                  </a:ext>
                </a:extLst>
              </p14:cNvPr>
              <p14:cNvContentPartPr/>
              <p14:nvPr/>
            </p14:nvContentPartPr>
            <p14:xfrm>
              <a:off x="7587250" y="3998249"/>
              <a:ext cx="361800" cy="42840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2A1FFEAB-0FBA-81FC-E05B-4139804C1FA7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578250" y="3989609"/>
                <a:ext cx="37944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99903A42-0372-FFDC-B80F-57508BC481DB}"/>
                  </a:ext>
                </a:extLst>
              </p14:cNvPr>
              <p14:cNvContentPartPr/>
              <p14:nvPr/>
            </p14:nvContentPartPr>
            <p14:xfrm>
              <a:off x="8116450" y="4226129"/>
              <a:ext cx="185400" cy="18972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99903A42-0372-FFDC-B80F-57508BC481D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107450" y="4217129"/>
                <a:ext cx="20304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5C4D0F03-924C-47A3-2798-DB80A02F1041}"/>
                  </a:ext>
                </a:extLst>
              </p14:cNvPr>
              <p14:cNvContentPartPr/>
              <p14:nvPr/>
            </p14:nvContentPartPr>
            <p14:xfrm>
              <a:off x="8147770" y="4422329"/>
              <a:ext cx="11880" cy="14976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5C4D0F03-924C-47A3-2798-DB80A02F104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139130" y="4413689"/>
                <a:ext cx="295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32C7DDE4-AD62-D665-5C3C-58C806CDAAEE}"/>
                  </a:ext>
                </a:extLst>
              </p14:cNvPr>
              <p14:cNvContentPartPr/>
              <p14:nvPr/>
            </p14:nvContentPartPr>
            <p14:xfrm>
              <a:off x="8391850" y="3946409"/>
              <a:ext cx="155160" cy="63036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32C7DDE4-AD62-D665-5C3C-58C806CDAAE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382850" y="3937769"/>
                <a:ext cx="17280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3F5B303F-3051-239C-9E7A-A38BE9A79813}"/>
                  </a:ext>
                </a:extLst>
              </p14:cNvPr>
              <p14:cNvContentPartPr/>
              <p14:nvPr/>
            </p14:nvContentPartPr>
            <p14:xfrm>
              <a:off x="8749330" y="4189409"/>
              <a:ext cx="330840" cy="19332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3F5B303F-3051-239C-9E7A-A38BE9A7981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740330" y="4180769"/>
                <a:ext cx="34848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64486D1C-E30E-0F76-2074-D6B702C3E005}"/>
                  </a:ext>
                </a:extLst>
              </p14:cNvPr>
              <p14:cNvContentPartPr/>
              <p14:nvPr/>
            </p14:nvContentPartPr>
            <p14:xfrm>
              <a:off x="9033010" y="4431329"/>
              <a:ext cx="62280" cy="4572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64486D1C-E30E-0F76-2074-D6B702C3E00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9024010" y="4422329"/>
                <a:ext cx="799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28C03C76-C013-C8F3-EE65-6A0089A13BC6}"/>
                  </a:ext>
                </a:extLst>
              </p14:cNvPr>
              <p14:cNvContentPartPr/>
              <p14:nvPr/>
            </p14:nvContentPartPr>
            <p14:xfrm>
              <a:off x="9170530" y="4012649"/>
              <a:ext cx="156960" cy="17964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28C03C76-C013-C8F3-EE65-6A0089A13BC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9161890" y="4004009"/>
                <a:ext cx="174600" cy="19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ACB70C6-9D44-397D-BE75-8F5AE5144D84}"/>
              </a:ext>
            </a:extLst>
          </p:cNvPr>
          <p:cNvGrpSpPr/>
          <p:nvPr/>
        </p:nvGrpSpPr>
        <p:grpSpPr>
          <a:xfrm>
            <a:off x="1644730" y="3806369"/>
            <a:ext cx="1561320" cy="659160"/>
            <a:chOff x="1644730" y="3806369"/>
            <a:chExt cx="1561320" cy="65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F7656BC-5E50-D045-BBD1-C06517989587}"/>
                    </a:ext>
                  </a:extLst>
                </p14:cNvPr>
                <p14:cNvContentPartPr/>
                <p14:nvPr/>
              </p14:nvContentPartPr>
              <p14:xfrm>
                <a:off x="1646890" y="3861809"/>
                <a:ext cx="90360" cy="3909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F7656BC-5E50-D045-BBD1-C0651798958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637890" y="3853169"/>
                  <a:ext cx="10800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8492FA9-6136-BE98-D439-F1D34CF8DE04}"/>
                    </a:ext>
                  </a:extLst>
                </p14:cNvPr>
                <p14:cNvContentPartPr/>
                <p14:nvPr/>
              </p14:nvContentPartPr>
              <p14:xfrm>
                <a:off x="1920850" y="3966209"/>
                <a:ext cx="15840" cy="2610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8492FA9-6136-BE98-D439-F1D34CF8DE0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911850" y="3957209"/>
                  <a:ext cx="334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0F62710-908C-155B-0CCD-D630FFFE5602}"/>
                    </a:ext>
                  </a:extLst>
                </p14:cNvPr>
                <p14:cNvContentPartPr/>
                <p14:nvPr/>
              </p14:nvContentPartPr>
              <p14:xfrm>
                <a:off x="1825450" y="3918689"/>
                <a:ext cx="311040" cy="680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0F62710-908C-155B-0CCD-D630FFFE560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816810" y="3910049"/>
                  <a:ext cx="328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F517F3D-6576-A5FF-6C82-D5FE754F178C}"/>
                    </a:ext>
                  </a:extLst>
                </p14:cNvPr>
                <p14:cNvContentPartPr/>
                <p14:nvPr/>
              </p14:nvContentPartPr>
              <p14:xfrm>
                <a:off x="2103370" y="4212809"/>
                <a:ext cx="78840" cy="2008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F517F3D-6576-A5FF-6C82-D5FE754F178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094370" y="4204169"/>
                  <a:ext cx="964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3D0C3AD-FAFC-9942-916E-4E17914B8966}"/>
                    </a:ext>
                  </a:extLst>
                </p14:cNvPr>
                <p14:cNvContentPartPr/>
                <p14:nvPr/>
              </p14:nvContentPartPr>
              <p14:xfrm>
                <a:off x="2432410" y="4012289"/>
                <a:ext cx="26640" cy="2282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3D0C3AD-FAFC-9942-916E-4E17914B896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423410" y="4003649"/>
                  <a:ext cx="442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8B498AD-2576-1CC3-15FA-D3D0D3478A3E}"/>
                    </a:ext>
                  </a:extLst>
                </p14:cNvPr>
                <p14:cNvContentPartPr/>
                <p14:nvPr/>
              </p14:nvContentPartPr>
              <p14:xfrm>
                <a:off x="2373730" y="4141889"/>
                <a:ext cx="232200" cy="435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8B498AD-2576-1CC3-15FA-D3D0D3478A3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365090" y="4133249"/>
                  <a:ext cx="2498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05F306E-44FA-3C1E-8F6A-2A696B9944DF}"/>
                    </a:ext>
                  </a:extLst>
                </p14:cNvPr>
                <p14:cNvContentPartPr/>
                <p14:nvPr/>
              </p14:nvContentPartPr>
              <p14:xfrm>
                <a:off x="2851810" y="3939569"/>
                <a:ext cx="31320" cy="2718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05F306E-44FA-3C1E-8F6A-2A696B9944D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843170" y="3930569"/>
                  <a:ext cx="489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2282AFB-579C-24F5-7710-C9DBE17ACF3B}"/>
                    </a:ext>
                  </a:extLst>
                </p14:cNvPr>
                <p14:cNvContentPartPr/>
                <p14:nvPr/>
              </p14:nvContentPartPr>
              <p14:xfrm>
                <a:off x="2698090" y="3896729"/>
                <a:ext cx="411840" cy="918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2282AFB-579C-24F5-7710-C9DBE17ACF3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689450" y="3888089"/>
                  <a:ext cx="429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E6D35A9-2A38-3662-1296-F172B35AA974}"/>
                    </a:ext>
                  </a:extLst>
                </p14:cNvPr>
                <p14:cNvContentPartPr/>
                <p14:nvPr/>
              </p14:nvContentPartPr>
              <p14:xfrm>
                <a:off x="3008770" y="4193729"/>
                <a:ext cx="197280" cy="1072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E6D35A9-2A38-3662-1296-F172B35AA97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000130" y="4184729"/>
                  <a:ext cx="214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3983D3B-860F-5DEC-6461-6681DA92CC4C}"/>
                    </a:ext>
                  </a:extLst>
                </p14:cNvPr>
                <p14:cNvContentPartPr/>
                <p14:nvPr/>
              </p14:nvContentPartPr>
              <p14:xfrm>
                <a:off x="3126130" y="4293089"/>
                <a:ext cx="20880" cy="1724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3983D3B-860F-5DEC-6461-6681DA92CC4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117130" y="4284449"/>
                  <a:ext cx="385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0CD8649-372D-9D5A-9A77-9F9423F02375}"/>
                    </a:ext>
                  </a:extLst>
                </p14:cNvPr>
                <p14:cNvContentPartPr/>
                <p14:nvPr/>
              </p14:nvContentPartPr>
              <p14:xfrm>
                <a:off x="1644730" y="3806369"/>
                <a:ext cx="127080" cy="5716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0CD8649-372D-9D5A-9A77-9F9423F0237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635730" y="3797369"/>
                  <a:ext cx="144720" cy="58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C2EA79AE-5863-6F11-DB77-61B46E08FA22}"/>
                  </a:ext>
                </a:extLst>
              </p14:cNvPr>
              <p14:cNvContentPartPr/>
              <p14:nvPr/>
            </p14:nvContentPartPr>
            <p14:xfrm>
              <a:off x="603250" y="5034329"/>
              <a:ext cx="773280" cy="40104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C2EA79AE-5863-6F11-DB77-61B46E08FA22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94250" y="5025329"/>
                <a:ext cx="79092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4316EB92-301A-60F2-0FC2-E6AF8FB09B09}"/>
                  </a:ext>
                </a:extLst>
              </p14:cNvPr>
              <p14:cNvContentPartPr/>
              <p14:nvPr/>
            </p14:nvContentPartPr>
            <p14:xfrm>
              <a:off x="987370" y="4833809"/>
              <a:ext cx="61920" cy="3312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4316EB92-301A-60F2-0FC2-E6AF8FB09B09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978370" y="4825169"/>
                <a:ext cx="795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D2A53E65-1E74-DDA7-8CFA-5C952DD53577}"/>
                  </a:ext>
                </a:extLst>
              </p14:cNvPr>
              <p14:cNvContentPartPr/>
              <p14:nvPr/>
            </p14:nvContentPartPr>
            <p14:xfrm>
              <a:off x="1654450" y="5212529"/>
              <a:ext cx="286560" cy="29628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D2A53E65-1E74-DDA7-8CFA-5C952DD5357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645450" y="5203529"/>
                <a:ext cx="304200" cy="31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ACA58A94-1634-E1F4-B2B4-DA05758E6A29}"/>
              </a:ext>
            </a:extLst>
          </p:cNvPr>
          <p:cNvGrpSpPr/>
          <p:nvPr/>
        </p:nvGrpSpPr>
        <p:grpSpPr>
          <a:xfrm>
            <a:off x="2047930" y="5205689"/>
            <a:ext cx="2301120" cy="459360"/>
            <a:chOff x="2047930" y="5205689"/>
            <a:chExt cx="2301120" cy="45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A17E67D-B32F-5307-947F-438AC5C51DC6}"/>
                    </a:ext>
                  </a:extLst>
                </p14:cNvPr>
                <p14:cNvContentPartPr/>
                <p14:nvPr/>
              </p14:nvContentPartPr>
              <p14:xfrm>
                <a:off x="2047930" y="5436809"/>
                <a:ext cx="97920" cy="2282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A17E67D-B32F-5307-947F-438AC5C51DC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039290" y="5428169"/>
                  <a:ext cx="1155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BF2E11A-D3F4-8497-1940-5FDD3855C66E}"/>
                    </a:ext>
                  </a:extLst>
                </p14:cNvPr>
                <p14:cNvContentPartPr/>
                <p14:nvPr/>
              </p14:nvContentPartPr>
              <p14:xfrm>
                <a:off x="2398930" y="5225489"/>
                <a:ext cx="30960" cy="2264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BF2E11A-D3F4-8497-1940-5FDD3855C66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389930" y="5216849"/>
                  <a:ext cx="486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8A67970-7512-C1C4-B381-1B3085F7234D}"/>
                    </a:ext>
                  </a:extLst>
                </p14:cNvPr>
                <p14:cNvContentPartPr/>
                <p14:nvPr/>
              </p14:nvContentPartPr>
              <p14:xfrm>
                <a:off x="2296690" y="5331689"/>
                <a:ext cx="248040" cy="352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8A67970-7512-C1C4-B381-1B3085F7234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287690" y="5322689"/>
                  <a:ext cx="265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1B8AE32-0EA5-3BA1-D8B6-9318EBE083D9}"/>
                    </a:ext>
                  </a:extLst>
                </p14:cNvPr>
                <p14:cNvContentPartPr/>
                <p14:nvPr/>
              </p14:nvContentPartPr>
              <p14:xfrm>
                <a:off x="2597290" y="5235209"/>
                <a:ext cx="285480" cy="2826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1B8AE32-0EA5-3BA1-D8B6-9318EBE083D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588650" y="5226569"/>
                  <a:ext cx="3031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C8D0C0C-95A6-DFA3-25AC-966E1A483078}"/>
                    </a:ext>
                  </a:extLst>
                </p14:cNvPr>
                <p14:cNvContentPartPr/>
                <p14:nvPr/>
              </p14:nvContentPartPr>
              <p14:xfrm>
                <a:off x="2940730" y="5420969"/>
                <a:ext cx="173880" cy="1375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C8D0C0C-95A6-DFA3-25AC-966E1A48307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932090" y="5412329"/>
                  <a:ext cx="1915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1AEFAEE-1A82-0A33-A7FF-7CC99FA7C7AB}"/>
                    </a:ext>
                  </a:extLst>
                </p14:cNvPr>
                <p14:cNvContentPartPr/>
                <p14:nvPr/>
              </p14:nvContentPartPr>
              <p14:xfrm>
                <a:off x="2974930" y="5567849"/>
                <a:ext cx="37440" cy="925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1AEFAEE-1A82-0A33-A7FF-7CC99FA7C7A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965930" y="5558849"/>
                  <a:ext cx="55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A8F1FED-26EC-3E21-456E-9ACF42EFA410}"/>
                    </a:ext>
                  </a:extLst>
                </p14:cNvPr>
                <p14:cNvContentPartPr/>
                <p14:nvPr/>
              </p14:nvContentPartPr>
              <p14:xfrm>
                <a:off x="3373090" y="5244209"/>
                <a:ext cx="212040" cy="990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A8F1FED-26EC-3E21-456E-9ACF42EFA41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364450" y="5235209"/>
                  <a:ext cx="229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456A212-CD57-8DDF-2FAA-38A078538A2D}"/>
                    </a:ext>
                  </a:extLst>
                </p14:cNvPr>
                <p14:cNvContentPartPr/>
                <p14:nvPr/>
              </p14:nvContentPartPr>
              <p14:xfrm>
                <a:off x="3368410" y="5412329"/>
                <a:ext cx="244080" cy="464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456A212-CD57-8DDF-2FAA-38A078538A2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359410" y="5403329"/>
                  <a:ext cx="261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F8EEA0E-41A3-4F07-E706-357AD9129A46}"/>
                    </a:ext>
                  </a:extLst>
                </p14:cNvPr>
                <p14:cNvContentPartPr/>
                <p14:nvPr/>
              </p14:nvContentPartPr>
              <p14:xfrm>
                <a:off x="3709330" y="5205689"/>
                <a:ext cx="338760" cy="2934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F8EEA0E-41A3-4F07-E706-357AD9129A4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700330" y="5196689"/>
                  <a:ext cx="3564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B9BD5AA-BF49-6342-A97D-F1D9990EEB5C}"/>
                    </a:ext>
                  </a:extLst>
                </p14:cNvPr>
                <p14:cNvContentPartPr/>
                <p14:nvPr/>
              </p14:nvContentPartPr>
              <p14:xfrm>
                <a:off x="4141690" y="5432489"/>
                <a:ext cx="207360" cy="1090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B9BD5AA-BF49-6342-A97D-F1D9990EEB5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132690" y="5423849"/>
                  <a:ext cx="225000" cy="12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B00A107D-7552-BAB9-6CF2-14549E28E801}"/>
                  </a:ext>
                </a:extLst>
              </p14:cNvPr>
              <p14:cNvContentPartPr/>
              <p14:nvPr/>
            </p14:nvContentPartPr>
            <p14:xfrm>
              <a:off x="6059770" y="5188409"/>
              <a:ext cx="1004400" cy="37944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B00A107D-7552-BAB9-6CF2-14549E28E801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051130" y="5179409"/>
                <a:ext cx="102204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762A064E-1911-368B-B7E2-93D3B5429923}"/>
                  </a:ext>
                </a:extLst>
              </p14:cNvPr>
              <p14:cNvContentPartPr/>
              <p14:nvPr/>
            </p14:nvContentPartPr>
            <p14:xfrm>
              <a:off x="6380530" y="5121809"/>
              <a:ext cx="32760" cy="3132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762A064E-1911-368B-B7E2-93D3B5429923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371530" y="5112809"/>
                <a:ext cx="5040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oup 155">
            <a:extLst>
              <a:ext uri="{FF2B5EF4-FFF2-40B4-BE49-F238E27FC236}">
                <a16:creationId xmlns:a16="http://schemas.microsoft.com/office/drawing/2014/main" id="{AFB14B01-C97E-69B9-FFC3-4124390143A2}"/>
              </a:ext>
            </a:extLst>
          </p:cNvPr>
          <p:cNvGrpSpPr/>
          <p:nvPr/>
        </p:nvGrpSpPr>
        <p:grpSpPr>
          <a:xfrm>
            <a:off x="4403770" y="5205689"/>
            <a:ext cx="969840" cy="331920"/>
            <a:chOff x="4403770" y="5205689"/>
            <a:chExt cx="969840" cy="33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73A16C9-8839-3CC3-74E7-1FB2B117751E}"/>
                    </a:ext>
                  </a:extLst>
                </p14:cNvPr>
                <p14:cNvContentPartPr/>
                <p14:nvPr/>
              </p14:nvContentPartPr>
              <p14:xfrm>
                <a:off x="4534810" y="5224049"/>
                <a:ext cx="44280" cy="2055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73A16C9-8839-3CC3-74E7-1FB2B117751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526170" y="5215049"/>
                  <a:ext cx="619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7C3CA7C-BA16-0725-6E17-4C7E037E547D}"/>
                    </a:ext>
                  </a:extLst>
                </p14:cNvPr>
                <p14:cNvContentPartPr/>
                <p14:nvPr/>
              </p14:nvContentPartPr>
              <p14:xfrm>
                <a:off x="4823890" y="5205689"/>
                <a:ext cx="295560" cy="2613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7C3CA7C-BA16-0725-6E17-4C7E037E547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814890" y="5196689"/>
                  <a:ext cx="3132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D4314B3-460F-400A-347B-0287B6A8989C}"/>
                    </a:ext>
                  </a:extLst>
                </p14:cNvPr>
                <p14:cNvContentPartPr/>
                <p14:nvPr/>
              </p14:nvContentPartPr>
              <p14:xfrm>
                <a:off x="5200450" y="5409089"/>
                <a:ext cx="126720" cy="896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D4314B3-460F-400A-347B-0287B6A8989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191450" y="5400449"/>
                  <a:ext cx="1443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45FFA6F-54D9-21F5-FE1F-4739C5CBF073}"/>
                    </a:ext>
                  </a:extLst>
                </p14:cNvPr>
                <p14:cNvContentPartPr/>
                <p14:nvPr/>
              </p14:nvContentPartPr>
              <p14:xfrm>
                <a:off x="5127370" y="5394689"/>
                <a:ext cx="246240" cy="1429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45FFA6F-54D9-21F5-FE1F-4739C5CBF07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118730" y="5385689"/>
                  <a:ext cx="2638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204C10C-3273-51CF-A1B1-66D7B66A7031}"/>
                    </a:ext>
                  </a:extLst>
                </p14:cNvPr>
                <p14:cNvContentPartPr/>
                <p14:nvPr/>
              </p14:nvContentPartPr>
              <p14:xfrm>
                <a:off x="4403770" y="5345729"/>
                <a:ext cx="311040" cy="237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204C10C-3273-51CF-A1B1-66D7B66A703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394770" y="5337089"/>
                  <a:ext cx="32868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7D1EAFCF-673A-0AAA-B858-F0873E0D798C}"/>
                  </a:ext>
                </a:extLst>
              </p14:cNvPr>
              <p14:cNvContentPartPr/>
              <p14:nvPr/>
            </p14:nvContentPartPr>
            <p14:xfrm>
              <a:off x="7315090" y="5231969"/>
              <a:ext cx="980640" cy="25128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7D1EAFCF-673A-0AAA-B858-F0873E0D798C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7306090" y="5222969"/>
                <a:ext cx="998280" cy="26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E59FC929-A486-FE50-B674-B024562A39F2}"/>
              </a:ext>
            </a:extLst>
          </p:cNvPr>
          <p:cNvGrpSpPr/>
          <p:nvPr/>
        </p:nvGrpSpPr>
        <p:grpSpPr>
          <a:xfrm>
            <a:off x="8613610" y="5052329"/>
            <a:ext cx="1767960" cy="385560"/>
            <a:chOff x="8613610" y="5052329"/>
            <a:chExt cx="1767960" cy="38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EA5DA4D-BE34-48DD-4F71-62E21E7CE324}"/>
                    </a:ext>
                  </a:extLst>
                </p14:cNvPr>
                <p14:cNvContentPartPr/>
                <p14:nvPr/>
              </p14:nvContentPartPr>
              <p14:xfrm>
                <a:off x="8635570" y="5150609"/>
                <a:ext cx="201600" cy="2872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EA5DA4D-BE34-48DD-4F71-62E21E7CE32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626570" y="5141969"/>
                  <a:ext cx="2192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39DCAB1-B1EE-5B7E-797F-945E1B807243}"/>
                    </a:ext>
                  </a:extLst>
                </p14:cNvPr>
                <p14:cNvContentPartPr/>
                <p14:nvPr/>
              </p14:nvContentPartPr>
              <p14:xfrm>
                <a:off x="8613610" y="5232329"/>
                <a:ext cx="299880" cy="464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39DCAB1-B1EE-5B7E-797F-945E1B80724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604970" y="5223329"/>
                  <a:ext cx="317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E3334B8-6858-775C-702B-A0874DAB5F05}"/>
                    </a:ext>
                  </a:extLst>
                </p14:cNvPr>
                <p14:cNvContentPartPr/>
                <p14:nvPr/>
              </p14:nvContentPartPr>
              <p14:xfrm>
                <a:off x="8921770" y="5052329"/>
                <a:ext cx="1459800" cy="3812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E3334B8-6858-775C-702B-A0874DAB5F0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912770" y="5043689"/>
                  <a:ext cx="1477440" cy="39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C006FE6B-CA58-F261-D862-2A7AB503C57B}"/>
              </a:ext>
            </a:extLst>
          </p:cNvPr>
          <p:cNvGrpSpPr/>
          <p:nvPr/>
        </p:nvGrpSpPr>
        <p:grpSpPr>
          <a:xfrm>
            <a:off x="10691890" y="5060249"/>
            <a:ext cx="1287000" cy="350640"/>
            <a:chOff x="10691890" y="5060249"/>
            <a:chExt cx="1287000" cy="35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BB68A5A-6CE7-66EC-9FF3-13F106AAE1D1}"/>
                    </a:ext>
                  </a:extLst>
                </p14:cNvPr>
                <p14:cNvContentPartPr/>
                <p14:nvPr/>
              </p14:nvContentPartPr>
              <p14:xfrm>
                <a:off x="10691890" y="5060249"/>
                <a:ext cx="1287000" cy="3506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BB68A5A-6CE7-66EC-9FF3-13F106AAE1D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683250" y="5051609"/>
                  <a:ext cx="13046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C7223F0-42AB-F6BB-6A7B-7AFAE9146FEF}"/>
                    </a:ext>
                  </a:extLst>
                </p14:cNvPr>
                <p14:cNvContentPartPr/>
                <p14:nvPr/>
              </p14:nvContentPartPr>
              <p14:xfrm>
                <a:off x="11712850" y="5180849"/>
                <a:ext cx="68400" cy="403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C7223F0-42AB-F6BB-6A7B-7AFAE9146FE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704210" y="5172209"/>
                  <a:ext cx="860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0D99ACB-01D9-DD69-4A89-05E75005C404}"/>
                    </a:ext>
                  </a:extLst>
                </p14:cNvPr>
                <p14:cNvContentPartPr/>
                <p14:nvPr/>
              </p14:nvContentPartPr>
              <p14:xfrm>
                <a:off x="11424850" y="5196329"/>
                <a:ext cx="329400" cy="381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0D99ACB-01D9-DD69-4A89-05E75005C40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415850" y="5187689"/>
                  <a:ext cx="34704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27F27CAC-D72E-2B13-2575-0131CE1E3C6B}"/>
                  </a:ext>
                </a:extLst>
              </p14:cNvPr>
              <p14:cNvContentPartPr/>
              <p14:nvPr/>
            </p14:nvContentPartPr>
            <p14:xfrm>
              <a:off x="6105130" y="5976449"/>
              <a:ext cx="77040" cy="38268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27F27CAC-D72E-2B13-2575-0131CE1E3C6B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096130" y="5967449"/>
                <a:ext cx="9468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94BD5F38-CFB7-E88E-0006-0E3945EC3D2E}"/>
                  </a:ext>
                </a:extLst>
              </p14:cNvPr>
              <p14:cNvContentPartPr/>
              <p14:nvPr/>
            </p14:nvContentPartPr>
            <p14:xfrm>
              <a:off x="6001090" y="6003809"/>
              <a:ext cx="396360" cy="5580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94BD5F38-CFB7-E88E-0006-0E3945EC3D2E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5992450" y="5995169"/>
                <a:ext cx="414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D2E2FE40-72ED-0F77-B899-9941B4A7A68B}"/>
                  </a:ext>
                </a:extLst>
              </p14:cNvPr>
              <p14:cNvContentPartPr/>
              <p14:nvPr/>
            </p14:nvContentPartPr>
            <p14:xfrm>
              <a:off x="6282970" y="6284249"/>
              <a:ext cx="136080" cy="13140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D2E2FE40-72ED-0F77-B899-9941B4A7A68B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273970" y="6275249"/>
                <a:ext cx="15372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7F995BF9-409F-A710-CD65-25CB8AB024EE}"/>
                  </a:ext>
                </a:extLst>
              </p14:cNvPr>
              <p14:cNvContentPartPr/>
              <p14:nvPr/>
            </p14:nvContentPartPr>
            <p14:xfrm>
              <a:off x="6725050" y="6013529"/>
              <a:ext cx="268560" cy="21492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7F995BF9-409F-A710-CD65-25CB8AB024EE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716050" y="6004529"/>
                <a:ext cx="28620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A7B9690A-E488-823F-6267-3F39DECF180B}"/>
                  </a:ext>
                </a:extLst>
              </p14:cNvPr>
              <p14:cNvContentPartPr/>
              <p14:nvPr/>
            </p14:nvContentPartPr>
            <p14:xfrm>
              <a:off x="6653770" y="6234209"/>
              <a:ext cx="348480" cy="14256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A7B9690A-E488-823F-6267-3F39DECF180B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6644770" y="6225209"/>
                <a:ext cx="366120" cy="16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1B91D6D7-88E7-3C00-A6EE-0F3C638FAFB9}"/>
              </a:ext>
            </a:extLst>
          </p:cNvPr>
          <p:cNvGrpSpPr/>
          <p:nvPr/>
        </p:nvGrpSpPr>
        <p:grpSpPr>
          <a:xfrm>
            <a:off x="7416970" y="5736329"/>
            <a:ext cx="2904120" cy="1064160"/>
            <a:chOff x="7416970" y="5736329"/>
            <a:chExt cx="2904120" cy="106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4424ED5-868F-905A-3AD9-49A4EB5C9754}"/>
                    </a:ext>
                  </a:extLst>
                </p14:cNvPr>
                <p14:cNvContentPartPr/>
                <p14:nvPr/>
              </p14:nvContentPartPr>
              <p14:xfrm>
                <a:off x="7416970" y="5968889"/>
                <a:ext cx="277920" cy="72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4424ED5-868F-905A-3AD9-49A4EB5C975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407970" y="5959889"/>
                  <a:ext cx="295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98E8465-AC30-2E6D-BC0B-5EE1DE86960E}"/>
                    </a:ext>
                  </a:extLst>
                </p14:cNvPr>
                <p14:cNvContentPartPr/>
                <p14:nvPr/>
              </p14:nvContentPartPr>
              <p14:xfrm>
                <a:off x="7822330" y="5846489"/>
                <a:ext cx="301680" cy="2692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98E8465-AC30-2E6D-BC0B-5EE1DE86960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813690" y="5837849"/>
                  <a:ext cx="3193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4B77820-3A28-AD07-0F08-BC345766FA0D}"/>
                    </a:ext>
                  </a:extLst>
                </p14:cNvPr>
                <p14:cNvContentPartPr/>
                <p14:nvPr/>
              </p14:nvContentPartPr>
              <p14:xfrm>
                <a:off x="7949770" y="5990489"/>
                <a:ext cx="132120" cy="1702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4B77820-3A28-AD07-0F08-BC345766FA0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941130" y="5981849"/>
                  <a:ext cx="1497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82C712D-1A99-F70A-CF81-5C7EDCA1C63F}"/>
                    </a:ext>
                  </a:extLst>
                </p14:cNvPr>
                <p14:cNvContentPartPr/>
                <p14:nvPr/>
              </p14:nvContentPartPr>
              <p14:xfrm>
                <a:off x="8212930" y="5753249"/>
                <a:ext cx="224640" cy="4712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82C712D-1A99-F70A-CF81-5C7EDCA1C63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204290" y="5744249"/>
                  <a:ext cx="24228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D0C2ADC-6A51-AA69-EF3D-EC3264B6E34B}"/>
                    </a:ext>
                  </a:extLst>
                </p14:cNvPr>
                <p14:cNvContentPartPr/>
                <p14:nvPr/>
              </p14:nvContentPartPr>
              <p14:xfrm>
                <a:off x="8334970" y="5881409"/>
                <a:ext cx="384120" cy="2988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D0C2ADC-6A51-AA69-EF3D-EC3264B6E34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326330" y="5872409"/>
                  <a:ext cx="4017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301DA42-BC4F-2E19-23D5-8B7D921D5B29}"/>
                    </a:ext>
                  </a:extLst>
                </p14:cNvPr>
                <p14:cNvContentPartPr/>
                <p14:nvPr/>
              </p14:nvContentPartPr>
              <p14:xfrm>
                <a:off x="8792530" y="6108569"/>
                <a:ext cx="200160" cy="882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301DA42-BC4F-2E19-23D5-8B7D921D5B2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783890" y="6099569"/>
                  <a:ext cx="217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F4D3022-8983-94B8-5EDC-9480D844F326}"/>
                    </a:ext>
                  </a:extLst>
                </p14:cNvPr>
                <p14:cNvContentPartPr/>
                <p14:nvPr/>
              </p14:nvContentPartPr>
              <p14:xfrm>
                <a:off x="9259450" y="5896529"/>
                <a:ext cx="58320" cy="2397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F4D3022-8983-94B8-5EDC-9480D844F32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250810" y="5887529"/>
                  <a:ext cx="759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EB26076-8316-9A89-2F12-7434C4D24BBB}"/>
                    </a:ext>
                  </a:extLst>
                </p14:cNvPr>
                <p14:cNvContentPartPr/>
                <p14:nvPr/>
              </p14:nvContentPartPr>
              <p14:xfrm>
                <a:off x="9106810" y="6014969"/>
                <a:ext cx="286920" cy="234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EB26076-8316-9A89-2F12-7434C4D24BB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098170" y="6005969"/>
                  <a:ext cx="304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0D1C814-18DF-7623-7597-086F9D49851B}"/>
                    </a:ext>
                  </a:extLst>
                </p14:cNvPr>
                <p14:cNvContentPartPr/>
                <p14:nvPr/>
              </p14:nvContentPartPr>
              <p14:xfrm>
                <a:off x="9473290" y="5895089"/>
                <a:ext cx="364680" cy="2628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0D1C814-18DF-7623-7597-086F9D49851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464290" y="5886449"/>
                  <a:ext cx="3823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656CD1C-D07A-BAA1-18D7-1C9E73FE5B9D}"/>
                    </a:ext>
                  </a:extLst>
                </p14:cNvPr>
                <p14:cNvContentPartPr/>
                <p14:nvPr/>
              </p14:nvContentPartPr>
              <p14:xfrm>
                <a:off x="9992410" y="6020009"/>
                <a:ext cx="84240" cy="1839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656CD1C-D07A-BAA1-18D7-1C9E73FE5B9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983770" y="6011009"/>
                  <a:ext cx="1018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3439782-2C70-E38B-E18F-B10075C3594C}"/>
                    </a:ext>
                  </a:extLst>
                </p14:cNvPr>
                <p14:cNvContentPartPr/>
                <p14:nvPr/>
              </p14:nvContentPartPr>
              <p14:xfrm>
                <a:off x="9893770" y="6022529"/>
                <a:ext cx="267480" cy="1602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3439782-2C70-E38B-E18F-B10075C3594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884770" y="6013529"/>
                  <a:ext cx="285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8A90862-D67A-2EAA-C5FB-8201219AF02D}"/>
                    </a:ext>
                  </a:extLst>
                </p14:cNvPr>
                <p14:cNvContentPartPr/>
                <p14:nvPr/>
              </p14:nvContentPartPr>
              <p14:xfrm>
                <a:off x="10105810" y="5736329"/>
                <a:ext cx="202320" cy="5209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8A90862-D67A-2EAA-C5FB-8201219AF02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097170" y="5727329"/>
                  <a:ext cx="21996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80776D0-D2B2-087E-2745-14A57E69B21D}"/>
                    </a:ext>
                  </a:extLst>
                </p14:cNvPr>
                <p14:cNvContentPartPr/>
                <p14:nvPr/>
              </p14:nvContentPartPr>
              <p14:xfrm>
                <a:off x="8077210" y="6306929"/>
                <a:ext cx="2243880" cy="558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80776D0-D2B2-087E-2745-14A57E69B21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068570" y="6297929"/>
                  <a:ext cx="22615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1380B74-54FE-3381-48FC-165710246FEE}"/>
                    </a:ext>
                  </a:extLst>
                </p14:cNvPr>
                <p14:cNvContentPartPr/>
                <p14:nvPr/>
              </p14:nvContentPartPr>
              <p14:xfrm>
                <a:off x="8885770" y="6421049"/>
                <a:ext cx="407520" cy="2692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1380B74-54FE-3381-48FC-165710246FE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877130" y="6412049"/>
                  <a:ext cx="4251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3FD473E-360E-CEE2-CD08-C26DC4FD11A7}"/>
                    </a:ext>
                  </a:extLst>
                </p14:cNvPr>
                <p14:cNvContentPartPr/>
                <p14:nvPr/>
              </p14:nvContentPartPr>
              <p14:xfrm>
                <a:off x="9348370" y="6624089"/>
                <a:ext cx="163800" cy="1764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3FD473E-360E-CEE2-CD08-C26DC4FD11A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339730" y="6615089"/>
                  <a:ext cx="1814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942110B-2DFC-F133-8F80-6D339A0EA84E}"/>
                    </a:ext>
                  </a:extLst>
                </p14:cNvPr>
                <p14:cNvContentPartPr/>
                <p14:nvPr/>
              </p14:nvContentPartPr>
              <p14:xfrm>
                <a:off x="9342250" y="6632369"/>
                <a:ext cx="228240" cy="1540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942110B-2DFC-F133-8F80-6D339A0EA84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333250" y="6623729"/>
                  <a:ext cx="245880" cy="171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16580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204">
            <a:extLst>
              <a:ext uri="{FF2B5EF4-FFF2-40B4-BE49-F238E27FC236}">
                <a16:creationId xmlns:a16="http://schemas.microsoft.com/office/drawing/2014/main" id="{F09F575C-CDE2-42F6-3BE0-6D9399B4FD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21" t="4941" r="10550"/>
          <a:stretch/>
        </p:blipFill>
        <p:spPr>
          <a:xfrm>
            <a:off x="57459" y="3341520"/>
            <a:ext cx="8727181" cy="347684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E7DDDEA-E090-6DBF-5F8F-1233BFC03C39}"/>
              </a:ext>
            </a:extLst>
          </p:cNvPr>
          <p:cNvGrpSpPr/>
          <p:nvPr/>
        </p:nvGrpSpPr>
        <p:grpSpPr>
          <a:xfrm>
            <a:off x="661210" y="212849"/>
            <a:ext cx="3882240" cy="493560"/>
            <a:chOff x="661210" y="212849"/>
            <a:chExt cx="3882240" cy="49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1C0DB2B-3CD9-A4AB-652D-91A0FF9E86E1}"/>
                    </a:ext>
                  </a:extLst>
                </p14:cNvPr>
                <p14:cNvContentPartPr/>
                <p14:nvPr/>
              </p14:nvContentPartPr>
              <p14:xfrm>
                <a:off x="661210" y="212849"/>
                <a:ext cx="1171440" cy="4860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1C0DB2B-3CD9-A4AB-652D-91A0FF9E86E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52210" y="203849"/>
                  <a:ext cx="118908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157B46F-E5AF-5F31-FF9B-820216985DC2}"/>
                    </a:ext>
                  </a:extLst>
                </p14:cNvPr>
                <p14:cNvContentPartPr/>
                <p14:nvPr/>
              </p14:nvContentPartPr>
              <p14:xfrm>
                <a:off x="1095730" y="371609"/>
                <a:ext cx="379080" cy="392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157B46F-E5AF-5F31-FF9B-820216985DC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86730" y="362969"/>
                  <a:ext cx="396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462E6E3-BF36-A652-4458-10948D7EE4D0}"/>
                    </a:ext>
                  </a:extLst>
                </p14:cNvPr>
                <p14:cNvContentPartPr/>
                <p14:nvPr/>
              </p14:nvContentPartPr>
              <p14:xfrm>
                <a:off x="2136850" y="246329"/>
                <a:ext cx="372240" cy="3747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462E6E3-BF36-A652-4458-10948D7EE4D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28210" y="237689"/>
                  <a:ext cx="38988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01B184C-D708-A628-D8FF-39FC3DB474DF}"/>
                    </a:ext>
                  </a:extLst>
                </p14:cNvPr>
                <p14:cNvContentPartPr/>
                <p14:nvPr/>
              </p14:nvContentPartPr>
              <p14:xfrm>
                <a:off x="2204530" y="357209"/>
                <a:ext cx="356400" cy="11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01B184C-D708-A628-D8FF-39FC3DB474D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95530" y="348569"/>
                  <a:ext cx="374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10580CE-B819-93BA-325F-A1503248F170}"/>
                    </a:ext>
                  </a:extLst>
                </p14:cNvPr>
                <p14:cNvContentPartPr/>
                <p14:nvPr/>
              </p14:nvContentPartPr>
              <p14:xfrm>
                <a:off x="2811490" y="310769"/>
                <a:ext cx="236520" cy="3319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10580CE-B819-93BA-325F-A1503248F17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02850" y="301769"/>
                  <a:ext cx="2541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8FA4E19-E8CE-1DC3-EA54-CBF73F5AC78A}"/>
                    </a:ext>
                  </a:extLst>
                </p14:cNvPr>
                <p14:cNvContentPartPr/>
                <p14:nvPr/>
              </p14:nvContentPartPr>
              <p14:xfrm>
                <a:off x="3196690" y="464489"/>
                <a:ext cx="145800" cy="237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8FA4E19-E8CE-1DC3-EA54-CBF73F5AC78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88050" y="455849"/>
                  <a:ext cx="163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B62DAB9-F47D-0F10-96D6-BB540ADF2483}"/>
                    </a:ext>
                  </a:extLst>
                </p14:cNvPr>
                <p14:cNvContentPartPr/>
                <p14:nvPr/>
              </p14:nvContentPartPr>
              <p14:xfrm>
                <a:off x="3404770" y="237329"/>
                <a:ext cx="1138680" cy="4690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B62DAB9-F47D-0F10-96D6-BB540ADF248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96130" y="228689"/>
                  <a:ext cx="1156320" cy="48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5835F8B-A7BF-936F-5A9D-2C30039730FC}"/>
                  </a:ext>
                </a:extLst>
              </p14:cNvPr>
              <p14:cNvContentPartPr/>
              <p14:nvPr/>
            </p14:nvContentPartPr>
            <p14:xfrm>
              <a:off x="4753690" y="202769"/>
              <a:ext cx="575280" cy="5965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5835F8B-A7BF-936F-5A9D-2C30039730F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44690" y="194129"/>
                <a:ext cx="592920" cy="61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1B2F94BE-4D59-466B-59CE-1F5C3E60EAE1}"/>
              </a:ext>
            </a:extLst>
          </p:cNvPr>
          <p:cNvGrpSpPr/>
          <p:nvPr/>
        </p:nvGrpSpPr>
        <p:grpSpPr>
          <a:xfrm>
            <a:off x="5574130" y="183689"/>
            <a:ext cx="1031040" cy="603720"/>
            <a:chOff x="5574130" y="183689"/>
            <a:chExt cx="1031040" cy="60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D5F4C29-F3B3-1AAC-BA07-F83E4F20440D}"/>
                    </a:ext>
                  </a:extLst>
                </p14:cNvPr>
                <p14:cNvContentPartPr/>
                <p14:nvPr/>
              </p14:nvContentPartPr>
              <p14:xfrm>
                <a:off x="5574130" y="183689"/>
                <a:ext cx="1031040" cy="603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D5F4C29-F3B3-1AAC-BA07-F83E4F20440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565130" y="174689"/>
                  <a:ext cx="1048680" cy="62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8211076-6C9D-8F94-517A-A39670DB7BFD}"/>
                    </a:ext>
                  </a:extLst>
                </p14:cNvPr>
                <p14:cNvContentPartPr/>
                <p14:nvPr/>
              </p14:nvContentPartPr>
              <p14:xfrm>
                <a:off x="6357490" y="345329"/>
                <a:ext cx="17640" cy="10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8211076-6C9D-8F94-517A-A39670DB7BF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348850" y="336689"/>
                  <a:ext cx="352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48297C-BC2D-2718-06F8-8699DFF2B1C8}"/>
              </a:ext>
            </a:extLst>
          </p:cNvPr>
          <p:cNvGrpSpPr/>
          <p:nvPr/>
        </p:nvGrpSpPr>
        <p:grpSpPr>
          <a:xfrm>
            <a:off x="7019170" y="279449"/>
            <a:ext cx="1244880" cy="356760"/>
            <a:chOff x="7019170" y="279449"/>
            <a:chExt cx="1244880" cy="35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8FF54AE-CE75-A59A-C221-BCBF41A5A0DF}"/>
                    </a:ext>
                  </a:extLst>
                </p14:cNvPr>
                <p14:cNvContentPartPr/>
                <p14:nvPr/>
              </p14:nvContentPartPr>
              <p14:xfrm>
                <a:off x="7019170" y="369089"/>
                <a:ext cx="332280" cy="199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8FF54AE-CE75-A59A-C221-BCBF41A5A0D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010530" y="360449"/>
                  <a:ext cx="3499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9876DEE-DAE6-B4A9-15D8-F1E457ABDA91}"/>
                    </a:ext>
                  </a:extLst>
                </p14:cNvPr>
                <p14:cNvContentPartPr/>
                <p14:nvPr/>
              </p14:nvContentPartPr>
              <p14:xfrm>
                <a:off x="7330210" y="554489"/>
                <a:ext cx="85320" cy="72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9876DEE-DAE6-B4A9-15D8-F1E457ABDA9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321210" y="545849"/>
                  <a:ext cx="102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0C7D4AE-592E-47DE-BE78-EB205F388AD2}"/>
                    </a:ext>
                  </a:extLst>
                </p14:cNvPr>
                <p14:cNvContentPartPr/>
                <p14:nvPr/>
              </p14:nvContentPartPr>
              <p14:xfrm>
                <a:off x="7074250" y="308249"/>
                <a:ext cx="316080" cy="23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0C7D4AE-592E-47DE-BE78-EB205F388AD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65250" y="299609"/>
                  <a:ext cx="333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B89E7B4-D16F-D79F-0BFF-AD0369808E80}"/>
                    </a:ext>
                  </a:extLst>
                </p14:cNvPr>
                <p14:cNvContentPartPr/>
                <p14:nvPr/>
              </p14:nvContentPartPr>
              <p14:xfrm>
                <a:off x="7791370" y="279449"/>
                <a:ext cx="472680" cy="3567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B89E7B4-D16F-D79F-0BFF-AD0369808E8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782370" y="270449"/>
                  <a:ext cx="49032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855B535-585F-CB2D-06D8-102F26F0FC0D}"/>
                    </a:ext>
                  </a:extLst>
                </p14:cNvPr>
                <p14:cNvContentPartPr/>
                <p14:nvPr/>
              </p14:nvContentPartPr>
              <p14:xfrm>
                <a:off x="7867690" y="439289"/>
                <a:ext cx="286200" cy="147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855B535-585F-CB2D-06D8-102F26F0FC0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859050" y="430289"/>
                  <a:ext cx="3038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0D2F2F7-3D79-2396-D914-9905FE272893}"/>
              </a:ext>
            </a:extLst>
          </p:cNvPr>
          <p:cNvGrpSpPr/>
          <p:nvPr/>
        </p:nvGrpSpPr>
        <p:grpSpPr>
          <a:xfrm>
            <a:off x="8660770" y="153449"/>
            <a:ext cx="590760" cy="684360"/>
            <a:chOff x="8660770" y="153449"/>
            <a:chExt cx="590760" cy="68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85A1904-677A-DE72-C878-6310CA71CC1B}"/>
                    </a:ext>
                  </a:extLst>
                </p14:cNvPr>
                <p14:cNvContentPartPr/>
                <p14:nvPr/>
              </p14:nvContentPartPr>
              <p14:xfrm>
                <a:off x="8744650" y="300689"/>
                <a:ext cx="307800" cy="330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85A1904-677A-DE72-C878-6310CA71CC1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736010" y="292049"/>
                  <a:ext cx="3254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F566DDE-1174-E571-6DEA-A25F3BD33DF9}"/>
                    </a:ext>
                  </a:extLst>
                </p14:cNvPr>
                <p14:cNvContentPartPr/>
                <p14:nvPr/>
              </p14:nvContentPartPr>
              <p14:xfrm>
                <a:off x="8705410" y="299249"/>
                <a:ext cx="114480" cy="349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F566DDE-1174-E571-6DEA-A25F3BD33DF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696410" y="290609"/>
                  <a:ext cx="132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D75DBB9-BC15-D084-272B-27466E10CD26}"/>
                    </a:ext>
                  </a:extLst>
                </p14:cNvPr>
                <p14:cNvContentPartPr/>
                <p14:nvPr/>
              </p14:nvContentPartPr>
              <p14:xfrm>
                <a:off x="8965330" y="291689"/>
                <a:ext cx="156240" cy="14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D75DBB9-BC15-D084-272B-27466E10CD2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956690" y="283049"/>
                  <a:ext cx="173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BF924C3-186C-4013-24A1-8EDA8D8A5CFF}"/>
                    </a:ext>
                  </a:extLst>
                </p14:cNvPr>
                <p14:cNvContentPartPr/>
                <p14:nvPr/>
              </p14:nvContentPartPr>
              <p14:xfrm>
                <a:off x="8660770" y="153449"/>
                <a:ext cx="554040" cy="37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BF924C3-186C-4013-24A1-8EDA8D8A5CF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651770" y="144449"/>
                  <a:ext cx="571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95F6581-B82C-6D1A-2A67-B61E9B20815E}"/>
                    </a:ext>
                  </a:extLst>
                </p14:cNvPr>
                <p14:cNvContentPartPr/>
                <p14:nvPr/>
              </p14:nvContentPartPr>
              <p14:xfrm>
                <a:off x="9056410" y="550889"/>
                <a:ext cx="195120" cy="134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95F6581-B82C-6D1A-2A67-B61E9B20815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047410" y="541889"/>
                  <a:ext cx="2127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A12206E-E7A9-337A-AC65-3FBCF8375BD2}"/>
                    </a:ext>
                  </a:extLst>
                </p14:cNvPr>
                <p14:cNvContentPartPr/>
                <p14:nvPr/>
              </p14:nvContentPartPr>
              <p14:xfrm>
                <a:off x="9089170" y="670769"/>
                <a:ext cx="13680" cy="1670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A12206E-E7A9-337A-AC65-3FBCF8375BD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080170" y="662129"/>
                  <a:ext cx="31320" cy="18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7F6341A-A303-E10F-817D-61AA538AE786}"/>
                  </a:ext>
                </a:extLst>
              </p14:cNvPr>
              <p14:cNvContentPartPr/>
              <p14:nvPr/>
            </p14:nvContentPartPr>
            <p14:xfrm>
              <a:off x="9589930" y="164609"/>
              <a:ext cx="319680" cy="46332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7F6341A-A303-E10F-817D-61AA538AE78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581290" y="155969"/>
                <a:ext cx="337320" cy="48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D9DD9A06-7CE5-60EB-A09F-FB0E3D211ED4}"/>
              </a:ext>
            </a:extLst>
          </p:cNvPr>
          <p:cNvGrpSpPr/>
          <p:nvPr/>
        </p:nvGrpSpPr>
        <p:grpSpPr>
          <a:xfrm>
            <a:off x="10249810" y="317969"/>
            <a:ext cx="360720" cy="505800"/>
            <a:chOff x="10249810" y="317969"/>
            <a:chExt cx="360720" cy="50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E94CC56-F073-4100-FF1D-08A074780055}"/>
                    </a:ext>
                  </a:extLst>
                </p14:cNvPr>
                <p14:cNvContentPartPr/>
                <p14:nvPr/>
              </p14:nvContentPartPr>
              <p14:xfrm>
                <a:off x="10249810" y="317969"/>
                <a:ext cx="360720" cy="3132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E94CC56-F073-4100-FF1D-08A07478005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240810" y="308969"/>
                  <a:ext cx="3783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1213878-9FBF-5D7F-73BF-530BFAFDC5C8}"/>
                    </a:ext>
                  </a:extLst>
                </p14:cNvPr>
                <p14:cNvContentPartPr/>
                <p14:nvPr/>
              </p14:nvContentPartPr>
              <p14:xfrm>
                <a:off x="10465450" y="611369"/>
                <a:ext cx="119160" cy="2124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1213878-9FBF-5D7F-73BF-530BFAFDC5C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456810" y="602369"/>
                  <a:ext cx="136800" cy="23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CF57E57-7AF7-8C9E-F431-7C18A83E3FAD}"/>
                  </a:ext>
                </a:extLst>
              </p14:cNvPr>
              <p14:cNvContentPartPr/>
              <p14:nvPr/>
            </p14:nvContentPartPr>
            <p14:xfrm>
              <a:off x="10187170" y="131489"/>
              <a:ext cx="586080" cy="327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CF57E57-7AF7-8C9E-F431-7C18A83E3FA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178170" y="122849"/>
                <a:ext cx="603720" cy="5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D19B8423-BDAF-8C48-CF09-FD53635EABAE}"/>
              </a:ext>
            </a:extLst>
          </p:cNvPr>
          <p:cNvGrpSpPr/>
          <p:nvPr/>
        </p:nvGrpSpPr>
        <p:grpSpPr>
          <a:xfrm>
            <a:off x="3134410" y="953640"/>
            <a:ext cx="5106600" cy="648720"/>
            <a:chOff x="3134410" y="953640"/>
            <a:chExt cx="5106600" cy="64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3B66EA3-9996-5ED1-BBEC-80F92987901E}"/>
                    </a:ext>
                  </a:extLst>
                </p14:cNvPr>
                <p14:cNvContentPartPr/>
                <p14:nvPr/>
              </p14:nvContentPartPr>
              <p14:xfrm>
                <a:off x="3134410" y="1142640"/>
                <a:ext cx="59040" cy="2570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3B66EA3-9996-5ED1-BBEC-80F92987901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125410" y="1133640"/>
                  <a:ext cx="766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35AA65A-5479-D00E-16A7-BD61BC848566}"/>
                    </a:ext>
                  </a:extLst>
                </p14:cNvPr>
                <p14:cNvContentPartPr/>
                <p14:nvPr/>
              </p14:nvContentPartPr>
              <p14:xfrm>
                <a:off x="3159250" y="1086120"/>
                <a:ext cx="261360" cy="54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35AA65A-5479-D00E-16A7-BD61BC84856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150250" y="1077120"/>
                  <a:ext cx="279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0F655F3-C946-C227-BBF8-5EA930A5F98D}"/>
                    </a:ext>
                  </a:extLst>
                </p14:cNvPr>
                <p14:cNvContentPartPr/>
                <p14:nvPr/>
              </p14:nvContentPartPr>
              <p14:xfrm>
                <a:off x="3170410" y="1206000"/>
                <a:ext cx="256320" cy="176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0F655F3-C946-C227-BBF8-5EA930A5F98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161410" y="1197360"/>
                  <a:ext cx="273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AF0351A-C4E8-40B0-877C-DC4F92B8EE04}"/>
                    </a:ext>
                  </a:extLst>
                </p14:cNvPr>
                <p14:cNvContentPartPr/>
                <p14:nvPr/>
              </p14:nvContentPartPr>
              <p14:xfrm>
                <a:off x="3364450" y="1253520"/>
                <a:ext cx="361080" cy="1854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AF0351A-C4E8-40B0-877C-DC4F92B8EE0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355810" y="1244880"/>
                  <a:ext cx="378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D30A01A-5331-5199-EB74-EE3C430ACBDF}"/>
                    </a:ext>
                  </a:extLst>
                </p14:cNvPr>
                <p14:cNvContentPartPr/>
                <p14:nvPr/>
              </p14:nvContentPartPr>
              <p14:xfrm>
                <a:off x="3936850" y="1065960"/>
                <a:ext cx="916920" cy="3441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D30A01A-5331-5199-EB74-EE3C430ACBD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927850" y="1057320"/>
                  <a:ext cx="9345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DB1E150-6CAA-2BB5-5E68-867888E6B4C7}"/>
                    </a:ext>
                  </a:extLst>
                </p14:cNvPr>
                <p14:cNvContentPartPr/>
                <p14:nvPr/>
              </p14:nvContentPartPr>
              <p14:xfrm>
                <a:off x="4935850" y="1225080"/>
                <a:ext cx="996120" cy="3772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DB1E150-6CAA-2BB5-5E68-867888E6B4C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26850" y="1216440"/>
                  <a:ext cx="101376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C07FED5-37F8-A986-1561-4605EADD4E79}"/>
                    </a:ext>
                  </a:extLst>
                </p14:cNvPr>
                <p14:cNvContentPartPr/>
                <p14:nvPr/>
              </p14:nvContentPartPr>
              <p14:xfrm>
                <a:off x="5690050" y="1102320"/>
                <a:ext cx="70200" cy="493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C07FED5-37F8-A986-1561-4605EADD4E7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681050" y="1093680"/>
                  <a:ext cx="878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5F21C20-D63C-1260-5AE2-A610A92A0295}"/>
                    </a:ext>
                  </a:extLst>
                </p14:cNvPr>
                <p14:cNvContentPartPr/>
                <p14:nvPr/>
              </p14:nvContentPartPr>
              <p14:xfrm>
                <a:off x="6166690" y="953640"/>
                <a:ext cx="2074320" cy="4845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5F21C20-D63C-1260-5AE2-A610A92A029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158050" y="944640"/>
                  <a:ext cx="209196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EB2AF90-94D4-D5A5-3376-DB0261156924}"/>
                    </a:ext>
                  </a:extLst>
                </p14:cNvPr>
                <p14:cNvContentPartPr/>
                <p14:nvPr/>
              </p14:nvContentPartPr>
              <p14:xfrm>
                <a:off x="7644130" y="1179000"/>
                <a:ext cx="32760" cy="4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EB2AF90-94D4-D5A5-3376-DB026115692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635130" y="1170000"/>
                  <a:ext cx="50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B7ECD6B-C12E-4BA1-0F50-F5F59095EF0E}"/>
                    </a:ext>
                  </a:extLst>
                </p14:cNvPr>
                <p14:cNvContentPartPr/>
                <p14:nvPr/>
              </p14:nvContentPartPr>
              <p14:xfrm>
                <a:off x="7124290" y="1157400"/>
                <a:ext cx="591120" cy="493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B7ECD6B-C12E-4BA1-0F50-F5F59095EF0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115290" y="1148760"/>
                  <a:ext cx="60876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95F4239-0605-96B4-A667-BF7C3A2D00A9}"/>
              </a:ext>
            </a:extLst>
          </p:cNvPr>
          <p:cNvGrpSpPr/>
          <p:nvPr/>
        </p:nvGrpSpPr>
        <p:grpSpPr>
          <a:xfrm>
            <a:off x="8725930" y="1006200"/>
            <a:ext cx="465840" cy="687240"/>
            <a:chOff x="8725930" y="1006200"/>
            <a:chExt cx="465840" cy="68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CA3B5F8-43AD-D1C5-69DE-F84EBB832E8D}"/>
                    </a:ext>
                  </a:extLst>
                </p14:cNvPr>
                <p14:cNvContentPartPr/>
                <p14:nvPr/>
              </p14:nvContentPartPr>
              <p14:xfrm>
                <a:off x="8866330" y="1102680"/>
                <a:ext cx="69480" cy="3153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CA3B5F8-43AD-D1C5-69DE-F84EBB832E8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857330" y="1094040"/>
                  <a:ext cx="871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D2D8B06-B06E-0220-2CF5-916A3B3FAD03}"/>
                    </a:ext>
                  </a:extLst>
                </p14:cNvPr>
                <p14:cNvContentPartPr/>
                <p14:nvPr/>
              </p14:nvContentPartPr>
              <p14:xfrm>
                <a:off x="8725930" y="1006200"/>
                <a:ext cx="465840" cy="1310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D2D8B06-B06E-0220-2CF5-916A3B3FAD0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716930" y="997560"/>
                  <a:ext cx="4834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FDA4D62-98F0-F559-DDB3-64726306057A}"/>
                    </a:ext>
                  </a:extLst>
                </p14:cNvPr>
                <p14:cNvContentPartPr/>
                <p14:nvPr/>
              </p14:nvContentPartPr>
              <p14:xfrm>
                <a:off x="8982610" y="1404720"/>
                <a:ext cx="160200" cy="2887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FDA4D62-98F0-F559-DDB3-64726306057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973970" y="1395720"/>
                  <a:ext cx="177840" cy="30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A9CBACB-A749-7AB3-0FBE-D403C237D552}"/>
              </a:ext>
            </a:extLst>
          </p:cNvPr>
          <p:cNvGrpSpPr/>
          <p:nvPr/>
        </p:nvGrpSpPr>
        <p:grpSpPr>
          <a:xfrm>
            <a:off x="9671650" y="1043640"/>
            <a:ext cx="1986840" cy="433440"/>
            <a:chOff x="9671650" y="1043640"/>
            <a:chExt cx="1986840" cy="43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94E361A-D5E1-F56D-960C-C71563CE2D8C}"/>
                    </a:ext>
                  </a:extLst>
                </p14:cNvPr>
                <p14:cNvContentPartPr/>
                <p14:nvPr/>
              </p14:nvContentPartPr>
              <p14:xfrm>
                <a:off x="9671650" y="1279080"/>
                <a:ext cx="753480" cy="1980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94E361A-D5E1-F56D-960C-C71563CE2D8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662650" y="1270080"/>
                  <a:ext cx="771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4CABFA5-B2FE-3C18-8493-70601373B5DD}"/>
                    </a:ext>
                  </a:extLst>
                </p14:cNvPr>
                <p14:cNvContentPartPr/>
                <p14:nvPr/>
              </p14:nvContentPartPr>
              <p14:xfrm>
                <a:off x="10730410" y="1043640"/>
                <a:ext cx="928080" cy="3877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4CABFA5-B2FE-3C18-8493-70601373B5D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721410" y="1034640"/>
                  <a:ext cx="945720" cy="40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EE966D5-D7DF-F3A1-9880-2B61682998D2}"/>
              </a:ext>
            </a:extLst>
          </p:cNvPr>
          <p:cNvGrpSpPr/>
          <p:nvPr/>
        </p:nvGrpSpPr>
        <p:grpSpPr>
          <a:xfrm>
            <a:off x="2855410" y="1746720"/>
            <a:ext cx="2476080" cy="640800"/>
            <a:chOff x="2855410" y="1746720"/>
            <a:chExt cx="2476080" cy="64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5F1DEA4-C80B-C8A0-83A9-800C6E0B7E3C}"/>
                    </a:ext>
                  </a:extLst>
                </p14:cNvPr>
                <p14:cNvContentPartPr/>
                <p14:nvPr/>
              </p14:nvContentPartPr>
              <p14:xfrm>
                <a:off x="2855410" y="1849680"/>
                <a:ext cx="752760" cy="3384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5F1DEA4-C80B-C8A0-83A9-800C6E0B7E3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846410" y="1841040"/>
                  <a:ext cx="7704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E6E8134-43B9-3046-404A-67FDC678245D}"/>
                    </a:ext>
                  </a:extLst>
                </p14:cNvPr>
                <p14:cNvContentPartPr/>
                <p14:nvPr/>
              </p14:nvContentPartPr>
              <p14:xfrm>
                <a:off x="2873050" y="1893600"/>
                <a:ext cx="496800" cy="367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E6E8134-43B9-3046-404A-67FDC678245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864410" y="1884960"/>
                  <a:ext cx="5144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18B90D6-ECB9-195A-61A4-E4484920FC56}"/>
                    </a:ext>
                  </a:extLst>
                </p14:cNvPr>
                <p14:cNvContentPartPr/>
                <p14:nvPr/>
              </p14:nvContentPartPr>
              <p14:xfrm>
                <a:off x="3863410" y="1746720"/>
                <a:ext cx="1468080" cy="6408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18B90D6-ECB9-195A-61A4-E4484920FC5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854770" y="1737720"/>
                  <a:ext cx="1485720" cy="65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BA9C75E-B97A-B057-EFF5-7773D308A9A1}"/>
                    </a:ext>
                  </a:extLst>
                </p14:cNvPr>
                <p14:cNvContentPartPr/>
                <p14:nvPr/>
              </p14:nvContentPartPr>
              <p14:xfrm>
                <a:off x="4169050" y="1909800"/>
                <a:ext cx="29160" cy="219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BA9C75E-B97A-B057-EFF5-7773D308A9A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160410" y="1901160"/>
                  <a:ext cx="4680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E1D2026-0063-C5B1-1043-4A79FDD86376}"/>
              </a:ext>
            </a:extLst>
          </p:cNvPr>
          <p:cNvGrpSpPr/>
          <p:nvPr/>
        </p:nvGrpSpPr>
        <p:grpSpPr>
          <a:xfrm>
            <a:off x="5660890" y="1668960"/>
            <a:ext cx="4300920" cy="530280"/>
            <a:chOff x="5660890" y="1668960"/>
            <a:chExt cx="4300920" cy="53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02C8854-82E5-99E2-A0BE-B11262633DAA}"/>
                    </a:ext>
                  </a:extLst>
                </p14:cNvPr>
                <p14:cNvContentPartPr/>
                <p14:nvPr/>
              </p14:nvContentPartPr>
              <p14:xfrm>
                <a:off x="5660890" y="1726200"/>
                <a:ext cx="1345320" cy="4273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02C8854-82E5-99E2-A0BE-B11262633DA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652250" y="1717200"/>
                  <a:ext cx="136296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CE60203-E309-AA32-621C-47E60ADA41D0}"/>
                    </a:ext>
                  </a:extLst>
                </p14:cNvPr>
                <p14:cNvContentPartPr/>
                <p14:nvPr/>
              </p14:nvContentPartPr>
              <p14:xfrm>
                <a:off x="7187290" y="1695600"/>
                <a:ext cx="477000" cy="4438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CE60203-E309-AA32-621C-47E60ADA41D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178650" y="1686960"/>
                  <a:ext cx="49464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C146767-0543-12FE-83AF-7B76B068578E}"/>
                    </a:ext>
                  </a:extLst>
                </p14:cNvPr>
                <p14:cNvContentPartPr/>
                <p14:nvPr/>
              </p14:nvContentPartPr>
              <p14:xfrm>
                <a:off x="7481770" y="1886400"/>
                <a:ext cx="176760" cy="219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C146767-0543-12FE-83AF-7B76B068578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473130" y="1877760"/>
                  <a:ext cx="194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B0C94DB-DCA4-720B-5CCA-BEC060549BD3}"/>
                    </a:ext>
                  </a:extLst>
                </p14:cNvPr>
                <p14:cNvContentPartPr/>
                <p14:nvPr/>
              </p14:nvContentPartPr>
              <p14:xfrm>
                <a:off x="7882090" y="1668960"/>
                <a:ext cx="601920" cy="5000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B0C94DB-DCA4-720B-5CCA-BEC060549BD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873090" y="1660320"/>
                  <a:ext cx="61956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07F5684-8819-A2B8-02B1-A9A01BA07477}"/>
                    </a:ext>
                  </a:extLst>
                </p14:cNvPr>
                <p14:cNvContentPartPr/>
                <p14:nvPr/>
              </p14:nvContentPartPr>
              <p14:xfrm>
                <a:off x="8029330" y="1914120"/>
                <a:ext cx="270720" cy="32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07F5684-8819-A2B8-02B1-A9A01BA0747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020330" y="1905120"/>
                  <a:ext cx="288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EE70F89-7D6D-445F-B9D8-8EF9CF7F4A9B}"/>
                    </a:ext>
                  </a:extLst>
                </p14:cNvPr>
                <p14:cNvContentPartPr/>
                <p14:nvPr/>
              </p14:nvContentPartPr>
              <p14:xfrm>
                <a:off x="8724850" y="1930680"/>
                <a:ext cx="945720" cy="268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EE70F89-7D6D-445F-B9D8-8EF9CF7F4A9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716210" y="1921680"/>
                  <a:ext cx="9633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4E48FB2-8775-DEE3-22AB-E67B590F7D04}"/>
                    </a:ext>
                  </a:extLst>
                </p14:cNvPr>
                <p14:cNvContentPartPr/>
                <p14:nvPr/>
              </p14:nvContentPartPr>
              <p14:xfrm>
                <a:off x="9774610" y="1985400"/>
                <a:ext cx="187200" cy="1735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4E48FB2-8775-DEE3-22AB-E67B590F7D0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765970" y="1976400"/>
                  <a:ext cx="20484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E980D26-7462-9824-9738-FB4A21334DFE}"/>
              </a:ext>
            </a:extLst>
          </p:cNvPr>
          <p:cNvGrpSpPr/>
          <p:nvPr/>
        </p:nvGrpSpPr>
        <p:grpSpPr>
          <a:xfrm>
            <a:off x="10329010" y="1753560"/>
            <a:ext cx="282960" cy="430920"/>
            <a:chOff x="10329010" y="1753560"/>
            <a:chExt cx="282960" cy="43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0C37971-1EDF-E4C3-CA58-00331A81818B}"/>
                    </a:ext>
                  </a:extLst>
                </p14:cNvPr>
                <p14:cNvContentPartPr/>
                <p14:nvPr/>
              </p14:nvContentPartPr>
              <p14:xfrm>
                <a:off x="10338010" y="1753560"/>
                <a:ext cx="273960" cy="4309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0C37971-1EDF-E4C3-CA58-00331A81818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329370" y="1744920"/>
                  <a:ext cx="29160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D610ABA-6FB9-8867-9441-9405C0B33B9E}"/>
                    </a:ext>
                  </a:extLst>
                </p14:cNvPr>
                <p14:cNvContentPartPr/>
                <p14:nvPr/>
              </p14:nvContentPartPr>
              <p14:xfrm>
                <a:off x="10329010" y="1991880"/>
                <a:ext cx="252360" cy="198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D610ABA-6FB9-8867-9441-9405C0B33B9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320370" y="1982880"/>
                  <a:ext cx="27000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4CE6BF2-F057-8E5D-98EC-AD8918672879}"/>
                  </a:ext>
                </a:extLst>
              </p14:cNvPr>
              <p14:cNvContentPartPr/>
              <p14:nvPr/>
            </p14:nvContentPartPr>
            <p14:xfrm>
              <a:off x="10602250" y="2159640"/>
              <a:ext cx="204480" cy="2379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4CE6BF2-F057-8E5D-98EC-AD8918672879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593250" y="2150640"/>
                <a:ext cx="222120" cy="25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AD0FCF27-39C8-962C-9D94-32B6640EEA98}"/>
              </a:ext>
            </a:extLst>
          </p:cNvPr>
          <p:cNvGrpSpPr/>
          <p:nvPr/>
        </p:nvGrpSpPr>
        <p:grpSpPr>
          <a:xfrm>
            <a:off x="2811490" y="2638800"/>
            <a:ext cx="1887120" cy="468720"/>
            <a:chOff x="2811490" y="2638800"/>
            <a:chExt cx="1887120" cy="46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BDF6A18-496D-0521-4463-4D304E8C578A}"/>
                    </a:ext>
                  </a:extLst>
                </p14:cNvPr>
                <p14:cNvContentPartPr/>
                <p14:nvPr/>
              </p14:nvContentPartPr>
              <p14:xfrm>
                <a:off x="2811490" y="2638800"/>
                <a:ext cx="313560" cy="3474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BDF6A18-496D-0521-4463-4D304E8C578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802850" y="2630160"/>
                  <a:ext cx="3312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C816C38-3BF5-3B55-9FF5-7B328D5ECA69}"/>
                    </a:ext>
                  </a:extLst>
                </p14:cNvPr>
                <p14:cNvContentPartPr/>
                <p14:nvPr/>
              </p14:nvContentPartPr>
              <p14:xfrm>
                <a:off x="2927410" y="2650680"/>
                <a:ext cx="37440" cy="147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C816C38-3BF5-3B55-9FF5-7B328D5ECA6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918770" y="2642040"/>
                  <a:ext cx="55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409248B-6F2D-17AE-73B9-0524D1268ED4}"/>
                    </a:ext>
                  </a:extLst>
                </p14:cNvPr>
                <p14:cNvContentPartPr/>
                <p14:nvPr/>
              </p14:nvContentPartPr>
              <p14:xfrm>
                <a:off x="3532570" y="2689560"/>
                <a:ext cx="57240" cy="2793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409248B-6F2D-17AE-73B9-0524D1268ED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523930" y="2680560"/>
                  <a:ext cx="748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6B73998-5008-5980-0ABC-2DACAA1A0183}"/>
                    </a:ext>
                  </a:extLst>
                </p14:cNvPr>
                <p14:cNvContentPartPr/>
                <p14:nvPr/>
              </p14:nvContentPartPr>
              <p14:xfrm>
                <a:off x="3417370" y="2648880"/>
                <a:ext cx="366840" cy="338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6B73998-5008-5980-0ABC-2DACAA1A018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408370" y="2640240"/>
                  <a:ext cx="384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BE1679C-AE32-8306-A6D3-54ECA3192DEF}"/>
                    </a:ext>
                  </a:extLst>
                </p14:cNvPr>
                <p14:cNvContentPartPr/>
                <p14:nvPr/>
              </p14:nvContentPartPr>
              <p14:xfrm>
                <a:off x="3671890" y="2940120"/>
                <a:ext cx="210960" cy="1674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BE1679C-AE32-8306-A6D3-54ECA3192DE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663250" y="2931120"/>
                  <a:ext cx="2286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C727247-0237-1E2A-39F6-88D04DEF92D4}"/>
                    </a:ext>
                  </a:extLst>
                </p14:cNvPr>
                <p14:cNvContentPartPr/>
                <p14:nvPr/>
              </p14:nvContentPartPr>
              <p14:xfrm>
                <a:off x="4301170" y="2760480"/>
                <a:ext cx="397440" cy="2116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C727247-0237-1E2A-39F6-88D04DEF92D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292530" y="2751840"/>
                  <a:ext cx="4150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11CE8C6-94AB-9712-F514-8EFBC721E0DF}"/>
                    </a:ext>
                  </a:extLst>
                </p14:cNvPr>
                <p14:cNvContentPartPr/>
                <p14:nvPr/>
              </p14:nvContentPartPr>
              <p14:xfrm>
                <a:off x="4434010" y="2672280"/>
                <a:ext cx="44640" cy="46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11CE8C6-94AB-9712-F514-8EFBC721E0D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425370" y="2663640"/>
                  <a:ext cx="62280" cy="2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3579655-8682-8C7C-4EAC-D74C8F3AB30B}"/>
                  </a:ext>
                </a:extLst>
              </p14:cNvPr>
              <p14:cNvContentPartPr/>
              <p14:nvPr/>
            </p14:nvContentPartPr>
            <p14:xfrm>
              <a:off x="5101090" y="2556360"/>
              <a:ext cx="659160" cy="59004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3579655-8682-8C7C-4EAC-D74C8F3AB30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092090" y="2547360"/>
                <a:ext cx="676800" cy="60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6D901EFC-25F6-4FD2-B12C-A3BD029BACAC}"/>
              </a:ext>
            </a:extLst>
          </p:cNvPr>
          <p:cNvGrpSpPr/>
          <p:nvPr/>
        </p:nvGrpSpPr>
        <p:grpSpPr>
          <a:xfrm>
            <a:off x="6088210" y="2445120"/>
            <a:ext cx="5447880" cy="655920"/>
            <a:chOff x="6088210" y="2445120"/>
            <a:chExt cx="5447880" cy="65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A372FE5-8709-5E22-DE95-22E424118171}"/>
                    </a:ext>
                  </a:extLst>
                </p14:cNvPr>
                <p14:cNvContentPartPr/>
                <p14:nvPr/>
              </p14:nvContentPartPr>
              <p14:xfrm>
                <a:off x="6088210" y="2445120"/>
                <a:ext cx="1549800" cy="6559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A372FE5-8709-5E22-DE95-22E42411817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079570" y="2436120"/>
                  <a:ext cx="1567440" cy="67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4A23F40-F719-368A-16B4-056B63AABE11}"/>
                    </a:ext>
                  </a:extLst>
                </p14:cNvPr>
                <p14:cNvContentPartPr/>
                <p14:nvPr/>
              </p14:nvContentPartPr>
              <p14:xfrm>
                <a:off x="7172530" y="2688120"/>
                <a:ext cx="319320" cy="136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4A23F40-F719-368A-16B4-056B63AABE1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163890" y="2679120"/>
                  <a:ext cx="336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848CEF5-7541-9485-73D2-837735956C25}"/>
                    </a:ext>
                  </a:extLst>
                </p14:cNvPr>
                <p14:cNvContentPartPr/>
                <p14:nvPr/>
              </p14:nvContentPartPr>
              <p14:xfrm>
                <a:off x="6883090" y="2613240"/>
                <a:ext cx="61920" cy="331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848CEF5-7541-9485-73D2-837735956C2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874450" y="2604240"/>
                  <a:ext cx="795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AF84EDD-AC2C-FE5B-B1C3-1224E051EB99}"/>
                    </a:ext>
                  </a:extLst>
                </p14:cNvPr>
                <p14:cNvContentPartPr/>
                <p14:nvPr/>
              </p14:nvContentPartPr>
              <p14:xfrm>
                <a:off x="7951570" y="2597400"/>
                <a:ext cx="1296360" cy="3888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AF84EDD-AC2C-FE5B-B1C3-1224E051EB9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942570" y="2588760"/>
                  <a:ext cx="131400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8E67A80-EEB1-7DE7-FA90-D9E8DED4728C}"/>
                    </a:ext>
                  </a:extLst>
                </p14:cNvPr>
                <p14:cNvContentPartPr/>
                <p14:nvPr/>
              </p14:nvContentPartPr>
              <p14:xfrm>
                <a:off x="9394810" y="2521800"/>
                <a:ext cx="2141280" cy="5605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8E67A80-EEB1-7DE7-FA90-D9E8DED4728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385810" y="2512800"/>
                  <a:ext cx="215892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6F12024-C1C8-8B5C-05BD-5002FC387939}"/>
                    </a:ext>
                  </a:extLst>
                </p14:cNvPr>
                <p14:cNvContentPartPr/>
                <p14:nvPr/>
              </p14:nvContentPartPr>
              <p14:xfrm>
                <a:off x="9325330" y="2851920"/>
                <a:ext cx="428040" cy="93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6F12024-C1C8-8B5C-05BD-5002FC38793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316330" y="2842920"/>
                  <a:ext cx="44568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F78A40A-6E9E-1193-F1E4-91774B0B4851}"/>
              </a:ext>
            </a:extLst>
          </p:cNvPr>
          <p:cNvGrpSpPr/>
          <p:nvPr/>
        </p:nvGrpSpPr>
        <p:grpSpPr>
          <a:xfrm>
            <a:off x="8914210" y="3515175"/>
            <a:ext cx="392040" cy="484920"/>
            <a:chOff x="8914210" y="3515175"/>
            <a:chExt cx="392040" cy="48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DC48F85-F0A1-D4BB-88EE-83BC355FDA93}"/>
                    </a:ext>
                  </a:extLst>
                </p14:cNvPr>
                <p14:cNvContentPartPr/>
                <p14:nvPr/>
              </p14:nvContentPartPr>
              <p14:xfrm>
                <a:off x="8970010" y="3567735"/>
                <a:ext cx="82440" cy="3690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DC48F85-F0A1-D4BB-88EE-83BC355FDA9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961010" y="3558735"/>
                  <a:ext cx="1000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EB3D8B2-2DFA-B328-BAE4-E48E54FF72F4}"/>
                    </a:ext>
                  </a:extLst>
                </p14:cNvPr>
                <p14:cNvContentPartPr/>
                <p14:nvPr/>
              </p14:nvContentPartPr>
              <p14:xfrm>
                <a:off x="8914210" y="3515175"/>
                <a:ext cx="342360" cy="1285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EB3D8B2-2DFA-B328-BAE4-E48E54FF72F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905570" y="3506175"/>
                  <a:ext cx="360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250D9D2-788C-84E2-FF71-9A17FC5E8756}"/>
                    </a:ext>
                  </a:extLst>
                </p14:cNvPr>
                <p14:cNvContentPartPr/>
                <p14:nvPr/>
              </p14:nvContentPartPr>
              <p14:xfrm>
                <a:off x="9099610" y="3880575"/>
                <a:ext cx="206640" cy="1195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250D9D2-788C-84E2-FF71-9A17FC5E875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090610" y="3871935"/>
                  <a:ext cx="22428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49C8FF9-7CA5-8A2B-9D17-359957869474}"/>
              </a:ext>
            </a:extLst>
          </p:cNvPr>
          <p:cNvGrpSpPr/>
          <p:nvPr/>
        </p:nvGrpSpPr>
        <p:grpSpPr>
          <a:xfrm>
            <a:off x="9966130" y="3467655"/>
            <a:ext cx="1592640" cy="453240"/>
            <a:chOff x="9966130" y="3467655"/>
            <a:chExt cx="1592640" cy="45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95E0209-202E-E32A-5551-7F28026B662D}"/>
                    </a:ext>
                  </a:extLst>
                </p14:cNvPr>
                <p14:cNvContentPartPr/>
                <p14:nvPr/>
              </p14:nvContentPartPr>
              <p14:xfrm>
                <a:off x="9966130" y="3467655"/>
                <a:ext cx="1592640" cy="4532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95E0209-202E-E32A-5551-7F28026B662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957490" y="3459015"/>
                  <a:ext cx="161028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EC6E626-7CC5-0617-AC25-9AC81F9BDE33}"/>
                    </a:ext>
                  </a:extLst>
                </p14:cNvPr>
                <p14:cNvContentPartPr/>
                <p14:nvPr/>
              </p14:nvContentPartPr>
              <p14:xfrm>
                <a:off x="11207410" y="3664935"/>
                <a:ext cx="8640" cy="64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EC6E626-7CC5-0617-AC25-9AC81F9BDE3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198770" y="3655935"/>
                  <a:ext cx="26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FF2CADB-B8C1-9655-BD40-38AC1EB1B803}"/>
                    </a:ext>
                  </a:extLst>
                </p14:cNvPr>
                <p14:cNvContentPartPr/>
                <p14:nvPr/>
              </p14:nvContentPartPr>
              <p14:xfrm>
                <a:off x="10398490" y="3637935"/>
                <a:ext cx="273600" cy="291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FF2CADB-B8C1-9655-BD40-38AC1EB1B80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389490" y="3629295"/>
                  <a:ext cx="29124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870BB385-1AEC-A845-8652-AC0321F88E9D}"/>
                  </a:ext>
                </a:extLst>
              </p14:cNvPr>
              <p14:cNvContentPartPr/>
              <p14:nvPr/>
            </p14:nvContentPartPr>
            <p14:xfrm>
              <a:off x="10315717" y="4409949"/>
              <a:ext cx="183960" cy="38772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870BB385-1AEC-A845-8652-AC0321F88E9D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0307077" y="4400949"/>
                <a:ext cx="20160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5155B7C7-7F25-B55B-38D4-DEB069605E20}"/>
                  </a:ext>
                </a:extLst>
              </p14:cNvPr>
              <p14:cNvContentPartPr/>
              <p14:nvPr/>
            </p14:nvContentPartPr>
            <p14:xfrm>
              <a:off x="10482397" y="4478349"/>
              <a:ext cx="521280" cy="37152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5155B7C7-7F25-B55B-38D4-DEB069605E20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0473397" y="4469349"/>
                <a:ext cx="53892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8811048B-41BF-CC26-DD34-FBC599F6555E}"/>
                  </a:ext>
                </a:extLst>
              </p14:cNvPr>
              <p14:cNvContentPartPr/>
              <p14:nvPr/>
            </p14:nvContentPartPr>
            <p14:xfrm>
              <a:off x="10799197" y="4628829"/>
              <a:ext cx="223920" cy="1584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8811048B-41BF-CC26-DD34-FBC599F6555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0790557" y="4619829"/>
                <a:ext cx="2415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AC370FC0-FE44-1C50-3772-43263642BC90}"/>
                  </a:ext>
                </a:extLst>
              </p14:cNvPr>
              <p14:cNvContentPartPr/>
              <p14:nvPr/>
            </p14:nvContentPartPr>
            <p14:xfrm>
              <a:off x="10329010" y="5000349"/>
              <a:ext cx="850320" cy="49824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AC370FC0-FE44-1C50-3772-43263642BC90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0320370" y="4991349"/>
                <a:ext cx="86796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D0F38698-C969-B175-8286-1E50336CD7CC}"/>
                  </a:ext>
                </a:extLst>
              </p14:cNvPr>
              <p14:cNvContentPartPr/>
              <p14:nvPr/>
            </p14:nvContentPartPr>
            <p14:xfrm>
              <a:off x="10901410" y="5190069"/>
              <a:ext cx="321120" cy="1764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D0F38698-C969-B175-8286-1E50336CD7CC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0892770" y="5181429"/>
                <a:ext cx="3387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9BED364D-8F4D-8388-102F-C36E27CC25E0}"/>
                  </a:ext>
                </a:extLst>
              </p14:cNvPr>
              <p14:cNvContentPartPr/>
              <p14:nvPr/>
            </p14:nvContentPartPr>
            <p14:xfrm>
              <a:off x="11453290" y="5051469"/>
              <a:ext cx="292680" cy="40140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9BED364D-8F4D-8388-102F-C36E27CC25E0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1444650" y="5042829"/>
                <a:ext cx="31032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9EF3CD37-4611-06DD-7122-B10E2F5215F1}"/>
                  </a:ext>
                </a:extLst>
              </p14:cNvPr>
              <p14:cNvContentPartPr/>
              <p14:nvPr/>
            </p14:nvContentPartPr>
            <p14:xfrm>
              <a:off x="11435650" y="5260629"/>
              <a:ext cx="274320" cy="1188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9EF3CD37-4611-06DD-7122-B10E2F5215F1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1426650" y="5251989"/>
                <a:ext cx="29196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D62D5942-A2DA-93AA-E44D-2190C6473162}"/>
              </a:ext>
            </a:extLst>
          </p:cNvPr>
          <p:cNvGrpSpPr/>
          <p:nvPr/>
        </p:nvGrpSpPr>
        <p:grpSpPr>
          <a:xfrm>
            <a:off x="5478370" y="5937569"/>
            <a:ext cx="79920" cy="17640"/>
            <a:chOff x="5478370" y="5937569"/>
            <a:chExt cx="79920" cy="1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B6887FB-CCA8-C4A3-E8F5-ACF3E4834B13}"/>
                    </a:ext>
                  </a:extLst>
                </p14:cNvPr>
                <p14:cNvContentPartPr/>
                <p14:nvPr/>
              </p14:nvContentPartPr>
              <p14:xfrm>
                <a:off x="5478370" y="5938649"/>
                <a:ext cx="3960" cy="3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B6887FB-CCA8-C4A3-E8F5-ACF3E4834B1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469730" y="5929649"/>
                  <a:ext cx="21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2468344-D452-BE1A-D3B1-F75CD845D98F}"/>
                    </a:ext>
                  </a:extLst>
                </p14:cNvPr>
                <p14:cNvContentPartPr/>
                <p14:nvPr/>
              </p14:nvContentPartPr>
              <p14:xfrm>
                <a:off x="5524090" y="5937569"/>
                <a:ext cx="3240" cy="46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2468344-D452-BE1A-D3B1-F75CD845D98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515090" y="5928569"/>
                  <a:ext cx="20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0C3D251-1697-2AAF-E3D7-A446F5161668}"/>
                    </a:ext>
                  </a:extLst>
                </p14:cNvPr>
                <p14:cNvContentPartPr/>
                <p14:nvPr/>
              </p14:nvContentPartPr>
              <p14:xfrm>
                <a:off x="5528770" y="5950529"/>
                <a:ext cx="3960" cy="14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0C3D251-1697-2AAF-E3D7-A446F516166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519770" y="5941889"/>
                  <a:ext cx="216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EB65DCA-5222-B6FF-0F98-64D08AE10EA2}"/>
                    </a:ext>
                  </a:extLst>
                </p14:cNvPr>
                <p14:cNvContentPartPr/>
                <p14:nvPr/>
              </p14:nvContentPartPr>
              <p14:xfrm>
                <a:off x="5556130" y="5954849"/>
                <a:ext cx="2160" cy="3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EB65DCA-5222-B6FF-0F98-64D08AE10EA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547490" y="5945849"/>
                  <a:ext cx="198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A21CC635-64FE-56C7-0F00-F41B054E9700}"/>
              </a:ext>
            </a:extLst>
          </p:cNvPr>
          <p:cNvGrpSpPr/>
          <p:nvPr/>
        </p:nvGrpSpPr>
        <p:grpSpPr>
          <a:xfrm>
            <a:off x="9063723" y="4374951"/>
            <a:ext cx="767892" cy="548450"/>
            <a:chOff x="11028838" y="5118972"/>
            <a:chExt cx="767892" cy="54845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EAD298B-E340-93F9-043F-9F013A1563DA}"/>
                    </a:ext>
                  </a:extLst>
                </p14:cNvPr>
                <p14:cNvContentPartPr/>
                <p14:nvPr/>
              </p14:nvContentPartPr>
              <p14:xfrm>
                <a:off x="11028838" y="5118972"/>
                <a:ext cx="497520" cy="3704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EAD298B-E340-93F9-043F-9F013A1563D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020198" y="5109972"/>
                  <a:ext cx="51516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422E743-001B-A309-471E-046D5A60FF7D}"/>
                    </a:ext>
                  </a:extLst>
                </p14:cNvPr>
                <p14:cNvContentPartPr/>
                <p14:nvPr/>
              </p14:nvContentPartPr>
              <p14:xfrm>
                <a:off x="11406838" y="5444772"/>
                <a:ext cx="136800" cy="2170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422E743-001B-A309-471E-046D5A60FF7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398198" y="5435772"/>
                  <a:ext cx="1544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FCED683-8DFB-FFB3-68F3-F41AFE948035}"/>
                    </a:ext>
                  </a:extLst>
                </p14:cNvPr>
                <p14:cNvContentPartPr/>
                <p14:nvPr/>
              </p14:nvContentPartPr>
              <p14:xfrm>
                <a:off x="11625730" y="5485982"/>
                <a:ext cx="171000" cy="1814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FCED683-8DFB-FFB3-68F3-F41AFE94803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616730" y="5476982"/>
                  <a:ext cx="188640" cy="199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63198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ADE7D-A1AC-890D-1FFE-8ACC05858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88" y="1121046"/>
            <a:ext cx="11262455" cy="47004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B7A3740-BE29-48E7-D855-93B5DB07221C}"/>
                  </a:ext>
                </a:extLst>
              </p14:cNvPr>
              <p14:cNvContentPartPr/>
              <p14:nvPr/>
            </p14:nvContentPartPr>
            <p14:xfrm>
              <a:off x="1395250" y="81089"/>
              <a:ext cx="1688400" cy="466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B7A3740-BE29-48E7-D855-93B5DB0722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6250" y="72089"/>
                <a:ext cx="1706040" cy="48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DCC3EA82-B997-A2E6-836B-AEAB22A3357D}"/>
              </a:ext>
            </a:extLst>
          </p:cNvPr>
          <p:cNvGrpSpPr/>
          <p:nvPr/>
        </p:nvGrpSpPr>
        <p:grpSpPr>
          <a:xfrm>
            <a:off x="3397570" y="89369"/>
            <a:ext cx="4059000" cy="549720"/>
            <a:chOff x="3397570" y="89369"/>
            <a:chExt cx="4059000" cy="54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CB59E4E-76EB-25AF-9AAA-9B0D5ECA04DF}"/>
                    </a:ext>
                  </a:extLst>
                </p14:cNvPr>
                <p14:cNvContentPartPr/>
                <p14:nvPr/>
              </p14:nvContentPartPr>
              <p14:xfrm>
                <a:off x="3397570" y="89369"/>
                <a:ext cx="1619280" cy="4780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CB59E4E-76EB-25AF-9AAA-9B0D5ECA04D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88570" y="80729"/>
                  <a:ext cx="163692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987D79A-AAFF-C8D0-A5DC-28A899EA504E}"/>
                    </a:ext>
                  </a:extLst>
                </p14:cNvPr>
                <p14:cNvContentPartPr/>
                <p14:nvPr/>
              </p14:nvContentPartPr>
              <p14:xfrm>
                <a:off x="4622650" y="352529"/>
                <a:ext cx="21240" cy="12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987D79A-AAFF-C8D0-A5DC-28A899EA504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13650" y="343529"/>
                  <a:ext cx="38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2F96B03-F9B2-A892-E76E-6697B990F92E}"/>
                    </a:ext>
                  </a:extLst>
                </p14:cNvPr>
                <p14:cNvContentPartPr/>
                <p14:nvPr/>
              </p14:nvContentPartPr>
              <p14:xfrm>
                <a:off x="4187050" y="216089"/>
                <a:ext cx="390240" cy="403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2F96B03-F9B2-A892-E76E-6697B990F92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78410" y="207449"/>
                  <a:ext cx="4078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699DAE4-0BAE-1634-AEC1-B34CE5AD7738}"/>
                    </a:ext>
                  </a:extLst>
                </p14:cNvPr>
                <p14:cNvContentPartPr/>
                <p14:nvPr/>
              </p14:nvContentPartPr>
              <p14:xfrm>
                <a:off x="5424010" y="117449"/>
                <a:ext cx="2032560" cy="5216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699DAE4-0BAE-1634-AEC1-B34CE5AD773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15370" y="108809"/>
                  <a:ext cx="205020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97F9175-0C33-FAD4-F400-F60A527ECA8B}"/>
                    </a:ext>
                  </a:extLst>
                </p14:cNvPr>
                <p14:cNvContentPartPr/>
                <p14:nvPr/>
              </p14:nvContentPartPr>
              <p14:xfrm>
                <a:off x="5823610" y="145529"/>
                <a:ext cx="33840" cy="15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97F9175-0C33-FAD4-F400-F60A527ECA8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814610" y="136889"/>
                  <a:ext cx="5148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3570A6C-D9D4-6250-C202-A63AE136E2C3}"/>
              </a:ext>
            </a:extLst>
          </p:cNvPr>
          <p:cNvGrpSpPr/>
          <p:nvPr/>
        </p:nvGrpSpPr>
        <p:grpSpPr>
          <a:xfrm>
            <a:off x="454930" y="980729"/>
            <a:ext cx="2641680" cy="1981440"/>
            <a:chOff x="454930" y="980729"/>
            <a:chExt cx="2641680" cy="198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60DCDBF-F0B1-1341-04D1-BB997B4FA622}"/>
                    </a:ext>
                  </a:extLst>
                </p14:cNvPr>
                <p14:cNvContentPartPr/>
                <p14:nvPr/>
              </p14:nvContentPartPr>
              <p14:xfrm>
                <a:off x="1277530" y="1397969"/>
                <a:ext cx="855720" cy="405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60DCDBF-F0B1-1341-04D1-BB997B4FA62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68890" y="1388969"/>
                  <a:ext cx="87336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76C325F-4636-63BD-3151-9CB96F4A0482}"/>
                    </a:ext>
                  </a:extLst>
                </p14:cNvPr>
                <p14:cNvContentPartPr/>
                <p14:nvPr/>
              </p14:nvContentPartPr>
              <p14:xfrm>
                <a:off x="2261770" y="1602089"/>
                <a:ext cx="834840" cy="366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76C325F-4636-63BD-3151-9CB96F4A048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253130" y="1593089"/>
                  <a:ext cx="85248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9B72A20-646F-FEA7-CDBB-0B67B8295925}"/>
                    </a:ext>
                  </a:extLst>
                </p14:cNvPr>
                <p14:cNvContentPartPr/>
                <p14:nvPr/>
              </p14:nvContentPartPr>
              <p14:xfrm>
                <a:off x="2889250" y="1466009"/>
                <a:ext cx="33840" cy="46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9B72A20-646F-FEA7-CDBB-0B67B829592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80610" y="1457369"/>
                  <a:ext cx="51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733BCE0-A8E2-8483-DA57-0923A4DEA014}"/>
                    </a:ext>
                  </a:extLst>
                </p14:cNvPr>
                <p14:cNvContentPartPr/>
                <p14:nvPr/>
              </p14:nvContentPartPr>
              <p14:xfrm>
                <a:off x="1168450" y="1963529"/>
                <a:ext cx="1347480" cy="3578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733BCE0-A8E2-8483-DA57-0923A4DEA01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59450" y="1954529"/>
                  <a:ext cx="136512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3D8FD27-230D-37CB-0966-5A8F56E479CF}"/>
                    </a:ext>
                  </a:extLst>
                </p14:cNvPr>
                <p14:cNvContentPartPr/>
                <p14:nvPr/>
              </p14:nvContentPartPr>
              <p14:xfrm>
                <a:off x="1892410" y="2064689"/>
                <a:ext cx="438840" cy="806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3D8FD27-230D-37CB-0966-5A8F56E479C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883410" y="2056049"/>
                  <a:ext cx="4564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09DD560-A03F-C107-C099-2C3B43F82EF2}"/>
                    </a:ext>
                  </a:extLst>
                </p14:cNvPr>
                <p14:cNvContentPartPr/>
                <p14:nvPr/>
              </p14:nvContentPartPr>
              <p14:xfrm>
                <a:off x="1198330" y="2551049"/>
                <a:ext cx="358200" cy="306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09DD560-A03F-C107-C099-2C3B43F82EF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89330" y="2542049"/>
                  <a:ext cx="3758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39C6C8F-D837-81AB-87CC-C2067B6F7D17}"/>
                    </a:ext>
                  </a:extLst>
                </p14:cNvPr>
                <p14:cNvContentPartPr/>
                <p14:nvPr/>
              </p14:nvContentPartPr>
              <p14:xfrm>
                <a:off x="1358170" y="2724209"/>
                <a:ext cx="161640" cy="1465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39C6C8F-D837-81AB-87CC-C2067B6F7D1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349530" y="2715569"/>
                  <a:ext cx="179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B6B3C8F-325A-7627-EA4F-1FFF9467F553}"/>
                    </a:ext>
                  </a:extLst>
                </p14:cNvPr>
                <p14:cNvContentPartPr/>
                <p14:nvPr/>
              </p14:nvContentPartPr>
              <p14:xfrm>
                <a:off x="1700170" y="2529449"/>
                <a:ext cx="203760" cy="2757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B6B3C8F-325A-7627-EA4F-1FFF9467F55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691530" y="2520809"/>
                  <a:ext cx="2214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625ED61-3934-C716-DD78-FE1F9D3A4433}"/>
                    </a:ext>
                  </a:extLst>
                </p14:cNvPr>
                <p14:cNvContentPartPr/>
                <p14:nvPr/>
              </p14:nvContentPartPr>
              <p14:xfrm>
                <a:off x="2067010" y="2555729"/>
                <a:ext cx="228600" cy="249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625ED61-3934-C716-DD78-FE1F9D3A443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058010" y="2547089"/>
                  <a:ext cx="2462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CF86C48-3955-1CBE-8FFB-D1A7221445D8}"/>
                    </a:ext>
                  </a:extLst>
                </p14:cNvPr>
                <p14:cNvContentPartPr/>
                <p14:nvPr/>
              </p14:nvContentPartPr>
              <p14:xfrm>
                <a:off x="540970" y="2602529"/>
                <a:ext cx="144000" cy="359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CF86C48-3955-1CBE-8FFB-D1A7221445D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32330" y="2593529"/>
                  <a:ext cx="16164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31C63A7-AF3E-FB48-B4D4-EFE755EB08B3}"/>
                    </a:ext>
                  </a:extLst>
                </p14:cNvPr>
                <p14:cNvContentPartPr/>
                <p14:nvPr/>
              </p14:nvContentPartPr>
              <p14:xfrm>
                <a:off x="464650" y="2808089"/>
                <a:ext cx="11880" cy="237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31C63A7-AF3E-FB48-B4D4-EFE755EB08B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55650" y="2799449"/>
                  <a:ext cx="29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7007A20-348F-84EC-D730-EE17C622B647}"/>
                    </a:ext>
                  </a:extLst>
                </p14:cNvPr>
                <p14:cNvContentPartPr/>
                <p14:nvPr/>
              </p14:nvContentPartPr>
              <p14:xfrm>
                <a:off x="454930" y="2231729"/>
                <a:ext cx="298800" cy="2599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7007A20-348F-84EC-D730-EE17C622B64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46290" y="2222729"/>
                  <a:ext cx="3164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D24F9C4-CA72-A356-2174-81FF25449E24}"/>
                    </a:ext>
                  </a:extLst>
                </p14:cNvPr>
                <p14:cNvContentPartPr/>
                <p14:nvPr/>
              </p14:nvContentPartPr>
              <p14:xfrm>
                <a:off x="643930" y="2015729"/>
                <a:ext cx="20160" cy="1731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D24F9C4-CA72-A356-2174-81FF25449E2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35290" y="2007089"/>
                  <a:ext cx="37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D1735DB-B572-E323-1402-937D592BEEA4}"/>
                    </a:ext>
                  </a:extLst>
                </p14:cNvPr>
                <p14:cNvContentPartPr/>
                <p14:nvPr/>
              </p14:nvContentPartPr>
              <p14:xfrm>
                <a:off x="460330" y="980729"/>
                <a:ext cx="395640" cy="10281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D1735DB-B572-E323-1402-937D592BEEA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51330" y="971729"/>
                  <a:ext cx="413280" cy="10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DF51F07-AF75-C3F1-6662-4FDE523FF916}"/>
              </a:ext>
            </a:extLst>
          </p:cNvPr>
          <p:cNvGrpSpPr/>
          <p:nvPr/>
        </p:nvGrpSpPr>
        <p:grpSpPr>
          <a:xfrm>
            <a:off x="1646170" y="6017129"/>
            <a:ext cx="1431000" cy="499680"/>
            <a:chOff x="1646170" y="6017129"/>
            <a:chExt cx="1431000" cy="49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D5A380B-0637-44F3-AACE-2634F311FA32}"/>
                    </a:ext>
                  </a:extLst>
                </p14:cNvPr>
                <p14:cNvContentPartPr/>
                <p14:nvPr/>
              </p14:nvContentPartPr>
              <p14:xfrm>
                <a:off x="1646170" y="6122249"/>
                <a:ext cx="312480" cy="287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D5A380B-0637-44F3-AACE-2634F311FA3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637170" y="6113609"/>
                  <a:ext cx="3301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36BC3F7-9BD1-47CE-8AAA-34BFCC5ABDEC}"/>
                    </a:ext>
                  </a:extLst>
                </p14:cNvPr>
                <p14:cNvContentPartPr/>
                <p14:nvPr/>
              </p14:nvContentPartPr>
              <p14:xfrm>
                <a:off x="1768210" y="6291809"/>
                <a:ext cx="141840" cy="182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36BC3F7-9BD1-47CE-8AAA-34BFCC5ABDE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759570" y="6282809"/>
                  <a:ext cx="1594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CD313D5-4D88-5C94-5893-18B69D7FEACE}"/>
                    </a:ext>
                  </a:extLst>
                </p14:cNvPr>
                <p14:cNvContentPartPr/>
                <p14:nvPr/>
              </p14:nvContentPartPr>
              <p14:xfrm>
                <a:off x="2128570" y="6195329"/>
                <a:ext cx="241560" cy="662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CD313D5-4D88-5C94-5893-18B69D7FEAC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119570" y="6186329"/>
                  <a:ext cx="259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D4A6CB0-DCBF-8AEB-D568-902552BA97C0}"/>
                    </a:ext>
                  </a:extLst>
                </p14:cNvPr>
                <p14:cNvContentPartPr/>
                <p14:nvPr/>
              </p14:nvContentPartPr>
              <p14:xfrm>
                <a:off x="2142610" y="6271289"/>
                <a:ext cx="234000" cy="680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D4A6CB0-DCBF-8AEB-D568-902552BA97C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133610" y="6262289"/>
                  <a:ext cx="2516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EAC3AE0-E05B-1061-0E67-07AF4DA3A0F8}"/>
                    </a:ext>
                  </a:extLst>
                </p14:cNvPr>
                <p14:cNvContentPartPr/>
                <p14:nvPr/>
              </p14:nvContentPartPr>
              <p14:xfrm>
                <a:off x="2553730" y="6017129"/>
                <a:ext cx="137160" cy="4996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EAC3AE0-E05B-1061-0E67-07AF4DA3A0F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544730" y="6008489"/>
                  <a:ext cx="15480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5B37FDA-9287-107F-A719-74695C3AF559}"/>
                    </a:ext>
                  </a:extLst>
                </p14:cNvPr>
                <p14:cNvContentPartPr/>
                <p14:nvPr/>
              </p14:nvContentPartPr>
              <p14:xfrm>
                <a:off x="2746690" y="6125849"/>
                <a:ext cx="330480" cy="303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5B37FDA-9287-107F-A719-74695C3AF55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737690" y="6117209"/>
                  <a:ext cx="348120" cy="32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CE00668-4807-0EF2-90B4-26CFB33EFDAB}"/>
              </a:ext>
            </a:extLst>
          </p:cNvPr>
          <p:cNvGrpSpPr/>
          <p:nvPr/>
        </p:nvGrpSpPr>
        <p:grpSpPr>
          <a:xfrm>
            <a:off x="3153490" y="6037289"/>
            <a:ext cx="2027520" cy="598680"/>
            <a:chOff x="3153490" y="6037289"/>
            <a:chExt cx="2027520" cy="59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3CFA72C-3507-52F8-D09A-DDC301F5C172}"/>
                    </a:ext>
                  </a:extLst>
                </p14:cNvPr>
                <p14:cNvContentPartPr/>
                <p14:nvPr/>
              </p14:nvContentPartPr>
              <p14:xfrm>
                <a:off x="3153490" y="6391889"/>
                <a:ext cx="111240" cy="1069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3CFA72C-3507-52F8-D09A-DDC301F5C17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144490" y="6382889"/>
                  <a:ext cx="1288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533D9DB-BB6D-D8FD-784F-AB899B5E5C09}"/>
                    </a:ext>
                  </a:extLst>
                </p14:cNvPr>
                <p14:cNvContentPartPr/>
                <p14:nvPr/>
              </p14:nvContentPartPr>
              <p14:xfrm>
                <a:off x="3433570" y="6160409"/>
                <a:ext cx="9360" cy="2271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533D9DB-BB6D-D8FD-784F-AB899B5E5C0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424930" y="6151769"/>
                  <a:ext cx="270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31049EE-5524-04CC-FBB1-3493847C734B}"/>
                    </a:ext>
                  </a:extLst>
                </p14:cNvPr>
                <p14:cNvContentPartPr/>
                <p14:nvPr/>
              </p14:nvContentPartPr>
              <p14:xfrm>
                <a:off x="3365170" y="6287849"/>
                <a:ext cx="190800" cy="255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31049EE-5524-04CC-FBB1-3493847C734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356530" y="6279209"/>
                  <a:ext cx="208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A2BD821-93D6-6619-C933-30381BA4D028}"/>
                    </a:ext>
                  </a:extLst>
                </p14:cNvPr>
                <p14:cNvContentPartPr/>
                <p14:nvPr/>
              </p14:nvContentPartPr>
              <p14:xfrm>
                <a:off x="3636970" y="6133049"/>
                <a:ext cx="307800" cy="2761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A2BD821-93D6-6619-C933-30381BA4D02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627970" y="6124049"/>
                  <a:ext cx="3254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AB319D1-A864-20D8-3945-AB75A24B98B5}"/>
                    </a:ext>
                  </a:extLst>
                </p14:cNvPr>
                <p14:cNvContentPartPr/>
                <p14:nvPr/>
              </p14:nvContentPartPr>
              <p14:xfrm>
                <a:off x="4007050" y="6382169"/>
                <a:ext cx="99000" cy="1807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AB319D1-A864-20D8-3945-AB75A24B98B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998410" y="6373169"/>
                  <a:ext cx="1166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590178A-2576-4B12-A728-E26D1B1A6210}"/>
                    </a:ext>
                  </a:extLst>
                </p14:cNvPr>
                <p14:cNvContentPartPr/>
                <p14:nvPr/>
              </p14:nvContentPartPr>
              <p14:xfrm>
                <a:off x="3972490" y="6388289"/>
                <a:ext cx="185760" cy="2062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590178A-2576-4B12-A728-E26D1B1A621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963850" y="6379649"/>
                  <a:ext cx="2034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D0BCA55-1CA7-749F-5F64-85C7DB0BFBA2}"/>
                    </a:ext>
                  </a:extLst>
                </p14:cNvPr>
                <p14:cNvContentPartPr/>
                <p14:nvPr/>
              </p14:nvContentPartPr>
              <p14:xfrm>
                <a:off x="4116850" y="6037289"/>
                <a:ext cx="186840" cy="5986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D0BCA55-1CA7-749F-5F64-85C7DB0BFBA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108210" y="6028649"/>
                  <a:ext cx="204480" cy="6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3EA5408-1193-5601-E544-B384435FDAF0}"/>
                    </a:ext>
                  </a:extLst>
                </p14:cNvPr>
                <p14:cNvContentPartPr/>
                <p14:nvPr/>
              </p14:nvContentPartPr>
              <p14:xfrm>
                <a:off x="4403410" y="6330689"/>
                <a:ext cx="228960" cy="1782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3EA5408-1193-5601-E544-B384435FDAF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394770" y="6322049"/>
                  <a:ext cx="246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D3E0AC2-F1B9-A4F5-5443-A85108396540}"/>
                    </a:ext>
                  </a:extLst>
                </p14:cNvPr>
                <p14:cNvContentPartPr/>
                <p14:nvPr/>
              </p14:nvContentPartPr>
              <p14:xfrm>
                <a:off x="4614370" y="6083729"/>
                <a:ext cx="210960" cy="1540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D3E0AC2-F1B9-A4F5-5443-A8510839654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605370" y="6074729"/>
                  <a:ext cx="2286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142ABD0-8AC8-C1B3-06CA-8421BFA58816}"/>
                    </a:ext>
                  </a:extLst>
                </p14:cNvPr>
                <p14:cNvContentPartPr/>
                <p14:nvPr/>
              </p14:nvContentPartPr>
              <p14:xfrm>
                <a:off x="4877890" y="6389009"/>
                <a:ext cx="303120" cy="111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142ABD0-8AC8-C1B3-06CA-8421BFA5881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869250" y="6380009"/>
                  <a:ext cx="32076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8BC8C0F-7F2D-0D01-DFFA-CF924ED0F9E5}"/>
              </a:ext>
            </a:extLst>
          </p:cNvPr>
          <p:cNvGrpSpPr/>
          <p:nvPr/>
        </p:nvGrpSpPr>
        <p:grpSpPr>
          <a:xfrm>
            <a:off x="5308450" y="6149609"/>
            <a:ext cx="2553120" cy="612360"/>
            <a:chOff x="5308450" y="6149609"/>
            <a:chExt cx="2553120" cy="61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5063AE0-61A3-3721-BB62-14068536D59D}"/>
                    </a:ext>
                  </a:extLst>
                </p14:cNvPr>
                <p14:cNvContentPartPr/>
                <p14:nvPr/>
              </p14:nvContentPartPr>
              <p14:xfrm>
                <a:off x="5308450" y="6149609"/>
                <a:ext cx="165600" cy="4658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5063AE0-61A3-3721-BB62-14068536D59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299810" y="6140969"/>
                  <a:ext cx="18324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2087394-A9C8-03B3-1BD6-7BAC369184A8}"/>
                    </a:ext>
                  </a:extLst>
                </p14:cNvPr>
                <p14:cNvContentPartPr/>
                <p14:nvPr/>
              </p14:nvContentPartPr>
              <p14:xfrm>
                <a:off x="5565130" y="6282089"/>
                <a:ext cx="266400" cy="3124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2087394-A9C8-03B3-1BD6-7BAC369184A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556490" y="6273089"/>
                  <a:ext cx="2840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24AC5F2-CC9A-0B90-7140-94209A39674E}"/>
                    </a:ext>
                  </a:extLst>
                </p14:cNvPr>
                <p14:cNvContentPartPr/>
                <p14:nvPr/>
              </p14:nvContentPartPr>
              <p14:xfrm>
                <a:off x="5887690" y="6449489"/>
                <a:ext cx="145080" cy="243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24AC5F2-CC9A-0B90-7140-94209A39674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878690" y="6440849"/>
                  <a:ext cx="1627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4125A83-C265-1A63-45C8-7E89E83FEC71}"/>
                    </a:ext>
                  </a:extLst>
                </p14:cNvPr>
                <p14:cNvContentPartPr/>
                <p14:nvPr/>
              </p14:nvContentPartPr>
              <p14:xfrm>
                <a:off x="6275050" y="6290369"/>
                <a:ext cx="42480" cy="2192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4125A83-C265-1A63-45C8-7E89E83FEC7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266050" y="6281369"/>
                  <a:ext cx="601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4231141-D303-F450-7A26-0CE23EB04B41}"/>
                    </a:ext>
                  </a:extLst>
                </p14:cNvPr>
                <p14:cNvContentPartPr/>
                <p14:nvPr/>
              </p14:nvContentPartPr>
              <p14:xfrm>
                <a:off x="6124570" y="6387929"/>
                <a:ext cx="248040" cy="205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4231141-D303-F450-7A26-0CE23EB04B4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115570" y="6378929"/>
                  <a:ext cx="265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0A8AF7B-F9B1-11E7-4697-192EA0017DC9}"/>
                    </a:ext>
                  </a:extLst>
                </p14:cNvPr>
                <p14:cNvContentPartPr/>
                <p14:nvPr/>
              </p14:nvContentPartPr>
              <p14:xfrm>
                <a:off x="6509410" y="6195329"/>
                <a:ext cx="301320" cy="3866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0A8AF7B-F9B1-11E7-4697-192EA0017DC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500770" y="6186689"/>
                  <a:ext cx="31896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D9FBCED-5A16-CC10-66E7-93FB3AEB5CCF}"/>
                    </a:ext>
                  </a:extLst>
                </p14:cNvPr>
                <p14:cNvContentPartPr/>
                <p14:nvPr/>
              </p14:nvContentPartPr>
              <p14:xfrm>
                <a:off x="6918730" y="6354449"/>
                <a:ext cx="160560" cy="197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D9FBCED-5A16-CC10-66E7-93FB3AEB5CC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909730" y="6345809"/>
                  <a:ext cx="178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7B1187C-1509-919F-B03B-75CDBA1438CE}"/>
                    </a:ext>
                  </a:extLst>
                </p14:cNvPr>
                <p14:cNvContentPartPr/>
                <p14:nvPr/>
              </p14:nvContentPartPr>
              <p14:xfrm>
                <a:off x="6978130" y="6517529"/>
                <a:ext cx="25200" cy="1440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7B1187C-1509-919F-B03B-75CDBA1438C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969490" y="6508529"/>
                  <a:ext cx="428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48CBE5E-A99C-769E-2173-CAE136BFAE14}"/>
                    </a:ext>
                  </a:extLst>
                </p14:cNvPr>
                <p14:cNvContentPartPr/>
                <p14:nvPr/>
              </p14:nvContentPartPr>
              <p14:xfrm>
                <a:off x="7154890" y="6152129"/>
                <a:ext cx="173160" cy="6098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48CBE5E-A99C-769E-2173-CAE136BFAE1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145890" y="6143129"/>
                  <a:ext cx="190800" cy="62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01367CE-E698-7B4C-DE9E-99D8D2D10049}"/>
                    </a:ext>
                  </a:extLst>
                </p14:cNvPr>
                <p14:cNvContentPartPr/>
                <p14:nvPr/>
              </p14:nvContentPartPr>
              <p14:xfrm>
                <a:off x="7449730" y="6428969"/>
                <a:ext cx="188280" cy="1620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01367CE-E698-7B4C-DE9E-99D8D2D1004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440730" y="6420329"/>
                  <a:ext cx="2059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A0C10CD-49E1-5D12-11C0-151565A930C7}"/>
                    </a:ext>
                  </a:extLst>
                </p14:cNvPr>
                <p14:cNvContentPartPr/>
                <p14:nvPr/>
              </p14:nvContentPartPr>
              <p14:xfrm>
                <a:off x="7627930" y="6199289"/>
                <a:ext cx="233640" cy="1756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A0C10CD-49E1-5D12-11C0-151565A930C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619290" y="6190649"/>
                  <a:ext cx="251280" cy="19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391CC83-458D-9E6D-B3D5-CD92E44886E5}"/>
                  </a:ext>
                </a:extLst>
              </p14:cNvPr>
              <p14:cNvContentPartPr/>
              <p14:nvPr/>
            </p14:nvContentPartPr>
            <p14:xfrm>
              <a:off x="8032210" y="6277049"/>
              <a:ext cx="283680" cy="3441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391CC83-458D-9E6D-B3D5-CD92E44886E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023570" y="6268409"/>
                <a:ext cx="30132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AD62ABB-D9DA-CBD8-2107-121B023B6D85}"/>
                  </a:ext>
                </a:extLst>
              </p14:cNvPr>
              <p14:cNvContentPartPr/>
              <p14:nvPr/>
            </p14:nvContentPartPr>
            <p14:xfrm>
              <a:off x="8505610" y="6341849"/>
              <a:ext cx="317520" cy="27468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AD62ABB-D9DA-CBD8-2107-121B023B6D8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8496610" y="6332849"/>
                <a:ext cx="33516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A4C761A-C397-D676-574B-007AA3C2C2A3}"/>
                  </a:ext>
                </a:extLst>
              </p14:cNvPr>
              <p14:cNvContentPartPr/>
              <p14:nvPr/>
            </p14:nvContentPartPr>
            <p14:xfrm>
              <a:off x="9854170" y="4447169"/>
              <a:ext cx="45000" cy="3826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A4C761A-C397-D676-574B-007AA3C2C2A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845530" y="4438529"/>
                <a:ext cx="6264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444E039-D254-AD73-67DD-072FD9C38329}"/>
                  </a:ext>
                </a:extLst>
              </p14:cNvPr>
              <p14:cNvContentPartPr/>
              <p14:nvPr/>
            </p14:nvContentPartPr>
            <p14:xfrm>
              <a:off x="10689370" y="4456529"/>
              <a:ext cx="19080" cy="360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444E039-D254-AD73-67DD-072FD9C38329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0680370" y="4447529"/>
                <a:ext cx="3672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1B5D3FD-65EA-2FD6-A649-84302409C4A2}"/>
                  </a:ext>
                </a:extLst>
              </p14:cNvPr>
              <p14:cNvContentPartPr/>
              <p14:nvPr/>
            </p14:nvContentPartPr>
            <p14:xfrm>
              <a:off x="11067730" y="4411169"/>
              <a:ext cx="12960" cy="4896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1B5D3FD-65EA-2FD6-A649-84302409C4A2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1058730" y="4402169"/>
                <a:ext cx="30600" cy="5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7B9B56E-71F0-AD00-5CFF-260650D79BA4}"/>
                  </a:ext>
                </a:extLst>
              </p14:cNvPr>
              <p14:cNvContentPartPr/>
              <p14:nvPr/>
            </p14:nvContentPartPr>
            <p14:xfrm>
              <a:off x="10149370" y="4459049"/>
              <a:ext cx="44280" cy="42984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7B9B56E-71F0-AD00-5CFF-260650D79BA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0140730" y="4450049"/>
                <a:ext cx="61920" cy="44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3644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54C27E-C59F-2275-E870-85850CF6B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182" y="0"/>
            <a:ext cx="7568818" cy="585556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AF699BD-6CBB-0EFC-3B80-F08B7EE9533D}"/>
                  </a:ext>
                </a:extLst>
              </p14:cNvPr>
              <p14:cNvContentPartPr/>
              <p14:nvPr/>
            </p14:nvContentPartPr>
            <p14:xfrm>
              <a:off x="7994410" y="5937209"/>
              <a:ext cx="150120" cy="3956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AF699BD-6CBB-0EFC-3B80-F08B7EE953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85410" y="5928569"/>
                <a:ext cx="16776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46AB7CF-6E8D-ABC9-2FB7-15B28DC5522B}"/>
                  </a:ext>
                </a:extLst>
              </p14:cNvPr>
              <p14:cNvContentPartPr/>
              <p14:nvPr/>
            </p14:nvContentPartPr>
            <p14:xfrm>
              <a:off x="10083130" y="6024689"/>
              <a:ext cx="661320" cy="4564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46AB7CF-6E8D-ABC9-2FB7-15B28DC552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74490" y="6016049"/>
                <a:ext cx="678960" cy="47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D56FC4A3-2A44-D894-F61B-F9FE4496A764}"/>
              </a:ext>
            </a:extLst>
          </p:cNvPr>
          <p:cNvGrpSpPr/>
          <p:nvPr/>
        </p:nvGrpSpPr>
        <p:grpSpPr>
          <a:xfrm>
            <a:off x="5674570" y="6039089"/>
            <a:ext cx="1251000" cy="388080"/>
            <a:chOff x="5674570" y="6039089"/>
            <a:chExt cx="1251000" cy="38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5AEED98-D836-5FB3-E9E4-779CBD5B8CCF}"/>
                    </a:ext>
                  </a:extLst>
                </p14:cNvPr>
                <p14:cNvContentPartPr/>
                <p14:nvPr/>
              </p14:nvContentPartPr>
              <p14:xfrm>
                <a:off x="5674570" y="6128729"/>
                <a:ext cx="543960" cy="2984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5AEED98-D836-5FB3-E9E4-779CBD5B8CC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65930" y="6119729"/>
                  <a:ext cx="5616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4CE924A-7998-B2F4-0816-BBFA8A48B455}"/>
                    </a:ext>
                  </a:extLst>
                </p14:cNvPr>
                <p14:cNvContentPartPr/>
                <p14:nvPr/>
              </p14:nvContentPartPr>
              <p14:xfrm>
                <a:off x="6374770" y="6133409"/>
                <a:ext cx="150120" cy="2721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4CE924A-7998-B2F4-0816-BBFA8A48B45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365770" y="6124409"/>
                  <a:ext cx="1677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D1C89DD-A975-382C-1243-31A217BA56E5}"/>
                    </a:ext>
                  </a:extLst>
                </p14:cNvPr>
                <p14:cNvContentPartPr/>
                <p14:nvPr/>
              </p14:nvContentPartPr>
              <p14:xfrm>
                <a:off x="6553690" y="6349769"/>
                <a:ext cx="79200" cy="720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D1C89DD-A975-382C-1243-31A217BA56E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45050" y="6341129"/>
                  <a:ext cx="96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0B3ACC6-3101-E7E5-7CDC-C6BC09A01216}"/>
                    </a:ext>
                  </a:extLst>
                </p14:cNvPr>
                <p14:cNvContentPartPr/>
                <p14:nvPr/>
              </p14:nvContentPartPr>
              <p14:xfrm>
                <a:off x="6603370" y="6039089"/>
                <a:ext cx="71640" cy="1159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0B3ACC6-3101-E7E5-7CDC-C6BC09A0121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594730" y="6030089"/>
                  <a:ext cx="89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F662E58-738B-9CE5-9AEE-CEC2782C936C}"/>
                    </a:ext>
                  </a:extLst>
                </p14:cNvPr>
                <p14:cNvContentPartPr/>
                <p14:nvPr/>
              </p14:nvContentPartPr>
              <p14:xfrm>
                <a:off x="6694450" y="6066449"/>
                <a:ext cx="33840" cy="972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F662E58-738B-9CE5-9AEE-CEC2782C936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685450" y="6057809"/>
                  <a:ext cx="51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D5C7345-201F-01FE-8471-6B781120131F}"/>
                    </a:ext>
                  </a:extLst>
                </p14:cNvPr>
                <p14:cNvContentPartPr/>
                <p14:nvPr/>
              </p14:nvContentPartPr>
              <p14:xfrm>
                <a:off x="6750970" y="6087689"/>
                <a:ext cx="174600" cy="975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D5C7345-201F-01FE-8471-6B781120131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742330" y="6079049"/>
                  <a:ext cx="192240" cy="11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18B331A-BDF1-1AA1-D790-F7532BC0370E}"/>
                  </a:ext>
                </a:extLst>
              </p14:cNvPr>
              <p14:cNvContentPartPr/>
              <p14:nvPr/>
            </p14:nvContentPartPr>
            <p14:xfrm>
              <a:off x="5218450" y="4106969"/>
              <a:ext cx="6745680" cy="9846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18B331A-BDF1-1AA1-D790-F7532BC0370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09450" y="4097969"/>
                <a:ext cx="6763320" cy="10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3CC52C1-675D-1DF3-566B-92528BAFFDCF}"/>
                  </a:ext>
                </a:extLst>
              </p14:cNvPr>
              <p14:cNvContentPartPr/>
              <p14:nvPr/>
            </p14:nvContentPartPr>
            <p14:xfrm>
              <a:off x="4667290" y="1889"/>
              <a:ext cx="7648920" cy="18320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3CC52C1-675D-1DF3-566B-92528BAFFDC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58650" y="-7111"/>
                <a:ext cx="7666560" cy="18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3A83DDE1-C515-C61E-039A-7BDBDDA6EF07}"/>
              </a:ext>
            </a:extLst>
          </p:cNvPr>
          <p:cNvGrpSpPr/>
          <p:nvPr/>
        </p:nvGrpSpPr>
        <p:grpSpPr>
          <a:xfrm>
            <a:off x="4711405" y="-22231"/>
            <a:ext cx="1636200" cy="847601"/>
            <a:chOff x="4711405" y="-22231"/>
            <a:chExt cx="1636200" cy="84760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DD07FF6-5403-FAA8-81A4-39BB75D33539}"/>
                    </a:ext>
                  </a:extLst>
                </p14:cNvPr>
                <p14:cNvContentPartPr/>
                <p14:nvPr/>
              </p14:nvContentPartPr>
              <p14:xfrm>
                <a:off x="4783765" y="123929"/>
                <a:ext cx="126720" cy="1918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DD07FF6-5403-FAA8-81A4-39BB75D3353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774765" y="115289"/>
                  <a:ext cx="144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D09524C-D4E5-0B9E-A4D2-7AF10FFAECD9}"/>
                    </a:ext>
                  </a:extLst>
                </p14:cNvPr>
                <p14:cNvContentPartPr/>
                <p14:nvPr/>
              </p14:nvContentPartPr>
              <p14:xfrm>
                <a:off x="4953325" y="112409"/>
                <a:ext cx="674280" cy="223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D09524C-D4E5-0B9E-A4D2-7AF10FFAECD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44325" y="103409"/>
                  <a:ext cx="6919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8184DAF-D018-EE0E-0DC7-2ED7CD5CE9C6}"/>
                    </a:ext>
                  </a:extLst>
                </p14:cNvPr>
                <p14:cNvContentPartPr/>
                <p14:nvPr/>
              </p14:nvContentPartPr>
              <p14:xfrm>
                <a:off x="5828125" y="-22231"/>
                <a:ext cx="368640" cy="2210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8184DAF-D018-EE0E-0DC7-2ED7CD5CE9C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819485" y="-30871"/>
                  <a:ext cx="3862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5F3B689-F4CE-3407-03C8-2D3159020CE2}"/>
                    </a:ext>
                  </a:extLst>
                </p14:cNvPr>
                <p14:cNvContentPartPr/>
                <p14:nvPr/>
              </p14:nvContentPartPr>
              <p14:xfrm>
                <a:off x="4788805" y="538810"/>
                <a:ext cx="39240" cy="2109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5F3B689-F4CE-3407-03C8-2D3159020CE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780165" y="529810"/>
                  <a:ext cx="568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BBD1E9C-032E-FC72-C27F-7A5EE2FBC0E4}"/>
                    </a:ext>
                  </a:extLst>
                </p14:cNvPr>
                <p14:cNvContentPartPr/>
                <p14:nvPr/>
              </p14:nvContentPartPr>
              <p14:xfrm>
                <a:off x="4711405" y="528730"/>
                <a:ext cx="212040" cy="500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BBD1E9C-032E-FC72-C27F-7A5EE2FBC0E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702405" y="520090"/>
                  <a:ext cx="2296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2F1138C-8D42-4B6E-691F-33DE1A2E5B34}"/>
                    </a:ext>
                  </a:extLst>
                </p14:cNvPr>
                <p14:cNvContentPartPr/>
                <p14:nvPr/>
              </p14:nvContentPartPr>
              <p14:xfrm>
                <a:off x="4916605" y="643930"/>
                <a:ext cx="79200" cy="1814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2F1138C-8D42-4B6E-691F-33DE1A2E5B3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907605" y="635290"/>
                  <a:ext cx="968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FC063FE-F802-A3AE-A216-062BA8F436D7}"/>
                    </a:ext>
                  </a:extLst>
                </p14:cNvPr>
                <p14:cNvContentPartPr/>
                <p14:nvPr/>
              </p14:nvContentPartPr>
              <p14:xfrm>
                <a:off x="5114605" y="533050"/>
                <a:ext cx="95400" cy="388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FC063FE-F802-A3AE-A216-062BA8F436D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05605" y="524050"/>
                  <a:ext cx="113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60CEF94-2810-9C7E-4B52-3DCBDC2195D7}"/>
                    </a:ext>
                  </a:extLst>
                </p14:cNvPr>
                <p14:cNvContentPartPr/>
                <p14:nvPr/>
              </p14:nvContentPartPr>
              <p14:xfrm>
                <a:off x="5128285" y="592810"/>
                <a:ext cx="102600" cy="205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60CEF94-2810-9C7E-4B52-3DCBDC2195D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19285" y="584170"/>
                  <a:ext cx="120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120628C-56A7-84B2-8221-9F9DCAAC92E7}"/>
                    </a:ext>
                  </a:extLst>
                </p14:cNvPr>
                <p14:cNvContentPartPr/>
                <p14:nvPr/>
              </p14:nvContentPartPr>
              <p14:xfrm>
                <a:off x="5303605" y="395530"/>
                <a:ext cx="123840" cy="1148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120628C-56A7-84B2-8221-9F9DCAAC92E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294965" y="386530"/>
                  <a:ext cx="141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A844EDF-6F46-9781-AC34-B020615598E4}"/>
                    </a:ext>
                  </a:extLst>
                </p14:cNvPr>
                <p14:cNvContentPartPr/>
                <p14:nvPr/>
              </p14:nvContentPartPr>
              <p14:xfrm>
                <a:off x="5320525" y="549970"/>
                <a:ext cx="103680" cy="586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A844EDF-6F46-9781-AC34-B020615598E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311525" y="540970"/>
                  <a:ext cx="121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B90BB7F-78A2-2E16-53CF-AD78BF468589}"/>
                    </a:ext>
                  </a:extLst>
                </p14:cNvPr>
                <p14:cNvContentPartPr/>
                <p14:nvPr/>
              </p14:nvContentPartPr>
              <p14:xfrm>
                <a:off x="5492605" y="551770"/>
                <a:ext cx="8640" cy="291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B90BB7F-78A2-2E16-53CF-AD78BF46858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483605" y="542770"/>
                  <a:ext cx="26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6D8A7AD-DD47-5FCC-920B-69C4A8356CBA}"/>
                    </a:ext>
                  </a:extLst>
                </p14:cNvPr>
                <p14:cNvContentPartPr/>
                <p14:nvPr/>
              </p14:nvContentPartPr>
              <p14:xfrm>
                <a:off x="5560645" y="365650"/>
                <a:ext cx="104760" cy="197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6D8A7AD-DD47-5FCC-920B-69C4A8356CB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552005" y="356650"/>
                  <a:ext cx="122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86E16C8-9AB7-5C16-983A-2A8F3C908035}"/>
                    </a:ext>
                  </a:extLst>
                </p14:cNvPr>
                <p14:cNvContentPartPr/>
                <p14:nvPr/>
              </p14:nvContentPartPr>
              <p14:xfrm>
                <a:off x="5734525" y="272050"/>
                <a:ext cx="196920" cy="1947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86E16C8-9AB7-5C16-983A-2A8F3C90803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725525" y="263410"/>
                  <a:ext cx="2145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A3ED191-3AB7-C0FF-F654-D0391F0A3A54}"/>
                    </a:ext>
                  </a:extLst>
                </p14:cNvPr>
                <p14:cNvContentPartPr/>
                <p14:nvPr/>
              </p14:nvContentPartPr>
              <p14:xfrm>
                <a:off x="5978965" y="184570"/>
                <a:ext cx="368640" cy="2390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A3ED191-3AB7-C0FF-F654-D0391F0A3A5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969965" y="175570"/>
                  <a:ext cx="386280" cy="25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BFB8F70-16BE-6971-6DF7-13077338E387}"/>
              </a:ext>
            </a:extLst>
          </p:cNvPr>
          <p:cNvGrpSpPr/>
          <p:nvPr/>
        </p:nvGrpSpPr>
        <p:grpSpPr>
          <a:xfrm>
            <a:off x="8208445" y="1564450"/>
            <a:ext cx="789840" cy="133920"/>
            <a:chOff x="8208445" y="1564450"/>
            <a:chExt cx="789840" cy="13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9CDC2E1-02C4-3EA1-D805-A1D5689EDF13}"/>
                    </a:ext>
                  </a:extLst>
                </p14:cNvPr>
                <p14:cNvContentPartPr/>
                <p14:nvPr/>
              </p14:nvContentPartPr>
              <p14:xfrm>
                <a:off x="8208445" y="1623490"/>
                <a:ext cx="749880" cy="680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9CDC2E1-02C4-3EA1-D805-A1D5689EDF1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199445" y="1614490"/>
                  <a:ext cx="7675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5A0B168-F6DD-3744-F232-23F0DB450297}"/>
                    </a:ext>
                  </a:extLst>
                </p14:cNvPr>
                <p14:cNvContentPartPr/>
                <p14:nvPr/>
              </p14:nvContentPartPr>
              <p14:xfrm>
                <a:off x="8760325" y="1564450"/>
                <a:ext cx="237960" cy="1339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5A0B168-F6DD-3744-F232-23F0DB45029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751685" y="1555810"/>
                  <a:ext cx="25560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A6AC298-20CA-3B01-5345-8138C29403F0}"/>
              </a:ext>
            </a:extLst>
          </p:cNvPr>
          <p:cNvGrpSpPr/>
          <p:nvPr/>
        </p:nvGrpSpPr>
        <p:grpSpPr>
          <a:xfrm>
            <a:off x="5705725" y="1349890"/>
            <a:ext cx="2611440" cy="442080"/>
            <a:chOff x="5705725" y="1349890"/>
            <a:chExt cx="2611440" cy="44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79B8DFE-4B9B-909F-395E-3CB0B1E2FF1F}"/>
                    </a:ext>
                  </a:extLst>
                </p14:cNvPr>
                <p14:cNvContentPartPr/>
                <p14:nvPr/>
              </p14:nvContentPartPr>
              <p14:xfrm>
                <a:off x="5854765" y="1393450"/>
                <a:ext cx="48600" cy="3488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79B8DFE-4B9B-909F-395E-3CB0B1E2FF1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846125" y="1384450"/>
                  <a:ext cx="662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6480A64-957E-54D8-A5C5-517D162476BD}"/>
                    </a:ext>
                  </a:extLst>
                </p14:cNvPr>
                <p14:cNvContentPartPr/>
                <p14:nvPr/>
              </p14:nvContentPartPr>
              <p14:xfrm>
                <a:off x="5705725" y="1394170"/>
                <a:ext cx="444240" cy="367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6480A64-957E-54D8-A5C5-517D162476B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696725" y="1385170"/>
                  <a:ext cx="4618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5204728-F517-909C-CAC2-8B91B1332920}"/>
                    </a:ext>
                  </a:extLst>
                </p14:cNvPr>
                <p14:cNvContentPartPr/>
                <p14:nvPr/>
              </p14:nvContentPartPr>
              <p14:xfrm>
                <a:off x="5910205" y="1560130"/>
                <a:ext cx="226800" cy="2318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5204728-F517-909C-CAC2-8B91B133292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901205" y="1551130"/>
                  <a:ext cx="2444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78385E1-8880-9740-E5C8-37AF6FD1F551}"/>
                    </a:ext>
                  </a:extLst>
                </p14:cNvPr>
                <p14:cNvContentPartPr/>
                <p14:nvPr/>
              </p14:nvContentPartPr>
              <p14:xfrm>
                <a:off x="6317365" y="1514770"/>
                <a:ext cx="183240" cy="194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78385E1-8880-9740-E5C8-37AF6FD1F55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308725" y="1505770"/>
                  <a:ext cx="200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51A3C3D-C0A7-8891-3DBF-D7A867639DA6}"/>
                    </a:ext>
                  </a:extLst>
                </p14:cNvPr>
                <p14:cNvContentPartPr/>
                <p14:nvPr/>
              </p14:nvContentPartPr>
              <p14:xfrm>
                <a:off x="6274525" y="1560130"/>
                <a:ext cx="302760" cy="273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51A3C3D-C0A7-8891-3DBF-D7A867639DA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265525" y="1551130"/>
                  <a:ext cx="320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1CA7515-649D-7EC8-797F-9C15F3638D4F}"/>
                    </a:ext>
                  </a:extLst>
                </p14:cNvPr>
                <p14:cNvContentPartPr/>
                <p14:nvPr/>
              </p14:nvContentPartPr>
              <p14:xfrm>
                <a:off x="6626245" y="1401370"/>
                <a:ext cx="206640" cy="3312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1CA7515-649D-7EC8-797F-9C15F3638D4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617245" y="1392730"/>
                  <a:ext cx="2242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D941E18-4780-D29C-4E66-E6A1CC9165FB}"/>
                    </a:ext>
                  </a:extLst>
                </p14:cNvPr>
                <p14:cNvContentPartPr/>
                <p14:nvPr/>
              </p14:nvContentPartPr>
              <p14:xfrm>
                <a:off x="6912445" y="1637530"/>
                <a:ext cx="14040" cy="910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D941E18-4780-D29C-4E66-E6A1CC9165F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903445" y="1628530"/>
                  <a:ext cx="31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0583A10-A33C-6B00-F06C-A31350A8BD52}"/>
                    </a:ext>
                  </a:extLst>
                </p14:cNvPr>
                <p14:cNvContentPartPr/>
                <p14:nvPr/>
              </p14:nvContentPartPr>
              <p14:xfrm>
                <a:off x="7089205" y="1410010"/>
                <a:ext cx="172080" cy="3747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0583A10-A33C-6B00-F06C-A31350A8BD5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080205" y="1401010"/>
                  <a:ext cx="18972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91EA5D0-16D2-E563-F89D-98BCC3A359CB}"/>
                    </a:ext>
                  </a:extLst>
                </p14:cNvPr>
                <p14:cNvContentPartPr/>
                <p14:nvPr/>
              </p14:nvContentPartPr>
              <p14:xfrm>
                <a:off x="7418245" y="1445650"/>
                <a:ext cx="276480" cy="3243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91EA5D0-16D2-E563-F89D-98BCC3A359C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409605" y="1436650"/>
                  <a:ext cx="2941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77EEC2F-CEA3-4CE5-C3C7-A244D1D8CAD7}"/>
                    </a:ext>
                  </a:extLst>
                </p14:cNvPr>
                <p14:cNvContentPartPr/>
                <p14:nvPr/>
              </p14:nvContentPartPr>
              <p14:xfrm>
                <a:off x="7778965" y="1618450"/>
                <a:ext cx="212760" cy="1688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77EEC2F-CEA3-4CE5-C3C7-A244D1D8CAD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770325" y="1609450"/>
                  <a:ext cx="2304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1FCE779-F782-7250-EEF5-09CFE80DC349}"/>
                    </a:ext>
                  </a:extLst>
                </p14:cNvPr>
                <p14:cNvContentPartPr/>
                <p14:nvPr/>
              </p14:nvContentPartPr>
              <p14:xfrm>
                <a:off x="8103325" y="1349890"/>
                <a:ext cx="213840" cy="4255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1FCE779-F782-7250-EEF5-09CFE80DC34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094325" y="1340890"/>
                  <a:ext cx="231480" cy="44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5213631C-6969-9258-8589-0B84C97DA4BB}"/>
              </a:ext>
            </a:extLst>
          </p:cNvPr>
          <p:cNvGrpSpPr/>
          <p:nvPr/>
        </p:nvGrpSpPr>
        <p:grpSpPr>
          <a:xfrm>
            <a:off x="1034725" y="3207130"/>
            <a:ext cx="1280880" cy="574560"/>
            <a:chOff x="1034725" y="3207130"/>
            <a:chExt cx="1280880" cy="57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47E874A-DFF0-B1BC-7963-2653581BA42E}"/>
                    </a:ext>
                  </a:extLst>
                </p14:cNvPr>
                <p14:cNvContentPartPr/>
                <p14:nvPr/>
              </p14:nvContentPartPr>
              <p14:xfrm>
                <a:off x="1034725" y="3507730"/>
                <a:ext cx="214560" cy="151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47E874A-DFF0-B1BC-7963-2653581BA42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26085" y="3498730"/>
                  <a:ext cx="232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7035E31-7F52-C1A0-CFBF-608B5C7BCC95}"/>
                    </a:ext>
                  </a:extLst>
                </p14:cNvPr>
                <p14:cNvContentPartPr/>
                <p14:nvPr/>
              </p14:nvContentPartPr>
              <p14:xfrm>
                <a:off x="1460605" y="3361570"/>
                <a:ext cx="15120" cy="2656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7035E31-7F52-C1A0-CFBF-608B5C7BCC9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451965" y="3352570"/>
                  <a:ext cx="327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DB038DF-2AB0-C093-02DF-65BD3D4CD1A4}"/>
                    </a:ext>
                  </a:extLst>
                </p14:cNvPr>
                <p14:cNvContentPartPr/>
                <p14:nvPr/>
              </p14:nvContentPartPr>
              <p14:xfrm>
                <a:off x="1331005" y="3327010"/>
                <a:ext cx="313200" cy="730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DB038DF-2AB0-C093-02DF-65BD3D4CD1A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322005" y="3318010"/>
                  <a:ext cx="3308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1D7F464-C485-412C-8B3E-C1E9A350816B}"/>
                    </a:ext>
                  </a:extLst>
                </p14:cNvPr>
                <p14:cNvContentPartPr/>
                <p14:nvPr/>
              </p14:nvContentPartPr>
              <p14:xfrm>
                <a:off x="1509565" y="3601330"/>
                <a:ext cx="175320" cy="1803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1D7F464-C485-412C-8B3E-C1E9A350816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500565" y="3592690"/>
                  <a:ext cx="1929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FCCC0FA-B2E6-D84F-07DF-48E0F51B217E}"/>
                    </a:ext>
                  </a:extLst>
                </p14:cNvPr>
                <p14:cNvContentPartPr/>
                <p14:nvPr/>
              </p14:nvContentPartPr>
              <p14:xfrm>
                <a:off x="1802605" y="3207130"/>
                <a:ext cx="137520" cy="5648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FCCC0FA-B2E6-D84F-07DF-48E0F51B217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793605" y="3198130"/>
                  <a:ext cx="15516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CA6D629-5666-1D8D-7098-280C46443CF6}"/>
                    </a:ext>
                  </a:extLst>
                </p14:cNvPr>
                <p14:cNvContentPartPr/>
                <p14:nvPr/>
              </p14:nvContentPartPr>
              <p14:xfrm>
                <a:off x="2021125" y="3402610"/>
                <a:ext cx="21240" cy="1972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CA6D629-5666-1D8D-7098-280C46443CF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012125" y="3393970"/>
                  <a:ext cx="388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82A9C49-FEB9-44CC-302C-3A27BD381B96}"/>
                    </a:ext>
                  </a:extLst>
                </p14:cNvPr>
                <p14:cNvContentPartPr/>
                <p14:nvPr/>
              </p14:nvContentPartPr>
              <p14:xfrm>
                <a:off x="2166565" y="3494050"/>
                <a:ext cx="149040" cy="126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82A9C49-FEB9-44CC-302C-3A27BD381B9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157925" y="3485410"/>
                  <a:ext cx="16668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F2E5D86E-4573-1A47-5F87-9BB127845A3D}"/>
                  </a:ext>
                </a:extLst>
              </p14:cNvPr>
              <p14:cNvContentPartPr/>
              <p14:nvPr/>
            </p14:nvContentPartPr>
            <p14:xfrm>
              <a:off x="2501365" y="3703930"/>
              <a:ext cx="238320" cy="24696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F2E5D86E-4573-1A47-5F87-9BB127845A3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492725" y="3694930"/>
                <a:ext cx="255960" cy="26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F55C455D-399D-9F46-1E11-40C552A139CF}"/>
              </a:ext>
            </a:extLst>
          </p:cNvPr>
          <p:cNvGrpSpPr/>
          <p:nvPr/>
        </p:nvGrpSpPr>
        <p:grpSpPr>
          <a:xfrm>
            <a:off x="2373565" y="3181930"/>
            <a:ext cx="1038240" cy="913320"/>
            <a:chOff x="2373565" y="3181930"/>
            <a:chExt cx="1038240" cy="91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6EDC4F3-80FF-6060-E36B-37FEBE363112}"/>
                    </a:ext>
                  </a:extLst>
                </p14:cNvPr>
                <p14:cNvContentPartPr/>
                <p14:nvPr/>
              </p14:nvContentPartPr>
              <p14:xfrm>
                <a:off x="2507845" y="3240970"/>
                <a:ext cx="268920" cy="2365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6EDC4F3-80FF-6060-E36B-37FEBE36311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499205" y="3232330"/>
                  <a:ext cx="2865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F1B1A4D-E124-E822-CE62-A78B4EA1ED49}"/>
                    </a:ext>
                  </a:extLst>
                </p14:cNvPr>
                <p14:cNvContentPartPr/>
                <p14:nvPr/>
              </p14:nvContentPartPr>
              <p14:xfrm>
                <a:off x="2835805" y="3277690"/>
                <a:ext cx="149040" cy="2278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F1B1A4D-E124-E822-CE62-A78B4EA1ED4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826805" y="3269050"/>
                  <a:ext cx="1666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20DE2F0-F4FF-5D23-2C59-F3820B258C97}"/>
                    </a:ext>
                  </a:extLst>
                </p14:cNvPr>
                <p14:cNvContentPartPr/>
                <p14:nvPr/>
              </p14:nvContentPartPr>
              <p14:xfrm>
                <a:off x="2373565" y="3540130"/>
                <a:ext cx="678600" cy="1184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20DE2F0-F4FF-5D23-2C59-F3820B258C9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364565" y="3531130"/>
                  <a:ext cx="696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BA16B8C-DD91-8FDE-C563-4485E9CA1939}"/>
                    </a:ext>
                  </a:extLst>
                </p14:cNvPr>
                <p14:cNvContentPartPr/>
                <p14:nvPr/>
              </p14:nvContentPartPr>
              <p14:xfrm>
                <a:off x="2837965" y="3916330"/>
                <a:ext cx="108000" cy="763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BA16B8C-DD91-8FDE-C563-4485E9CA193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829325" y="3907690"/>
                  <a:ext cx="1256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84B67A1-4BA5-D310-1B3C-C52AF19BF2B6}"/>
                    </a:ext>
                  </a:extLst>
                </p14:cNvPr>
                <p14:cNvContentPartPr/>
                <p14:nvPr/>
              </p14:nvContentPartPr>
              <p14:xfrm>
                <a:off x="3006085" y="3766570"/>
                <a:ext cx="7200" cy="1256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84B67A1-4BA5-D310-1B3C-C52AF19BF2B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997085" y="3757930"/>
                  <a:ext cx="24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62F9D51-3C52-AA5D-B936-25E385ECF477}"/>
                    </a:ext>
                  </a:extLst>
                </p14:cNvPr>
                <p14:cNvContentPartPr/>
                <p14:nvPr/>
              </p14:nvContentPartPr>
              <p14:xfrm>
                <a:off x="3076285" y="3742090"/>
                <a:ext cx="112320" cy="1472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62F9D51-3C52-AA5D-B936-25E385ECF47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067285" y="3733090"/>
                  <a:ext cx="129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3DA3E09-7FC2-7992-20E5-D75A99C40CB4}"/>
                    </a:ext>
                  </a:extLst>
                </p14:cNvPr>
                <p14:cNvContentPartPr/>
                <p14:nvPr/>
              </p14:nvContentPartPr>
              <p14:xfrm>
                <a:off x="3213805" y="3181930"/>
                <a:ext cx="198000" cy="9133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3DA3E09-7FC2-7992-20E5-D75A99C40CB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204805" y="3172930"/>
                  <a:ext cx="215640" cy="9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C09D704A-EB04-DC6B-0EA3-229C604E0006}"/>
              </a:ext>
            </a:extLst>
          </p:cNvPr>
          <p:cNvGrpSpPr/>
          <p:nvPr/>
        </p:nvGrpSpPr>
        <p:grpSpPr>
          <a:xfrm>
            <a:off x="1016725" y="4205410"/>
            <a:ext cx="3459240" cy="1023120"/>
            <a:chOff x="1016725" y="4205410"/>
            <a:chExt cx="3459240" cy="102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B9DBFD3-D9BF-A222-128D-490F0D4104E3}"/>
                    </a:ext>
                  </a:extLst>
                </p14:cNvPr>
                <p14:cNvContentPartPr/>
                <p14:nvPr/>
              </p14:nvContentPartPr>
              <p14:xfrm>
                <a:off x="1016725" y="4645330"/>
                <a:ext cx="214560" cy="136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B9DBFD3-D9BF-A222-128D-490F0D4104E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08085" y="4636330"/>
                  <a:ext cx="232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010E95E-9CFE-D06F-C1E4-581B222C0590}"/>
                    </a:ext>
                  </a:extLst>
                </p14:cNvPr>
                <p14:cNvContentPartPr/>
                <p14:nvPr/>
              </p14:nvContentPartPr>
              <p14:xfrm>
                <a:off x="1448005" y="4307290"/>
                <a:ext cx="236520" cy="2923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010E95E-9CFE-D06F-C1E4-581B222C059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439365" y="4298290"/>
                  <a:ext cx="2541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81F1DA8-4ED8-5F09-7A0F-FA9864F0CEA4}"/>
                    </a:ext>
                  </a:extLst>
                </p14:cNvPr>
                <p14:cNvContentPartPr/>
                <p14:nvPr/>
              </p14:nvContentPartPr>
              <p14:xfrm>
                <a:off x="1347565" y="4666930"/>
                <a:ext cx="486720" cy="496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81F1DA8-4ED8-5F09-7A0F-FA9864F0CEA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338925" y="4657930"/>
                  <a:ext cx="504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9096C99-EC72-9395-B949-876232525B31}"/>
                    </a:ext>
                  </a:extLst>
                </p14:cNvPr>
                <p14:cNvContentPartPr/>
                <p14:nvPr/>
              </p14:nvContentPartPr>
              <p14:xfrm>
                <a:off x="1302925" y="4849450"/>
                <a:ext cx="337680" cy="2743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9096C99-EC72-9395-B949-876232525B3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294285" y="4840450"/>
                  <a:ext cx="3553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76A355C-8E73-F994-EFFB-0143CD1ED954}"/>
                    </a:ext>
                  </a:extLst>
                </p14:cNvPr>
                <p14:cNvContentPartPr/>
                <p14:nvPr/>
              </p14:nvContentPartPr>
              <p14:xfrm>
                <a:off x="1688125" y="5110450"/>
                <a:ext cx="100800" cy="1180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76A355C-8E73-F994-EFFB-0143CD1ED95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679485" y="5101450"/>
                  <a:ext cx="118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5EA9055-2A88-DA43-6B27-EF48C2295528}"/>
                    </a:ext>
                  </a:extLst>
                </p14:cNvPr>
                <p14:cNvContentPartPr/>
                <p14:nvPr/>
              </p14:nvContentPartPr>
              <p14:xfrm>
                <a:off x="1841125" y="4974010"/>
                <a:ext cx="23040" cy="1015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5EA9055-2A88-DA43-6B27-EF48C229552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832485" y="4965010"/>
                  <a:ext cx="40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F00EBA9-446C-8F69-7E11-89E25867C8B2}"/>
                    </a:ext>
                  </a:extLst>
                </p14:cNvPr>
                <p14:cNvContentPartPr/>
                <p14:nvPr/>
              </p14:nvContentPartPr>
              <p14:xfrm>
                <a:off x="1918525" y="4948810"/>
                <a:ext cx="69480" cy="1177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F00EBA9-446C-8F69-7E11-89E25867C8B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909885" y="4939810"/>
                  <a:ext cx="87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E2F390A-E295-6A09-EDDE-19E9133A51E8}"/>
                    </a:ext>
                  </a:extLst>
                </p14:cNvPr>
                <p14:cNvContentPartPr/>
                <p14:nvPr/>
              </p14:nvContentPartPr>
              <p14:xfrm>
                <a:off x="2041645" y="4379290"/>
                <a:ext cx="129600" cy="5241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E2F390A-E295-6A09-EDDE-19E9133A51E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033005" y="4370650"/>
                  <a:ext cx="14724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5B6C3AA-063C-FB10-BBC9-FF1EFAA1E1CC}"/>
                    </a:ext>
                  </a:extLst>
                </p14:cNvPr>
                <p14:cNvContentPartPr/>
                <p14:nvPr/>
              </p14:nvContentPartPr>
              <p14:xfrm>
                <a:off x="2186365" y="4523650"/>
                <a:ext cx="221400" cy="2649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5B6C3AA-063C-FB10-BBC9-FF1EFAA1E1C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177725" y="4514650"/>
                  <a:ext cx="2390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DE2FCC0-FD16-C0F6-7874-9E4777E3D993}"/>
                    </a:ext>
                  </a:extLst>
                </p14:cNvPr>
                <p14:cNvContentPartPr/>
                <p14:nvPr/>
              </p14:nvContentPartPr>
              <p14:xfrm>
                <a:off x="2454925" y="4668730"/>
                <a:ext cx="90360" cy="2062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DE2FCC0-FD16-C0F6-7874-9E4777E3D99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446285" y="4660090"/>
                  <a:ext cx="1080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8B8C083-5F68-1017-6DA1-6442AD840272}"/>
                    </a:ext>
                  </a:extLst>
                </p14:cNvPr>
                <p14:cNvContentPartPr/>
                <p14:nvPr/>
              </p14:nvContentPartPr>
              <p14:xfrm>
                <a:off x="2686765" y="4502050"/>
                <a:ext cx="13680" cy="2462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8B8C083-5F68-1017-6DA1-6442AD84027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678125" y="4493410"/>
                  <a:ext cx="313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E8618E3-C873-AEEE-FF82-ACD963EB884F}"/>
                    </a:ext>
                  </a:extLst>
                </p14:cNvPr>
                <p14:cNvContentPartPr/>
                <p14:nvPr/>
              </p14:nvContentPartPr>
              <p14:xfrm>
                <a:off x="2597845" y="4502770"/>
                <a:ext cx="183600" cy="313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E8618E3-C873-AEEE-FF82-ACD963EB884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589205" y="4494130"/>
                  <a:ext cx="201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70E6A97-B2F0-CAE4-5474-CAB99EF9E753}"/>
                    </a:ext>
                  </a:extLst>
                </p14:cNvPr>
                <p14:cNvContentPartPr/>
                <p14:nvPr/>
              </p14:nvContentPartPr>
              <p14:xfrm>
                <a:off x="2714485" y="4742890"/>
                <a:ext cx="84960" cy="1670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70E6A97-B2F0-CAE4-5474-CAB99EF9E75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705845" y="4734250"/>
                  <a:ext cx="1026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357CC47-5846-ABE4-3888-5C669DA6723C}"/>
                    </a:ext>
                  </a:extLst>
                </p14:cNvPr>
                <p14:cNvContentPartPr/>
                <p14:nvPr/>
              </p14:nvContentPartPr>
              <p14:xfrm>
                <a:off x="2915365" y="4459210"/>
                <a:ext cx="167760" cy="2646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357CC47-5846-ABE4-3888-5C669DA6723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906725" y="4450570"/>
                  <a:ext cx="1854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0655EFC-7123-7065-AE12-E0A0AA4D4B2D}"/>
                    </a:ext>
                  </a:extLst>
                </p14:cNvPr>
                <p14:cNvContentPartPr/>
                <p14:nvPr/>
              </p14:nvContentPartPr>
              <p14:xfrm>
                <a:off x="3102925" y="4718770"/>
                <a:ext cx="81720" cy="2048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0655EFC-7123-7065-AE12-E0A0AA4D4B2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094285" y="4710130"/>
                  <a:ext cx="993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CD26E0A-212F-625F-2207-A6B2B6D2212E}"/>
                    </a:ext>
                  </a:extLst>
                </p14:cNvPr>
                <p14:cNvContentPartPr/>
                <p14:nvPr/>
              </p14:nvContentPartPr>
              <p14:xfrm>
                <a:off x="3313885" y="4481530"/>
                <a:ext cx="23400" cy="2221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CD26E0A-212F-625F-2207-A6B2B6D2212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305245" y="4472890"/>
                  <a:ext cx="410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8578961-5130-6C5D-10D0-F244B5D0F6A1}"/>
                    </a:ext>
                  </a:extLst>
                </p14:cNvPr>
                <p14:cNvContentPartPr/>
                <p14:nvPr/>
              </p14:nvContentPartPr>
              <p14:xfrm>
                <a:off x="3225685" y="4475770"/>
                <a:ext cx="219960" cy="554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8578961-5130-6C5D-10D0-F244B5D0F6A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217045" y="4466770"/>
                  <a:ext cx="237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7B41379-5771-9DFB-9D08-2B4B1C3377DF}"/>
                    </a:ext>
                  </a:extLst>
                </p14:cNvPr>
                <p14:cNvContentPartPr/>
                <p14:nvPr/>
              </p14:nvContentPartPr>
              <p14:xfrm>
                <a:off x="3413245" y="4743610"/>
                <a:ext cx="6840" cy="2044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7B41379-5771-9DFB-9D08-2B4B1C3377D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404245" y="4734970"/>
                  <a:ext cx="244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3125E52-7BAD-6A0E-FE8D-FCF084DD7005}"/>
                    </a:ext>
                  </a:extLst>
                </p14:cNvPr>
                <p14:cNvContentPartPr/>
                <p14:nvPr/>
              </p14:nvContentPartPr>
              <p14:xfrm>
                <a:off x="3416485" y="4718410"/>
                <a:ext cx="55080" cy="1004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3125E52-7BAD-6A0E-FE8D-FCF084DD700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407845" y="4709770"/>
                  <a:ext cx="72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BD3C301-6F4B-B024-F0F2-6A1B37369D66}"/>
                    </a:ext>
                  </a:extLst>
                </p14:cNvPr>
                <p14:cNvContentPartPr/>
                <p14:nvPr/>
              </p14:nvContentPartPr>
              <p14:xfrm>
                <a:off x="3470845" y="4397290"/>
                <a:ext cx="168480" cy="5425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BD3C301-6F4B-B024-F0F2-6A1B37369D6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462205" y="4388290"/>
                  <a:ext cx="18612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ABA1440-D540-CA48-F977-4EFBA41227E0}"/>
                    </a:ext>
                  </a:extLst>
                </p14:cNvPr>
                <p14:cNvContentPartPr/>
                <p14:nvPr/>
              </p14:nvContentPartPr>
              <p14:xfrm>
                <a:off x="3705925" y="4205410"/>
                <a:ext cx="11520" cy="1674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ABA1440-D540-CA48-F977-4EFBA41227E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697285" y="4196410"/>
                  <a:ext cx="29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A1D7891-34FD-BF0D-AD29-DF5E1120A9CB}"/>
                    </a:ext>
                  </a:extLst>
                </p14:cNvPr>
                <p14:cNvContentPartPr/>
                <p14:nvPr/>
              </p14:nvContentPartPr>
              <p14:xfrm>
                <a:off x="3734725" y="4217290"/>
                <a:ext cx="121320" cy="2347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A1D7891-34FD-BF0D-AD29-DF5E1120A9C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725725" y="4208650"/>
                  <a:ext cx="1389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3FFD16C-7946-5438-8CA3-9C1361E0C66F}"/>
                    </a:ext>
                  </a:extLst>
                </p14:cNvPr>
                <p14:cNvContentPartPr/>
                <p14:nvPr/>
              </p14:nvContentPartPr>
              <p14:xfrm>
                <a:off x="3821485" y="4409890"/>
                <a:ext cx="85320" cy="964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3FFD16C-7946-5438-8CA3-9C1361E0C66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812845" y="4401250"/>
                  <a:ext cx="102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44CE9FE-F75C-DF7C-11E1-FE0DD5099014}"/>
                    </a:ext>
                  </a:extLst>
                </p14:cNvPr>
                <p14:cNvContentPartPr/>
                <p14:nvPr/>
              </p14:nvContentPartPr>
              <p14:xfrm>
                <a:off x="3783685" y="4683130"/>
                <a:ext cx="400680" cy="2084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44CE9FE-F75C-DF7C-11E1-FE0DD509901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774685" y="4674490"/>
                  <a:ext cx="4183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B57A21B-8051-A91B-6D0D-5220184D04D0}"/>
                    </a:ext>
                  </a:extLst>
                </p14:cNvPr>
                <p14:cNvContentPartPr/>
                <p14:nvPr/>
              </p14:nvContentPartPr>
              <p14:xfrm>
                <a:off x="4308565" y="4515730"/>
                <a:ext cx="167400" cy="2538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B57A21B-8051-A91B-6D0D-5220184D04D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299925" y="4507090"/>
                  <a:ext cx="1850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401CE79-5A9B-B6F5-A003-99A9BE922F9C}"/>
                    </a:ext>
                  </a:extLst>
                </p14:cNvPr>
                <p14:cNvContentPartPr/>
                <p14:nvPr/>
              </p14:nvContentPartPr>
              <p14:xfrm>
                <a:off x="4039645" y="4740730"/>
                <a:ext cx="72720" cy="12204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401CE79-5A9B-B6F5-A003-99A9BE922F9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031005" y="4731730"/>
                  <a:ext cx="9036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7955B2BE-D4F9-4956-8298-74D5BB21F9B8}"/>
              </a:ext>
            </a:extLst>
          </p:cNvPr>
          <p:cNvGrpSpPr/>
          <p:nvPr/>
        </p:nvGrpSpPr>
        <p:grpSpPr>
          <a:xfrm>
            <a:off x="179365" y="115810"/>
            <a:ext cx="3616560" cy="2946240"/>
            <a:chOff x="179365" y="115810"/>
            <a:chExt cx="3616560" cy="294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35049DF-A8C6-7CB9-3AB6-B02C420FD1EF}"/>
                    </a:ext>
                  </a:extLst>
                </p14:cNvPr>
                <p14:cNvContentPartPr/>
                <p14:nvPr/>
              </p14:nvContentPartPr>
              <p14:xfrm>
                <a:off x="261085" y="115810"/>
                <a:ext cx="976680" cy="4762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35049DF-A8C6-7CB9-3AB6-B02C420FD1E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52445" y="107170"/>
                  <a:ext cx="99432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175F040-F09C-68AC-4FDC-5790EE790D9E}"/>
                    </a:ext>
                  </a:extLst>
                </p14:cNvPr>
                <p14:cNvContentPartPr/>
                <p14:nvPr/>
              </p14:nvContentPartPr>
              <p14:xfrm>
                <a:off x="1442245" y="121930"/>
                <a:ext cx="582480" cy="2829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175F040-F09C-68AC-4FDC-5790EE790D9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433245" y="112930"/>
                  <a:ext cx="6001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F21D374-92BE-AC9F-115D-AC8587E93549}"/>
                    </a:ext>
                  </a:extLst>
                </p14:cNvPr>
                <p14:cNvContentPartPr/>
                <p14:nvPr/>
              </p14:nvContentPartPr>
              <p14:xfrm>
                <a:off x="2144245" y="265570"/>
                <a:ext cx="993600" cy="3103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F21D374-92BE-AC9F-115D-AC8587E9354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135605" y="256930"/>
                  <a:ext cx="10112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5727F24-2174-52FE-4CA6-2DAC884081BD}"/>
                    </a:ext>
                  </a:extLst>
                </p14:cNvPr>
                <p14:cNvContentPartPr/>
                <p14:nvPr/>
              </p14:nvContentPartPr>
              <p14:xfrm>
                <a:off x="3440605" y="145330"/>
                <a:ext cx="318960" cy="3830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5727F24-2174-52FE-4CA6-2DAC884081B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431965" y="136690"/>
                  <a:ext cx="33660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036D823-CF8A-2DA5-E475-BFE24D9D61F8}"/>
                    </a:ext>
                  </a:extLst>
                </p14:cNvPr>
                <p14:cNvContentPartPr/>
                <p14:nvPr/>
              </p14:nvContentPartPr>
              <p14:xfrm>
                <a:off x="259645" y="553570"/>
                <a:ext cx="1194840" cy="3963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036D823-CF8A-2DA5-E475-BFE24D9D61F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51005" y="544930"/>
                  <a:ext cx="121248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EEF9EB2-B6F2-6347-2AF0-DF8D172A53F8}"/>
                    </a:ext>
                  </a:extLst>
                </p14:cNvPr>
                <p14:cNvContentPartPr/>
                <p14:nvPr/>
              </p14:nvContentPartPr>
              <p14:xfrm>
                <a:off x="931045" y="664450"/>
                <a:ext cx="366840" cy="514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EEF9EB2-B6F2-6347-2AF0-DF8D172A53F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22045" y="655450"/>
                  <a:ext cx="3844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FE35D18-78A0-007F-2090-BBCAD77BBCE4}"/>
                    </a:ext>
                  </a:extLst>
                </p14:cNvPr>
                <p14:cNvContentPartPr/>
                <p14:nvPr/>
              </p14:nvContentPartPr>
              <p14:xfrm>
                <a:off x="781285" y="665170"/>
                <a:ext cx="87840" cy="100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FE35D18-78A0-007F-2090-BBCAD77BBCE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72645" y="656530"/>
                  <a:ext cx="105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512B498-6A35-094A-2E28-BF1A0E75AE38}"/>
                    </a:ext>
                  </a:extLst>
                </p14:cNvPr>
                <p14:cNvContentPartPr/>
                <p14:nvPr/>
              </p14:nvContentPartPr>
              <p14:xfrm>
                <a:off x="1607845" y="552130"/>
                <a:ext cx="1115640" cy="5047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512B498-6A35-094A-2E28-BF1A0E75AE3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599205" y="543130"/>
                  <a:ext cx="113328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D4C5608-127E-39B3-E3D2-A6235EDADDBE}"/>
                    </a:ext>
                  </a:extLst>
                </p14:cNvPr>
                <p14:cNvContentPartPr/>
                <p14:nvPr/>
              </p14:nvContentPartPr>
              <p14:xfrm>
                <a:off x="2229925" y="594610"/>
                <a:ext cx="317520" cy="104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D4C5608-127E-39B3-E3D2-A6235EDADDB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220925" y="585970"/>
                  <a:ext cx="335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4011239-F974-8F50-252C-0260D0223782}"/>
                    </a:ext>
                  </a:extLst>
                </p14:cNvPr>
                <p14:cNvContentPartPr/>
                <p14:nvPr/>
              </p14:nvContentPartPr>
              <p14:xfrm>
                <a:off x="3020485" y="760930"/>
                <a:ext cx="775440" cy="2847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4011239-F974-8F50-252C-0260D022378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011485" y="751930"/>
                  <a:ext cx="7930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3F5C331-3759-F368-12D1-53EEE430B2C0}"/>
                    </a:ext>
                  </a:extLst>
                </p14:cNvPr>
                <p14:cNvContentPartPr/>
                <p14:nvPr/>
              </p14:nvContentPartPr>
              <p14:xfrm>
                <a:off x="3447085" y="651130"/>
                <a:ext cx="22320" cy="86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3F5C331-3759-F368-12D1-53EEE430B2C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438085" y="642130"/>
                  <a:ext cx="39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FCB8693-B252-935D-4EBA-ECFAD50B6BCE}"/>
                    </a:ext>
                  </a:extLst>
                </p14:cNvPr>
                <p14:cNvContentPartPr/>
                <p14:nvPr/>
              </p14:nvContentPartPr>
              <p14:xfrm>
                <a:off x="284485" y="1183210"/>
                <a:ext cx="386280" cy="2908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FCB8693-B252-935D-4EBA-ECFAD50B6BC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75845" y="1174570"/>
                  <a:ext cx="4039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FA36E78-9C36-DD75-5742-10EAAC9C8F05}"/>
                    </a:ext>
                  </a:extLst>
                </p14:cNvPr>
                <p14:cNvContentPartPr/>
                <p14:nvPr/>
              </p14:nvContentPartPr>
              <p14:xfrm>
                <a:off x="445045" y="1326130"/>
                <a:ext cx="150120" cy="2048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FA36E78-9C36-DD75-5742-10EAAC9C8F0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36045" y="1317490"/>
                  <a:ext cx="167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03D4612-CD55-64B9-9A57-4A597436D473}"/>
                    </a:ext>
                  </a:extLst>
                </p14:cNvPr>
                <p14:cNvContentPartPr/>
                <p14:nvPr/>
              </p14:nvContentPartPr>
              <p14:xfrm>
                <a:off x="873805" y="1299490"/>
                <a:ext cx="151200" cy="61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03D4612-CD55-64B9-9A57-4A597436D47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65165" y="1290850"/>
                  <a:ext cx="168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F60252B-E67F-1A8B-6436-54B2D6CC1F24}"/>
                    </a:ext>
                  </a:extLst>
                </p14:cNvPr>
                <p14:cNvContentPartPr/>
                <p14:nvPr/>
              </p14:nvContentPartPr>
              <p14:xfrm>
                <a:off x="829525" y="1375450"/>
                <a:ext cx="178920" cy="147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F60252B-E67F-1A8B-6436-54B2D6CC1F2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20525" y="1366450"/>
                  <a:ext cx="196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A8F407D-7345-43F8-C639-516388144B5C}"/>
                    </a:ext>
                  </a:extLst>
                </p14:cNvPr>
                <p14:cNvContentPartPr/>
                <p14:nvPr/>
              </p14:nvContentPartPr>
              <p14:xfrm>
                <a:off x="1198525" y="1296970"/>
                <a:ext cx="195840" cy="273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A8F407D-7345-43F8-C639-516388144B5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89525" y="1287970"/>
                  <a:ext cx="213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3F26181-09F5-C933-662A-C8A05808F9F0}"/>
                    </a:ext>
                  </a:extLst>
                </p14:cNvPr>
                <p14:cNvContentPartPr/>
                <p14:nvPr/>
              </p14:nvContentPartPr>
              <p14:xfrm>
                <a:off x="1469245" y="1184290"/>
                <a:ext cx="37440" cy="2469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3F26181-09F5-C933-662A-C8A05808F9F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460245" y="1175290"/>
                  <a:ext cx="550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5A28755-EA15-02E9-D917-2A8220F9BC18}"/>
                    </a:ext>
                  </a:extLst>
                </p14:cNvPr>
                <p14:cNvContentPartPr/>
                <p14:nvPr/>
              </p14:nvContentPartPr>
              <p14:xfrm>
                <a:off x="1626565" y="1323970"/>
                <a:ext cx="17640" cy="698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5A28755-EA15-02E9-D917-2A8220F9BC1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617565" y="1314970"/>
                  <a:ext cx="35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4757806-E250-1CEF-0596-7A8C111B1806}"/>
                    </a:ext>
                  </a:extLst>
                </p14:cNvPr>
                <p14:cNvContentPartPr/>
                <p14:nvPr/>
              </p14:nvContentPartPr>
              <p14:xfrm>
                <a:off x="1708645" y="1196170"/>
                <a:ext cx="139320" cy="2156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4757806-E250-1CEF-0596-7A8C111B180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700005" y="1187170"/>
                  <a:ext cx="1569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CC8B4B7-362A-1E64-5919-10417A0EF28C}"/>
                    </a:ext>
                  </a:extLst>
                </p14:cNvPr>
                <p14:cNvContentPartPr/>
                <p14:nvPr/>
              </p14:nvContentPartPr>
              <p14:xfrm>
                <a:off x="1966765" y="1152970"/>
                <a:ext cx="219600" cy="2728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CC8B4B7-362A-1E64-5919-10417A0EF28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958125" y="1144330"/>
                  <a:ext cx="2372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0222B6F-7B84-4B69-C376-05EF17C6BF58}"/>
                    </a:ext>
                  </a:extLst>
                </p14:cNvPr>
                <p14:cNvContentPartPr/>
                <p14:nvPr/>
              </p14:nvContentPartPr>
              <p14:xfrm>
                <a:off x="2265925" y="1311730"/>
                <a:ext cx="155160" cy="1483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0222B6F-7B84-4B69-C376-05EF17C6BF5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256925" y="1302730"/>
                  <a:ext cx="1728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DDBB59A-1762-C21C-6C08-A3224A6A3DFB}"/>
                    </a:ext>
                  </a:extLst>
                </p14:cNvPr>
                <p14:cNvContentPartPr/>
                <p14:nvPr/>
              </p14:nvContentPartPr>
              <p14:xfrm>
                <a:off x="2472565" y="1152610"/>
                <a:ext cx="234720" cy="3420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DDBB59A-1762-C21C-6C08-A3224A6A3DF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463925" y="1143610"/>
                  <a:ext cx="25236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876E4AE-9E0F-6B26-2E67-5FC7F6C86D8D}"/>
                    </a:ext>
                  </a:extLst>
                </p14:cNvPr>
                <p14:cNvContentPartPr/>
                <p14:nvPr/>
              </p14:nvContentPartPr>
              <p14:xfrm>
                <a:off x="2920765" y="1181410"/>
                <a:ext cx="801720" cy="3672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876E4AE-9E0F-6B26-2E67-5FC7F6C86D8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911765" y="1172410"/>
                  <a:ext cx="81936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00E84D7-91CF-0997-E3E1-8E56B2967B22}"/>
                    </a:ext>
                  </a:extLst>
                </p14:cNvPr>
                <p14:cNvContentPartPr/>
                <p14:nvPr/>
              </p14:nvContentPartPr>
              <p14:xfrm>
                <a:off x="242725" y="1775770"/>
                <a:ext cx="321480" cy="2275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00E84D7-91CF-0997-E3E1-8E56B2967B2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33725" y="1767130"/>
                  <a:ext cx="3391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72F4643-57E1-4484-53F4-0CCB317FC034}"/>
                    </a:ext>
                  </a:extLst>
                </p14:cNvPr>
                <p14:cNvContentPartPr/>
                <p14:nvPr/>
              </p14:nvContentPartPr>
              <p14:xfrm>
                <a:off x="442885" y="1844890"/>
                <a:ext cx="86400" cy="1929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72F4643-57E1-4484-53F4-0CCB317FC03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33885" y="1835890"/>
                  <a:ext cx="1040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F56674C-05EE-B3E0-CF47-290D71A9CEAA}"/>
                    </a:ext>
                  </a:extLst>
                </p14:cNvPr>
                <p14:cNvContentPartPr/>
                <p14:nvPr/>
              </p14:nvContentPartPr>
              <p14:xfrm>
                <a:off x="759325" y="1814290"/>
                <a:ext cx="616320" cy="4064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F56674C-05EE-B3E0-CF47-290D71A9CEA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50685" y="1805290"/>
                  <a:ext cx="63396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5CEC174-D4EA-1B13-1597-91C3BCA712FE}"/>
                    </a:ext>
                  </a:extLst>
                </p14:cNvPr>
                <p14:cNvContentPartPr/>
                <p14:nvPr/>
              </p14:nvContentPartPr>
              <p14:xfrm>
                <a:off x="1433245" y="1993210"/>
                <a:ext cx="8640" cy="345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5CEC174-D4EA-1B13-1597-91C3BCA712F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424245" y="1984210"/>
                  <a:ext cx="262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FCA7738-506B-3389-CD65-E5A6E2169C59}"/>
                    </a:ext>
                  </a:extLst>
                </p14:cNvPr>
                <p14:cNvContentPartPr/>
                <p14:nvPr/>
              </p14:nvContentPartPr>
              <p14:xfrm>
                <a:off x="179365" y="2396770"/>
                <a:ext cx="317520" cy="2811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FCA7738-506B-3389-CD65-E5A6E2169C5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70365" y="2388130"/>
                  <a:ext cx="3351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B9C9FEE-53A3-D488-E37B-01C28DAE7EC1}"/>
                    </a:ext>
                  </a:extLst>
                </p14:cNvPr>
                <p14:cNvContentPartPr/>
                <p14:nvPr/>
              </p14:nvContentPartPr>
              <p14:xfrm>
                <a:off x="359725" y="2536450"/>
                <a:ext cx="124200" cy="2037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B9C9FEE-53A3-D488-E37B-01C28DAE7EC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51085" y="2527450"/>
                  <a:ext cx="1418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2608756-E3C9-0842-0BAD-5ED1F605FB27}"/>
                    </a:ext>
                  </a:extLst>
                </p14:cNvPr>
                <p14:cNvContentPartPr/>
                <p14:nvPr/>
              </p14:nvContentPartPr>
              <p14:xfrm>
                <a:off x="664645" y="2500090"/>
                <a:ext cx="112320" cy="154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2608756-E3C9-0842-0BAD-5ED1F605FB2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56005" y="2491090"/>
                  <a:ext cx="129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A57859C-B346-F2B4-BFA1-868725F53C05}"/>
                    </a:ext>
                  </a:extLst>
                </p14:cNvPr>
                <p14:cNvContentPartPr/>
                <p14:nvPr/>
              </p14:nvContentPartPr>
              <p14:xfrm>
                <a:off x="654565" y="2536810"/>
                <a:ext cx="150120" cy="176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A57859C-B346-F2B4-BFA1-868725F53C0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45565" y="2528170"/>
                  <a:ext cx="167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210A6E1-FDEE-263A-51F6-DDE7EFF05838}"/>
                    </a:ext>
                  </a:extLst>
                </p14:cNvPr>
                <p14:cNvContentPartPr/>
                <p14:nvPr/>
              </p14:nvContentPartPr>
              <p14:xfrm>
                <a:off x="1044805" y="2403610"/>
                <a:ext cx="24480" cy="2671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210A6E1-FDEE-263A-51F6-DDE7EFF0583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36165" y="2394610"/>
                  <a:ext cx="421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3847129-099A-402A-41C8-C75DA505425A}"/>
                    </a:ext>
                  </a:extLst>
                </p14:cNvPr>
                <p14:cNvContentPartPr/>
                <p14:nvPr/>
              </p14:nvContentPartPr>
              <p14:xfrm>
                <a:off x="952645" y="2343130"/>
                <a:ext cx="275400" cy="640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3847129-099A-402A-41C8-C75DA505425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43645" y="2334490"/>
                  <a:ext cx="2930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1728D6D-913E-5776-F367-E4A9096A2C12}"/>
                    </a:ext>
                  </a:extLst>
                </p14:cNvPr>
                <p14:cNvContentPartPr/>
                <p14:nvPr/>
              </p14:nvContentPartPr>
              <p14:xfrm>
                <a:off x="1432165" y="2235850"/>
                <a:ext cx="127440" cy="6033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1728D6D-913E-5776-F367-E4A9096A2C1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423165" y="2226850"/>
                  <a:ext cx="145080" cy="62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70FE103-3378-E304-2F70-5BD91126BFAB}"/>
                    </a:ext>
                  </a:extLst>
                </p14:cNvPr>
                <p14:cNvContentPartPr/>
                <p14:nvPr/>
              </p14:nvContentPartPr>
              <p14:xfrm>
                <a:off x="1650685" y="2398570"/>
                <a:ext cx="16200" cy="2592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70FE103-3378-E304-2F70-5BD91126BFA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642045" y="2389930"/>
                  <a:ext cx="338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937A7F3-A32D-E144-3288-240738F0C0C1}"/>
                    </a:ext>
                  </a:extLst>
                </p14:cNvPr>
                <p14:cNvContentPartPr/>
                <p14:nvPr/>
              </p14:nvContentPartPr>
              <p14:xfrm>
                <a:off x="1921765" y="2409010"/>
                <a:ext cx="15480" cy="1738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937A7F3-A32D-E144-3288-240738F0C0C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913125" y="2400370"/>
                  <a:ext cx="331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CF6ED3F-0115-C02E-3042-772B00BEBE45}"/>
                    </a:ext>
                  </a:extLst>
                </p14:cNvPr>
                <p14:cNvContentPartPr/>
                <p14:nvPr/>
              </p14:nvContentPartPr>
              <p14:xfrm>
                <a:off x="1849405" y="2510890"/>
                <a:ext cx="155160" cy="158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CF6ED3F-0115-C02E-3042-772B00BEBE4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840765" y="2502250"/>
                  <a:ext cx="172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505BBAE-7FC9-1AF4-2325-CC086DE33469}"/>
                    </a:ext>
                  </a:extLst>
                </p14:cNvPr>
                <p14:cNvContentPartPr/>
                <p14:nvPr/>
              </p14:nvContentPartPr>
              <p14:xfrm>
                <a:off x="2137045" y="2145130"/>
                <a:ext cx="235440" cy="3031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505BBAE-7FC9-1AF4-2325-CC086DE3346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128405" y="2136490"/>
                  <a:ext cx="2530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D4C090B-5115-73DD-E4DF-C341584E5726}"/>
                    </a:ext>
                  </a:extLst>
                </p14:cNvPr>
                <p14:cNvContentPartPr/>
                <p14:nvPr/>
              </p14:nvContentPartPr>
              <p14:xfrm>
                <a:off x="2447005" y="2360050"/>
                <a:ext cx="11160" cy="1584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D4C090B-5115-73DD-E4DF-C341584E572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438005" y="2351050"/>
                  <a:ext cx="288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511CF1A-B22F-6E1B-789F-2AC32F3F14CB}"/>
                    </a:ext>
                  </a:extLst>
                </p14:cNvPr>
                <p14:cNvContentPartPr/>
                <p14:nvPr/>
              </p14:nvContentPartPr>
              <p14:xfrm>
                <a:off x="2441245" y="2341690"/>
                <a:ext cx="54000" cy="655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511CF1A-B22F-6E1B-789F-2AC32F3F14C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432245" y="2333050"/>
                  <a:ext cx="716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B59FB99-8517-04B9-F20E-A0CA033BEA78}"/>
                    </a:ext>
                  </a:extLst>
                </p14:cNvPr>
                <p14:cNvContentPartPr/>
                <p14:nvPr/>
              </p14:nvContentPartPr>
              <p14:xfrm>
                <a:off x="2026165" y="2547250"/>
                <a:ext cx="616680" cy="921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B59FB99-8517-04B9-F20E-A0CA033BEA7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017525" y="2538610"/>
                  <a:ext cx="6343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A8794D2-0DC6-59AF-E34F-D1D1F926B6B6}"/>
                    </a:ext>
                  </a:extLst>
                </p14:cNvPr>
                <p14:cNvContentPartPr/>
                <p14:nvPr/>
              </p14:nvContentPartPr>
              <p14:xfrm>
                <a:off x="2044885" y="2702770"/>
                <a:ext cx="262800" cy="2782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A8794D2-0DC6-59AF-E34F-D1D1F926B6B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035885" y="2693770"/>
                  <a:ext cx="2804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F8BC310-17D7-B01B-C488-2620869F99ED}"/>
                    </a:ext>
                  </a:extLst>
                </p14:cNvPr>
                <p14:cNvContentPartPr/>
                <p14:nvPr/>
              </p14:nvContentPartPr>
              <p14:xfrm>
                <a:off x="2390485" y="2916970"/>
                <a:ext cx="82800" cy="1040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F8BC310-17D7-B01B-C488-2620869F99E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381845" y="2908330"/>
                  <a:ext cx="1004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F2501E9-9F7C-2E8D-6FF9-734F971900B2}"/>
                    </a:ext>
                  </a:extLst>
                </p14:cNvPr>
                <p14:cNvContentPartPr/>
                <p14:nvPr/>
              </p14:nvContentPartPr>
              <p14:xfrm>
                <a:off x="2598925" y="2112370"/>
                <a:ext cx="200880" cy="9496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F2501E9-9F7C-2E8D-6FF9-734F971900B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589925" y="2103730"/>
                  <a:ext cx="218520" cy="9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3D6D7C1-B29A-2A68-1545-03EDD6A8C5EB}"/>
                    </a:ext>
                  </a:extLst>
                </p14:cNvPr>
                <p14:cNvContentPartPr/>
                <p14:nvPr/>
              </p14:nvContentPartPr>
              <p14:xfrm>
                <a:off x="2505685" y="2788810"/>
                <a:ext cx="14040" cy="1339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3D6D7C1-B29A-2A68-1545-03EDD6A8C5E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497045" y="2780170"/>
                  <a:ext cx="31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32A9BA5-CC45-A912-FDC5-08842D173D66}"/>
                    </a:ext>
                  </a:extLst>
                </p14:cNvPr>
                <p14:cNvContentPartPr/>
                <p14:nvPr/>
              </p14:nvContentPartPr>
              <p14:xfrm>
                <a:off x="2555725" y="2778370"/>
                <a:ext cx="93240" cy="1659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32A9BA5-CC45-A912-FDC5-08842D173D6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546725" y="2769730"/>
                  <a:ext cx="1108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77BF4FE-E0E2-0396-C2BA-6788739A9A5D}"/>
                    </a:ext>
                  </a:extLst>
                </p14:cNvPr>
                <p14:cNvContentPartPr/>
                <p14:nvPr/>
              </p14:nvContentPartPr>
              <p14:xfrm>
                <a:off x="1732765" y="1754170"/>
                <a:ext cx="173880" cy="2365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77BF4FE-E0E2-0396-C2BA-6788739A9A5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724125" y="1745170"/>
                  <a:ext cx="1915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727AE5B-80EE-51EA-D441-2AC39A85B897}"/>
                    </a:ext>
                  </a:extLst>
                </p14:cNvPr>
                <p14:cNvContentPartPr/>
                <p14:nvPr/>
              </p14:nvContentPartPr>
              <p14:xfrm>
                <a:off x="1739605" y="1774690"/>
                <a:ext cx="218520" cy="241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727AE5B-80EE-51EA-D441-2AC39A85B89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730605" y="1766050"/>
                  <a:ext cx="236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2215984-C670-1E39-347E-20471172B485}"/>
                    </a:ext>
                  </a:extLst>
                </p14:cNvPr>
                <p14:cNvContentPartPr/>
                <p14:nvPr/>
              </p14:nvContentPartPr>
              <p14:xfrm>
                <a:off x="1989085" y="1847770"/>
                <a:ext cx="137160" cy="43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2215984-C670-1E39-347E-20471172B48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980085" y="1838770"/>
                  <a:ext cx="154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63C8066-E70B-5F67-4E7C-DCCCCCEE03FC}"/>
                    </a:ext>
                  </a:extLst>
                </p14:cNvPr>
                <p14:cNvContentPartPr/>
                <p14:nvPr/>
              </p14:nvContentPartPr>
              <p14:xfrm>
                <a:off x="2209765" y="1735090"/>
                <a:ext cx="9000" cy="2091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63C8066-E70B-5F67-4E7C-DCCCCCEE03F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201125" y="1726450"/>
                  <a:ext cx="266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F99FFBB-A778-0FB9-5E66-5AFE3F8CBF3B}"/>
                    </a:ext>
                  </a:extLst>
                </p14:cNvPr>
                <p14:cNvContentPartPr/>
                <p14:nvPr/>
              </p14:nvContentPartPr>
              <p14:xfrm>
                <a:off x="2333605" y="1704490"/>
                <a:ext cx="151920" cy="2559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F99FFBB-A778-0FB9-5E66-5AFE3F8CBF3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324965" y="1695850"/>
                  <a:ext cx="1695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AE73379-B3DA-7A25-2AF2-074909E3276F}"/>
                    </a:ext>
                  </a:extLst>
                </p14:cNvPr>
                <p14:cNvContentPartPr/>
                <p14:nvPr/>
              </p14:nvContentPartPr>
              <p14:xfrm>
                <a:off x="1592725" y="1627810"/>
                <a:ext cx="166320" cy="4939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AE73379-B3DA-7A25-2AF2-074909E3276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583725" y="1618810"/>
                  <a:ext cx="18396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92A3DBA-E4B9-83B5-5EDF-C2DA64CE9EFA}"/>
                    </a:ext>
                  </a:extLst>
                </p14:cNvPr>
                <p14:cNvContentPartPr/>
                <p14:nvPr/>
              </p14:nvContentPartPr>
              <p14:xfrm>
                <a:off x="2561845" y="1587490"/>
                <a:ext cx="108720" cy="4287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92A3DBA-E4B9-83B5-5EDF-C2DA64CE9EF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552845" y="1578490"/>
                  <a:ext cx="126360" cy="44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B9E01AD7-B4C9-E739-076E-D9035FCF1058}"/>
              </a:ext>
            </a:extLst>
          </p:cNvPr>
          <p:cNvGrpSpPr/>
          <p:nvPr/>
        </p:nvGrpSpPr>
        <p:grpSpPr>
          <a:xfrm>
            <a:off x="10244245" y="951370"/>
            <a:ext cx="401760" cy="750960"/>
            <a:chOff x="10244245" y="951370"/>
            <a:chExt cx="401760" cy="75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167EEE4-2E17-13EA-0E3E-4DED99294AD6}"/>
                    </a:ext>
                  </a:extLst>
                </p14:cNvPr>
                <p14:cNvContentPartPr/>
                <p14:nvPr/>
              </p14:nvContentPartPr>
              <p14:xfrm>
                <a:off x="10608565" y="951370"/>
                <a:ext cx="37440" cy="5846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167EEE4-2E17-13EA-0E3E-4DED99294AD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599925" y="942370"/>
                  <a:ext cx="55080" cy="60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7D10524-21AF-1682-9805-D2BEA2DC3D0E}"/>
                    </a:ext>
                  </a:extLst>
                </p14:cNvPr>
                <p14:cNvContentPartPr/>
                <p14:nvPr/>
              </p14:nvContentPartPr>
              <p14:xfrm>
                <a:off x="10432165" y="1316770"/>
                <a:ext cx="204480" cy="3855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7D10524-21AF-1682-9805-D2BEA2DC3D0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423165" y="1308130"/>
                  <a:ext cx="22212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2FC2C57-F820-D24A-C614-35CF30E9BF50}"/>
                    </a:ext>
                  </a:extLst>
                </p14:cNvPr>
                <p14:cNvContentPartPr/>
                <p14:nvPr/>
              </p14:nvContentPartPr>
              <p14:xfrm>
                <a:off x="10258285" y="1254490"/>
                <a:ext cx="122400" cy="2484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2FC2C57-F820-D24A-C614-35CF30E9BF5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249645" y="1245490"/>
                  <a:ext cx="1400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42992ED-DC9A-8C96-5E54-AE2FF7639E1E}"/>
                    </a:ext>
                  </a:extLst>
                </p14:cNvPr>
                <p14:cNvContentPartPr/>
                <p14:nvPr/>
              </p14:nvContentPartPr>
              <p14:xfrm>
                <a:off x="10244245" y="1386970"/>
                <a:ext cx="136080" cy="147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42992ED-DC9A-8C96-5E54-AE2FF7639E1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235605" y="1378330"/>
                  <a:ext cx="15372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EB030CA3-A210-BC62-BC52-9E724C7F0B90}"/>
                  </a:ext>
                </a:extLst>
              </p14:cNvPr>
              <p14:cNvContentPartPr/>
              <p14:nvPr/>
            </p14:nvContentPartPr>
            <p14:xfrm>
              <a:off x="1190245" y="2633650"/>
              <a:ext cx="67680" cy="165240"/>
            </p14:xfrm>
          </p:contentPart>
        </mc:Choice>
        <mc:Fallback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EB030CA3-A210-BC62-BC52-9E724C7F0B90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1181605" y="2625010"/>
                <a:ext cx="853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C76A7C9C-9ACE-3911-DE06-5C25FF1EF0E9}"/>
                  </a:ext>
                </a:extLst>
              </p14:cNvPr>
              <p14:cNvContentPartPr/>
              <p14:nvPr/>
            </p14:nvContentPartPr>
            <p14:xfrm>
              <a:off x="2198245" y="278890"/>
              <a:ext cx="840240" cy="15840"/>
            </p14:xfrm>
          </p:contentPart>
        </mc:Choice>
        <mc:Fallback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C76A7C9C-9ACE-3911-DE06-5C25FF1EF0E9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2126605" y="134890"/>
                <a:ext cx="98388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F2C77144-7B18-7B93-18EC-94E199D88E98}"/>
                  </a:ext>
                </a:extLst>
              </p14:cNvPr>
              <p14:cNvContentPartPr/>
              <p14:nvPr/>
            </p14:nvContentPartPr>
            <p14:xfrm>
              <a:off x="986485" y="2257090"/>
              <a:ext cx="284760" cy="472320"/>
            </p14:xfrm>
          </p:contentPart>
        </mc:Choice>
        <mc:Fallback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F2C77144-7B18-7B93-18EC-94E199D88E98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914485" y="2113450"/>
                <a:ext cx="428400" cy="75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EC5A1F82-9562-0EAC-F8E2-B14E4CED5303}"/>
                  </a:ext>
                </a:extLst>
              </p14:cNvPr>
              <p14:cNvContentPartPr/>
              <p14:nvPr/>
            </p14:nvContentPartPr>
            <p14:xfrm>
              <a:off x="288805" y="151090"/>
              <a:ext cx="965160" cy="72000"/>
            </p14:xfrm>
          </p:contentPart>
        </mc:Choice>
        <mc:Fallback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EC5A1F82-9562-0EAC-F8E2-B14E4CED5303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216805" y="7090"/>
                <a:ext cx="110880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2E05EE83-9D9F-2911-AEE5-881A6DB29CC4}"/>
                  </a:ext>
                </a:extLst>
              </p14:cNvPr>
              <p14:cNvContentPartPr/>
              <p14:nvPr/>
            </p14:nvContentPartPr>
            <p14:xfrm>
              <a:off x="252085" y="331573"/>
              <a:ext cx="995400" cy="141480"/>
            </p14:xfrm>
          </p:contentPart>
        </mc:Choice>
        <mc:Fallback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2E05EE83-9D9F-2911-AEE5-881A6DB29CC4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180085" y="187933"/>
                <a:ext cx="113904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62E20EFB-F468-F4F5-DFDE-67A6FDAD3C02}"/>
                  </a:ext>
                </a:extLst>
              </p14:cNvPr>
              <p14:cNvContentPartPr/>
              <p14:nvPr/>
            </p14:nvContentPartPr>
            <p14:xfrm>
              <a:off x="667525" y="511573"/>
              <a:ext cx="259200" cy="39240"/>
            </p14:xfrm>
          </p:contentPart>
        </mc:Choice>
        <mc:Fallback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62E20EFB-F468-F4F5-DFDE-67A6FDAD3C02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595885" y="367933"/>
                <a:ext cx="40284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7006B90C-C0F0-7EA2-3A16-680D9C158B00}"/>
                  </a:ext>
                </a:extLst>
              </p14:cNvPr>
              <p14:cNvContentPartPr/>
              <p14:nvPr/>
            </p14:nvContentPartPr>
            <p14:xfrm>
              <a:off x="4301005" y="4561213"/>
              <a:ext cx="172440" cy="199080"/>
            </p14:xfrm>
          </p:contentPart>
        </mc:Choice>
        <mc:Fallback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7006B90C-C0F0-7EA2-3A16-680D9C158B00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4229365" y="4417573"/>
                <a:ext cx="316080" cy="48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9" name="Group 248">
            <a:extLst>
              <a:ext uri="{FF2B5EF4-FFF2-40B4-BE49-F238E27FC236}">
                <a16:creationId xmlns:a16="http://schemas.microsoft.com/office/drawing/2014/main" id="{1CB890E1-5621-0358-39A7-023FED0AC317}"/>
              </a:ext>
            </a:extLst>
          </p:cNvPr>
          <p:cNvGrpSpPr/>
          <p:nvPr/>
        </p:nvGrpSpPr>
        <p:grpSpPr>
          <a:xfrm>
            <a:off x="4807414" y="4907173"/>
            <a:ext cx="1508871" cy="851269"/>
            <a:chOff x="4807414" y="4907173"/>
            <a:chExt cx="1508871" cy="85126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3DB6EC9-9859-182B-8EBC-5CDE032614E2}"/>
                    </a:ext>
                  </a:extLst>
                </p14:cNvPr>
                <p14:cNvContentPartPr/>
                <p14:nvPr/>
              </p14:nvContentPartPr>
              <p14:xfrm>
                <a:off x="4855049" y="5421957"/>
                <a:ext cx="60557" cy="218665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3DB6EC9-9859-182B-8EBC-5CDE032614E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846038" y="5412951"/>
                  <a:ext cx="78219" cy="2363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E33DEE7-4438-095C-9C24-7362F086D0D0}"/>
                    </a:ext>
                  </a:extLst>
                </p14:cNvPr>
                <p14:cNvContentPartPr/>
                <p14:nvPr/>
              </p14:nvContentPartPr>
              <p14:xfrm>
                <a:off x="4807414" y="5413849"/>
                <a:ext cx="193073" cy="49662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E33DEE7-4438-095C-9C24-7362F086D0D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798425" y="5404917"/>
                  <a:ext cx="210690" cy="671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07448B5-CF9B-7996-10AC-0C7B70BAFD2A}"/>
                    </a:ext>
                  </a:extLst>
                </p14:cNvPr>
                <p14:cNvContentPartPr/>
                <p14:nvPr/>
              </p14:nvContentPartPr>
              <p14:xfrm>
                <a:off x="4891028" y="5595014"/>
                <a:ext cx="143918" cy="163428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07448B5-CF9B-7996-10AC-0C7B70BAFD2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882033" y="5586015"/>
                  <a:ext cx="161548" cy="1810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334D248-4591-9735-A719-0670449F3326}"/>
                    </a:ext>
                  </a:extLst>
                </p14:cNvPr>
                <p14:cNvContentPartPr/>
                <p14:nvPr/>
              </p14:nvContentPartPr>
              <p14:xfrm>
                <a:off x="5157581" y="5456163"/>
                <a:ext cx="143918" cy="32686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334D248-4591-9735-A719-0670449F332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148946" y="5447183"/>
                  <a:ext cx="161548" cy="502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12EC8BE-263B-C93C-3BDF-B96242610772}"/>
                    </a:ext>
                  </a:extLst>
                </p14:cNvPr>
                <p14:cNvContentPartPr/>
                <p14:nvPr/>
              </p14:nvContentPartPr>
              <p14:xfrm>
                <a:off x="5095250" y="5531923"/>
                <a:ext cx="179138" cy="49915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12EC8BE-263B-C93C-3BDF-B9624261077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086617" y="5522945"/>
                  <a:ext cx="196764" cy="67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4D6FF81-B422-F6FB-295F-8F4ADEB31DD5}"/>
                    </a:ext>
                  </a:extLst>
                </p14:cNvPr>
                <p14:cNvContentPartPr/>
                <p14:nvPr/>
              </p14:nvContentPartPr>
              <p14:xfrm>
                <a:off x="5385114" y="5380403"/>
                <a:ext cx="140878" cy="238175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4D6FF81-B422-F6FB-295F-8F4ADEB31DD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376129" y="5371408"/>
                  <a:ext cx="158488" cy="2558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D202C64-564E-D60C-02A4-1C1873B20D72}"/>
                    </a:ext>
                  </a:extLst>
                </p14:cNvPr>
                <p14:cNvContentPartPr/>
                <p14:nvPr/>
              </p14:nvContentPartPr>
              <p14:xfrm>
                <a:off x="5595417" y="5575504"/>
                <a:ext cx="23817" cy="15709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D202C64-564E-D60C-02A4-1C1873B20D7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586530" y="5566578"/>
                  <a:ext cx="41235" cy="332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05BB4BE-8F28-B94F-0804-2D94D138BF35}"/>
                    </a:ext>
                  </a:extLst>
                </p14:cNvPr>
                <p14:cNvContentPartPr/>
                <p14:nvPr/>
              </p14:nvContentPartPr>
              <p14:xfrm>
                <a:off x="5694487" y="5384204"/>
                <a:ext cx="20777" cy="227533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05BB4BE-8F28-B94F-0804-2D94D138BF3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685531" y="5375203"/>
                  <a:ext cx="38330" cy="2451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3B9D1D8-B363-98AF-C9BF-91F8479EBE22}"/>
                    </a:ext>
                  </a:extLst>
                </p14:cNvPr>
                <p14:cNvContentPartPr/>
                <p14:nvPr/>
              </p14:nvContentPartPr>
              <p14:xfrm>
                <a:off x="5806227" y="5370268"/>
                <a:ext cx="126689" cy="201182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3B9D1D8-B363-98AF-C9BF-91F8479EBE2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797229" y="5361271"/>
                  <a:ext cx="144325" cy="2188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8C45943-0C2E-0F42-03D0-62FE717F8ACB}"/>
                    </a:ext>
                  </a:extLst>
                </p14:cNvPr>
                <p14:cNvContentPartPr/>
                <p14:nvPr/>
              </p14:nvContentPartPr>
              <p14:xfrm>
                <a:off x="5996006" y="5440200"/>
                <a:ext cx="93750" cy="116047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8C45943-0C2E-0F42-03D0-62FE717F8AC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987385" y="5431218"/>
                  <a:ext cx="111351" cy="1336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C34A98A-D66E-D808-17CD-DA94D05E3BD2}"/>
                    </a:ext>
                  </a:extLst>
                </p14:cNvPr>
                <p14:cNvContentPartPr/>
                <p14:nvPr/>
              </p14:nvContentPartPr>
              <p14:xfrm>
                <a:off x="6105465" y="5319339"/>
                <a:ext cx="196114" cy="248056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C34A98A-D66E-D808-17CD-DA94D05E3BD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096469" y="5310351"/>
                  <a:ext cx="213746" cy="2656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9109927-DEFB-9D1F-C6B0-3A9B3EACFD5F}"/>
                    </a:ext>
                  </a:extLst>
                </p14:cNvPr>
                <p14:cNvContentPartPr/>
                <p14:nvPr/>
              </p14:nvContentPartPr>
              <p14:xfrm>
                <a:off x="4832365" y="5061613"/>
                <a:ext cx="116640" cy="1468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9109927-DEFB-9D1F-C6B0-3A9B3EACFD5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823725" y="5052973"/>
                  <a:ext cx="134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9D00C6A-4A79-8F68-EA27-C5593D27D3BF}"/>
                    </a:ext>
                  </a:extLst>
                </p14:cNvPr>
                <p14:cNvContentPartPr/>
                <p14:nvPr/>
              </p14:nvContentPartPr>
              <p14:xfrm>
                <a:off x="5005885" y="5108053"/>
                <a:ext cx="137520" cy="1011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9D00C6A-4A79-8F68-EA27-C5593D27D3B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997245" y="5099053"/>
                  <a:ext cx="155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B47D8F8-68A7-FF1F-26D7-B66A516AADF8}"/>
                    </a:ext>
                  </a:extLst>
                </p14:cNvPr>
                <p14:cNvContentPartPr/>
                <p14:nvPr/>
              </p14:nvContentPartPr>
              <p14:xfrm>
                <a:off x="5191285" y="5108773"/>
                <a:ext cx="139320" cy="7704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B47D8F8-68A7-FF1F-26D7-B66A516AADF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182645" y="5099773"/>
                  <a:ext cx="1569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E527F05-F694-25EB-3034-472C9E6ACA95}"/>
                    </a:ext>
                  </a:extLst>
                </p14:cNvPr>
                <p14:cNvContentPartPr/>
                <p14:nvPr/>
              </p14:nvContentPartPr>
              <p14:xfrm>
                <a:off x="5407645" y="5088613"/>
                <a:ext cx="235800" cy="1774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E527F05-F694-25EB-3034-472C9E6ACA9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398645" y="5079973"/>
                  <a:ext cx="253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48E2FF2-57EE-F33E-3885-02625BAD7C20}"/>
                    </a:ext>
                  </a:extLst>
                </p14:cNvPr>
                <p14:cNvContentPartPr/>
                <p14:nvPr/>
              </p14:nvContentPartPr>
              <p14:xfrm>
                <a:off x="5839645" y="4907173"/>
                <a:ext cx="476640" cy="29160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48E2FF2-57EE-F33E-3885-02625BAD7C2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831005" y="4898533"/>
                  <a:ext cx="494280" cy="30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E1A14EFB-825A-41A7-24EC-8F4E42F350CE}"/>
                  </a:ext>
                </a:extLst>
              </p14:cNvPr>
              <p14:cNvContentPartPr/>
              <p14:nvPr/>
            </p14:nvContentPartPr>
            <p14:xfrm>
              <a:off x="439285" y="5840293"/>
              <a:ext cx="161640" cy="185760"/>
            </p14:xfrm>
          </p:contentPart>
        </mc:Choice>
        <mc:Fallback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E1A14EFB-825A-41A7-24EC-8F4E42F350CE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430285" y="5831293"/>
                <a:ext cx="17928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713001D4-5E18-DE60-9B36-3B7A5516F79D}"/>
                  </a:ext>
                </a:extLst>
              </p14:cNvPr>
              <p14:cNvContentPartPr/>
              <p14:nvPr/>
            </p14:nvContentPartPr>
            <p14:xfrm>
              <a:off x="608485" y="5668213"/>
              <a:ext cx="557280" cy="489240"/>
            </p14:xfrm>
          </p:contentPart>
        </mc:Choice>
        <mc:Fallback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713001D4-5E18-DE60-9B36-3B7A5516F79D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599485" y="5659573"/>
                <a:ext cx="574920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8101BE95-1A0A-A506-3283-1BDBA6D2983E}"/>
                  </a:ext>
                </a:extLst>
              </p14:cNvPr>
              <p14:cNvContentPartPr/>
              <p14:nvPr/>
            </p14:nvContentPartPr>
            <p14:xfrm>
              <a:off x="1420285" y="5703133"/>
              <a:ext cx="138960" cy="173880"/>
            </p14:xfrm>
          </p:contentPart>
        </mc:Choice>
        <mc:Fallback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8101BE95-1A0A-A506-3283-1BDBA6D2983E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1411285" y="5694133"/>
                <a:ext cx="15660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7B1F1F4E-3DE7-C47F-21C9-B8C0256025AB}"/>
                  </a:ext>
                </a:extLst>
              </p14:cNvPr>
              <p14:cNvContentPartPr/>
              <p14:nvPr/>
            </p14:nvContentPartPr>
            <p14:xfrm>
              <a:off x="1415605" y="5878453"/>
              <a:ext cx="84600" cy="152640"/>
            </p14:xfrm>
          </p:contentPart>
        </mc:Choice>
        <mc:Fallback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7B1F1F4E-3DE7-C47F-21C9-B8C0256025AB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1406965" y="5869453"/>
                <a:ext cx="1022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2692FBEB-0A31-F444-1E61-0DFAFDD4F416}"/>
                  </a:ext>
                </a:extLst>
              </p14:cNvPr>
              <p14:cNvContentPartPr/>
              <p14:nvPr/>
            </p14:nvContentPartPr>
            <p14:xfrm>
              <a:off x="1721965" y="5667133"/>
              <a:ext cx="820440" cy="403560"/>
            </p14:xfrm>
          </p:contentPart>
        </mc:Choice>
        <mc:Fallback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2692FBEB-0A31-F444-1E61-0DFAFDD4F416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1713325" y="5658133"/>
                <a:ext cx="83808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FDF90096-B841-F458-2455-C91CADA7EB06}"/>
                  </a:ext>
                </a:extLst>
              </p14:cNvPr>
              <p14:cNvContentPartPr/>
              <p14:nvPr/>
            </p14:nvContentPartPr>
            <p14:xfrm>
              <a:off x="2692525" y="5627893"/>
              <a:ext cx="1383840" cy="43812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FDF90096-B841-F458-2455-C91CADA7EB06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2683525" y="5618893"/>
                <a:ext cx="140148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8B58FD86-6E64-6A95-B41F-6CB7C9D06831}"/>
                  </a:ext>
                </a:extLst>
              </p14:cNvPr>
              <p14:cNvContentPartPr/>
              <p14:nvPr/>
            </p14:nvContentPartPr>
            <p14:xfrm>
              <a:off x="3632845" y="5817253"/>
              <a:ext cx="50760" cy="25920"/>
            </p14:xfrm>
          </p:contentPart>
        </mc:Choice>
        <mc:Fallback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8B58FD86-6E64-6A95-B41F-6CB7C9D06831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3624205" y="5808253"/>
                <a:ext cx="684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946EEDAD-03D8-DF55-AE2B-9A61953B2497}"/>
                  </a:ext>
                </a:extLst>
              </p14:cNvPr>
              <p14:cNvContentPartPr/>
              <p14:nvPr/>
            </p14:nvContentPartPr>
            <p14:xfrm>
              <a:off x="3367525" y="5795653"/>
              <a:ext cx="252720" cy="14760"/>
            </p14:xfrm>
          </p:contentPart>
        </mc:Choice>
        <mc:Fallback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946EEDAD-03D8-DF55-AE2B-9A61953B2497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3358525" y="5787013"/>
                <a:ext cx="2703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6178116C-FB7A-BBCB-196E-77B7E4C374B4}"/>
                  </a:ext>
                </a:extLst>
              </p14:cNvPr>
              <p14:cNvContentPartPr/>
              <p14:nvPr/>
            </p14:nvContentPartPr>
            <p14:xfrm>
              <a:off x="263605" y="6149173"/>
              <a:ext cx="524160" cy="388440"/>
            </p14:xfrm>
          </p:contentPart>
        </mc:Choice>
        <mc:Fallback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6178116C-FB7A-BBCB-196E-77B7E4C374B4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254605" y="6140173"/>
                <a:ext cx="54180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7B1BFF52-5A93-2203-0581-D3CB75BD753B}"/>
                  </a:ext>
                </a:extLst>
              </p14:cNvPr>
              <p14:cNvContentPartPr/>
              <p14:nvPr/>
            </p14:nvContentPartPr>
            <p14:xfrm>
              <a:off x="685525" y="6347533"/>
              <a:ext cx="220680" cy="49680"/>
            </p14:xfrm>
          </p:contentPart>
        </mc:Choice>
        <mc:Fallback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7B1BFF52-5A93-2203-0581-D3CB75BD753B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676525" y="6338533"/>
                <a:ext cx="238320" cy="6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1" name="Group 270">
            <a:extLst>
              <a:ext uri="{FF2B5EF4-FFF2-40B4-BE49-F238E27FC236}">
                <a16:creationId xmlns:a16="http://schemas.microsoft.com/office/drawing/2014/main" id="{9F16D2E1-675B-ABA6-661C-CBF8CE9B967E}"/>
              </a:ext>
            </a:extLst>
          </p:cNvPr>
          <p:cNvGrpSpPr/>
          <p:nvPr/>
        </p:nvGrpSpPr>
        <p:grpSpPr>
          <a:xfrm>
            <a:off x="1162885" y="6233773"/>
            <a:ext cx="1587240" cy="380160"/>
            <a:chOff x="1162885" y="6233773"/>
            <a:chExt cx="1587240" cy="38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BE76083E-3A09-E651-83D5-52117162AC6C}"/>
                    </a:ext>
                  </a:extLst>
                </p14:cNvPr>
                <p14:cNvContentPartPr/>
                <p14:nvPr/>
              </p14:nvContentPartPr>
              <p14:xfrm>
                <a:off x="1162885" y="6233773"/>
                <a:ext cx="307800" cy="38016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BE76083E-3A09-E651-83D5-52117162AC6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53885" y="6224773"/>
                  <a:ext cx="3254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683DA83-72E3-8964-2B46-40623FA7D22A}"/>
                    </a:ext>
                  </a:extLst>
                </p14:cNvPr>
                <p14:cNvContentPartPr/>
                <p14:nvPr/>
              </p14:nvContentPartPr>
              <p14:xfrm>
                <a:off x="1734565" y="6258973"/>
                <a:ext cx="38520" cy="27756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683DA83-72E3-8964-2B46-40623FA7D22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725925" y="6249973"/>
                  <a:ext cx="561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1A41CD7-3F6F-126C-4736-16C6BD7588C6}"/>
                    </a:ext>
                  </a:extLst>
                </p14:cNvPr>
                <p14:cNvContentPartPr/>
                <p14:nvPr/>
              </p14:nvContentPartPr>
              <p14:xfrm>
                <a:off x="1669405" y="6253213"/>
                <a:ext cx="173880" cy="20700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1A41CD7-3F6F-126C-4736-16C6BD7588C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660405" y="6244573"/>
                  <a:ext cx="1915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AAF2D5D-8EAB-9B7A-B8AF-82A0C6868E2B}"/>
                    </a:ext>
                  </a:extLst>
                </p14:cNvPr>
                <p14:cNvContentPartPr/>
                <p14:nvPr/>
              </p14:nvContentPartPr>
              <p14:xfrm>
                <a:off x="1847965" y="6340333"/>
                <a:ext cx="126360" cy="1886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AAF2D5D-8EAB-9B7A-B8AF-82A0C6868E2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839325" y="6331693"/>
                  <a:ext cx="1440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6CD658D4-2714-5E67-94A2-8E326E6E07FE}"/>
                    </a:ext>
                  </a:extLst>
                </p14:cNvPr>
                <p14:cNvContentPartPr/>
                <p14:nvPr/>
              </p14:nvContentPartPr>
              <p14:xfrm>
                <a:off x="2018965" y="6333853"/>
                <a:ext cx="152280" cy="17316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6CD658D4-2714-5E67-94A2-8E326E6E07F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009965" y="6325213"/>
                  <a:ext cx="1699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9CD83B1-33B0-7EB2-CBB0-99FA3D190231}"/>
                    </a:ext>
                  </a:extLst>
                </p14:cNvPr>
                <p14:cNvContentPartPr/>
                <p14:nvPr/>
              </p14:nvContentPartPr>
              <p14:xfrm>
                <a:off x="2242525" y="6323773"/>
                <a:ext cx="138240" cy="23004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9CD83B1-33B0-7EB2-CBB0-99FA3D19023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233525" y="6314773"/>
                  <a:ext cx="1558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CF8C5CFC-4350-D9EB-32CD-C51EA7006720}"/>
                    </a:ext>
                  </a:extLst>
                </p14:cNvPr>
                <p14:cNvContentPartPr/>
                <p14:nvPr/>
              </p14:nvContentPartPr>
              <p14:xfrm>
                <a:off x="2426125" y="6332053"/>
                <a:ext cx="123840" cy="19944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CF8C5CFC-4350-D9EB-32CD-C51EA700672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417125" y="6323413"/>
                  <a:ext cx="1414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34BA427-888E-4C86-99CD-9A9AFF0EF311}"/>
                    </a:ext>
                  </a:extLst>
                </p14:cNvPr>
                <p14:cNvContentPartPr/>
                <p14:nvPr/>
              </p14:nvContentPartPr>
              <p14:xfrm>
                <a:off x="2573005" y="6299653"/>
                <a:ext cx="177120" cy="23256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34BA427-888E-4C86-99CD-9A9AFF0EF31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564005" y="6290653"/>
                  <a:ext cx="194760" cy="25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CEB0EAA2-7207-5413-3758-E61BF5642495}"/>
              </a:ext>
            </a:extLst>
          </p:cNvPr>
          <p:cNvGrpSpPr/>
          <p:nvPr/>
        </p:nvGrpSpPr>
        <p:grpSpPr>
          <a:xfrm>
            <a:off x="2912845" y="6180133"/>
            <a:ext cx="1085760" cy="394560"/>
            <a:chOff x="2912845" y="6180133"/>
            <a:chExt cx="1085760" cy="39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6FD78C32-DF39-CD89-9FA4-910CEB6DC9EA}"/>
                    </a:ext>
                  </a:extLst>
                </p14:cNvPr>
                <p14:cNvContentPartPr/>
                <p14:nvPr/>
              </p14:nvContentPartPr>
              <p14:xfrm>
                <a:off x="2943445" y="6180133"/>
                <a:ext cx="1055160" cy="39456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6FD78C32-DF39-CD89-9FA4-910CEB6DC9E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934445" y="6171493"/>
                  <a:ext cx="107280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14820C9-008E-D917-01D8-CC9AB58758FA}"/>
                    </a:ext>
                  </a:extLst>
                </p14:cNvPr>
                <p14:cNvContentPartPr/>
                <p14:nvPr/>
              </p14:nvContentPartPr>
              <p14:xfrm>
                <a:off x="3692965" y="6253213"/>
                <a:ext cx="29520" cy="1008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14820C9-008E-D917-01D8-CC9AB58758F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683965" y="6244573"/>
                  <a:ext cx="47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153FD9F2-6BAF-8805-51FC-B9245CBBE994}"/>
                    </a:ext>
                  </a:extLst>
                </p14:cNvPr>
                <p14:cNvContentPartPr/>
                <p14:nvPr/>
              </p14:nvContentPartPr>
              <p14:xfrm>
                <a:off x="2912845" y="6289213"/>
                <a:ext cx="398160" cy="7092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153FD9F2-6BAF-8805-51FC-B9245CBBE99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904205" y="6280213"/>
                  <a:ext cx="415800" cy="8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00E7F212-2D43-F7F9-9647-3845F9011335}"/>
                  </a:ext>
                </a:extLst>
              </p14:cNvPr>
              <p14:cNvContentPartPr/>
              <p14:nvPr/>
            </p14:nvContentPartPr>
            <p14:xfrm>
              <a:off x="7934125" y="6368773"/>
              <a:ext cx="866880" cy="479160"/>
            </p14:xfrm>
          </p:contentPart>
        </mc:Choice>
        <mc:Fallback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00E7F212-2D43-F7F9-9647-3845F9011335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7925485" y="6360133"/>
                <a:ext cx="88452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3621C43-4DC9-15A7-2723-2E583BEF678B}"/>
                  </a:ext>
                </a:extLst>
              </p14:cNvPr>
              <p14:cNvContentPartPr/>
              <p14:nvPr/>
            </p14:nvContentPartPr>
            <p14:xfrm>
              <a:off x="11029930" y="6101369"/>
              <a:ext cx="172800" cy="2804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3621C43-4DC9-15A7-2723-2E583BEF678B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11021290" y="6092729"/>
                <a:ext cx="19044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CD9AD18-5AB7-8BA2-4ACC-EA72B0C86514}"/>
                  </a:ext>
                </a:extLst>
              </p14:cNvPr>
              <p14:cNvContentPartPr/>
              <p14:nvPr/>
            </p14:nvContentPartPr>
            <p14:xfrm>
              <a:off x="11259250" y="6264089"/>
              <a:ext cx="60480" cy="1432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CD9AD18-5AB7-8BA2-4ACC-EA72B0C86514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11250610" y="6255089"/>
                <a:ext cx="781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9E2490D-0A38-D723-7D93-D987302888B2}"/>
                  </a:ext>
                </a:extLst>
              </p14:cNvPr>
              <p14:cNvContentPartPr/>
              <p14:nvPr/>
            </p14:nvContentPartPr>
            <p14:xfrm>
              <a:off x="11308570" y="6163649"/>
              <a:ext cx="12960" cy="75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9E2490D-0A38-D723-7D93-D987302888B2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11299930" y="6154649"/>
                <a:ext cx="306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66CA6BA-11A5-58B8-CC8F-5E340F88AD80}"/>
                  </a:ext>
                </a:extLst>
              </p14:cNvPr>
              <p14:cNvContentPartPr/>
              <p14:nvPr/>
            </p14:nvContentPartPr>
            <p14:xfrm>
              <a:off x="11433490" y="6029009"/>
              <a:ext cx="101880" cy="1324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66CA6BA-11A5-58B8-CC8F-5E340F88AD80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11424490" y="6020369"/>
                <a:ext cx="1195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9ADA310-9EBC-9EE6-E0A3-247B3C2534CE}"/>
                  </a:ext>
                </a:extLst>
              </p14:cNvPr>
              <p14:cNvContentPartPr/>
              <p14:nvPr/>
            </p14:nvContentPartPr>
            <p14:xfrm>
              <a:off x="11567050" y="6007409"/>
              <a:ext cx="11880" cy="156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9ADA310-9EBC-9EE6-E0A3-247B3C2534CE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11558050" y="5998769"/>
                <a:ext cx="295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BFF7A45B-0395-BFB7-98D2-7470D85311AC}"/>
                  </a:ext>
                </a:extLst>
              </p14:cNvPr>
              <p14:cNvContentPartPr/>
              <p14:nvPr/>
            </p14:nvContentPartPr>
            <p14:xfrm>
              <a:off x="11643730" y="6001289"/>
              <a:ext cx="166680" cy="1562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BFF7A45B-0395-BFB7-98D2-7470D85311AC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11634730" y="5992289"/>
                <a:ext cx="1843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AD402E69-BDC8-D25A-12E8-F488CDB37032}"/>
                  </a:ext>
                </a:extLst>
              </p14:cNvPr>
              <p14:cNvContentPartPr/>
              <p14:nvPr/>
            </p14:nvContentPartPr>
            <p14:xfrm>
              <a:off x="9932845" y="6493333"/>
              <a:ext cx="934560" cy="322920"/>
            </p14:xfrm>
          </p:contentPart>
        </mc:Choice>
        <mc:Fallback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AD402E69-BDC8-D25A-12E8-F488CDB37032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9924205" y="6484333"/>
                <a:ext cx="95220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3B0F68E0-50C2-2AE6-0905-4B76CCA50B8D}"/>
                  </a:ext>
                </a:extLst>
              </p14:cNvPr>
              <p14:cNvContentPartPr/>
              <p14:nvPr/>
            </p14:nvContentPartPr>
            <p14:xfrm>
              <a:off x="10689565" y="6610693"/>
              <a:ext cx="178200" cy="22680"/>
            </p14:xfrm>
          </p:contentPart>
        </mc:Choice>
        <mc:Fallback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3B0F68E0-50C2-2AE6-0905-4B76CCA50B8D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10680565" y="6602053"/>
                <a:ext cx="1958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1177121B-CFE0-A920-C353-1361C1971AFB}"/>
                  </a:ext>
                </a:extLst>
              </p14:cNvPr>
              <p14:cNvContentPartPr/>
              <p14:nvPr/>
            </p14:nvContentPartPr>
            <p14:xfrm>
              <a:off x="10597405" y="6531853"/>
              <a:ext cx="53640" cy="21960"/>
            </p14:xfrm>
          </p:contentPart>
        </mc:Choice>
        <mc:Fallback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1177121B-CFE0-A920-C353-1361C1971AFB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10588405" y="6523213"/>
                <a:ext cx="712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D3B2F4C2-1FF6-BE4D-D6C9-455505A9966B}"/>
                  </a:ext>
                </a:extLst>
              </p14:cNvPr>
              <p14:cNvContentPartPr/>
              <p14:nvPr/>
            </p14:nvContentPartPr>
            <p14:xfrm>
              <a:off x="10920685" y="6513493"/>
              <a:ext cx="135000" cy="99720"/>
            </p14:xfrm>
          </p:contentPart>
        </mc:Choice>
        <mc:Fallback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D3B2F4C2-1FF6-BE4D-D6C9-455505A9966B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10912045" y="6504493"/>
                <a:ext cx="152640" cy="11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7" name="Group 296">
            <a:extLst>
              <a:ext uri="{FF2B5EF4-FFF2-40B4-BE49-F238E27FC236}">
                <a16:creationId xmlns:a16="http://schemas.microsoft.com/office/drawing/2014/main" id="{2375C701-A787-65A8-E6E5-DC9A8657F84E}"/>
              </a:ext>
            </a:extLst>
          </p:cNvPr>
          <p:cNvGrpSpPr/>
          <p:nvPr/>
        </p:nvGrpSpPr>
        <p:grpSpPr>
          <a:xfrm>
            <a:off x="7142650" y="5868733"/>
            <a:ext cx="2923200" cy="919800"/>
            <a:chOff x="7142650" y="5868733"/>
            <a:chExt cx="2923200" cy="91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3879A24-CF2A-D08A-19C3-0736673349AD}"/>
                    </a:ext>
                  </a:extLst>
                </p14:cNvPr>
                <p14:cNvContentPartPr/>
                <p14:nvPr/>
              </p14:nvContentPartPr>
              <p14:xfrm>
                <a:off x="7142650" y="6170489"/>
                <a:ext cx="181440" cy="132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3879A24-CF2A-D08A-19C3-0736673349A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133650" y="6161489"/>
                  <a:ext cx="1990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D8B5687-F04D-B54A-8162-86681967D762}"/>
                    </a:ext>
                  </a:extLst>
                </p14:cNvPr>
                <p14:cNvContentPartPr/>
                <p14:nvPr/>
              </p14:nvContentPartPr>
              <p14:xfrm>
                <a:off x="7153810" y="6334289"/>
                <a:ext cx="137160" cy="79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D8B5687-F04D-B54A-8162-86681967D76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144810" y="6325289"/>
                  <a:ext cx="1548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4F80230-4684-5D6F-6FFB-0B7D150229A3}"/>
                    </a:ext>
                  </a:extLst>
                </p14:cNvPr>
                <p14:cNvContentPartPr/>
                <p14:nvPr/>
              </p14:nvContentPartPr>
              <p14:xfrm>
                <a:off x="7352890" y="6381449"/>
                <a:ext cx="29520" cy="19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4F80230-4684-5D6F-6FFB-0B7D150229A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344250" y="6372809"/>
                  <a:ext cx="47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4183BC0-FB9E-F32B-8BAA-CBF4BF05F7F2}"/>
                    </a:ext>
                  </a:extLst>
                </p14:cNvPr>
                <p14:cNvContentPartPr/>
                <p14:nvPr/>
              </p14:nvContentPartPr>
              <p14:xfrm>
                <a:off x="7500130" y="6180929"/>
                <a:ext cx="90720" cy="115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4183BC0-FB9E-F32B-8BAA-CBF4BF05F7F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491130" y="6171929"/>
                  <a:ext cx="108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74534FD-F582-B432-B3F9-2769720C6056}"/>
                    </a:ext>
                  </a:extLst>
                </p14:cNvPr>
                <p14:cNvContentPartPr/>
                <p14:nvPr/>
              </p14:nvContentPartPr>
              <p14:xfrm>
                <a:off x="7454050" y="6313049"/>
                <a:ext cx="93600" cy="99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74534FD-F582-B432-B3F9-2769720C605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445410" y="6304049"/>
                  <a:ext cx="111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1A535BD-C5DC-90F7-989A-C8170959CA56}"/>
                    </a:ext>
                  </a:extLst>
                </p14:cNvPr>
                <p14:cNvContentPartPr/>
                <p14:nvPr/>
              </p14:nvContentPartPr>
              <p14:xfrm>
                <a:off x="7623250" y="6184889"/>
                <a:ext cx="172080" cy="2206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1A535BD-C5DC-90F7-989A-C8170959CA5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614250" y="6175889"/>
                  <a:ext cx="1897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87E409E-52F4-EE42-666D-B16D61513BF9}"/>
                    </a:ext>
                  </a:extLst>
                </p14:cNvPr>
                <p14:cNvContentPartPr/>
                <p14:nvPr/>
              </p14:nvContentPartPr>
              <p14:xfrm>
                <a:off x="7823410" y="6322769"/>
                <a:ext cx="93240" cy="86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87E409E-52F4-EE42-666D-B16D61513BF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814770" y="6313769"/>
                  <a:ext cx="110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37AE6E3-0737-37B1-8330-CE95C312147C}"/>
                    </a:ext>
                  </a:extLst>
                </p14:cNvPr>
                <p14:cNvContentPartPr/>
                <p14:nvPr/>
              </p14:nvContentPartPr>
              <p14:xfrm>
                <a:off x="7886410" y="6210089"/>
                <a:ext cx="174960" cy="2008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37AE6E3-0737-37B1-8330-CE95C312147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877410" y="6201089"/>
                  <a:ext cx="1926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B97BE3D-075B-F0F9-286E-ED46ADAA854C}"/>
                    </a:ext>
                  </a:extLst>
                </p14:cNvPr>
                <p14:cNvContentPartPr/>
                <p14:nvPr/>
              </p14:nvContentPartPr>
              <p14:xfrm>
                <a:off x="8277010" y="6492329"/>
                <a:ext cx="43920" cy="2458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B97BE3D-075B-F0F9-286E-ED46ADAA854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268010" y="6483689"/>
                  <a:ext cx="615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A8588F0-0DDF-FBBE-F179-CA8F5632E6FA}"/>
                    </a:ext>
                  </a:extLst>
                </p14:cNvPr>
                <p14:cNvContentPartPr/>
                <p14:nvPr/>
              </p14:nvContentPartPr>
              <p14:xfrm>
                <a:off x="8155690" y="6486929"/>
                <a:ext cx="281160" cy="111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A8588F0-0DDF-FBBE-F179-CA8F5632E6F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146690" y="6478289"/>
                  <a:ext cx="298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47DC8ED-A6EE-CC2E-EEE9-DBC23D70D10F}"/>
                    </a:ext>
                  </a:extLst>
                </p14:cNvPr>
                <p14:cNvContentPartPr/>
                <p14:nvPr/>
              </p14:nvContentPartPr>
              <p14:xfrm>
                <a:off x="8448730" y="6418889"/>
                <a:ext cx="137880" cy="345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47DC8ED-A6EE-CC2E-EEE9-DBC23D70D10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439730" y="6409889"/>
                  <a:ext cx="15552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3EA6123-93C9-40C8-E7F7-441795797CD8}"/>
                    </a:ext>
                  </a:extLst>
                </p14:cNvPr>
                <p14:cNvContentPartPr/>
                <p14:nvPr/>
              </p14:nvContentPartPr>
              <p14:xfrm>
                <a:off x="8975050" y="6151409"/>
                <a:ext cx="184320" cy="241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3EA6123-93C9-40C8-E7F7-441795797CD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966050" y="6142409"/>
                  <a:ext cx="2019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EB7626E-03BD-8C27-EFF7-1EECD96C1A4D}"/>
                    </a:ext>
                  </a:extLst>
                </p14:cNvPr>
                <p14:cNvContentPartPr/>
                <p14:nvPr/>
              </p14:nvContentPartPr>
              <p14:xfrm>
                <a:off x="9209410" y="6351929"/>
                <a:ext cx="8280" cy="17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EB7626E-03BD-8C27-EFF7-1EECD96C1A4D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200410" y="6342929"/>
                  <a:ext cx="259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7850730-A97D-AD74-7ADC-D845D8D09041}"/>
                    </a:ext>
                  </a:extLst>
                </p14:cNvPr>
                <p14:cNvContentPartPr/>
                <p14:nvPr/>
              </p14:nvContentPartPr>
              <p14:xfrm>
                <a:off x="9326770" y="6144209"/>
                <a:ext cx="10800" cy="2448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7850730-A97D-AD74-7ADC-D845D8D09041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318130" y="6135569"/>
                  <a:ext cx="284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0BCCD1F-1909-BF88-BE00-330F793E8317}"/>
                    </a:ext>
                  </a:extLst>
                </p14:cNvPr>
                <p14:cNvContentPartPr/>
                <p14:nvPr/>
              </p14:nvContentPartPr>
              <p14:xfrm>
                <a:off x="9450250" y="6173369"/>
                <a:ext cx="160560" cy="2181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0BCCD1F-1909-BF88-BE00-330F793E831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441610" y="6164729"/>
                  <a:ext cx="1782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B64528A-45A0-B6C9-B44C-768054521AF2}"/>
                    </a:ext>
                  </a:extLst>
                </p14:cNvPr>
                <p14:cNvContentPartPr/>
                <p14:nvPr/>
              </p14:nvContentPartPr>
              <p14:xfrm>
                <a:off x="9656890" y="6325649"/>
                <a:ext cx="164880" cy="88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B64528A-45A0-B6C9-B44C-768054521AF2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647890" y="6316649"/>
                  <a:ext cx="1825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2AB224A-4C9C-395F-2D7C-FAF0A9C0B385}"/>
                    </a:ext>
                  </a:extLst>
                </p14:cNvPr>
                <p14:cNvContentPartPr/>
                <p14:nvPr/>
              </p14:nvContentPartPr>
              <p14:xfrm>
                <a:off x="9842290" y="6137369"/>
                <a:ext cx="223560" cy="2646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2AB224A-4C9C-395F-2D7C-FAF0A9C0B38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833290" y="6128369"/>
                  <a:ext cx="2412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2934060A-CE3B-26AF-8956-92579895B2FF}"/>
                    </a:ext>
                  </a:extLst>
                </p14:cNvPr>
                <p14:cNvContentPartPr/>
                <p14:nvPr/>
              </p14:nvContentPartPr>
              <p14:xfrm>
                <a:off x="8632525" y="5933893"/>
                <a:ext cx="95400" cy="41904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2934060A-CE3B-26AF-8956-92579895B2FF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623525" y="5924893"/>
                  <a:ext cx="11304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521C3317-C34D-AF5E-5F10-9F4D8D1B692B}"/>
                    </a:ext>
                  </a:extLst>
                </p14:cNvPr>
                <p14:cNvContentPartPr/>
                <p14:nvPr/>
              </p14:nvContentPartPr>
              <p14:xfrm>
                <a:off x="8592205" y="5963773"/>
                <a:ext cx="128160" cy="16416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521C3317-C34D-AF5E-5F10-9F4D8D1B692B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583205" y="5954773"/>
                  <a:ext cx="145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594C318B-CE90-A210-7336-D0149755FBF0}"/>
                    </a:ext>
                  </a:extLst>
                </p14:cNvPr>
                <p14:cNvContentPartPr/>
                <p14:nvPr/>
              </p14:nvContentPartPr>
              <p14:xfrm>
                <a:off x="8903965" y="6545893"/>
                <a:ext cx="41760" cy="759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594C318B-CE90-A210-7336-D0149755FBF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894965" y="6537253"/>
                  <a:ext cx="59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6A71645-C89C-C905-4401-521F44604A68}"/>
                    </a:ext>
                  </a:extLst>
                </p14:cNvPr>
                <p14:cNvContentPartPr/>
                <p14:nvPr/>
              </p14:nvContentPartPr>
              <p14:xfrm>
                <a:off x="8993605" y="6571453"/>
                <a:ext cx="31320" cy="4752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6A71645-C89C-C905-4401-521F44604A6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984605" y="6562453"/>
                  <a:ext cx="489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24C2F5BA-3A02-9C9E-9015-62E139C92DFE}"/>
                    </a:ext>
                  </a:extLst>
                </p14:cNvPr>
                <p14:cNvContentPartPr/>
                <p14:nvPr/>
              </p14:nvContentPartPr>
              <p14:xfrm>
                <a:off x="9074605" y="6515653"/>
                <a:ext cx="716760" cy="27288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24C2F5BA-3A02-9C9E-9015-62E139C92DFE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065605" y="6507013"/>
                  <a:ext cx="7344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DEBAD59C-AE65-98AA-29F7-F6BC0603A66A}"/>
                    </a:ext>
                  </a:extLst>
                </p14:cNvPr>
                <p14:cNvContentPartPr/>
                <p14:nvPr/>
              </p14:nvContentPartPr>
              <p14:xfrm>
                <a:off x="9597325" y="6588013"/>
                <a:ext cx="32760" cy="1368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DEBAD59C-AE65-98AA-29F7-F6BC0603A66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588325" y="6579373"/>
                  <a:ext cx="50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45D31D36-9897-9626-F4E0-7E4A8F021E91}"/>
                    </a:ext>
                  </a:extLst>
                </p14:cNvPr>
                <p14:cNvContentPartPr/>
                <p14:nvPr/>
              </p14:nvContentPartPr>
              <p14:xfrm>
                <a:off x="9294565" y="6579733"/>
                <a:ext cx="331560" cy="1476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45D31D36-9897-9626-F4E0-7E4A8F021E91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9285925" y="6571093"/>
                  <a:ext cx="349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7E719D3F-787D-7873-6F1A-A88A961571E1}"/>
                    </a:ext>
                  </a:extLst>
                </p14:cNvPr>
                <p14:cNvContentPartPr/>
                <p14:nvPr/>
              </p14:nvContentPartPr>
              <p14:xfrm>
                <a:off x="8036725" y="5962693"/>
                <a:ext cx="104760" cy="13968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7E719D3F-787D-7873-6F1A-A88A961571E1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028085" y="5953693"/>
                  <a:ext cx="122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ACCDE8FD-1D1E-853F-8A86-0CC7EBA0F5F7}"/>
                    </a:ext>
                  </a:extLst>
                </p14:cNvPr>
                <p14:cNvContentPartPr/>
                <p14:nvPr/>
              </p14:nvContentPartPr>
              <p14:xfrm>
                <a:off x="8029525" y="5999773"/>
                <a:ext cx="87480" cy="9108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ACCDE8FD-1D1E-853F-8A86-0CC7EBA0F5F7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020525" y="5990773"/>
                  <a:ext cx="1051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02B7832-797A-3FA7-968F-67AE698FBCA7}"/>
                    </a:ext>
                  </a:extLst>
                </p14:cNvPr>
                <p14:cNvContentPartPr/>
                <p14:nvPr/>
              </p14:nvContentPartPr>
              <p14:xfrm>
                <a:off x="8162725" y="5880613"/>
                <a:ext cx="209520" cy="10620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02B7832-797A-3FA7-968F-67AE698FBCA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153725" y="5871613"/>
                  <a:ext cx="227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F918FB5-7926-9193-94A2-0D91A7CA7B86}"/>
                    </a:ext>
                  </a:extLst>
                </p14:cNvPr>
                <p14:cNvContentPartPr/>
                <p14:nvPr/>
              </p14:nvContentPartPr>
              <p14:xfrm>
                <a:off x="8732965" y="5868733"/>
                <a:ext cx="207000" cy="19512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F918FB5-7926-9193-94A2-0D91A7CA7B8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724325" y="5859733"/>
                  <a:ext cx="224640" cy="212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54740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79FB88F-1575-2943-056A-748D9D100982}"/>
              </a:ext>
            </a:extLst>
          </p:cNvPr>
          <p:cNvGrpSpPr/>
          <p:nvPr/>
        </p:nvGrpSpPr>
        <p:grpSpPr>
          <a:xfrm>
            <a:off x="888730" y="139409"/>
            <a:ext cx="4731120" cy="464400"/>
            <a:chOff x="888730" y="139409"/>
            <a:chExt cx="4731120" cy="46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87F40D9-B46D-B5EE-1024-37EB5C1CC1F2}"/>
                    </a:ext>
                  </a:extLst>
                </p14:cNvPr>
                <p14:cNvContentPartPr/>
                <p14:nvPr/>
              </p14:nvContentPartPr>
              <p14:xfrm>
                <a:off x="888730" y="330929"/>
                <a:ext cx="226080" cy="2595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87F40D9-B46D-B5EE-1024-37EB5C1CC1F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79730" y="322289"/>
                  <a:ext cx="2437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E185C54-7D65-C15B-4E9E-0D810477BD11}"/>
                    </a:ext>
                  </a:extLst>
                </p14:cNvPr>
                <p14:cNvContentPartPr/>
                <p14:nvPr/>
              </p14:nvContentPartPr>
              <p14:xfrm>
                <a:off x="1139650" y="139409"/>
                <a:ext cx="754920" cy="4644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E185C54-7D65-C15B-4E9E-0D810477BD1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31010" y="130409"/>
                  <a:ext cx="77256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FD897A1-3BB3-8640-7DC4-4148FE4B4928}"/>
                    </a:ext>
                  </a:extLst>
                </p14:cNvPr>
                <p14:cNvContentPartPr/>
                <p14:nvPr/>
              </p14:nvContentPartPr>
              <p14:xfrm>
                <a:off x="1170250" y="404369"/>
                <a:ext cx="385560" cy="40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FD897A1-3BB3-8640-7DC4-4148FE4B492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61610" y="395369"/>
                  <a:ext cx="403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5F9B749-7D3C-2A4B-E815-135C3857F655}"/>
                    </a:ext>
                  </a:extLst>
                </p14:cNvPr>
                <p14:cNvContentPartPr/>
                <p14:nvPr/>
              </p14:nvContentPartPr>
              <p14:xfrm>
                <a:off x="2185090" y="145889"/>
                <a:ext cx="2172960" cy="423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5F9B749-7D3C-2A4B-E815-135C3857F65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76450" y="136889"/>
                  <a:ext cx="219060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987899F-6C1F-EFE4-5AD9-6158659B9F52}"/>
                    </a:ext>
                  </a:extLst>
                </p14:cNvPr>
                <p14:cNvContentPartPr/>
                <p14:nvPr/>
              </p14:nvContentPartPr>
              <p14:xfrm>
                <a:off x="4068610" y="273689"/>
                <a:ext cx="37440" cy="9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987899F-6C1F-EFE4-5AD9-6158659B9F5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59970" y="264689"/>
                  <a:ext cx="55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2FB6306-8A65-DB7B-DA9B-A59CD58612B8}"/>
                    </a:ext>
                  </a:extLst>
                </p14:cNvPr>
                <p14:cNvContentPartPr/>
                <p14:nvPr/>
              </p14:nvContentPartPr>
              <p14:xfrm>
                <a:off x="3758290" y="204929"/>
                <a:ext cx="367560" cy="63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2FB6306-8A65-DB7B-DA9B-A59CD58612B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49650" y="195929"/>
                  <a:ext cx="3852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B3BFFE8-24F9-A1EC-326F-757A21A41830}"/>
                    </a:ext>
                  </a:extLst>
                </p14:cNvPr>
                <p14:cNvContentPartPr/>
                <p14:nvPr/>
              </p14:nvContentPartPr>
              <p14:xfrm>
                <a:off x="4542370" y="142649"/>
                <a:ext cx="1077480" cy="403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B3BFFE8-24F9-A1EC-326F-757A21A4183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33370" y="134009"/>
                  <a:ext cx="1095120" cy="42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29CBAD8-CD54-B7AF-7443-B521AE0BA00E}"/>
                  </a:ext>
                </a:extLst>
              </p14:cNvPr>
              <p14:cNvContentPartPr/>
              <p14:nvPr/>
            </p14:nvContentPartPr>
            <p14:xfrm>
              <a:off x="1963690" y="883889"/>
              <a:ext cx="1650600" cy="658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29CBAD8-CD54-B7AF-7443-B521AE0BA00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55050" y="875249"/>
                <a:ext cx="1668240" cy="67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0F47EFBC-AE68-3E49-01E0-D844CBD2E45F}"/>
              </a:ext>
            </a:extLst>
          </p:cNvPr>
          <p:cNvGrpSpPr/>
          <p:nvPr/>
        </p:nvGrpSpPr>
        <p:grpSpPr>
          <a:xfrm>
            <a:off x="3843970" y="597689"/>
            <a:ext cx="5675040" cy="956520"/>
            <a:chOff x="3843970" y="597689"/>
            <a:chExt cx="5675040" cy="95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E3B3A66-ED87-945B-FA67-B9F4E4C25039}"/>
                    </a:ext>
                  </a:extLst>
                </p14:cNvPr>
                <p14:cNvContentPartPr/>
                <p14:nvPr/>
              </p14:nvContentPartPr>
              <p14:xfrm>
                <a:off x="3843970" y="778409"/>
                <a:ext cx="2439360" cy="542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E3B3A66-ED87-945B-FA67-B9F4E4C2503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34970" y="769409"/>
                  <a:ext cx="245700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B8F738A-28D4-86A7-1E53-BE9150C7EAC9}"/>
                    </a:ext>
                  </a:extLst>
                </p14:cNvPr>
                <p14:cNvContentPartPr/>
                <p14:nvPr/>
              </p14:nvContentPartPr>
              <p14:xfrm>
                <a:off x="5332570" y="908729"/>
                <a:ext cx="465120" cy="84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B8F738A-28D4-86A7-1E53-BE9150C7EAC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23570" y="900089"/>
                  <a:ext cx="482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1961ABC-CFB4-7CFF-E073-98CBCA2A2734}"/>
                    </a:ext>
                  </a:extLst>
                </p14:cNvPr>
                <p14:cNvContentPartPr/>
                <p14:nvPr/>
              </p14:nvContentPartPr>
              <p14:xfrm>
                <a:off x="6934930" y="847889"/>
                <a:ext cx="436320" cy="455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1961ABC-CFB4-7CFF-E073-98CBCA2A273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25930" y="838889"/>
                  <a:ext cx="45396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B969C3E-52B4-1A52-9493-F45C93DD95EE}"/>
                    </a:ext>
                  </a:extLst>
                </p14:cNvPr>
                <p14:cNvContentPartPr/>
                <p14:nvPr/>
              </p14:nvContentPartPr>
              <p14:xfrm>
                <a:off x="7521010" y="1049849"/>
                <a:ext cx="244800" cy="36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B969C3E-52B4-1A52-9493-F45C93DD95E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12370" y="1040849"/>
                  <a:ext cx="2624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EBFA2FF-94F1-3946-1E0B-1B97A0658C43}"/>
                    </a:ext>
                  </a:extLst>
                </p14:cNvPr>
                <p14:cNvContentPartPr/>
                <p14:nvPr/>
              </p14:nvContentPartPr>
              <p14:xfrm>
                <a:off x="7896850" y="701369"/>
                <a:ext cx="1424160" cy="618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EBFA2FF-94F1-3946-1E0B-1B97A0658C4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887850" y="692729"/>
                  <a:ext cx="1441800" cy="6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D47D57B-2FD8-3A23-014D-81845009EA24}"/>
                    </a:ext>
                  </a:extLst>
                </p14:cNvPr>
                <p14:cNvContentPartPr/>
                <p14:nvPr/>
              </p14:nvContentPartPr>
              <p14:xfrm>
                <a:off x="6857170" y="603089"/>
                <a:ext cx="476280" cy="951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D47D57B-2FD8-3A23-014D-81845009EA2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48170" y="594449"/>
                  <a:ext cx="493920" cy="9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B556F41-AC5E-8CE1-7AE7-F6FD8281FE41}"/>
                    </a:ext>
                  </a:extLst>
                </p14:cNvPr>
                <p14:cNvContentPartPr/>
                <p14:nvPr/>
              </p14:nvContentPartPr>
              <p14:xfrm>
                <a:off x="9173410" y="597689"/>
                <a:ext cx="345600" cy="907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B556F41-AC5E-8CE1-7AE7-F6FD8281FE4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164770" y="588689"/>
                  <a:ext cx="363240" cy="9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A4D84F3-6EC9-1090-50F1-477AE0BDD068}"/>
                  </a:ext>
                </a:extLst>
              </p14:cNvPr>
              <p14:cNvContentPartPr/>
              <p14:nvPr/>
            </p14:nvContentPartPr>
            <p14:xfrm>
              <a:off x="2028490" y="2160629"/>
              <a:ext cx="253800" cy="4064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A4D84F3-6EC9-1090-50F1-477AE0BDD06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19490" y="2151629"/>
                <a:ext cx="27144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A8A5BDB-6E6F-7B07-35F1-AA03511775C3}"/>
                  </a:ext>
                </a:extLst>
              </p14:cNvPr>
              <p14:cNvContentPartPr/>
              <p14:nvPr/>
            </p14:nvContentPartPr>
            <p14:xfrm>
              <a:off x="2033170" y="2146589"/>
              <a:ext cx="333360" cy="446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A8A5BDB-6E6F-7B07-35F1-AA03511775C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024170" y="2137589"/>
                <a:ext cx="3510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18BF1C-941A-1A00-CEB3-F31816800796}"/>
                  </a:ext>
                </a:extLst>
              </p14:cNvPr>
              <p14:cNvContentPartPr/>
              <p14:nvPr/>
            </p14:nvContentPartPr>
            <p14:xfrm>
              <a:off x="2405050" y="2556269"/>
              <a:ext cx="218520" cy="1278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18BF1C-941A-1A00-CEB3-F3181680079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96410" y="2547269"/>
                <a:ext cx="2361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04D8D68-3099-BD0C-4C74-3F4BC47ACF22}"/>
                  </a:ext>
                </a:extLst>
              </p14:cNvPr>
              <p14:cNvContentPartPr/>
              <p14:nvPr/>
            </p14:nvContentPartPr>
            <p14:xfrm>
              <a:off x="3031090" y="2177549"/>
              <a:ext cx="18360" cy="3330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04D8D68-3099-BD0C-4C74-3F4BC47ACF2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22450" y="2168549"/>
                <a:ext cx="3600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A5F62C9-7853-D254-BE88-0DFF91E51D3F}"/>
                  </a:ext>
                </a:extLst>
              </p14:cNvPr>
              <p14:cNvContentPartPr/>
              <p14:nvPr/>
            </p14:nvContentPartPr>
            <p14:xfrm>
              <a:off x="2896450" y="2322629"/>
              <a:ext cx="251640" cy="136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A5F62C9-7853-D254-BE88-0DFF91E51D3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887450" y="2313989"/>
                <a:ext cx="2692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E29CDD0-BE53-7BE7-9935-8E179AFD0CD2}"/>
                  </a:ext>
                </a:extLst>
              </p14:cNvPr>
              <p14:cNvContentPartPr/>
              <p14:nvPr/>
            </p14:nvContentPartPr>
            <p14:xfrm>
              <a:off x="3386770" y="2132549"/>
              <a:ext cx="284040" cy="4168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E29CDD0-BE53-7BE7-9935-8E179AFD0CD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378130" y="2123909"/>
                <a:ext cx="30168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7B7AD95-BEC2-DE20-3856-F5E7619D2EE0}"/>
                  </a:ext>
                </a:extLst>
              </p14:cNvPr>
              <p14:cNvContentPartPr/>
              <p14:nvPr/>
            </p14:nvContentPartPr>
            <p14:xfrm>
              <a:off x="3454450" y="2103389"/>
              <a:ext cx="306720" cy="489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7B7AD95-BEC2-DE20-3856-F5E7619D2EE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45450" y="2094749"/>
                <a:ext cx="3243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A6CF7F3-EC2A-EC6B-539B-0E8DFD552EB6}"/>
                  </a:ext>
                </a:extLst>
              </p14:cNvPr>
              <p14:cNvContentPartPr/>
              <p14:nvPr/>
            </p14:nvContentPartPr>
            <p14:xfrm>
              <a:off x="3766930" y="2396429"/>
              <a:ext cx="87840" cy="2070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A6CF7F3-EC2A-EC6B-539B-0E8DFD552EB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58290" y="2387789"/>
                <a:ext cx="1054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C815872-98F6-B1BA-3FD5-C66E3F206DA6}"/>
                  </a:ext>
                </a:extLst>
              </p14:cNvPr>
              <p14:cNvContentPartPr/>
              <p14:nvPr/>
            </p14:nvContentPartPr>
            <p14:xfrm>
              <a:off x="3750010" y="2424509"/>
              <a:ext cx="248040" cy="1936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C815872-98F6-B1BA-3FD5-C66E3F206DA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41370" y="2415869"/>
                <a:ext cx="2656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A4282D9-B78E-8E9F-0C3E-068A258C4FBC}"/>
                  </a:ext>
                </a:extLst>
              </p14:cNvPr>
              <p14:cNvContentPartPr/>
              <p14:nvPr/>
            </p14:nvContentPartPr>
            <p14:xfrm>
              <a:off x="4400170" y="2140829"/>
              <a:ext cx="14760" cy="3214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A4282D9-B78E-8E9F-0C3E-068A258C4FB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391170" y="2132189"/>
                <a:ext cx="3240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9ACE227-3A7E-AB58-3334-E5C592271036}"/>
                  </a:ext>
                </a:extLst>
              </p14:cNvPr>
              <p14:cNvContentPartPr/>
              <p14:nvPr/>
            </p14:nvContentPartPr>
            <p14:xfrm>
              <a:off x="4293970" y="2315789"/>
              <a:ext cx="246240" cy="97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9ACE227-3A7E-AB58-3334-E5C59227103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284970" y="2306789"/>
                <a:ext cx="2638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D6F09B9-5CFC-C4C6-CAF0-AB08516B4747}"/>
                  </a:ext>
                </a:extLst>
              </p14:cNvPr>
              <p14:cNvContentPartPr/>
              <p14:nvPr/>
            </p14:nvContentPartPr>
            <p14:xfrm>
              <a:off x="5119450" y="2498669"/>
              <a:ext cx="163080" cy="1065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D6F09B9-5CFC-C4C6-CAF0-AB08516B474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110810" y="2490029"/>
                <a:ext cx="1807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4BE97AE-AD0E-1141-27CB-D5885EA0AF9F}"/>
                  </a:ext>
                </a:extLst>
              </p14:cNvPr>
              <p14:cNvContentPartPr/>
              <p14:nvPr/>
            </p14:nvContentPartPr>
            <p14:xfrm>
              <a:off x="5311690" y="2628269"/>
              <a:ext cx="96840" cy="1497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4BE97AE-AD0E-1141-27CB-D5885EA0AF9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303050" y="2619269"/>
                <a:ext cx="1144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EEE5A75-BB33-8718-7119-92F4642D5C88}"/>
                  </a:ext>
                </a:extLst>
              </p14:cNvPr>
              <p14:cNvContentPartPr/>
              <p14:nvPr/>
            </p14:nvContentPartPr>
            <p14:xfrm>
              <a:off x="5520130" y="2520269"/>
              <a:ext cx="147600" cy="1886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EEE5A75-BB33-8718-7119-92F4642D5C8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511490" y="2511629"/>
                <a:ext cx="1652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227F53D-4107-F883-9D89-B8FE04371952}"/>
                  </a:ext>
                </a:extLst>
              </p14:cNvPr>
              <p14:cNvContentPartPr/>
              <p14:nvPr/>
            </p14:nvContentPartPr>
            <p14:xfrm>
              <a:off x="5502490" y="2533949"/>
              <a:ext cx="240120" cy="1465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227F53D-4107-F883-9D89-B8FE0437195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493850" y="2524949"/>
                <a:ext cx="2577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0A80541-FA11-C49E-3DEF-C119DD837F2E}"/>
                  </a:ext>
                </a:extLst>
              </p14:cNvPr>
              <p14:cNvContentPartPr/>
              <p14:nvPr/>
            </p14:nvContentPartPr>
            <p14:xfrm>
              <a:off x="6112330" y="2285549"/>
              <a:ext cx="219240" cy="154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0A80541-FA11-C49E-3DEF-C119DD837F2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103690" y="2276549"/>
                <a:ext cx="2368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A25F786-28A2-604A-44E9-F12977021331}"/>
                  </a:ext>
                </a:extLst>
              </p14:cNvPr>
              <p14:cNvContentPartPr/>
              <p14:nvPr/>
            </p14:nvContentPartPr>
            <p14:xfrm>
              <a:off x="6116290" y="2390669"/>
              <a:ext cx="202320" cy="205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A25F786-28A2-604A-44E9-F1297702133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107650" y="2381669"/>
                <a:ext cx="2199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CAD8573-A7A6-6222-8E76-A2DE8B369243}"/>
                  </a:ext>
                </a:extLst>
              </p14:cNvPr>
              <p14:cNvContentPartPr/>
              <p14:nvPr/>
            </p14:nvContentPartPr>
            <p14:xfrm>
              <a:off x="6736930" y="2108789"/>
              <a:ext cx="292320" cy="4345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CAD8573-A7A6-6222-8E76-A2DE8B36924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727930" y="2100149"/>
                <a:ext cx="30996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B8B6127-2388-82A2-4959-B9390F13A1AB}"/>
                  </a:ext>
                </a:extLst>
              </p14:cNvPr>
              <p14:cNvContentPartPr/>
              <p14:nvPr/>
            </p14:nvContentPartPr>
            <p14:xfrm>
              <a:off x="6763210" y="2091149"/>
              <a:ext cx="374040" cy="108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B8B6127-2388-82A2-4959-B9390F13A1A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754570" y="2082509"/>
                <a:ext cx="3916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320967C-1609-D65F-5748-7E040C2E81E0}"/>
                  </a:ext>
                </a:extLst>
              </p14:cNvPr>
              <p14:cNvContentPartPr/>
              <p14:nvPr/>
            </p14:nvContentPartPr>
            <p14:xfrm>
              <a:off x="7119970" y="2360789"/>
              <a:ext cx="144360" cy="2800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320967C-1609-D65F-5748-7E040C2E81E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110970" y="2352149"/>
                <a:ext cx="16200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E57E545-A64C-5D89-468D-F7E641759FAF}"/>
                  </a:ext>
                </a:extLst>
              </p14:cNvPr>
              <p14:cNvContentPartPr/>
              <p14:nvPr/>
            </p14:nvContentPartPr>
            <p14:xfrm>
              <a:off x="7694530" y="2108249"/>
              <a:ext cx="181440" cy="2455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E57E545-A64C-5D89-468D-F7E641759FA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685530" y="2099609"/>
                <a:ext cx="19908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39CC9E1-FA93-B760-0D5B-FFCE66F06BB7}"/>
                  </a:ext>
                </a:extLst>
              </p14:cNvPr>
              <p14:cNvContentPartPr/>
              <p14:nvPr/>
            </p14:nvContentPartPr>
            <p14:xfrm>
              <a:off x="8088370" y="2026889"/>
              <a:ext cx="280080" cy="4507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39CC9E1-FA93-B760-0D5B-FFCE66F06BB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079370" y="2018249"/>
                <a:ext cx="29772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F171F37-479D-72F6-990E-3E56D594EEFB}"/>
                  </a:ext>
                </a:extLst>
              </p14:cNvPr>
              <p14:cNvContentPartPr/>
              <p14:nvPr/>
            </p14:nvContentPartPr>
            <p14:xfrm>
              <a:off x="8216890" y="2059289"/>
              <a:ext cx="329040" cy="144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F171F37-479D-72F6-990E-3E56D594EEF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207890" y="2050289"/>
                <a:ext cx="3466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5B3B1A0-B349-4174-CC95-9CF875363EA8}"/>
                  </a:ext>
                </a:extLst>
              </p14:cNvPr>
              <p14:cNvContentPartPr/>
              <p14:nvPr/>
            </p14:nvContentPartPr>
            <p14:xfrm>
              <a:off x="8524690" y="2319209"/>
              <a:ext cx="142920" cy="1648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5B3B1A0-B349-4174-CC95-9CF875363EA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515690" y="2310209"/>
                <a:ext cx="1605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660C56A-96AC-4451-50EF-06E09E8494E0}"/>
                  </a:ext>
                </a:extLst>
              </p14:cNvPr>
              <p14:cNvContentPartPr/>
              <p14:nvPr/>
            </p14:nvContentPartPr>
            <p14:xfrm>
              <a:off x="8576890" y="2435489"/>
              <a:ext cx="30600" cy="1569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660C56A-96AC-4451-50EF-06E09E8494E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568250" y="2426849"/>
                <a:ext cx="482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9A273A5-3BCE-BAE2-591F-3B1A4D217330}"/>
                  </a:ext>
                </a:extLst>
              </p14:cNvPr>
              <p14:cNvContentPartPr/>
              <p14:nvPr/>
            </p14:nvContentPartPr>
            <p14:xfrm>
              <a:off x="4785730" y="2117969"/>
              <a:ext cx="360360" cy="4194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9A273A5-3BCE-BAE2-591F-3B1A4D21733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777090" y="2108969"/>
                <a:ext cx="378000" cy="43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3D8FAED5-AB80-C26A-C0CA-B9B6401AED2D}"/>
              </a:ext>
            </a:extLst>
          </p:cNvPr>
          <p:cNvGrpSpPr/>
          <p:nvPr/>
        </p:nvGrpSpPr>
        <p:grpSpPr>
          <a:xfrm>
            <a:off x="9058570" y="1993049"/>
            <a:ext cx="1413720" cy="680400"/>
            <a:chOff x="9058570" y="1993049"/>
            <a:chExt cx="1413720" cy="68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B6E2F12-6C2E-EAB7-2316-798F130DAEE1}"/>
                    </a:ext>
                  </a:extLst>
                </p14:cNvPr>
                <p14:cNvContentPartPr/>
                <p14:nvPr/>
              </p14:nvContentPartPr>
              <p14:xfrm>
                <a:off x="9141370" y="2100689"/>
                <a:ext cx="73080" cy="2361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B6E2F12-6C2E-EAB7-2316-798F130DAEE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32730" y="2091689"/>
                  <a:ext cx="907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14E1557-AD1D-66C9-073F-25A535082AE4}"/>
                    </a:ext>
                  </a:extLst>
                </p14:cNvPr>
                <p14:cNvContentPartPr/>
                <p14:nvPr/>
              </p14:nvContentPartPr>
              <p14:xfrm>
                <a:off x="9058570" y="2253689"/>
                <a:ext cx="220320" cy="129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14E1557-AD1D-66C9-073F-25A535082AE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049930" y="2245049"/>
                  <a:ext cx="237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4536777-250F-2243-396A-841448043965}"/>
                    </a:ext>
                  </a:extLst>
                </p14:cNvPr>
                <p14:cNvContentPartPr/>
                <p14:nvPr/>
              </p14:nvContentPartPr>
              <p14:xfrm>
                <a:off x="9864970" y="2281409"/>
                <a:ext cx="154800" cy="2721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4536777-250F-2243-396A-84144804396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856330" y="2272769"/>
                  <a:ext cx="1724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8F02E10-EEF3-7ED7-CE91-AF255A0C8C3C}"/>
                    </a:ext>
                  </a:extLst>
                </p14:cNvPr>
                <p14:cNvContentPartPr/>
                <p14:nvPr/>
              </p14:nvContentPartPr>
              <p14:xfrm>
                <a:off x="10046050" y="2542049"/>
                <a:ext cx="73440" cy="684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8F02E10-EEF3-7ED7-CE91-AF255A0C8C3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037410" y="2533409"/>
                  <a:ext cx="910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5615BD6-5F86-056C-C09B-88896BEEEECA}"/>
                    </a:ext>
                  </a:extLst>
                </p14:cNvPr>
                <p14:cNvContentPartPr/>
                <p14:nvPr/>
              </p14:nvContentPartPr>
              <p14:xfrm>
                <a:off x="10298050" y="2357009"/>
                <a:ext cx="174240" cy="1551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5615BD6-5F86-056C-C09B-88896BEEEEC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289410" y="2348009"/>
                  <a:ext cx="191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BFF1505-FE3B-CBE0-57E3-823B6A23CCD5}"/>
                    </a:ext>
                  </a:extLst>
                </p14:cNvPr>
                <p14:cNvContentPartPr/>
                <p14:nvPr/>
              </p14:nvContentPartPr>
              <p14:xfrm>
                <a:off x="10282930" y="2511089"/>
                <a:ext cx="35640" cy="162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BFF1505-FE3B-CBE0-57E3-823B6A23CCD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274290" y="2502089"/>
                  <a:ext cx="532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8552F90-6ED0-D488-23C8-CB1DC6B2E265}"/>
                    </a:ext>
                  </a:extLst>
                </p14:cNvPr>
                <p14:cNvContentPartPr/>
                <p14:nvPr/>
              </p14:nvContentPartPr>
              <p14:xfrm>
                <a:off x="9436570" y="1993049"/>
                <a:ext cx="365760" cy="4950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8552F90-6ED0-D488-23C8-CB1DC6B2E26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27930" y="1984409"/>
                  <a:ext cx="383400" cy="51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68780D5-53F7-5602-188A-8DE7B078187E}"/>
              </a:ext>
            </a:extLst>
          </p:cNvPr>
          <p:cNvGrpSpPr/>
          <p:nvPr/>
        </p:nvGrpSpPr>
        <p:grpSpPr>
          <a:xfrm>
            <a:off x="230290" y="3130289"/>
            <a:ext cx="4224240" cy="1373760"/>
            <a:chOff x="230290" y="3130289"/>
            <a:chExt cx="4224240" cy="137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7015849-531F-055A-CC14-22098F5C6165}"/>
                    </a:ext>
                  </a:extLst>
                </p14:cNvPr>
                <p14:cNvContentPartPr/>
                <p14:nvPr/>
              </p14:nvContentPartPr>
              <p14:xfrm>
                <a:off x="1214170" y="3258089"/>
                <a:ext cx="257400" cy="3128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7015849-531F-055A-CC14-22098F5C616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205170" y="3249449"/>
                  <a:ext cx="27504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4E386AE-219A-4F10-2F8C-D353088E5B1D}"/>
                    </a:ext>
                  </a:extLst>
                </p14:cNvPr>
                <p14:cNvContentPartPr/>
                <p14:nvPr/>
              </p14:nvContentPartPr>
              <p14:xfrm>
                <a:off x="1552570" y="3410369"/>
                <a:ext cx="100440" cy="1008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4E386AE-219A-4F10-2F8C-D353088E5B1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543570" y="3401369"/>
                  <a:ext cx="118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3E82060-677F-DC39-9B52-8D3C48A988CB}"/>
                    </a:ext>
                  </a:extLst>
                </p14:cNvPr>
                <p14:cNvContentPartPr/>
                <p14:nvPr/>
              </p14:nvContentPartPr>
              <p14:xfrm>
                <a:off x="1701250" y="3130289"/>
                <a:ext cx="742680" cy="3902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3E82060-677F-DC39-9B52-8D3C48A988C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692610" y="3121289"/>
                  <a:ext cx="76032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D4A0049-7409-9A54-E6EF-0035F463EC47}"/>
                    </a:ext>
                  </a:extLst>
                </p14:cNvPr>
                <p14:cNvContentPartPr/>
                <p14:nvPr/>
              </p14:nvContentPartPr>
              <p14:xfrm>
                <a:off x="2528530" y="3316049"/>
                <a:ext cx="1011240" cy="3952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D4A0049-7409-9A54-E6EF-0035F463EC4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519890" y="3307409"/>
                  <a:ext cx="102888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5FD256B-C38D-187A-8338-9C69B730DD1E}"/>
                    </a:ext>
                  </a:extLst>
                </p14:cNvPr>
                <p14:cNvContentPartPr/>
                <p14:nvPr/>
              </p14:nvContentPartPr>
              <p14:xfrm>
                <a:off x="3291730" y="3221369"/>
                <a:ext cx="18360" cy="7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5FD256B-C38D-187A-8338-9C69B730DD1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283090" y="3212729"/>
                  <a:ext cx="36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7C1D5C0-4BEE-FEB7-6762-B1B60084CA13}"/>
                    </a:ext>
                  </a:extLst>
                </p14:cNvPr>
                <p14:cNvContentPartPr/>
                <p14:nvPr/>
              </p14:nvContentPartPr>
              <p14:xfrm>
                <a:off x="327490" y="3161249"/>
                <a:ext cx="328680" cy="4118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7C1D5C0-4BEE-FEB7-6762-B1B60084CA1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18490" y="3152249"/>
                  <a:ext cx="34632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69BEC97-F194-9A47-DF87-225E83853C98}"/>
                    </a:ext>
                  </a:extLst>
                </p14:cNvPr>
                <p14:cNvContentPartPr/>
                <p14:nvPr/>
              </p14:nvContentPartPr>
              <p14:xfrm>
                <a:off x="230290" y="3185729"/>
                <a:ext cx="411120" cy="374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69BEC97-F194-9A47-DF87-225E83853C9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21650" y="3176729"/>
                  <a:ext cx="4287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C0AB718-9D8B-63DC-2B57-F9AE38D1F8E7}"/>
                    </a:ext>
                  </a:extLst>
                </p14:cNvPr>
                <p14:cNvContentPartPr/>
                <p14:nvPr/>
              </p14:nvContentPartPr>
              <p14:xfrm>
                <a:off x="747610" y="3346649"/>
                <a:ext cx="24840" cy="734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C0AB718-9D8B-63DC-2B57-F9AE38D1F8E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38610" y="3337649"/>
                  <a:ext cx="42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EE05D73-4074-7F4A-E0D8-A060DB98CC8D}"/>
                    </a:ext>
                  </a:extLst>
                </p14:cNvPr>
                <p14:cNvContentPartPr/>
                <p14:nvPr/>
              </p14:nvContentPartPr>
              <p14:xfrm>
                <a:off x="773890" y="3494609"/>
                <a:ext cx="47160" cy="259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EE05D73-4074-7F4A-E0D8-A060DB98CC8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64890" y="3485969"/>
                  <a:ext cx="64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E54DAB4-CDAB-C94C-903A-9668E52E57E7}"/>
                    </a:ext>
                  </a:extLst>
                </p14:cNvPr>
                <p14:cNvContentPartPr/>
                <p14:nvPr/>
              </p14:nvContentPartPr>
              <p14:xfrm>
                <a:off x="284650" y="4033529"/>
                <a:ext cx="421560" cy="4705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E54DAB4-CDAB-C94C-903A-9668E52E57E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5650" y="4024889"/>
                  <a:ext cx="43920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1CB6B7D-0A8F-733B-3B89-32B04F3C973C}"/>
                    </a:ext>
                  </a:extLst>
                </p14:cNvPr>
                <p14:cNvContentPartPr/>
                <p14:nvPr/>
              </p14:nvContentPartPr>
              <p14:xfrm>
                <a:off x="809170" y="4214609"/>
                <a:ext cx="36360" cy="187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1CB6B7D-0A8F-733B-3B89-32B04F3C973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0170" y="4205969"/>
                  <a:ext cx="54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06D7D1E-C114-5747-93F8-5061331B48B7}"/>
                    </a:ext>
                  </a:extLst>
                </p14:cNvPr>
                <p14:cNvContentPartPr/>
                <p14:nvPr/>
              </p14:nvContentPartPr>
              <p14:xfrm>
                <a:off x="808090" y="4294529"/>
                <a:ext cx="48960" cy="752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06D7D1E-C114-5747-93F8-5061331B48B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99090" y="4285529"/>
                  <a:ext cx="666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4837455-F1B5-2E71-81EE-D386240D4120}"/>
                    </a:ext>
                  </a:extLst>
                </p14:cNvPr>
                <p14:cNvContentPartPr/>
                <p14:nvPr/>
              </p14:nvContentPartPr>
              <p14:xfrm>
                <a:off x="1267090" y="3893489"/>
                <a:ext cx="1381320" cy="4500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4837455-F1B5-2E71-81EE-D386240D412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258450" y="3884849"/>
                  <a:ext cx="139896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C1D3BE8-361F-B995-732F-03EEE7B0BE73}"/>
                    </a:ext>
                  </a:extLst>
                </p14:cNvPr>
                <p14:cNvContentPartPr/>
                <p14:nvPr/>
              </p14:nvContentPartPr>
              <p14:xfrm>
                <a:off x="2144770" y="4010849"/>
                <a:ext cx="244440" cy="219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C1D3BE8-361F-B995-732F-03EEE7B0BE7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135770" y="4002209"/>
                  <a:ext cx="262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CCDDC82-27DC-6748-B125-AA887F7F25E7}"/>
                    </a:ext>
                  </a:extLst>
                </p14:cNvPr>
                <p14:cNvContentPartPr/>
                <p14:nvPr/>
              </p14:nvContentPartPr>
              <p14:xfrm>
                <a:off x="2051890" y="3927689"/>
                <a:ext cx="27720" cy="259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CCDDC82-27DC-6748-B125-AA887F7F25E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043250" y="3919049"/>
                  <a:ext cx="45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6ADF046-9650-F9B6-7A26-BB603DD69877}"/>
                    </a:ext>
                  </a:extLst>
                </p14:cNvPr>
                <p14:cNvContentPartPr/>
                <p14:nvPr/>
              </p14:nvContentPartPr>
              <p14:xfrm>
                <a:off x="2893930" y="4107329"/>
                <a:ext cx="399960" cy="1512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6ADF046-9650-F9B6-7A26-BB603DD6987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885290" y="4098689"/>
                  <a:ext cx="4176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3CCDAF6-AF1F-777C-0094-FBBC4B8D2E37}"/>
                    </a:ext>
                  </a:extLst>
                </p14:cNvPr>
                <p14:cNvContentPartPr/>
                <p14:nvPr/>
              </p14:nvContentPartPr>
              <p14:xfrm>
                <a:off x="3340690" y="3825449"/>
                <a:ext cx="1113840" cy="6238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3CCDAF6-AF1F-777C-0094-FBBC4B8D2E3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31690" y="3816449"/>
                  <a:ext cx="1131480" cy="64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C58B574-B8D7-07FE-8C88-2961F22C4963}"/>
              </a:ext>
            </a:extLst>
          </p:cNvPr>
          <p:cNvGrpSpPr/>
          <p:nvPr/>
        </p:nvGrpSpPr>
        <p:grpSpPr>
          <a:xfrm>
            <a:off x="4594930" y="3860729"/>
            <a:ext cx="2193120" cy="462960"/>
            <a:chOff x="4594930" y="3860729"/>
            <a:chExt cx="2193120" cy="46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64A913F-F0ED-9DE8-7A86-8EF5FFA7F3F6}"/>
                    </a:ext>
                  </a:extLst>
                </p14:cNvPr>
                <p14:cNvContentPartPr/>
                <p14:nvPr/>
              </p14:nvContentPartPr>
              <p14:xfrm>
                <a:off x="4594930" y="3860729"/>
                <a:ext cx="2193120" cy="4629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64A913F-F0ED-9DE8-7A86-8EF5FFA7F3F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586290" y="3852089"/>
                  <a:ext cx="221076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9AD0080-6DBB-21DB-5669-B136CD193ED5}"/>
                    </a:ext>
                  </a:extLst>
                </p14:cNvPr>
                <p14:cNvContentPartPr/>
                <p14:nvPr/>
              </p14:nvContentPartPr>
              <p14:xfrm>
                <a:off x="5797330" y="3970889"/>
                <a:ext cx="448920" cy="147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9AD0080-6DBB-21DB-5669-B136CD193ED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788330" y="3962249"/>
                  <a:ext cx="46656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3A5C7E00-4A10-67A7-D80B-180A4D4244E7}"/>
                  </a:ext>
                </a:extLst>
              </p14:cNvPr>
              <p14:cNvContentPartPr/>
              <p14:nvPr/>
            </p14:nvContentPartPr>
            <p14:xfrm>
              <a:off x="1297330" y="4495409"/>
              <a:ext cx="894240" cy="30492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3A5C7E00-4A10-67A7-D80B-180A4D4244E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288690" y="4486409"/>
                <a:ext cx="911880" cy="32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9C3F9AE4-40ED-78E0-1E94-CC066883F006}"/>
              </a:ext>
            </a:extLst>
          </p:cNvPr>
          <p:cNvGrpSpPr/>
          <p:nvPr/>
        </p:nvGrpSpPr>
        <p:grpSpPr>
          <a:xfrm>
            <a:off x="2592970" y="4586489"/>
            <a:ext cx="632880" cy="284040"/>
            <a:chOff x="2592970" y="4586489"/>
            <a:chExt cx="632880" cy="28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9906232-15FC-BA7F-E147-21E770B483BD}"/>
                    </a:ext>
                  </a:extLst>
                </p14:cNvPr>
                <p14:cNvContentPartPr/>
                <p14:nvPr/>
              </p14:nvContentPartPr>
              <p14:xfrm>
                <a:off x="2592970" y="4598009"/>
                <a:ext cx="228600" cy="2080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9906232-15FC-BA7F-E147-21E770B483B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584330" y="4589369"/>
                  <a:ext cx="2462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EB66DF5-90D5-9F93-F97F-A22EFD742B33}"/>
                    </a:ext>
                  </a:extLst>
                </p14:cNvPr>
                <p14:cNvContentPartPr/>
                <p14:nvPr/>
              </p14:nvContentPartPr>
              <p14:xfrm>
                <a:off x="2930290" y="4586489"/>
                <a:ext cx="295560" cy="2840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EB66DF5-90D5-9F93-F97F-A22EFD742B3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921650" y="4577849"/>
                  <a:ext cx="313200" cy="30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AFA71C8-0337-4947-8B34-7716C92EBE31}"/>
              </a:ext>
            </a:extLst>
          </p:cNvPr>
          <p:cNvGrpSpPr/>
          <p:nvPr/>
        </p:nvGrpSpPr>
        <p:grpSpPr>
          <a:xfrm>
            <a:off x="1939570" y="1399409"/>
            <a:ext cx="1395000" cy="101880"/>
            <a:chOff x="1939570" y="1399409"/>
            <a:chExt cx="1395000" cy="10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DD7205F-BEDE-77D2-723F-251BAF8DCA31}"/>
                    </a:ext>
                  </a:extLst>
                </p14:cNvPr>
                <p14:cNvContentPartPr/>
                <p14:nvPr/>
              </p14:nvContentPartPr>
              <p14:xfrm>
                <a:off x="1939570" y="1399409"/>
                <a:ext cx="718920" cy="730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DD7205F-BEDE-77D2-723F-251BAF8DCA3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930570" y="1390769"/>
                  <a:ext cx="736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673DBE5-C094-0403-B9CE-41D4A31A9BA7}"/>
                    </a:ext>
                  </a:extLst>
                </p14:cNvPr>
                <p14:cNvContentPartPr/>
                <p14:nvPr/>
              </p14:nvContentPartPr>
              <p14:xfrm>
                <a:off x="2922730" y="1415969"/>
                <a:ext cx="411840" cy="853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673DBE5-C094-0403-B9CE-41D4A31A9BA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914090" y="1406969"/>
                  <a:ext cx="429480" cy="10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3CBB5728-AB99-53E8-F6F3-8CEACB48AE26}"/>
                  </a:ext>
                </a:extLst>
              </p14:cNvPr>
              <p14:cNvContentPartPr/>
              <p14:nvPr/>
            </p14:nvContentPartPr>
            <p14:xfrm>
              <a:off x="4065370" y="1371689"/>
              <a:ext cx="2101320" cy="5364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3CBB5728-AB99-53E8-F6F3-8CEACB48AE2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056730" y="1362689"/>
                <a:ext cx="21189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486AB72D-C366-C053-C526-8C7B7CA9E282}"/>
                  </a:ext>
                </a:extLst>
              </p14:cNvPr>
              <p14:cNvContentPartPr/>
              <p14:nvPr/>
            </p14:nvContentPartPr>
            <p14:xfrm>
              <a:off x="1785130" y="5536889"/>
              <a:ext cx="817920" cy="13608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486AB72D-C366-C053-C526-8C7B7CA9E282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776490" y="5527889"/>
                <a:ext cx="835560" cy="15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2B0E7D95-F579-06A3-1DA1-7C5323D23BE7}"/>
              </a:ext>
            </a:extLst>
          </p:cNvPr>
          <p:cNvGrpSpPr/>
          <p:nvPr/>
        </p:nvGrpSpPr>
        <p:grpSpPr>
          <a:xfrm>
            <a:off x="1924810" y="5066009"/>
            <a:ext cx="3189600" cy="1270800"/>
            <a:chOff x="1924810" y="5066009"/>
            <a:chExt cx="3189600" cy="127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939D170-5453-815D-D3C3-36670426EA1D}"/>
                    </a:ext>
                  </a:extLst>
                </p14:cNvPr>
                <p14:cNvContentPartPr/>
                <p14:nvPr/>
              </p14:nvContentPartPr>
              <p14:xfrm>
                <a:off x="1924810" y="5066009"/>
                <a:ext cx="230760" cy="4068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939D170-5453-815D-D3C3-36670426EA1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915810" y="5057369"/>
                  <a:ext cx="24840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277ADB7-EB1E-5C97-5A7F-C77E6B16BF5B}"/>
                    </a:ext>
                  </a:extLst>
                </p14:cNvPr>
                <p14:cNvContentPartPr/>
                <p14:nvPr/>
              </p14:nvContentPartPr>
              <p14:xfrm>
                <a:off x="2171410" y="5114609"/>
                <a:ext cx="849240" cy="5396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277ADB7-EB1E-5C97-5A7F-C77E6B16BF5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162770" y="5105969"/>
                  <a:ext cx="86688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33305F1-B387-EA26-1033-54C3EA2B2D46}"/>
                    </a:ext>
                  </a:extLst>
                </p14:cNvPr>
                <p14:cNvContentPartPr/>
                <p14:nvPr/>
              </p14:nvContentPartPr>
              <p14:xfrm>
                <a:off x="2686930" y="5211089"/>
                <a:ext cx="291240" cy="262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33305F1-B387-EA26-1033-54C3EA2B2D4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677930" y="5202449"/>
                  <a:ext cx="308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41A675C-180B-6943-C1AD-8A5D8663E985}"/>
                    </a:ext>
                  </a:extLst>
                </p14:cNvPr>
                <p14:cNvContentPartPr/>
                <p14:nvPr/>
              </p14:nvContentPartPr>
              <p14:xfrm>
                <a:off x="2470210" y="5944769"/>
                <a:ext cx="18000" cy="1954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41A675C-180B-6943-C1AD-8A5D8663E98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461210" y="5936129"/>
                  <a:ext cx="356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B7D2500-32AB-7456-B969-3043B01468DA}"/>
                    </a:ext>
                  </a:extLst>
                </p14:cNvPr>
                <p14:cNvContentPartPr/>
                <p14:nvPr/>
              </p14:nvContentPartPr>
              <p14:xfrm>
                <a:off x="2585050" y="5908049"/>
                <a:ext cx="24120" cy="2430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B7D2500-32AB-7456-B969-3043B01468D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576050" y="5899409"/>
                  <a:ext cx="417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3586011-BB9D-312B-39A1-8B534C5FD547}"/>
                    </a:ext>
                  </a:extLst>
                </p14:cNvPr>
                <p14:cNvContentPartPr/>
                <p14:nvPr/>
              </p14:nvContentPartPr>
              <p14:xfrm>
                <a:off x="2392450" y="5841089"/>
                <a:ext cx="293400" cy="1098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3586011-BB9D-312B-39A1-8B534C5FD54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383450" y="5832449"/>
                  <a:ext cx="3110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CDC6A5E-8F48-80A5-6CEE-E6C5A31D31E6}"/>
                    </a:ext>
                  </a:extLst>
                </p14:cNvPr>
                <p14:cNvContentPartPr/>
                <p14:nvPr/>
              </p14:nvContentPartPr>
              <p14:xfrm>
                <a:off x="2673970" y="6128369"/>
                <a:ext cx="142560" cy="741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CDC6A5E-8F48-80A5-6CEE-E6C5A31D31E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665330" y="6119369"/>
                  <a:ext cx="160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76D12C6-8119-C7D9-DBA7-2F3443F29C2A}"/>
                    </a:ext>
                  </a:extLst>
                </p14:cNvPr>
                <p14:cNvContentPartPr/>
                <p14:nvPr/>
              </p14:nvContentPartPr>
              <p14:xfrm>
                <a:off x="3033970" y="5919929"/>
                <a:ext cx="46440" cy="2023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76D12C6-8119-C7D9-DBA7-2F3443F29C2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024970" y="5911289"/>
                  <a:ext cx="640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954B7D4-8296-8ED3-B3DD-81B487B447CF}"/>
                    </a:ext>
                  </a:extLst>
                </p14:cNvPr>
                <p14:cNvContentPartPr/>
                <p14:nvPr/>
              </p14:nvContentPartPr>
              <p14:xfrm>
                <a:off x="3128650" y="5921369"/>
                <a:ext cx="9720" cy="1958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954B7D4-8296-8ED3-B3DD-81B487B447C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119650" y="5912369"/>
                  <a:ext cx="273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7A0948C-B940-93DD-57F4-5A4D1A17C098}"/>
                    </a:ext>
                  </a:extLst>
                </p14:cNvPr>
                <p14:cNvContentPartPr/>
                <p14:nvPr/>
              </p14:nvContentPartPr>
              <p14:xfrm>
                <a:off x="2978170" y="5890049"/>
                <a:ext cx="236520" cy="781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7A0948C-B940-93DD-57F4-5A4D1A17C09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969170" y="5881409"/>
                  <a:ext cx="254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B71F0DD-D9E0-A263-DCE9-E38A4CC657AA}"/>
                    </a:ext>
                  </a:extLst>
                </p14:cNvPr>
                <p14:cNvContentPartPr/>
                <p14:nvPr/>
              </p14:nvContentPartPr>
              <p14:xfrm>
                <a:off x="3256450" y="6144209"/>
                <a:ext cx="113400" cy="1764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B71F0DD-D9E0-A263-DCE9-E38A4CC657A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247450" y="6135569"/>
                  <a:ext cx="1310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2DDA583-8E71-57C0-7656-E73813078076}"/>
                    </a:ext>
                  </a:extLst>
                </p14:cNvPr>
                <p14:cNvContentPartPr/>
                <p14:nvPr/>
              </p14:nvContentPartPr>
              <p14:xfrm>
                <a:off x="3170410" y="6119729"/>
                <a:ext cx="251640" cy="2170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2DDA583-8E71-57C0-7656-E7381307807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161410" y="6111089"/>
                  <a:ext cx="2692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D0B5BB1-45DC-15A7-8808-5606FE673AFD}"/>
                    </a:ext>
                  </a:extLst>
                </p14:cNvPr>
                <p14:cNvContentPartPr/>
                <p14:nvPr/>
              </p14:nvContentPartPr>
              <p14:xfrm>
                <a:off x="3600970" y="5746049"/>
                <a:ext cx="82800" cy="4878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D0B5BB1-45DC-15A7-8808-5606FE673AF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592330" y="5737049"/>
                  <a:ext cx="10044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89946FF-E908-B866-48CE-635435AE3F59}"/>
                    </a:ext>
                  </a:extLst>
                </p14:cNvPr>
                <p14:cNvContentPartPr/>
                <p14:nvPr/>
              </p14:nvContentPartPr>
              <p14:xfrm>
                <a:off x="3717970" y="6045569"/>
                <a:ext cx="148320" cy="165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89946FF-E908-B866-48CE-635435AE3F5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708970" y="6036569"/>
                  <a:ext cx="165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3DB8958-441D-8410-C9E5-87577C8BEB1B}"/>
                    </a:ext>
                  </a:extLst>
                </p14:cNvPr>
                <p14:cNvContentPartPr/>
                <p14:nvPr/>
              </p14:nvContentPartPr>
              <p14:xfrm>
                <a:off x="3983650" y="5895809"/>
                <a:ext cx="33120" cy="2358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3DB8958-441D-8410-C9E5-87577C8BEB1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974650" y="5887169"/>
                  <a:ext cx="507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349FF03-DDA5-54CC-1197-AC693736AD44}"/>
                    </a:ext>
                  </a:extLst>
                </p14:cNvPr>
                <p14:cNvContentPartPr/>
                <p14:nvPr/>
              </p14:nvContentPartPr>
              <p14:xfrm>
                <a:off x="4089850" y="5738849"/>
                <a:ext cx="174600" cy="5011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349FF03-DDA5-54CC-1197-AC693736AD4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080850" y="5730209"/>
                  <a:ext cx="19224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035D7BD-B8FB-9C7F-F0E1-080B4876CB12}"/>
                    </a:ext>
                  </a:extLst>
                </p14:cNvPr>
                <p14:cNvContentPartPr/>
                <p14:nvPr/>
              </p14:nvContentPartPr>
              <p14:xfrm>
                <a:off x="4322770" y="5539409"/>
                <a:ext cx="210960" cy="2793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035D7BD-B8FB-9C7F-F0E1-080B4876CB1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314130" y="5530409"/>
                  <a:ext cx="2286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75B640C-D42A-1556-FE0D-6026EEFF1C0A}"/>
                    </a:ext>
                  </a:extLst>
                </p14:cNvPr>
                <p14:cNvContentPartPr/>
                <p14:nvPr/>
              </p14:nvContentPartPr>
              <p14:xfrm>
                <a:off x="4581610" y="5735969"/>
                <a:ext cx="97560" cy="1519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75B640C-D42A-1556-FE0D-6026EEFF1C0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572610" y="5726969"/>
                  <a:ext cx="115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04D3841-9C27-EB70-8553-EF90B1E77456}"/>
                    </a:ext>
                  </a:extLst>
                </p14:cNvPr>
                <p14:cNvContentPartPr/>
                <p14:nvPr/>
              </p14:nvContentPartPr>
              <p14:xfrm>
                <a:off x="4744330" y="5863769"/>
                <a:ext cx="87480" cy="576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04D3841-9C27-EB70-8553-EF90B1E7745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735330" y="5855129"/>
                  <a:ext cx="1051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0692FE9-B347-4AF8-E6FF-29CE087C7B0A}"/>
                    </a:ext>
                  </a:extLst>
                </p14:cNvPr>
                <p14:cNvContentPartPr/>
                <p14:nvPr/>
              </p14:nvContentPartPr>
              <p14:xfrm>
                <a:off x="4891210" y="5741729"/>
                <a:ext cx="192240" cy="1666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0692FE9-B347-4AF8-E6FF-29CE087C7B0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882210" y="5733089"/>
                  <a:ext cx="209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8786BAD-83FB-F973-4552-83AE29DBD351}"/>
                    </a:ext>
                  </a:extLst>
                </p14:cNvPr>
                <p14:cNvContentPartPr/>
                <p14:nvPr/>
              </p14:nvContentPartPr>
              <p14:xfrm>
                <a:off x="4914970" y="5728769"/>
                <a:ext cx="199440" cy="2149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8786BAD-83FB-F973-4552-83AE29DBD35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906330" y="5719769"/>
                  <a:ext cx="217080" cy="23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B49FC686-818F-D190-DA29-71CFBACE79AA}"/>
                  </a:ext>
                </a:extLst>
              </p14:cNvPr>
              <p14:cNvContentPartPr/>
              <p14:nvPr/>
            </p14:nvContentPartPr>
            <p14:xfrm>
              <a:off x="5604730" y="5958449"/>
              <a:ext cx="239400" cy="6120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B49FC686-818F-D190-DA29-71CFBACE79AA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596090" y="5949809"/>
                <a:ext cx="2570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135035C5-BBB5-F27C-D796-F3BF9E912D21}"/>
                  </a:ext>
                </a:extLst>
              </p14:cNvPr>
              <p14:cNvContentPartPr/>
              <p14:nvPr/>
            </p14:nvContentPartPr>
            <p14:xfrm>
              <a:off x="5583850" y="6074369"/>
              <a:ext cx="320760" cy="1224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135035C5-BBB5-F27C-D796-F3BF9E912D21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574850" y="6065729"/>
                <a:ext cx="33840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D20054F-B41D-CE62-896B-B296CAA69F13}"/>
              </a:ext>
            </a:extLst>
          </p:cNvPr>
          <p:cNvGrpSpPr/>
          <p:nvPr/>
        </p:nvGrpSpPr>
        <p:grpSpPr>
          <a:xfrm>
            <a:off x="6109090" y="5602409"/>
            <a:ext cx="2763360" cy="866160"/>
            <a:chOff x="6109090" y="5602409"/>
            <a:chExt cx="2763360" cy="86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4973BDA-623E-FD7D-2CE9-EF545FDBB9BA}"/>
                    </a:ext>
                  </a:extLst>
                </p14:cNvPr>
                <p14:cNvContentPartPr/>
                <p14:nvPr/>
              </p14:nvContentPartPr>
              <p14:xfrm>
                <a:off x="6149770" y="5937569"/>
                <a:ext cx="41400" cy="2804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4973BDA-623E-FD7D-2CE9-EF545FDBB9B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141130" y="5928929"/>
                  <a:ext cx="590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F643379-F3E6-9259-356E-C63E76ACD560}"/>
                    </a:ext>
                  </a:extLst>
                </p14:cNvPr>
                <p14:cNvContentPartPr/>
                <p14:nvPr/>
              </p14:nvContentPartPr>
              <p14:xfrm>
                <a:off x="6302410" y="5956649"/>
                <a:ext cx="20160" cy="2451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F643379-F3E6-9259-356E-C63E76ACD56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293770" y="5948009"/>
                  <a:ext cx="378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9963E0A-C05D-5099-A260-DDB3124FA9C6}"/>
                    </a:ext>
                  </a:extLst>
                </p14:cNvPr>
                <p14:cNvContentPartPr/>
                <p14:nvPr/>
              </p14:nvContentPartPr>
              <p14:xfrm>
                <a:off x="6109090" y="5899409"/>
                <a:ext cx="303840" cy="658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9963E0A-C05D-5099-A260-DDB3124FA9C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100450" y="5890409"/>
                  <a:ext cx="321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9420268-D9E4-05B7-4199-3BBE5CBEF389}"/>
                    </a:ext>
                  </a:extLst>
                </p14:cNvPr>
                <p14:cNvContentPartPr/>
                <p14:nvPr/>
              </p14:nvContentPartPr>
              <p14:xfrm>
                <a:off x="6379450" y="6179849"/>
                <a:ext cx="142200" cy="2581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9420268-D9E4-05B7-4199-3BBE5CBEF38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370450" y="6171209"/>
                  <a:ext cx="1598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CAE9AC5-4048-85AC-5792-49C125A956B6}"/>
                    </a:ext>
                  </a:extLst>
                </p14:cNvPr>
                <p14:cNvContentPartPr/>
                <p14:nvPr/>
              </p14:nvContentPartPr>
              <p14:xfrm>
                <a:off x="6807490" y="5953049"/>
                <a:ext cx="28080" cy="2152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CAE9AC5-4048-85AC-5792-49C125A956B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798490" y="5944409"/>
                  <a:ext cx="457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3823882-81EA-5590-8510-7214CF070362}"/>
                    </a:ext>
                  </a:extLst>
                </p14:cNvPr>
                <p14:cNvContentPartPr/>
                <p14:nvPr/>
              </p14:nvContentPartPr>
              <p14:xfrm>
                <a:off x="6869050" y="5954849"/>
                <a:ext cx="34560" cy="2332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3823882-81EA-5590-8510-7214CF07036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860050" y="5945849"/>
                  <a:ext cx="522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533ED46-775B-5564-DFF6-9BB47E165591}"/>
                    </a:ext>
                  </a:extLst>
                </p14:cNvPr>
                <p14:cNvContentPartPr/>
                <p14:nvPr/>
              </p14:nvContentPartPr>
              <p14:xfrm>
                <a:off x="6694450" y="5870969"/>
                <a:ext cx="359280" cy="1342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533ED46-775B-5564-DFF6-9BB47E16559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685450" y="5862329"/>
                  <a:ext cx="376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9618121-8A00-5A3F-3313-36B3C16F8F9E}"/>
                    </a:ext>
                  </a:extLst>
                </p14:cNvPr>
                <p14:cNvContentPartPr/>
                <p14:nvPr/>
              </p14:nvContentPartPr>
              <p14:xfrm>
                <a:off x="7027090" y="6174809"/>
                <a:ext cx="185040" cy="1875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9618121-8A00-5A3F-3313-36B3C16F8F9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018090" y="6166169"/>
                  <a:ext cx="2026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8024030-C359-F303-6E37-EC6D1E477AC4}"/>
                    </a:ext>
                  </a:extLst>
                </p14:cNvPr>
                <p14:cNvContentPartPr/>
                <p14:nvPr/>
              </p14:nvContentPartPr>
              <p14:xfrm>
                <a:off x="7080730" y="6349049"/>
                <a:ext cx="13680" cy="1195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8024030-C359-F303-6E37-EC6D1E477AC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071730" y="6340049"/>
                  <a:ext cx="313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617C454-DBBF-1C44-9614-9B5B8AC1A26A}"/>
                    </a:ext>
                  </a:extLst>
                </p14:cNvPr>
                <p14:cNvContentPartPr/>
                <p14:nvPr/>
              </p14:nvContentPartPr>
              <p14:xfrm>
                <a:off x="7374850" y="5815529"/>
                <a:ext cx="211680" cy="5551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617C454-DBBF-1C44-9614-9B5B8AC1A26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366210" y="5806889"/>
                  <a:ext cx="22932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7D6346B-F23F-658E-97D7-34834C26038E}"/>
                    </a:ext>
                  </a:extLst>
                </p14:cNvPr>
                <p14:cNvContentPartPr/>
                <p14:nvPr/>
              </p14:nvContentPartPr>
              <p14:xfrm>
                <a:off x="7556290" y="6108569"/>
                <a:ext cx="150120" cy="280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7D6346B-F23F-658E-97D7-34834C26038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547290" y="6099569"/>
                  <a:ext cx="167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CE69670-BDEB-B061-E23F-ABA1C5DA61C1}"/>
                    </a:ext>
                  </a:extLst>
                </p14:cNvPr>
                <p14:cNvContentPartPr/>
                <p14:nvPr/>
              </p14:nvContentPartPr>
              <p14:xfrm>
                <a:off x="7812610" y="5934689"/>
                <a:ext cx="22680" cy="3013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CE69670-BDEB-B061-E23F-ABA1C5DA61C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803970" y="5925689"/>
                  <a:ext cx="403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6EB3701-47D3-6A56-7439-177FED8AEFDB}"/>
                    </a:ext>
                  </a:extLst>
                </p14:cNvPr>
                <p14:cNvContentPartPr/>
                <p14:nvPr/>
              </p14:nvContentPartPr>
              <p14:xfrm>
                <a:off x="7938250" y="5798249"/>
                <a:ext cx="155520" cy="5536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6EB3701-47D3-6A56-7439-177FED8AEFD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929610" y="5789249"/>
                  <a:ext cx="17316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C2619D1-4227-A7DD-BB19-175935630BAA}"/>
                    </a:ext>
                  </a:extLst>
                </p14:cNvPr>
                <p14:cNvContentPartPr/>
                <p14:nvPr/>
              </p14:nvContentPartPr>
              <p14:xfrm>
                <a:off x="8215810" y="5602409"/>
                <a:ext cx="182520" cy="2858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C2619D1-4227-A7DD-BB19-175935630BA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207170" y="5593769"/>
                  <a:ext cx="2001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AEC5F91-9685-04B2-9A22-B82A262251C1}"/>
                    </a:ext>
                  </a:extLst>
                </p14:cNvPr>
                <p14:cNvContentPartPr/>
                <p14:nvPr/>
              </p14:nvContentPartPr>
              <p14:xfrm>
                <a:off x="8514610" y="5725529"/>
                <a:ext cx="74520" cy="2786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AEC5F91-9685-04B2-9A22-B82A262251C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505970" y="5716889"/>
                  <a:ext cx="921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1C77A80-5F96-DAF1-FCAA-583989AA7A48}"/>
                    </a:ext>
                  </a:extLst>
                </p14:cNvPr>
                <p14:cNvContentPartPr/>
                <p14:nvPr/>
              </p14:nvContentPartPr>
              <p14:xfrm>
                <a:off x="8592370" y="5958809"/>
                <a:ext cx="52200" cy="1227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1C77A80-5F96-DAF1-FCAA-583989AA7A4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583730" y="5950169"/>
                  <a:ext cx="69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693D596-16CB-BCED-B026-94460588F49E}"/>
                    </a:ext>
                  </a:extLst>
                </p14:cNvPr>
                <p14:cNvContentPartPr/>
                <p14:nvPr/>
              </p14:nvContentPartPr>
              <p14:xfrm>
                <a:off x="8781730" y="5763329"/>
                <a:ext cx="90720" cy="1713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693D596-16CB-BCED-B026-94460588F49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773090" y="5754329"/>
                  <a:ext cx="1083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10741F0-0CFE-4D06-8093-B238ADB6956E}"/>
                    </a:ext>
                  </a:extLst>
                </p14:cNvPr>
                <p14:cNvContentPartPr/>
                <p14:nvPr/>
              </p14:nvContentPartPr>
              <p14:xfrm>
                <a:off x="8810890" y="5927129"/>
                <a:ext cx="24840" cy="1620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10741F0-0CFE-4D06-8093-B238ADB6956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802250" y="5918489"/>
                  <a:ext cx="42480" cy="17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3991004B-65CB-4FD5-7954-598DC1DB07FE}"/>
                  </a:ext>
                </a:extLst>
              </p14:cNvPr>
              <p14:cNvContentPartPr/>
              <p14:nvPr/>
            </p14:nvContentPartPr>
            <p14:xfrm>
              <a:off x="5708410" y="384209"/>
              <a:ext cx="29160" cy="3816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3991004B-65CB-4FD5-7954-598DC1DB07FE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699770" y="375569"/>
                <a:ext cx="4680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29582223-E4FB-DC23-F6B4-19B005F33C2E}"/>
              </a:ext>
            </a:extLst>
          </p:cNvPr>
          <p:cNvGrpSpPr/>
          <p:nvPr/>
        </p:nvGrpSpPr>
        <p:grpSpPr>
          <a:xfrm>
            <a:off x="7354690" y="146609"/>
            <a:ext cx="1366920" cy="290880"/>
            <a:chOff x="7354690" y="146609"/>
            <a:chExt cx="1366920" cy="29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68ABA27-15B4-4FBD-7709-F488D535424B}"/>
                    </a:ext>
                  </a:extLst>
                </p14:cNvPr>
                <p14:cNvContentPartPr/>
                <p14:nvPr/>
              </p14:nvContentPartPr>
              <p14:xfrm>
                <a:off x="7354690" y="146609"/>
                <a:ext cx="1366920" cy="2908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68ABA27-15B4-4FBD-7709-F488D535424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345690" y="137969"/>
                  <a:ext cx="13845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0F72441-1443-4F17-EAAC-9555E5F91295}"/>
                    </a:ext>
                  </a:extLst>
                </p14:cNvPr>
                <p14:cNvContentPartPr/>
                <p14:nvPr/>
              </p14:nvContentPartPr>
              <p14:xfrm>
                <a:off x="8037610" y="244889"/>
                <a:ext cx="469440" cy="565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0F72441-1443-4F17-EAAC-9555E5F9129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028970" y="235889"/>
                  <a:ext cx="48708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D412F1D-02E7-0095-DDAC-36E9D853F81D}"/>
              </a:ext>
            </a:extLst>
          </p:cNvPr>
          <p:cNvGrpSpPr/>
          <p:nvPr/>
        </p:nvGrpSpPr>
        <p:grpSpPr>
          <a:xfrm>
            <a:off x="8954170" y="118889"/>
            <a:ext cx="2040840" cy="513360"/>
            <a:chOff x="8954170" y="118889"/>
            <a:chExt cx="2040840" cy="51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05C5EA7-854F-EB2C-0768-386E23FA3DEE}"/>
                    </a:ext>
                  </a:extLst>
                </p14:cNvPr>
                <p14:cNvContentPartPr/>
                <p14:nvPr/>
              </p14:nvContentPartPr>
              <p14:xfrm>
                <a:off x="8954170" y="118889"/>
                <a:ext cx="2040840" cy="5133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05C5EA7-854F-EB2C-0768-386E23FA3DE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945530" y="109889"/>
                  <a:ext cx="205848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DB7365F-6D4E-613D-B385-4AAB8329CC27}"/>
                    </a:ext>
                  </a:extLst>
                </p14:cNvPr>
                <p14:cNvContentPartPr/>
                <p14:nvPr/>
              </p14:nvContentPartPr>
              <p14:xfrm>
                <a:off x="10365010" y="137249"/>
                <a:ext cx="498600" cy="1767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DB7365F-6D4E-613D-B385-4AAB8329CC2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356010" y="128249"/>
                  <a:ext cx="51624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DCA37A84-248C-8B5B-52B2-D45B79F35264}"/>
              </a:ext>
            </a:extLst>
          </p:cNvPr>
          <p:cNvGrpSpPr/>
          <p:nvPr/>
        </p:nvGrpSpPr>
        <p:grpSpPr>
          <a:xfrm>
            <a:off x="5946010" y="107729"/>
            <a:ext cx="1199880" cy="302760"/>
            <a:chOff x="5946010" y="107729"/>
            <a:chExt cx="1199880" cy="30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7695153-A41C-4EF4-BBA0-AC25C0F2C328}"/>
                    </a:ext>
                  </a:extLst>
                </p14:cNvPr>
                <p14:cNvContentPartPr/>
                <p14:nvPr/>
              </p14:nvContentPartPr>
              <p14:xfrm>
                <a:off x="5946010" y="107729"/>
                <a:ext cx="1199880" cy="3027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7695153-A41C-4EF4-BBA0-AC25C0F2C32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937370" y="98729"/>
                  <a:ext cx="12175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0CFCC70-A328-05B2-C88F-72716DBE94C8}"/>
                    </a:ext>
                  </a:extLst>
                </p14:cNvPr>
                <p14:cNvContentPartPr/>
                <p14:nvPr/>
              </p14:nvContentPartPr>
              <p14:xfrm>
                <a:off x="6875890" y="270449"/>
                <a:ext cx="191160" cy="136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0CFCC70-A328-05B2-C88F-72716DBE94C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866890" y="261809"/>
                  <a:ext cx="208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6504D30-554C-80FB-9D17-C4FEC23DC485}"/>
                    </a:ext>
                  </a:extLst>
                </p14:cNvPr>
                <p14:cNvContentPartPr/>
                <p14:nvPr/>
              </p14:nvContentPartPr>
              <p14:xfrm>
                <a:off x="6339850" y="166049"/>
                <a:ext cx="419760" cy="536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6504D30-554C-80FB-9D17-C4FEC23DC48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330850" y="157049"/>
                  <a:ext cx="437400" cy="71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21953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35FEEC3-105F-3BD3-0F1B-428132261AE7}"/>
              </a:ext>
            </a:extLst>
          </p:cNvPr>
          <p:cNvGrpSpPr/>
          <p:nvPr/>
        </p:nvGrpSpPr>
        <p:grpSpPr>
          <a:xfrm>
            <a:off x="1569490" y="684809"/>
            <a:ext cx="1223280" cy="180720"/>
            <a:chOff x="1569490" y="684809"/>
            <a:chExt cx="1223280" cy="18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01D1461-F847-53E9-9434-B14B0FD57B12}"/>
                    </a:ext>
                  </a:extLst>
                </p14:cNvPr>
                <p14:cNvContentPartPr/>
                <p14:nvPr/>
              </p14:nvContentPartPr>
              <p14:xfrm>
                <a:off x="1569490" y="778769"/>
                <a:ext cx="54360" cy="716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01D1461-F847-53E9-9434-B14B0FD57B1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60490" y="770129"/>
                  <a:ext cx="72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17ECC08-32A7-D93A-2FC7-240C28F90E9B}"/>
                    </a:ext>
                  </a:extLst>
                </p14:cNvPr>
                <p14:cNvContentPartPr/>
                <p14:nvPr/>
              </p14:nvContentPartPr>
              <p14:xfrm>
                <a:off x="1606930" y="684809"/>
                <a:ext cx="1185840" cy="1807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17ECC08-32A7-D93A-2FC7-240C28F90E9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98290" y="676169"/>
                  <a:ext cx="1203480" cy="19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9A546EF-FE7F-0465-EEDC-0171C5A72161}"/>
                  </a:ext>
                </a:extLst>
              </p14:cNvPr>
              <p14:cNvContentPartPr/>
              <p14:nvPr/>
            </p14:nvContentPartPr>
            <p14:xfrm>
              <a:off x="1482370" y="1071089"/>
              <a:ext cx="200880" cy="117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9A546EF-FE7F-0465-EEDC-0171C5A721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73370" y="1062449"/>
                <a:ext cx="218520" cy="13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8FA416F4-7142-6FB5-3157-C432A4AEF643}"/>
              </a:ext>
            </a:extLst>
          </p:cNvPr>
          <p:cNvGrpSpPr/>
          <p:nvPr/>
        </p:nvGrpSpPr>
        <p:grpSpPr>
          <a:xfrm>
            <a:off x="2033170" y="311849"/>
            <a:ext cx="379800" cy="348840"/>
            <a:chOff x="2033170" y="311849"/>
            <a:chExt cx="379800" cy="34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6B2E58B-C7B5-55A0-6718-9A7DE4FD11A9}"/>
                    </a:ext>
                  </a:extLst>
                </p14:cNvPr>
                <p14:cNvContentPartPr/>
                <p14:nvPr/>
              </p14:nvContentPartPr>
              <p14:xfrm>
                <a:off x="2155930" y="346769"/>
                <a:ext cx="17640" cy="2743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6B2E58B-C7B5-55A0-6718-9A7DE4FD11A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47290" y="338129"/>
                  <a:ext cx="352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4C445F3-6EF0-B6BF-93E7-DD91617F07B0}"/>
                    </a:ext>
                  </a:extLst>
                </p14:cNvPr>
                <p14:cNvContentPartPr/>
                <p14:nvPr/>
              </p14:nvContentPartPr>
              <p14:xfrm>
                <a:off x="2033170" y="311849"/>
                <a:ext cx="379800" cy="396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4C445F3-6EF0-B6BF-93E7-DD91617F07B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24170" y="302849"/>
                  <a:ext cx="3974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15D9E18-8CC1-9D22-5608-8FA891F833B5}"/>
                    </a:ext>
                  </a:extLst>
                </p14:cNvPr>
                <p14:cNvContentPartPr/>
                <p14:nvPr/>
              </p14:nvContentPartPr>
              <p14:xfrm>
                <a:off x="2257450" y="593729"/>
                <a:ext cx="153000" cy="669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15D9E18-8CC1-9D22-5608-8FA891F833B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48810" y="585089"/>
                  <a:ext cx="17064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AB7F3EE-B984-AA4A-9D66-B790C7945C61}"/>
              </a:ext>
            </a:extLst>
          </p:cNvPr>
          <p:cNvGrpSpPr/>
          <p:nvPr/>
        </p:nvGrpSpPr>
        <p:grpSpPr>
          <a:xfrm>
            <a:off x="4952770" y="612809"/>
            <a:ext cx="553680" cy="329040"/>
            <a:chOff x="4952770" y="612809"/>
            <a:chExt cx="553680" cy="32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0FCE87E-E1C3-72C2-AB0E-A74344482BA1}"/>
                    </a:ext>
                  </a:extLst>
                </p14:cNvPr>
                <p14:cNvContentPartPr/>
                <p14:nvPr/>
              </p14:nvContentPartPr>
              <p14:xfrm>
                <a:off x="4952770" y="669689"/>
                <a:ext cx="128520" cy="2721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0FCE87E-E1C3-72C2-AB0E-A74344482BA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943770" y="661049"/>
                  <a:ext cx="1461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E865194-10C4-98B7-B91A-59D73F7E3E4C}"/>
                    </a:ext>
                  </a:extLst>
                </p14:cNvPr>
                <p14:cNvContentPartPr/>
                <p14:nvPr/>
              </p14:nvContentPartPr>
              <p14:xfrm>
                <a:off x="5043490" y="612809"/>
                <a:ext cx="293040" cy="39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E865194-10C4-98B7-B91A-59D73F7E3E4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34490" y="604169"/>
                  <a:ext cx="3106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D0B3F8D-737B-55F9-6AB5-43FEDE814433}"/>
                    </a:ext>
                  </a:extLst>
                </p14:cNvPr>
                <p14:cNvContentPartPr/>
                <p14:nvPr/>
              </p14:nvContentPartPr>
              <p14:xfrm>
                <a:off x="5075170" y="752129"/>
                <a:ext cx="181800" cy="385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D0B3F8D-737B-55F9-6AB5-43FEDE81443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66170" y="743129"/>
                  <a:ext cx="199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13BD546-F235-5369-5CBE-896E3D98CC59}"/>
                    </a:ext>
                  </a:extLst>
                </p14:cNvPr>
                <p14:cNvContentPartPr/>
                <p14:nvPr/>
              </p14:nvContentPartPr>
              <p14:xfrm>
                <a:off x="5212330" y="824489"/>
                <a:ext cx="294120" cy="112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13BD546-F235-5369-5CBE-896E3D98CC5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03330" y="815489"/>
                  <a:ext cx="31176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F9C63CF-C809-11E2-AD9B-AC70230347B4}"/>
              </a:ext>
            </a:extLst>
          </p:cNvPr>
          <p:cNvGrpSpPr/>
          <p:nvPr/>
        </p:nvGrpSpPr>
        <p:grpSpPr>
          <a:xfrm>
            <a:off x="6065530" y="592289"/>
            <a:ext cx="374040" cy="455760"/>
            <a:chOff x="6065530" y="592289"/>
            <a:chExt cx="374040" cy="45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4366D35-4005-21E1-8B25-907CB4C49BB8}"/>
                    </a:ext>
                  </a:extLst>
                </p14:cNvPr>
                <p14:cNvContentPartPr/>
                <p14:nvPr/>
              </p14:nvContentPartPr>
              <p14:xfrm>
                <a:off x="6089290" y="604169"/>
                <a:ext cx="90000" cy="275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4366D35-4005-21E1-8B25-907CB4C49BB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80290" y="595169"/>
                  <a:ext cx="1076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3F2DCD7-0710-6A0A-BD31-B78D6F290AE8}"/>
                    </a:ext>
                  </a:extLst>
                </p14:cNvPr>
                <p14:cNvContentPartPr/>
                <p14:nvPr/>
              </p14:nvContentPartPr>
              <p14:xfrm>
                <a:off x="6065530" y="592289"/>
                <a:ext cx="374040" cy="17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3F2DCD7-0710-6A0A-BD31-B78D6F290AE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056890" y="583289"/>
                  <a:ext cx="391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B4CB7B2-4CE9-7229-8F82-B26B9E004AEF}"/>
                    </a:ext>
                  </a:extLst>
                </p14:cNvPr>
                <p14:cNvContentPartPr/>
                <p14:nvPr/>
              </p14:nvContentPartPr>
              <p14:xfrm>
                <a:off x="6191530" y="894329"/>
                <a:ext cx="226440" cy="1537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B4CB7B2-4CE9-7229-8F82-B26B9E004AE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82530" y="885329"/>
                  <a:ext cx="244080" cy="17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FAF806C-1B13-9C6F-2E5D-94285854D983}"/>
                  </a:ext>
                </a:extLst>
              </p14:cNvPr>
              <p14:cNvContentPartPr/>
              <p14:nvPr/>
            </p14:nvContentPartPr>
            <p14:xfrm>
              <a:off x="6878050" y="625769"/>
              <a:ext cx="223920" cy="2556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FAF806C-1B13-9C6F-2E5D-94285854D98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69410" y="617129"/>
                <a:ext cx="241560" cy="27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561EF00D-5AC3-DE17-9F38-A4F243D22800}"/>
              </a:ext>
            </a:extLst>
          </p:cNvPr>
          <p:cNvGrpSpPr/>
          <p:nvPr/>
        </p:nvGrpSpPr>
        <p:grpSpPr>
          <a:xfrm>
            <a:off x="7620370" y="537209"/>
            <a:ext cx="1882440" cy="462960"/>
            <a:chOff x="7620370" y="537209"/>
            <a:chExt cx="1882440" cy="46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EE8B608-9598-B7E2-3A1C-0E0B5712E95C}"/>
                    </a:ext>
                  </a:extLst>
                </p14:cNvPr>
                <p14:cNvContentPartPr/>
                <p14:nvPr/>
              </p14:nvContentPartPr>
              <p14:xfrm>
                <a:off x="7620370" y="537209"/>
                <a:ext cx="117360" cy="3999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EE8B608-9598-B7E2-3A1C-0E0B5712E95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11730" y="528209"/>
                  <a:ext cx="13500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761716C-EAD3-F7F0-3953-91D40F9BCFAA}"/>
                    </a:ext>
                  </a:extLst>
                </p14:cNvPr>
                <p14:cNvContentPartPr/>
                <p14:nvPr/>
              </p14:nvContentPartPr>
              <p14:xfrm>
                <a:off x="7818730" y="598769"/>
                <a:ext cx="194040" cy="2926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761716C-EAD3-F7F0-3953-91D40F9BCFA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10090" y="590129"/>
                  <a:ext cx="2116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71201B0-0701-C4B4-9FED-A6BB9BBF978E}"/>
                    </a:ext>
                  </a:extLst>
                </p14:cNvPr>
                <p14:cNvContentPartPr/>
                <p14:nvPr/>
              </p14:nvContentPartPr>
              <p14:xfrm>
                <a:off x="8057410" y="602729"/>
                <a:ext cx="233280" cy="2682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71201B0-0701-C4B4-9FED-A6BB9BBF978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048770" y="593729"/>
                  <a:ext cx="2509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1CB8AC4-6ADA-3B9A-9181-7E20780938DF}"/>
                    </a:ext>
                  </a:extLst>
                </p14:cNvPr>
                <p14:cNvContentPartPr/>
                <p14:nvPr/>
              </p14:nvContentPartPr>
              <p14:xfrm>
                <a:off x="8508490" y="589409"/>
                <a:ext cx="324720" cy="3168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1CB8AC4-6ADA-3B9A-9181-7E20780938D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499490" y="580769"/>
                  <a:ext cx="3423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90D40A6-253E-F1F3-BDCD-B5D731D3F873}"/>
                    </a:ext>
                  </a:extLst>
                </p14:cNvPr>
                <p14:cNvContentPartPr/>
                <p14:nvPr/>
              </p14:nvContentPartPr>
              <p14:xfrm>
                <a:off x="8874970" y="771209"/>
                <a:ext cx="201960" cy="1375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90D40A6-253E-F1F3-BDCD-B5D731D3F87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866330" y="762569"/>
                  <a:ext cx="2196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744E336-63C2-7874-17BB-5BB85F8C3F8D}"/>
                    </a:ext>
                  </a:extLst>
                </p14:cNvPr>
                <p14:cNvContentPartPr/>
                <p14:nvPr/>
              </p14:nvContentPartPr>
              <p14:xfrm>
                <a:off x="9178090" y="587249"/>
                <a:ext cx="324720" cy="4129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744E336-63C2-7874-17BB-5BB85F8C3F8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169450" y="578249"/>
                  <a:ext cx="342360" cy="43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6C2BB2A-8085-4589-7A68-409907798965}"/>
              </a:ext>
            </a:extLst>
          </p:cNvPr>
          <p:cNvGrpSpPr/>
          <p:nvPr/>
        </p:nvGrpSpPr>
        <p:grpSpPr>
          <a:xfrm>
            <a:off x="4921090" y="1283849"/>
            <a:ext cx="1536840" cy="388800"/>
            <a:chOff x="4921090" y="1283849"/>
            <a:chExt cx="1536840" cy="38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06CD414-DF8F-1F8E-F1BF-65AE877FD75A}"/>
                    </a:ext>
                  </a:extLst>
                </p14:cNvPr>
                <p14:cNvContentPartPr/>
                <p14:nvPr/>
              </p14:nvContentPartPr>
              <p14:xfrm>
                <a:off x="4921090" y="1488329"/>
                <a:ext cx="158760" cy="1843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06CD414-DF8F-1F8E-F1BF-65AE877FD75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12450" y="1479329"/>
                  <a:ext cx="1764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83A2EED-919B-F270-C71B-8F5514B10FCF}"/>
                    </a:ext>
                  </a:extLst>
                </p14:cNvPr>
                <p14:cNvContentPartPr/>
                <p14:nvPr/>
              </p14:nvContentPartPr>
              <p14:xfrm>
                <a:off x="5168410" y="1528649"/>
                <a:ext cx="137880" cy="1332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83A2EED-919B-F270-C71B-8F5514B10FC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59410" y="1520009"/>
                  <a:ext cx="1555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74A66A7-9FDC-937A-E668-8D2B6F7C9055}"/>
                    </a:ext>
                  </a:extLst>
                </p14:cNvPr>
                <p14:cNvContentPartPr/>
                <p14:nvPr/>
              </p14:nvContentPartPr>
              <p14:xfrm>
                <a:off x="5367850" y="1537289"/>
                <a:ext cx="106200" cy="1134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74A66A7-9FDC-937A-E668-8D2B6F7C905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58850" y="1528289"/>
                  <a:ext cx="1238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6A0B916-1B8A-55F7-0127-4E69297E5C31}"/>
                    </a:ext>
                  </a:extLst>
                </p14:cNvPr>
                <p14:cNvContentPartPr/>
                <p14:nvPr/>
              </p14:nvContentPartPr>
              <p14:xfrm>
                <a:off x="5511130" y="1283849"/>
                <a:ext cx="946800" cy="3531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6A0B916-1B8A-55F7-0127-4E69297E5C3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02490" y="1274849"/>
                  <a:ext cx="964440" cy="37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D5FA9A9-6312-03E3-F496-4049EBC3E061}"/>
              </a:ext>
            </a:extLst>
          </p:cNvPr>
          <p:cNvGrpSpPr/>
          <p:nvPr/>
        </p:nvGrpSpPr>
        <p:grpSpPr>
          <a:xfrm>
            <a:off x="6618130" y="1272689"/>
            <a:ext cx="1719000" cy="358200"/>
            <a:chOff x="6618130" y="1272689"/>
            <a:chExt cx="1719000" cy="35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49C3F35-C084-A478-8F5B-E965C7305B53}"/>
                    </a:ext>
                  </a:extLst>
                </p14:cNvPr>
                <p14:cNvContentPartPr/>
                <p14:nvPr/>
              </p14:nvContentPartPr>
              <p14:xfrm>
                <a:off x="6618130" y="1272689"/>
                <a:ext cx="1719000" cy="3582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49C3F35-C084-A478-8F5B-E965C7305B5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609490" y="1263689"/>
                  <a:ext cx="173664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0B5E56B-0566-08AB-407C-00F59AAF8A1B}"/>
                    </a:ext>
                  </a:extLst>
                </p14:cNvPr>
                <p14:cNvContentPartPr/>
                <p14:nvPr/>
              </p14:nvContentPartPr>
              <p14:xfrm>
                <a:off x="7836730" y="1352609"/>
                <a:ext cx="58320" cy="205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0B5E56B-0566-08AB-407C-00F59AAF8A1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828090" y="1343609"/>
                  <a:ext cx="75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CAD87DA-074F-7EA4-CBA0-94BC057027E6}"/>
                    </a:ext>
                  </a:extLst>
                </p14:cNvPr>
                <p14:cNvContentPartPr/>
                <p14:nvPr/>
              </p14:nvContentPartPr>
              <p14:xfrm>
                <a:off x="7435330" y="1352609"/>
                <a:ext cx="349560" cy="205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CAD87DA-074F-7EA4-CBA0-94BC057027E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26690" y="1343609"/>
                  <a:ext cx="36720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C96FAB2-1029-2CAA-BF46-BAEEE80E34B2}"/>
                  </a:ext>
                </a:extLst>
              </p14:cNvPr>
              <p14:cNvContentPartPr/>
              <p14:nvPr/>
            </p14:nvContentPartPr>
            <p14:xfrm>
              <a:off x="8577250" y="1237769"/>
              <a:ext cx="1625760" cy="5720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C96FAB2-1029-2CAA-BF46-BAEEE80E34B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568610" y="1228769"/>
                <a:ext cx="1643400" cy="58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45B39DF-50C6-9683-ACC5-EF956D6CBAFB}"/>
                  </a:ext>
                </a:extLst>
              </p14:cNvPr>
              <p14:cNvContentPartPr/>
              <p14:nvPr/>
            </p14:nvContentPartPr>
            <p14:xfrm>
              <a:off x="4810570" y="1842929"/>
              <a:ext cx="1921320" cy="5803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45B39DF-50C6-9683-ACC5-EF956D6CBAF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801570" y="1834289"/>
                <a:ext cx="1938960" cy="59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DC24CD90-F9E3-BE18-2BCB-10F9DDFC4339}"/>
              </a:ext>
            </a:extLst>
          </p:cNvPr>
          <p:cNvGrpSpPr/>
          <p:nvPr/>
        </p:nvGrpSpPr>
        <p:grpSpPr>
          <a:xfrm>
            <a:off x="7072810" y="1856969"/>
            <a:ext cx="824040" cy="425160"/>
            <a:chOff x="7072810" y="1856969"/>
            <a:chExt cx="824040" cy="42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6BDFF5C-9CA0-8971-C533-1422505AAC94}"/>
                    </a:ext>
                  </a:extLst>
                </p14:cNvPr>
                <p14:cNvContentPartPr/>
                <p14:nvPr/>
              </p14:nvContentPartPr>
              <p14:xfrm>
                <a:off x="7072810" y="1856969"/>
                <a:ext cx="824040" cy="4251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6BDFF5C-9CA0-8971-C533-1422505AAC9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064170" y="1847969"/>
                  <a:ext cx="84168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5533EEB-626D-78F1-6542-FBFD1814340F}"/>
                    </a:ext>
                  </a:extLst>
                </p14:cNvPr>
                <p14:cNvContentPartPr/>
                <p14:nvPr/>
              </p14:nvContentPartPr>
              <p14:xfrm>
                <a:off x="7123210" y="1951289"/>
                <a:ext cx="349560" cy="331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5533EEB-626D-78F1-6542-FBFD1814340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114570" y="1942289"/>
                  <a:ext cx="36720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DE98C71-7DD7-7E30-B065-4A98D73EAFBC}"/>
              </a:ext>
            </a:extLst>
          </p:cNvPr>
          <p:cNvGrpSpPr/>
          <p:nvPr/>
        </p:nvGrpSpPr>
        <p:grpSpPr>
          <a:xfrm>
            <a:off x="8143450" y="1837889"/>
            <a:ext cx="1895400" cy="551880"/>
            <a:chOff x="8143450" y="1837889"/>
            <a:chExt cx="1895400" cy="55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BB45DF5-F6C5-5C2D-F393-6FCE3F226E25}"/>
                    </a:ext>
                  </a:extLst>
                </p14:cNvPr>
                <p14:cNvContentPartPr/>
                <p14:nvPr/>
              </p14:nvContentPartPr>
              <p14:xfrm>
                <a:off x="8143450" y="1837889"/>
                <a:ext cx="1895400" cy="5518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BB45DF5-F6C5-5C2D-F393-6FCE3F226E2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134810" y="1828889"/>
                  <a:ext cx="191304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6A70F26-28B0-BACB-5795-0FA7B1F20392}"/>
                    </a:ext>
                  </a:extLst>
                </p14:cNvPr>
                <p14:cNvContentPartPr/>
                <p14:nvPr/>
              </p14:nvContentPartPr>
              <p14:xfrm>
                <a:off x="9552130" y="2017169"/>
                <a:ext cx="444240" cy="122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6A70F26-28B0-BACB-5795-0FA7B1F2039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543130" y="2008169"/>
                  <a:ext cx="46188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31FDB64-82D8-AAC1-6A47-C455ECDDE285}"/>
                  </a:ext>
                </a:extLst>
              </p14:cNvPr>
              <p14:cNvContentPartPr/>
              <p14:nvPr/>
            </p14:nvContentPartPr>
            <p14:xfrm>
              <a:off x="9861370" y="3563729"/>
              <a:ext cx="110520" cy="237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31FDB64-82D8-AAC1-6A47-C455ECDDE28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852370" y="3554729"/>
                <a:ext cx="12816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C89A49D-4165-D4BC-CE64-31414BEB530F}"/>
                  </a:ext>
                </a:extLst>
              </p14:cNvPr>
              <p14:cNvContentPartPr/>
              <p14:nvPr/>
            </p14:nvContentPartPr>
            <p14:xfrm>
              <a:off x="6872650" y="2416769"/>
              <a:ext cx="716760" cy="62388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C89A49D-4165-D4BC-CE64-31414BEB530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863650" y="2408129"/>
                <a:ext cx="734400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CA20C05-AC75-CAFA-55E8-9A7E777002BC}"/>
                  </a:ext>
                </a:extLst>
              </p14:cNvPr>
              <p14:cNvContentPartPr/>
              <p14:nvPr/>
            </p14:nvContentPartPr>
            <p14:xfrm>
              <a:off x="6743410" y="2983769"/>
              <a:ext cx="226800" cy="19872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CA20C05-AC75-CAFA-55E8-9A7E777002B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734770" y="2974769"/>
                <a:ext cx="244440" cy="21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22BE9B6F-9E07-FC05-E6D4-D6DDE2CE8AE8}"/>
              </a:ext>
            </a:extLst>
          </p:cNvPr>
          <p:cNvGrpSpPr/>
          <p:nvPr/>
        </p:nvGrpSpPr>
        <p:grpSpPr>
          <a:xfrm>
            <a:off x="3037570" y="667889"/>
            <a:ext cx="338040" cy="635760"/>
            <a:chOff x="3037570" y="667889"/>
            <a:chExt cx="338040" cy="63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93DE28C-6773-1165-3784-56D8235CCB96}"/>
                    </a:ext>
                  </a:extLst>
                </p14:cNvPr>
                <p14:cNvContentPartPr/>
                <p14:nvPr/>
              </p14:nvContentPartPr>
              <p14:xfrm>
                <a:off x="3186970" y="728369"/>
                <a:ext cx="86760" cy="75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93DE28C-6773-1165-3784-56D8235CCB9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177970" y="719369"/>
                  <a:ext cx="104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C54CA35-5069-D8CD-4CE0-03680FCC6A8F}"/>
                    </a:ext>
                  </a:extLst>
                </p14:cNvPr>
                <p14:cNvContentPartPr/>
                <p14:nvPr/>
              </p14:nvContentPartPr>
              <p14:xfrm>
                <a:off x="3116770" y="949409"/>
                <a:ext cx="186840" cy="320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C54CA35-5069-D8CD-4CE0-03680FCC6A8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107770" y="940769"/>
                  <a:ext cx="2044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BC76041-D589-7A3A-7F97-CCF6FE4A5E06}"/>
                    </a:ext>
                  </a:extLst>
                </p14:cNvPr>
                <p14:cNvContentPartPr/>
                <p14:nvPr/>
              </p14:nvContentPartPr>
              <p14:xfrm>
                <a:off x="3037570" y="975689"/>
                <a:ext cx="324360" cy="3279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BC76041-D589-7A3A-7F97-CCF6FE4A5E0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028930" y="967049"/>
                  <a:ext cx="3420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4B204AC-3A9F-2E52-1E7E-BAE55FFAA6DC}"/>
                    </a:ext>
                  </a:extLst>
                </p14:cNvPr>
                <p14:cNvContentPartPr/>
                <p14:nvPr/>
              </p14:nvContentPartPr>
              <p14:xfrm>
                <a:off x="3159250" y="667889"/>
                <a:ext cx="164160" cy="1832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4B204AC-3A9F-2E52-1E7E-BAE55FFAA6D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150250" y="659249"/>
                  <a:ext cx="181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9D8EE7B-D555-A1DA-6517-6ED0908E471A}"/>
                    </a:ext>
                  </a:extLst>
                </p14:cNvPr>
                <p14:cNvContentPartPr/>
                <p14:nvPr/>
              </p14:nvContentPartPr>
              <p14:xfrm>
                <a:off x="3167890" y="683729"/>
                <a:ext cx="207720" cy="1688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9D8EE7B-D555-A1DA-6517-6ED0908E471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58890" y="675089"/>
                  <a:ext cx="225360" cy="18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9F065A1-2F86-94CC-6BB1-F4D5927DB181}"/>
                  </a:ext>
                </a:extLst>
              </p14:cNvPr>
              <p14:cNvContentPartPr/>
              <p14:nvPr/>
            </p14:nvContentPartPr>
            <p14:xfrm>
              <a:off x="7355770" y="3996809"/>
              <a:ext cx="1494720" cy="43344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9F065A1-2F86-94CC-6BB1-F4D5927DB18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347130" y="3987809"/>
                <a:ext cx="1512360" cy="45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0161F6BD-2A39-3570-D9BF-72E0A4FCC433}"/>
              </a:ext>
            </a:extLst>
          </p:cNvPr>
          <p:cNvGrpSpPr/>
          <p:nvPr/>
        </p:nvGrpSpPr>
        <p:grpSpPr>
          <a:xfrm>
            <a:off x="8851210" y="4451489"/>
            <a:ext cx="1365120" cy="529560"/>
            <a:chOff x="8851210" y="4451489"/>
            <a:chExt cx="1365120" cy="52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32CFB0E-016D-ED37-A15C-22374317D5DF}"/>
                    </a:ext>
                  </a:extLst>
                </p14:cNvPr>
                <p14:cNvContentPartPr/>
                <p14:nvPr/>
              </p14:nvContentPartPr>
              <p14:xfrm>
                <a:off x="8851210" y="4451489"/>
                <a:ext cx="262080" cy="3117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32CFB0E-016D-ED37-A15C-22374317D5D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842210" y="4442849"/>
                  <a:ext cx="2797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89A3A9E-35E3-9C4F-4476-9859975AFEDF}"/>
                    </a:ext>
                  </a:extLst>
                </p14:cNvPr>
                <p14:cNvContentPartPr/>
                <p14:nvPr/>
              </p14:nvContentPartPr>
              <p14:xfrm>
                <a:off x="9144250" y="4716089"/>
                <a:ext cx="155520" cy="2246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89A3A9E-35E3-9C4F-4476-9859975AFED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135250" y="4707449"/>
                  <a:ext cx="1731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5ABB864-E0F5-9DE7-4CA0-418F95B050D2}"/>
                    </a:ext>
                  </a:extLst>
                </p14:cNvPr>
                <p14:cNvContentPartPr/>
                <p14:nvPr/>
              </p14:nvContentPartPr>
              <p14:xfrm>
                <a:off x="9537730" y="4678289"/>
                <a:ext cx="52560" cy="1033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5ABB864-E0F5-9DE7-4CA0-418F95B050D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529090" y="4669649"/>
                  <a:ext cx="702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DDBF0F6-D9E0-1878-393F-F3B363F232C8}"/>
                    </a:ext>
                  </a:extLst>
                </p14:cNvPr>
                <p14:cNvContentPartPr/>
                <p14:nvPr/>
              </p14:nvContentPartPr>
              <p14:xfrm>
                <a:off x="9821050" y="4522409"/>
                <a:ext cx="378000" cy="2008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DDBF0F6-D9E0-1878-393F-F3B363F232C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812410" y="4513409"/>
                  <a:ext cx="3956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29BCEBF-BD4C-31ED-A8F5-A728CD398075}"/>
                    </a:ext>
                  </a:extLst>
                </p14:cNvPr>
                <p14:cNvContentPartPr/>
                <p14:nvPr/>
              </p14:nvContentPartPr>
              <p14:xfrm>
                <a:off x="10070890" y="4754609"/>
                <a:ext cx="145440" cy="2264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29BCEBF-BD4C-31ED-A8F5-A728CD39807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061890" y="4745969"/>
                  <a:ext cx="163080" cy="24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35FD0346-F9FF-1BA1-6379-58902A422574}"/>
                  </a:ext>
                </a:extLst>
              </p14:cNvPr>
              <p14:cNvContentPartPr/>
              <p14:nvPr/>
            </p14:nvContentPartPr>
            <p14:xfrm>
              <a:off x="9777490" y="4450409"/>
              <a:ext cx="396720" cy="2268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35FD0346-F9FF-1BA1-6379-58902A42257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768850" y="4441409"/>
                <a:ext cx="41436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5D61450-4A58-E3A5-19B5-173A5B5BB290}"/>
              </a:ext>
            </a:extLst>
          </p:cNvPr>
          <p:cNvGrpSpPr/>
          <p:nvPr/>
        </p:nvGrpSpPr>
        <p:grpSpPr>
          <a:xfrm>
            <a:off x="7687330" y="2314529"/>
            <a:ext cx="600480" cy="507240"/>
            <a:chOff x="7687330" y="2314529"/>
            <a:chExt cx="600480" cy="50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EFDC09B-029A-9E6E-63CC-98EEB0A5FC07}"/>
                    </a:ext>
                  </a:extLst>
                </p14:cNvPr>
                <p14:cNvContentPartPr/>
                <p14:nvPr/>
              </p14:nvContentPartPr>
              <p14:xfrm>
                <a:off x="7687330" y="2314529"/>
                <a:ext cx="274320" cy="3261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EFDC09B-029A-9E6E-63CC-98EEB0A5FC0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678330" y="2305529"/>
                  <a:ext cx="29196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48CBADC-AC37-7F83-5B16-379E8240D6EC}"/>
                    </a:ext>
                  </a:extLst>
                </p14:cNvPr>
                <p14:cNvContentPartPr/>
                <p14:nvPr/>
              </p14:nvContentPartPr>
              <p14:xfrm>
                <a:off x="8087290" y="2507849"/>
                <a:ext cx="200520" cy="1771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48CBADC-AC37-7F83-5B16-379E8240D6E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078650" y="2498849"/>
                  <a:ext cx="2181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ED9AB2E-E66F-A205-AE58-9907D712A45A}"/>
                    </a:ext>
                  </a:extLst>
                </p14:cNvPr>
                <p14:cNvContentPartPr/>
                <p14:nvPr/>
              </p14:nvContentPartPr>
              <p14:xfrm>
                <a:off x="8093770" y="2669129"/>
                <a:ext cx="15480" cy="1526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ED9AB2E-E66F-A205-AE58-9907D712A45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084770" y="2660129"/>
                  <a:ext cx="3312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6D4D55E-B4E5-C86A-38BB-C047CE3F8C62}"/>
              </a:ext>
            </a:extLst>
          </p:cNvPr>
          <p:cNvGrpSpPr/>
          <p:nvPr/>
        </p:nvGrpSpPr>
        <p:grpSpPr>
          <a:xfrm>
            <a:off x="8514250" y="2405249"/>
            <a:ext cx="763200" cy="454320"/>
            <a:chOff x="8514250" y="2405249"/>
            <a:chExt cx="763200" cy="45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C85C49A-42E9-E5E7-7465-D507C6AE25F9}"/>
                    </a:ext>
                  </a:extLst>
                </p14:cNvPr>
                <p14:cNvContentPartPr/>
                <p14:nvPr/>
              </p14:nvContentPartPr>
              <p14:xfrm>
                <a:off x="8514250" y="2561489"/>
                <a:ext cx="63720" cy="1857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C85C49A-42E9-E5E7-7465-D507C6AE25F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505250" y="2552489"/>
                  <a:ext cx="813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4137A95-2723-9D19-BDA0-5C09A3B5A7B6}"/>
                    </a:ext>
                  </a:extLst>
                </p14:cNvPr>
                <p14:cNvContentPartPr/>
                <p14:nvPr/>
              </p14:nvContentPartPr>
              <p14:xfrm>
                <a:off x="8808010" y="2497049"/>
                <a:ext cx="358920" cy="1224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4137A95-2723-9D19-BDA0-5C09A3B5A7B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799010" y="2488409"/>
                  <a:ext cx="376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6A4A314-76CF-ED55-49D9-C2F44A194361}"/>
                    </a:ext>
                  </a:extLst>
                </p14:cNvPr>
                <p14:cNvContentPartPr/>
                <p14:nvPr/>
              </p14:nvContentPartPr>
              <p14:xfrm>
                <a:off x="9077290" y="2647529"/>
                <a:ext cx="200160" cy="2120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6A4A314-76CF-ED55-49D9-C2F44A19436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068290" y="2638889"/>
                  <a:ext cx="2178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D85A6CA-560F-FBD5-A78B-D037035E7134}"/>
                    </a:ext>
                  </a:extLst>
                </p14:cNvPr>
                <p14:cNvContentPartPr/>
                <p14:nvPr/>
              </p14:nvContentPartPr>
              <p14:xfrm>
                <a:off x="8797930" y="2405249"/>
                <a:ext cx="428040" cy="572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D85A6CA-560F-FBD5-A78B-D037035E713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788930" y="2396249"/>
                  <a:ext cx="44568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49E9D57-23A8-EDB1-47C3-947D4540A50D}"/>
              </a:ext>
            </a:extLst>
          </p:cNvPr>
          <p:cNvGrpSpPr/>
          <p:nvPr/>
        </p:nvGrpSpPr>
        <p:grpSpPr>
          <a:xfrm>
            <a:off x="5365330" y="2999969"/>
            <a:ext cx="4062600" cy="1455480"/>
            <a:chOff x="5365330" y="2999969"/>
            <a:chExt cx="4062600" cy="145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69EC0F9-55C4-3F63-CCED-7620DBEFA843}"/>
                    </a:ext>
                  </a:extLst>
                </p14:cNvPr>
                <p14:cNvContentPartPr/>
                <p14:nvPr/>
              </p14:nvContentPartPr>
              <p14:xfrm>
                <a:off x="6331570" y="3694049"/>
                <a:ext cx="142560" cy="410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69EC0F9-55C4-3F63-CCED-7620DBEFA84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322570" y="3685409"/>
                  <a:ext cx="1602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4B396F5-32F9-6532-2C13-5A427BC2FA2F}"/>
                    </a:ext>
                  </a:extLst>
                </p14:cNvPr>
                <p14:cNvContentPartPr/>
                <p14:nvPr/>
              </p14:nvContentPartPr>
              <p14:xfrm>
                <a:off x="6626770" y="3756329"/>
                <a:ext cx="144000" cy="594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4B396F5-32F9-6532-2C13-5A427BC2FA2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617770" y="3747329"/>
                  <a:ext cx="1616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1556604-E33F-195F-73D7-02961A01D34C}"/>
                    </a:ext>
                  </a:extLst>
                </p14:cNvPr>
                <p14:cNvContentPartPr/>
                <p14:nvPr/>
              </p14:nvContentPartPr>
              <p14:xfrm>
                <a:off x="7055170" y="3929129"/>
                <a:ext cx="50760" cy="237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1556604-E33F-195F-73D7-02961A01D34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046170" y="3920129"/>
                  <a:ext cx="68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63D99DA-C4BA-3C59-70F6-DDAE88486F57}"/>
                    </a:ext>
                  </a:extLst>
                </p14:cNvPr>
                <p14:cNvContentPartPr/>
                <p14:nvPr/>
              </p14:nvContentPartPr>
              <p14:xfrm>
                <a:off x="7366210" y="4005449"/>
                <a:ext cx="176040" cy="374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63D99DA-C4BA-3C59-70F6-DDAE88486F5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57210" y="3996809"/>
                  <a:ext cx="193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892C67E-01AA-DE8A-2A3E-03435CD8442F}"/>
                    </a:ext>
                  </a:extLst>
                </p14:cNvPr>
                <p14:cNvContentPartPr/>
                <p14:nvPr/>
              </p14:nvContentPartPr>
              <p14:xfrm>
                <a:off x="7812250" y="4113449"/>
                <a:ext cx="91440" cy="403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892C67E-01AA-DE8A-2A3E-03435CD8442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803250" y="4104449"/>
                  <a:ext cx="1090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1BE44A6-70C3-B008-0978-5F3C1ABA0968}"/>
                    </a:ext>
                  </a:extLst>
                </p14:cNvPr>
                <p14:cNvContentPartPr/>
                <p14:nvPr/>
              </p14:nvContentPartPr>
              <p14:xfrm>
                <a:off x="7262170" y="3956489"/>
                <a:ext cx="97560" cy="871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1BE44A6-70C3-B008-0978-5F3C1ABA096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253530" y="3947489"/>
                  <a:ext cx="1152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9D5D226-F737-092D-C73E-ED8CB69838FC}"/>
                    </a:ext>
                  </a:extLst>
                </p14:cNvPr>
                <p14:cNvContentPartPr/>
                <p14:nvPr/>
              </p14:nvContentPartPr>
              <p14:xfrm>
                <a:off x="7174690" y="4215329"/>
                <a:ext cx="176760" cy="2401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9D5D226-F737-092D-C73E-ED8CB69838F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165690" y="4206329"/>
                  <a:ext cx="1944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51DD726-C1E5-3FA4-C4BB-59815086DD8A}"/>
                    </a:ext>
                  </a:extLst>
                </p14:cNvPr>
                <p14:cNvContentPartPr/>
                <p14:nvPr/>
              </p14:nvContentPartPr>
              <p14:xfrm>
                <a:off x="7394650" y="3572729"/>
                <a:ext cx="173880" cy="100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51DD726-C1E5-3FA4-C4BB-59815086DD8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386010" y="3563729"/>
                  <a:ext cx="191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9A6E4A4-8EBC-4AC0-87F1-B4B3B3445A8A}"/>
                    </a:ext>
                  </a:extLst>
                </p14:cNvPr>
                <p14:cNvContentPartPr/>
                <p14:nvPr/>
              </p14:nvContentPartPr>
              <p14:xfrm>
                <a:off x="7865890" y="3546449"/>
                <a:ext cx="207360" cy="266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9A6E4A4-8EBC-4AC0-87F1-B4B3B3445A8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857250" y="3537449"/>
                  <a:ext cx="225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4D7223A-B1B5-6787-70D4-0DE74C419AC0}"/>
                    </a:ext>
                  </a:extLst>
                </p14:cNvPr>
                <p14:cNvContentPartPr/>
                <p14:nvPr/>
              </p14:nvContentPartPr>
              <p14:xfrm>
                <a:off x="8318770" y="3549329"/>
                <a:ext cx="169200" cy="104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4D7223A-B1B5-6787-70D4-0DE74C419AC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310130" y="3540329"/>
                  <a:ext cx="186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D7A4265-463F-0CB9-0490-B76879F28264}"/>
                    </a:ext>
                  </a:extLst>
                </p14:cNvPr>
                <p14:cNvContentPartPr/>
                <p14:nvPr/>
              </p14:nvContentPartPr>
              <p14:xfrm>
                <a:off x="8799730" y="3566609"/>
                <a:ext cx="154080" cy="64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D7A4265-463F-0CB9-0490-B76879F2826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790730" y="3557969"/>
                  <a:ext cx="171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41A583D-D737-DF44-96D9-A9A6BCA52056}"/>
                    </a:ext>
                  </a:extLst>
                </p14:cNvPr>
                <p14:cNvContentPartPr/>
                <p14:nvPr/>
              </p14:nvContentPartPr>
              <p14:xfrm>
                <a:off x="9248290" y="3556529"/>
                <a:ext cx="179640" cy="16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41A583D-D737-DF44-96D9-A9A6BCA5205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239290" y="3547529"/>
                  <a:ext cx="197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CB79893-B7DE-E0C4-1551-99B0669D43DC}"/>
                    </a:ext>
                  </a:extLst>
                </p14:cNvPr>
                <p14:cNvContentPartPr/>
                <p14:nvPr/>
              </p14:nvContentPartPr>
              <p14:xfrm>
                <a:off x="5365330" y="3538889"/>
                <a:ext cx="239760" cy="144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CB79893-B7DE-E0C4-1551-99B0669D43D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356690" y="3530249"/>
                  <a:ext cx="257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16FDDF0-8B5A-2D5E-C98B-C25524BE7B7B}"/>
                    </a:ext>
                  </a:extLst>
                </p14:cNvPr>
                <p14:cNvContentPartPr/>
                <p14:nvPr/>
              </p14:nvContentPartPr>
              <p14:xfrm>
                <a:off x="5803450" y="3545009"/>
                <a:ext cx="161280" cy="208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16FDDF0-8B5A-2D5E-C98B-C25524BE7B7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794450" y="3536369"/>
                  <a:ext cx="178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171AE71-AA3E-F0FA-4F8A-CC9DAE8C718B}"/>
                    </a:ext>
                  </a:extLst>
                </p14:cNvPr>
                <p14:cNvContentPartPr/>
                <p14:nvPr/>
              </p14:nvContentPartPr>
              <p14:xfrm>
                <a:off x="6291250" y="3538169"/>
                <a:ext cx="215640" cy="100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171AE71-AA3E-F0FA-4F8A-CC9DAE8C718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282610" y="3529529"/>
                  <a:ext cx="233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376993E-563E-363B-E1B4-5F48A0EA241B}"/>
                    </a:ext>
                  </a:extLst>
                </p14:cNvPr>
                <p14:cNvContentPartPr/>
                <p14:nvPr/>
              </p14:nvContentPartPr>
              <p14:xfrm>
                <a:off x="6857530" y="3543929"/>
                <a:ext cx="168480" cy="38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376993E-563E-363B-E1B4-5F48A0EA241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848890" y="3534929"/>
                  <a:ext cx="186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D8E9DA8-F0DF-2F7D-5998-A3310F2ABBA9}"/>
                    </a:ext>
                  </a:extLst>
                </p14:cNvPr>
                <p14:cNvContentPartPr/>
                <p14:nvPr/>
              </p14:nvContentPartPr>
              <p14:xfrm>
                <a:off x="6257770" y="3518009"/>
                <a:ext cx="83520" cy="694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D8E9DA8-F0DF-2F7D-5998-A3310F2ABBA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249130" y="3509369"/>
                  <a:ext cx="1011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53C03BB-C721-84C9-A819-4524546259AD}"/>
                    </a:ext>
                  </a:extLst>
                </p14:cNvPr>
                <p14:cNvContentPartPr/>
                <p14:nvPr/>
              </p14:nvContentPartPr>
              <p14:xfrm>
                <a:off x="6357490" y="3392729"/>
                <a:ext cx="103680" cy="824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53C03BB-C721-84C9-A819-4524546259A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348850" y="3383729"/>
                  <a:ext cx="1213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08A60A9-C161-1BA8-F84E-B212E36A6E19}"/>
                    </a:ext>
                  </a:extLst>
                </p14:cNvPr>
                <p14:cNvContentPartPr/>
                <p14:nvPr/>
              </p14:nvContentPartPr>
              <p14:xfrm>
                <a:off x="6588970" y="3257369"/>
                <a:ext cx="48960" cy="349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08A60A9-C161-1BA8-F84E-B212E36A6E1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580330" y="3248729"/>
                  <a:ext cx="66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2B72F21-92CF-0383-96AB-F5CD89645223}"/>
                    </a:ext>
                  </a:extLst>
                </p14:cNvPr>
                <p14:cNvContentPartPr/>
                <p14:nvPr/>
              </p14:nvContentPartPr>
              <p14:xfrm>
                <a:off x="6760330" y="3097889"/>
                <a:ext cx="81720" cy="637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2B72F21-92CF-0383-96AB-F5CD8964522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751330" y="3088889"/>
                  <a:ext cx="993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AC062E9-29FC-3DF5-B2FF-E9DBB69A4486}"/>
                    </a:ext>
                  </a:extLst>
                </p14:cNvPr>
                <p14:cNvContentPartPr/>
                <p14:nvPr/>
              </p14:nvContentPartPr>
              <p14:xfrm>
                <a:off x="6822250" y="2999969"/>
                <a:ext cx="67320" cy="864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AC062E9-29FC-3DF5-B2FF-E9DBB69A448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813250" y="2991329"/>
                  <a:ext cx="849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4231A11-F9E4-E1B0-4319-39CB03D138E1}"/>
                    </a:ext>
                  </a:extLst>
                </p14:cNvPr>
                <p14:cNvContentPartPr/>
                <p14:nvPr/>
              </p14:nvContentPartPr>
              <p14:xfrm>
                <a:off x="6616690" y="3269969"/>
                <a:ext cx="117720" cy="2786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4231A11-F9E4-E1B0-4319-39CB03D138E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607690" y="3261329"/>
                  <a:ext cx="1353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F4DF95C-5E40-B5DF-3739-AFEF68B316AA}"/>
                    </a:ext>
                  </a:extLst>
                </p14:cNvPr>
                <p14:cNvContentPartPr/>
                <p14:nvPr/>
              </p14:nvContentPartPr>
              <p14:xfrm>
                <a:off x="6851770" y="3282929"/>
                <a:ext cx="240120" cy="1616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F4DF95C-5E40-B5DF-3739-AFEF68B316A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42770" y="3274289"/>
                  <a:ext cx="257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A82D561-2399-3813-513F-F335E9DF1CAA}"/>
                    </a:ext>
                  </a:extLst>
                </p14:cNvPr>
                <p14:cNvContentPartPr/>
                <p14:nvPr/>
              </p14:nvContentPartPr>
              <p14:xfrm>
                <a:off x="6880570" y="3211289"/>
                <a:ext cx="223560" cy="2646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A82D561-2399-3813-513F-F335E9DF1CA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871570" y="3202649"/>
                  <a:ext cx="2412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3DEEB09-96E5-18E5-C7C1-A127EC358A02}"/>
                    </a:ext>
                  </a:extLst>
                </p14:cNvPr>
                <p14:cNvContentPartPr/>
                <p14:nvPr/>
              </p14:nvContentPartPr>
              <p14:xfrm>
                <a:off x="7013050" y="3568409"/>
                <a:ext cx="182520" cy="4197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3DEEB09-96E5-18E5-C7C1-A127EC358A0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004410" y="3559409"/>
                  <a:ext cx="20016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F9EAA25-BE22-FDEE-D35E-A47C50AA0ED8}"/>
                    </a:ext>
                  </a:extLst>
                </p14:cNvPr>
                <p14:cNvContentPartPr/>
                <p14:nvPr/>
              </p14:nvContentPartPr>
              <p14:xfrm>
                <a:off x="7342810" y="3651209"/>
                <a:ext cx="226440" cy="2912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F9EAA25-BE22-FDEE-D35E-A47C50AA0ED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334170" y="3642209"/>
                  <a:ext cx="2440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960D2E8-343A-A7B7-B5D2-9316D02057E5}"/>
                    </a:ext>
                  </a:extLst>
                </p14:cNvPr>
                <p14:cNvContentPartPr/>
                <p14:nvPr/>
              </p14:nvContentPartPr>
              <p14:xfrm>
                <a:off x="7321930" y="3786569"/>
                <a:ext cx="246600" cy="565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960D2E8-343A-A7B7-B5D2-9316D02057E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312930" y="3777929"/>
                  <a:ext cx="26424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2AE7776-C7D6-9F2F-F870-1B7853E12C9A}"/>
              </a:ext>
            </a:extLst>
          </p:cNvPr>
          <p:cNvGrpSpPr/>
          <p:nvPr/>
        </p:nvGrpSpPr>
        <p:grpSpPr>
          <a:xfrm>
            <a:off x="478330" y="1590209"/>
            <a:ext cx="2124720" cy="575280"/>
            <a:chOff x="478330" y="1590209"/>
            <a:chExt cx="2124720" cy="57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9FE8761-B1AF-A265-2EAA-1E45FFC52DCF}"/>
                    </a:ext>
                  </a:extLst>
                </p14:cNvPr>
                <p14:cNvContentPartPr/>
                <p14:nvPr/>
              </p14:nvContentPartPr>
              <p14:xfrm>
                <a:off x="478330" y="1599209"/>
                <a:ext cx="716040" cy="4964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9FE8761-B1AF-A265-2EAA-1E45FFC52DC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69690" y="1590569"/>
                  <a:ext cx="73368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C309A33-E7C9-E8A1-46BB-AD82DFAD89C7}"/>
                    </a:ext>
                  </a:extLst>
                </p14:cNvPr>
                <p14:cNvContentPartPr/>
                <p14:nvPr/>
              </p14:nvContentPartPr>
              <p14:xfrm>
                <a:off x="1377610" y="1590209"/>
                <a:ext cx="1003680" cy="5752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C309A33-E7C9-E8A1-46BB-AD82DFAD89C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368970" y="1581209"/>
                  <a:ext cx="1021320" cy="59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A541754-78A1-CCE1-4BA5-8E0EA1D6B1A5}"/>
                    </a:ext>
                  </a:extLst>
                </p14:cNvPr>
                <p14:cNvContentPartPr/>
                <p14:nvPr/>
              </p14:nvContentPartPr>
              <p14:xfrm>
                <a:off x="2379130" y="1821689"/>
                <a:ext cx="223920" cy="1479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A541754-78A1-CCE1-4BA5-8E0EA1D6B1A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370490" y="1812689"/>
                  <a:ext cx="24156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CC940596-2B79-B23F-B35C-26CD9D4AD628}"/>
              </a:ext>
            </a:extLst>
          </p:cNvPr>
          <p:cNvGrpSpPr/>
          <p:nvPr/>
        </p:nvGrpSpPr>
        <p:grpSpPr>
          <a:xfrm>
            <a:off x="427930" y="2249729"/>
            <a:ext cx="2977920" cy="1112040"/>
            <a:chOff x="427930" y="2249729"/>
            <a:chExt cx="2977920" cy="111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9F00D59-AD5D-1955-9EFE-961903144EC0}"/>
                    </a:ext>
                  </a:extLst>
                </p14:cNvPr>
                <p14:cNvContentPartPr/>
                <p14:nvPr/>
              </p14:nvContentPartPr>
              <p14:xfrm>
                <a:off x="470050" y="2443049"/>
                <a:ext cx="114480" cy="3081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9F00D59-AD5D-1955-9EFE-961903144EC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61050" y="2434409"/>
                  <a:ext cx="1321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E4B2452-1918-F315-9CC6-2462CF0076A4}"/>
                    </a:ext>
                  </a:extLst>
                </p14:cNvPr>
                <p14:cNvContentPartPr/>
                <p14:nvPr/>
              </p14:nvContentPartPr>
              <p14:xfrm>
                <a:off x="427930" y="2351249"/>
                <a:ext cx="370800" cy="1094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E4B2452-1918-F315-9CC6-2462CF0076A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18930" y="2342249"/>
                  <a:ext cx="3884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49EE5DD-AF25-1737-0AE3-9A6C9EC616CD}"/>
                    </a:ext>
                  </a:extLst>
                </p14:cNvPr>
                <p14:cNvContentPartPr/>
                <p14:nvPr/>
              </p14:nvContentPartPr>
              <p14:xfrm>
                <a:off x="643210" y="2376449"/>
                <a:ext cx="946800" cy="5317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49EE5DD-AF25-1737-0AE3-9A6C9EC616C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34570" y="2367449"/>
                  <a:ext cx="96444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AEA8B7D-6635-DCDA-0764-8BADBCE4D171}"/>
                    </a:ext>
                  </a:extLst>
                </p14:cNvPr>
                <p14:cNvContentPartPr/>
                <p14:nvPr/>
              </p14:nvContentPartPr>
              <p14:xfrm>
                <a:off x="1411450" y="2462129"/>
                <a:ext cx="200880" cy="464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AEA8B7D-6635-DCDA-0764-8BADBCE4D17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402450" y="2453129"/>
                  <a:ext cx="218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968BF55-5328-4952-ECF9-4ED62930D755}"/>
                    </a:ext>
                  </a:extLst>
                </p14:cNvPr>
                <p14:cNvContentPartPr/>
                <p14:nvPr/>
              </p14:nvContentPartPr>
              <p14:xfrm>
                <a:off x="1776850" y="2249729"/>
                <a:ext cx="1629000" cy="4827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968BF55-5328-4952-ECF9-4ED62930D75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767850" y="2240729"/>
                  <a:ext cx="164664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70D5EF9-6343-CD0C-218E-81986B190F06}"/>
                    </a:ext>
                  </a:extLst>
                </p14:cNvPr>
                <p14:cNvContentPartPr/>
                <p14:nvPr/>
              </p14:nvContentPartPr>
              <p14:xfrm>
                <a:off x="444130" y="2965049"/>
                <a:ext cx="440280" cy="3405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70D5EF9-6343-CD0C-218E-81986B190F0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35130" y="2956409"/>
                  <a:ext cx="4579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7A5FF82-5903-6387-CE48-63C8E1DAFC9A}"/>
                    </a:ext>
                  </a:extLst>
                </p14:cNvPr>
                <p14:cNvContentPartPr/>
                <p14:nvPr/>
              </p14:nvContentPartPr>
              <p14:xfrm>
                <a:off x="668410" y="3027329"/>
                <a:ext cx="230040" cy="453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7A5FF82-5903-6387-CE48-63C8E1DAFC9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59770" y="3018329"/>
                  <a:ext cx="2476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FF2E7D8-C1A2-63F3-23B7-9B601AEA8051}"/>
                    </a:ext>
                  </a:extLst>
                </p14:cNvPr>
                <p14:cNvContentPartPr/>
                <p14:nvPr/>
              </p14:nvContentPartPr>
              <p14:xfrm>
                <a:off x="945250" y="2844089"/>
                <a:ext cx="969480" cy="5176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FF2E7D8-C1A2-63F3-23B7-9B601AEA805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36610" y="2835089"/>
                  <a:ext cx="98712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DBE548D-D123-9BD8-9327-673A363A01E2}"/>
                    </a:ext>
                  </a:extLst>
                </p14:cNvPr>
                <p14:cNvContentPartPr/>
                <p14:nvPr/>
              </p14:nvContentPartPr>
              <p14:xfrm>
                <a:off x="1714210" y="3008609"/>
                <a:ext cx="293400" cy="147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DBE548D-D123-9BD8-9327-673A363A01E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705210" y="2999969"/>
                  <a:ext cx="31104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B47F98F-8D0D-9CA6-575F-8E496C1E9C23}"/>
                  </a:ext>
                </a:extLst>
              </p14:cNvPr>
              <p14:cNvContentPartPr/>
              <p14:nvPr/>
            </p14:nvContentPartPr>
            <p14:xfrm>
              <a:off x="2066650" y="3223889"/>
              <a:ext cx="33120" cy="2376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B47F98F-8D0D-9CA6-575F-8E496C1E9C23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057650" y="3215249"/>
                <a:ext cx="5076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9885E468-AD5A-1D92-110C-2C76B2202C1C}"/>
              </a:ext>
            </a:extLst>
          </p:cNvPr>
          <p:cNvGrpSpPr/>
          <p:nvPr/>
        </p:nvGrpSpPr>
        <p:grpSpPr>
          <a:xfrm>
            <a:off x="448450" y="3508289"/>
            <a:ext cx="4007520" cy="543240"/>
            <a:chOff x="448450" y="3508289"/>
            <a:chExt cx="4007520" cy="54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25B86D9-9B1D-77CE-85D6-27142A52511D}"/>
                    </a:ext>
                  </a:extLst>
                </p14:cNvPr>
                <p14:cNvContentPartPr/>
                <p14:nvPr/>
              </p14:nvContentPartPr>
              <p14:xfrm>
                <a:off x="448450" y="3660569"/>
                <a:ext cx="227160" cy="3135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25B86D9-9B1D-77CE-85D6-27142A52511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39450" y="3651929"/>
                  <a:ext cx="2448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1A4233A-D058-C1B1-D792-8B71C5A3D6B5}"/>
                    </a:ext>
                  </a:extLst>
                </p14:cNvPr>
                <p14:cNvContentPartPr/>
                <p14:nvPr/>
              </p14:nvContentPartPr>
              <p14:xfrm>
                <a:off x="735010" y="3924809"/>
                <a:ext cx="32400" cy="320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1A4233A-D058-C1B1-D792-8B71C5A3D6B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26370" y="3916169"/>
                  <a:ext cx="500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1A09F77-5D55-21B7-ECD8-274E3F8DE57D}"/>
                    </a:ext>
                  </a:extLst>
                </p14:cNvPr>
                <p14:cNvContentPartPr/>
                <p14:nvPr/>
              </p14:nvContentPartPr>
              <p14:xfrm>
                <a:off x="886930" y="3677849"/>
                <a:ext cx="215640" cy="2833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1A09F77-5D55-21B7-ECD8-274E3F8DE57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77930" y="3669209"/>
                  <a:ext cx="2332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73BCD7E-DD37-8524-EC1E-0921C49CFA80}"/>
                    </a:ext>
                  </a:extLst>
                </p14:cNvPr>
                <p14:cNvContentPartPr/>
                <p14:nvPr/>
              </p14:nvContentPartPr>
              <p14:xfrm>
                <a:off x="1154410" y="3865769"/>
                <a:ext cx="17640" cy="1159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73BCD7E-DD37-8524-EC1E-0921C49CFA8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45410" y="3856769"/>
                  <a:ext cx="35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604AFFF-31AB-6B5A-9CB1-8D85863E2DEF}"/>
                    </a:ext>
                  </a:extLst>
                </p14:cNvPr>
                <p14:cNvContentPartPr/>
                <p14:nvPr/>
              </p14:nvContentPartPr>
              <p14:xfrm>
                <a:off x="1441330" y="3508289"/>
                <a:ext cx="1394640" cy="5432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604AFFF-31AB-6B5A-9CB1-8D85863E2DE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432330" y="3499649"/>
                  <a:ext cx="141228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F970C14-D7ED-BF28-360B-20FE2B30BAB4}"/>
                    </a:ext>
                  </a:extLst>
                </p14:cNvPr>
                <p14:cNvContentPartPr/>
                <p14:nvPr/>
              </p14:nvContentPartPr>
              <p14:xfrm>
                <a:off x="2575330" y="3641489"/>
                <a:ext cx="244440" cy="536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F970C14-D7ED-BF28-360B-20FE2B30BAB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566330" y="3632489"/>
                  <a:ext cx="2620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9D82AE5-002F-25BB-0939-846F948BA1A9}"/>
                    </a:ext>
                  </a:extLst>
                </p14:cNvPr>
                <p14:cNvContentPartPr/>
                <p14:nvPr/>
              </p14:nvContentPartPr>
              <p14:xfrm>
                <a:off x="2418010" y="3541049"/>
                <a:ext cx="13680" cy="201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9D82AE5-002F-25BB-0939-846F948BA1A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409010" y="3532049"/>
                  <a:ext cx="31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B4E4245-858F-EE87-EADC-859E3E0A797F}"/>
                    </a:ext>
                  </a:extLst>
                </p14:cNvPr>
                <p14:cNvContentPartPr/>
                <p14:nvPr/>
              </p14:nvContentPartPr>
              <p14:xfrm>
                <a:off x="3084730" y="3766049"/>
                <a:ext cx="181440" cy="129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B4E4245-858F-EE87-EADC-859E3E0A797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075730" y="3757049"/>
                  <a:ext cx="199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46E76B6-0B47-6AA1-75A1-B68899675BDE}"/>
                    </a:ext>
                  </a:extLst>
                </p14:cNvPr>
                <p14:cNvContentPartPr/>
                <p14:nvPr/>
              </p14:nvContentPartPr>
              <p14:xfrm>
                <a:off x="3067090" y="3898529"/>
                <a:ext cx="231840" cy="295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46E76B6-0B47-6AA1-75A1-B68899675BD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058090" y="3889889"/>
                  <a:ext cx="249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32FB61A-D7E6-419B-0C13-13603A7E21EC}"/>
                    </a:ext>
                  </a:extLst>
                </p14:cNvPr>
                <p14:cNvContentPartPr/>
                <p14:nvPr/>
              </p14:nvContentPartPr>
              <p14:xfrm>
                <a:off x="3423490" y="3649409"/>
                <a:ext cx="985680" cy="3214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32FB61A-D7E6-419B-0C13-13603A7E21E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414850" y="3640409"/>
                  <a:ext cx="10033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A7FF2D7-6FDB-C3F5-97CF-BA6E0F9D23DE}"/>
                    </a:ext>
                  </a:extLst>
                </p14:cNvPr>
                <p14:cNvContentPartPr/>
                <p14:nvPr/>
              </p14:nvContentPartPr>
              <p14:xfrm>
                <a:off x="4215850" y="3720329"/>
                <a:ext cx="240120" cy="176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A7FF2D7-6FDB-C3F5-97CF-BA6E0F9D23D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207210" y="3711689"/>
                  <a:ext cx="25776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FDFB7456-7611-BE77-006F-FE288EC8607E}"/>
              </a:ext>
            </a:extLst>
          </p:cNvPr>
          <p:cNvGrpSpPr/>
          <p:nvPr/>
        </p:nvGrpSpPr>
        <p:grpSpPr>
          <a:xfrm>
            <a:off x="891610" y="4674329"/>
            <a:ext cx="1709640" cy="541440"/>
            <a:chOff x="891610" y="4674329"/>
            <a:chExt cx="1709640" cy="54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253D7B2-0218-5828-1A88-E1F4F6BE41D2}"/>
                    </a:ext>
                  </a:extLst>
                </p14:cNvPr>
                <p14:cNvContentPartPr/>
                <p14:nvPr/>
              </p14:nvContentPartPr>
              <p14:xfrm>
                <a:off x="891610" y="4674329"/>
                <a:ext cx="1709640" cy="5414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253D7B2-0218-5828-1A88-E1F4F6BE41D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82970" y="4665689"/>
                  <a:ext cx="1727280" cy="5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1AECA5B-E393-D685-A3E3-FB3B750AC9FC}"/>
                    </a:ext>
                  </a:extLst>
                </p14:cNvPr>
                <p14:cNvContentPartPr/>
                <p14:nvPr/>
              </p14:nvContentPartPr>
              <p14:xfrm>
                <a:off x="2053690" y="4888529"/>
                <a:ext cx="91440" cy="237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1AECA5B-E393-D685-A3E3-FB3B750AC9F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045050" y="4879529"/>
                  <a:ext cx="109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07D75FB-B155-4449-4DF8-1C427674BD99}"/>
                    </a:ext>
                  </a:extLst>
                </p14:cNvPr>
                <p14:cNvContentPartPr/>
                <p14:nvPr/>
              </p14:nvContentPartPr>
              <p14:xfrm>
                <a:off x="1686490" y="4811129"/>
                <a:ext cx="474480" cy="1051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07D75FB-B155-4449-4DF8-1C427674BD9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677850" y="4802489"/>
                  <a:ext cx="49212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541A2767-4CB9-1108-6D36-593BFF4E317C}"/>
              </a:ext>
            </a:extLst>
          </p:cNvPr>
          <p:cNvGrpSpPr/>
          <p:nvPr/>
        </p:nvGrpSpPr>
        <p:grpSpPr>
          <a:xfrm>
            <a:off x="2977450" y="4767209"/>
            <a:ext cx="1729080" cy="628560"/>
            <a:chOff x="2977450" y="4767209"/>
            <a:chExt cx="1729080" cy="62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7ED0DBF-7FB5-EEAD-0A39-7239F83EAB5D}"/>
                    </a:ext>
                  </a:extLst>
                </p14:cNvPr>
                <p14:cNvContentPartPr/>
                <p14:nvPr/>
              </p14:nvContentPartPr>
              <p14:xfrm>
                <a:off x="2977450" y="4830569"/>
                <a:ext cx="330840" cy="5652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7ED0DBF-7FB5-EEAD-0A39-7239F83EAB5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968450" y="4821569"/>
                  <a:ext cx="348480" cy="58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99570C1-BE28-7DA3-BBF1-DC910E342C3D}"/>
                    </a:ext>
                  </a:extLst>
                </p14:cNvPr>
                <p14:cNvContentPartPr/>
                <p14:nvPr/>
              </p14:nvContentPartPr>
              <p14:xfrm>
                <a:off x="3645610" y="4767209"/>
                <a:ext cx="1060920" cy="5706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99570C1-BE28-7DA3-BBF1-DC910E342C3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636970" y="4758569"/>
                  <a:ext cx="1078560" cy="58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11B2B068-86BB-CB44-0257-8C36392F35C0}"/>
              </a:ext>
            </a:extLst>
          </p:cNvPr>
          <p:cNvGrpSpPr/>
          <p:nvPr/>
        </p:nvGrpSpPr>
        <p:grpSpPr>
          <a:xfrm>
            <a:off x="2138290" y="5708969"/>
            <a:ext cx="1516320" cy="495000"/>
            <a:chOff x="2138290" y="5708969"/>
            <a:chExt cx="1516320" cy="49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1F0E956-0E75-DD5C-6718-292148C1CEA2}"/>
                    </a:ext>
                  </a:extLst>
                </p14:cNvPr>
                <p14:cNvContentPartPr/>
                <p14:nvPr/>
              </p14:nvContentPartPr>
              <p14:xfrm>
                <a:off x="2138290" y="5944049"/>
                <a:ext cx="268560" cy="2296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1F0E956-0E75-DD5C-6718-292148C1CEA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129650" y="5935049"/>
                  <a:ext cx="2862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027BC15-2E69-1025-1C15-002321A7531C}"/>
                    </a:ext>
                  </a:extLst>
                </p14:cNvPr>
                <p14:cNvContentPartPr/>
                <p14:nvPr/>
              </p14:nvContentPartPr>
              <p14:xfrm>
                <a:off x="2751370" y="5916689"/>
                <a:ext cx="43200" cy="2415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027BC15-2E69-1025-1C15-002321A7531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742730" y="5907689"/>
                  <a:ext cx="608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8123C7B-D0BB-E026-9B8E-50F94B4A9FA8}"/>
                    </a:ext>
                  </a:extLst>
                </p14:cNvPr>
                <p14:cNvContentPartPr/>
                <p14:nvPr/>
              </p14:nvContentPartPr>
              <p14:xfrm>
                <a:off x="2641930" y="6003089"/>
                <a:ext cx="346320" cy="525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8123C7B-D0BB-E026-9B8E-50F94B4A9FA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633290" y="5994449"/>
                  <a:ext cx="3639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B3583E4-C863-C338-2E0C-A3F4A692340C}"/>
                    </a:ext>
                  </a:extLst>
                </p14:cNvPr>
                <p14:cNvContentPartPr/>
                <p14:nvPr/>
              </p14:nvContentPartPr>
              <p14:xfrm>
                <a:off x="3253210" y="5718689"/>
                <a:ext cx="361080" cy="4687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B3583E4-C863-C338-2E0C-A3F4A692340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244570" y="5710049"/>
                  <a:ext cx="37872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595BCA1-0B41-3C6E-94B4-F9FEA858D4D3}"/>
                    </a:ext>
                  </a:extLst>
                </p14:cNvPr>
                <p14:cNvContentPartPr/>
                <p14:nvPr/>
              </p14:nvContentPartPr>
              <p14:xfrm>
                <a:off x="3127210" y="5727689"/>
                <a:ext cx="505440" cy="4762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595BCA1-0B41-3C6E-94B4-F9FEA858D4D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118210" y="5718689"/>
                  <a:ext cx="52308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57C2BE5-F966-6C56-FA27-DE1379C83214}"/>
                    </a:ext>
                  </a:extLst>
                </p14:cNvPr>
                <p14:cNvContentPartPr/>
                <p14:nvPr/>
              </p14:nvContentPartPr>
              <p14:xfrm>
                <a:off x="3491170" y="6192089"/>
                <a:ext cx="163440" cy="75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57C2BE5-F966-6C56-FA27-DE1379C8321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482530" y="6183449"/>
                  <a:ext cx="181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07FC5DB-ADAB-5E7C-E222-625F33341070}"/>
                    </a:ext>
                  </a:extLst>
                </p14:cNvPr>
                <p14:cNvContentPartPr/>
                <p14:nvPr/>
              </p14:nvContentPartPr>
              <p14:xfrm>
                <a:off x="3193090" y="5708969"/>
                <a:ext cx="149400" cy="75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07FC5DB-ADAB-5E7C-E222-625F3334107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184450" y="5699969"/>
                  <a:ext cx="167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1FB70AB-446E-28A0-A784-17BE9B285DA8}"/>
                    </a:ext>
                  </a:extLst>
                </p14:cNvPr>
                <p14:cNvContentPartPr/>
                <p14:nvPr/>
              </p14:nvContentPartPr>
              <p14:xfrm>
                <a:off x="3504130" y="5708969"/>
                <a:ext cx="134280" cy="14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1FB70AB-446E-28A0-A784-17BE9B285DA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495490" y="5699969"/>
                  <a:ext cx="151920" cy="1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5F226931-C43B-6B02-32D4-B823B46991E3}"/>
                  </a:ext>
                </a:extLst>
              </p14:cNvPr>
              <p14:cNvContentPartPr/>
              <p14:nvPr/>
            </p14:nvContentPartPr>
            <p14:xfrm>
              <a:off x="4084450" y="5894009"/>
              <a:ext cx="665280" cy="21384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5F226931-C43B-6B02-32D4-B823B46991E3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4075810" y="5885009"/>
                <a:ext cx="68292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C3FCC7BA-6E0F-814A-4B64-AFD2E4825DD9}"/>
                  </a:ext>
                </a:extLst>
              </p14:cNvPr>
              <p14:cNvContentPartPr/>
              <p14:nvPr/>
            </p14:nvContentPartPr>
            <p14:xfrm>
              <a:off x="5060050" y="5750009"/>
              <a:ext cx="118440" cy="43560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C3FCC7BA-6E0F-814A-4B64-AFD2E4825DD9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5051050" y="5741009"/>
                <a:ext cx="136080" cy="45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A02C434-93A0-2FA4-AE13-C2032D204B33}"/>
              </a:ext>
            </a:extLst>
          </p:cNvPr>
          <p:cNvGrpSpPr/>
          <p:nvPr/>
        </p:nvGrpSpPr>
        <p:grpSpPr>
          <a:xfrm>
            <a:off x="5478370" y="5912009"/>
            <a:ext cx="219240" cy="225360"/>
            <a:chOff x="5478370" y="5912009"/>
            <a:chExt cx="219240" cy="22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B530D9E-3FF6-DCC5-C4A6-84A9E594654E}"/>
                    </a:ext>
                  </a:extLst>
                </p14:cNvPr>
                <p14:cNvContentPartPr/>
                <p14:nvPr/>
              </p14:nvContentPartPr>
              <p14:xfrm>
                <a:off x="5590690" y="5912009"/>
                <a:ext cx="54360" cy="2253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B530D9E-3FF6-DCC5-C4A6-84A9E594654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581690" y="5903369"/>
                  <a:ext cx="720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79D711B-C20D-58F1-3C0B-D23D6D6BB619}"/>
                    </a:ext>
                  </a:extLst>
                </p14:cNvPr>
                <p14:cNvContentPartPr/>
                <p14:nvPr/>
              </p14:nvContentPartPr>
              <p14:xfrm>
                <a:off x="5478370" y="6003809"/>
                <a:ext cx="219240" cy="345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79D711B-C20D-58F1-3C0B-D23D6D6BB61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469730" y="5995169"/>
                  <a:ext cx="23688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C04EADCE-7988-45F6-D830-9CDEEE66F372}"/>
              </a:ext>
            </a:extLst>
          </p:cNvPr>
          <p:cNvGrpSpPr/>
          <p:nvPr/>
        </p:nvGrpSpPr>
        <p:grpSpPr>
          <a:xfrm>
            <a:off x="6009370" y="5661089"/>
            <a:ext cx="377280" cy="518040"/>
            <a:chOff x="6009370" y="5661089"/>
            <a:chExt cx="377280" cy="51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D0711C9-27C0-751C-FC3F-821F6CD17DC0}"/>
                    </a:ext>
                  </a:extLst>
                </p14:cNvPr>
                <p14:cNvContentPartPr/>
                <p14:nvPr/>
              </p14:nvContentPartPr>
              <p14:xfrm>
                <a:off x="6077050" y="5707169"/>
                <a:ext cx="272520" cy="2480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D0711C9-27C0-751C-FC3F-821F6CD17DC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068410" y="5698169"/>
                  <a:ext cx="2901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A321573-D7CA-8CD4-608D-06E5D9918829}"/>
                    </a:ext>
                  </a:extLst>
                </p14:cNvPr>
                <p14:cNvContentPartPr/>
                <p14:nvPr/>
              </p14:nvContentPartPr>
              <p14:xfrm>
                <a:off x="6076330" y="5938289"/>
                <a:ext cx="82800" cy="2408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A321573-D7CA-8CD4-608D-06E5D991882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067330" y="5929649"/>
                  <a:ext cx="1004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2680FD7-4BBA-4ECF-5FD1-4D8EFD2A18EB}"/>
                    </a:ext>
                  </a:extLst>
                </p14:cNvPr>
                <p14:cNvContentPartPr/>
                <p14:nvPr/>
              </p14:nvContentPartPr>
              <p14:xfrm>
                <a:off x="6009370" y="5702849"/>
                <a:ext cx="108720" cy="104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2680FD7-4BBA-4ECF-5FD1-4D8EFD2A18E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000730" y="5694209"/>
                  <a:ext cx="126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46A18DC-09A0-6625-6E57-CBD5A0A05604}"/>
                    </a:ext>
                  </a:extLst>
                </p14:cNvPr>
                <p14:cNvContentPartPr/>
                <p14:nvPr/>
              </p14:nvContentPartPr>
              <p14:xfrm>
                <a:off x="6333010" y="5661089"/>
                <a:ext cx="53640" cy="64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46A18DC-09A0-6625-6E57-CBD5A0A0560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324370" y="5652449"/>
                  <a:ext cx="7128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E2337DDA-2859-E07A-020A-2FB09A2EB016}"/>
                  </a:ext>
                </a:extLst>
              </p14:cNvPr>
              <p14:cNvContentPartPr/>
              <p14:nvPr/>
            </p14:nvContentPartPr>
            <p14:xfrm>
              <a:off x="7072810" y="1871369"/>
              <a:ext cx="700560" cy="32328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E2337DDA-2859-E07A-020A-2FB09A2EB016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7001170" y="1727369"/>
                <a:ext cx="844200" cy="61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C6CEB3B4-3B8F-3A4F-1D9D-DDFA23C42D4B}"/>
                  </a:ext>
                </a:extLst>
              </p14:cNvPr>
              <p14:cNvContentPartPr/>
              <p14:nvPr/>
            </p14:nvContentPartPr>
            <p14:xfrm>
              <a:off x="7437130" y="5936129"/>
              <a:ext cx="573480" cy="13392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C6CEB3B4-3B8F-3A4F-1D9D-DDFA23C42D4B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7428490" y="5927489"/>
                <a:ext cx="591120" cy="15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8168F41C-AE25-E322-6C6F-FE9F93E83979}"/>
              </a:ext>
            </a:extLst>
          </p:cNvPr>
          <p:cNvGrpSpPr/>
          <p:nvPr/>
        </p:nvGrpSpPr>
        <p:grpSpPr>
          <a:xfrm>
            <a:off x="8499850" y="5652809"/>
            <a:ext cx="2522880" cy="507960"/>
            <a:chOff x="8499850" y="5652809"/>
            <a:chExt cx="2522880" cy="50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6B5D0FC-6D12-526D-09E3-0C71DAF413BA}"/>
                    </a:ext>
                  </a:extLst>
                </p14:cNvPr>
                <p14:cNvContentPartPr/>
                <p14:nvPr/>
              </p14:nvContentPartPr>
              <p14:xfrm>
                <a:off x="8665810" y="5707529"/>
                <a:ext cx="210240" cy="4492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6B5D0FC-6D12-526D-09E3-0C71DAF413B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656810" y="5698529"/>
                  <a:ext cx="22788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D47D795-2CFA-F877-27AE-3171A21E2E85}"/>
                    </a:ext>
                  </a:extLst>
                </p14:cNvPr>
                <p14:cNvContentPartPr/>
                <p14:nvPr/>
              </p14:nvContentPartPr>
              <p14:xfrm>
                <a:off x="8499850" y="5722289"/>
                <a:ext cx="533160" cy="4219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D47D795-2CFA-F877-27AE-3171A21E2E8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491210" y="5713289"/>
                  <a:ext cx="55080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C2569E9-28AC-1C96-3DD1-ACEC57CBA6A6}"/>
                    </a:ext>
                  </a:extLst>
                </p14:cNvPr>
                <p14:cNvContentPartPr/>
                <p14:nvPr/>
              </p14:nvContentPartPr>
              <p14:xfrm>
                <a:off x="8812330" y="6129809"/>
                <a:ext cx="127080" cy="223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C2569E9-28AC-1C96-3DD1-ACEC57CBA6A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803690" y="6120809"/>
                  <a:ext cx="144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586F6E3-82AE-3D8B-5D8C-7C73ABD21C60}"/>
                    </a:ext>
                  </a:extLst>
                </p14:cNvPr>
                <p14:cNvContentPartPr/>
                <p14:nvPr/>
              </p14:nvContentPartPr>
              <p14:xfrm>
                <a:off x="8582290" y="5678729"/>
                <a:ext cx="171360" cy="187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586F6E3-82AE-3D8B-5D8C-7C73ABD21C6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573290" y="5669729"/>
                  <a:ext cx="189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3860DCB-1225-A243-2978-2A233D89E511}"/>
                    </a:ext>
                  </a:extLst>
                </p14:cNvPr>
                <p14:cNvContentPartPr/>
                <p14:nvPr/>
              </p14:nvContentPartPr>
              <p14:xfrm>
                <a:off x="8885770" y="5663969"/>
                <a:ext cx="232920" cy="147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3860DCB-1225-A243-2978-2A233D89E51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877130" y="5655329"/>
                  <a:ext cx="250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DE8EEF1-06A6-2972-75B4-9694F5059025}"/>
                    </a:ext>
                  </a:extLst>
                </p14:cNvPr>
                <p14:cNvContentPartPr/>
                <p14:nvPr/>
              </p14:nvContentPartPr>
              <p14:xfrm>
                <a:off x="9270250" y="5661449"/>
                <a:ext cx="217440" cy="4791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DE8EEF1-06A6-2972-75B4-9694F505902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261250" y="5652449"/>
                  <a:ext cx="23508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4D3C6DA-8C75-1A4B-6A85-33C22DE29B76}"/>
                    </a:ext>
                  </a:extLst>
                </p14:cNvPr>
                <p14:cNvContentPartPr/>
                <p14:nvPr/>
              </p14:nvContentPartPr>
              <p14:xfrm>
                <a:off x="9524410" y="5859449"/>
                <a:ext cx="208080" cy="1202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4D3C6DA-8C75-1A4B-6A85-33C22DE29B7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515410" y="5850809"/>
                  <a:ext cx="2257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C7DBDAE-4D4C-DDED-EA00-1A8F60568FD8}"/>
                    </a:ext>
                  </a:extLst>
                </p14:cNvPr>
                <p14:cNvContentPartPr/>
                <p14:nvPr/>
              </p14:nvContentPartPr>
              <p14:xfrm>
                <a:off x="9750130" y="5996969"/>
                <a:ext cx="81360" cy="1137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C7DBDAE-4D4C-DDED-EA00-1A8F60568FD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741130" y="5987969"/>
                  <a:ext cx="99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D314572-39AE-9E71-23CD-78E39D2515A2}"/>
                    </a:ext>
                  </a:extLst>
                </p14:cNvPr>
                <p14:cNvContentPartPr/>
                <p14:nvPr/>
              </p14:nvContentPartPr>
              <p14:xfrm>
                <a:off x="10019770" y="5709689"/>
                <a:ext cx="106200" cy="3416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D314572-39AE-9E71-23CD-78E39D2515A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011130" y="5701049"/>
                  <a:ext cx="12384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D522834-4507-F40A-8396-46BD6EF7B10E}"/>
                    </a:ext>
                  </a:extLst>
                </p14:cNvPr>
                <p14:cNvContentPartPr/>
                <p14:nvPr/>
              </p14:nvContentPartPr>
              <p14:xfrm>
                <a:off x="10188610" y="5652809"/>
                <a:ext cx="194400" cy="5079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D522834-4507-F40A-8396-46BD6EF7B10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179610" y="5644169"/>
                  <a:ext cx="21204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CCF448C-613E-A3CE-3EE8-FA63B56F8101}"/>
                    </a:ext>
                  </a:extLst>
                </p14:cNvPr>
                <p14:cNvContentPartPr/>
                <p14:nvPr/>
              </p14:nvContentPartPr>
              <p14:xfrm>
                <a:off x="10622410" y="5656049"/>
                <a:ext cx="338760" cy="2660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CCF448C-613E-A3CE-3EE8-FA63B56F810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613410" y="5647409"/>
                  <a:ext cx="3564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BBAC678-C65E-BA72-0493-0648E76A060A}"/>
                    </a:ext>
                  </a:extLst>
                </p14:cNvPr>
                <p14:cNvContentPartPr/>
                <p14:nvPr/>
              </p14:nvContentPartPr>
              <p14:xfrm>
                <a:off x="10746250" y="5922809"/>
                <a:ext cx="38160" cy="2127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BBAC678-C65E-BA72-0493-0648E76A060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737610" y="5913809"/>
                  <a:ext cx="558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33809DA-EC1D-A2A4-06D4-B2F4B36C54B8}"/>
                    </a:ext>
                  </a:extLst>
                </p14:cNvPr>
                <p14:cNvContentPartPr/>
                <p14:nvPr/>
              </p14:nvContentPartPr>
              <p14:xfrm>
                <a:off x="10563730" y="5681609"/>
                <a:ext cx="128160" cy="32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33809DA-EC1D-A2A4-06D4-B2F4B36C54B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554730" y="5672609"/>
                  <a:ext cx="145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9E98DC8-21DD-9562-D402-84334FBEDF03}"/>
                    </a:ext>
                  </a:extLst>
                </p14:cNvPr>
                <p14:cNvContentPartPr/>
                <p14:nvPr/>
              </p14:nvContentPartPr>
              <p14:xfrm>
                <a:off x="10873330" y="5655689"/>
                <a:ext cx="149400" cy="219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9E98DC8-21DD-9562-D402-84334FBEDF0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864330" y="5647049"/>
                  <a:ext cx="167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40AF817-9F96-6770-9197-430357D7A849}"/>
                    </a:ext>
                  </a:extLst>
                </p14:cNvPr>
                <p14:cNvContentPartPr/>
                <p14:nvPr/>
              </p14:nvContentPartPr>
              <p14:xfrm>
                <a:off x="10654450" y="6133049"/>
                <a:ext cx="148320" cy="205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40AF817-9F96-6770-9197-430357D7A84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645450" y="6124049"/>
                  <a:ext cx="16596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4F5096E7-FEE9-D3DE-08AE-327BD625580D}"/>
                  </a:ext>
                </a:extLst>
              </p14:cNvPr>
              <p14:cNvContentPartPr/>
              <p14:nvPr/>
            </p14:nvContentPartPr>
            <p14:xfrm>
              <a:off x="4837570" y="6451289"/>
              <a:ext cx="166680" cy="303480"/>
            </p14:xfrm>
          </p:contentPart>
        </mc:Choice>
        <mc:Fallback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4F5096E7-FEE9-D3DE-08AE-327BD625580D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4828930" y="6442649"/>
                <a:ext cx="18432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EB4E9DCF-733B-C6C0-D614-5465803E58BE}"/>
                  </a:ext>
                </a:extLst>
              </p14:cNvPr>
              <p14:cNvContentPartPr/>
              <p14:nvPr/>
            </p14:nvContentPartPr>
            <p14:xfrm>
              <a:off x="5030530" y="6433289"/>
              <a:ext cx="1032840" cy="367200"/>
            </p14:xfrm>
          </p:contentPart>
        </mc:Choice>
        <mc:Fallback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EB4E9DCF-733B-C6C0-D614-5465803E58BE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5021530" y="6424289"/>
                <a:ext cx="1050480" cy="38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FAED8D7A-CC33-A685-3D27-18B93D2FCF01}"/>
              </a:ext>
            </a:extLst>
          </p:cNvPr>
          <p:cNvGrpSpPr/>
          <p:nvPr/>
        </p:nvGrpSpPr>
        <p:grpSpPr>
          <a:xfrm>
            <a:off x="6325450" y="6377489"/>
            <a:ext cx="1548720" cy="458280"/>
            <a:chOff x="6325450" y="6377489"/>
            <a:chExt cx="1548720" cy="45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26FCE9D-A187-47DA-D228-C6290654BA0A}"/>
                    </a:ext>
                  </a:extLst>
                </p14:cNvPr>
                <p14:cNvContentPartPr/>
                <p14:nvPr/>
              </p14:nvContentPartPr>
              <p14:xfrm>
                <a:off x="6325450" y="6398009"/>
                <a:ext cx="239760" cy="2750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26FCE9D-A187-47DA-D228-C6290654BA0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316450" y="6389009"/>
                  <a:ext cx="2574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AE37B6F-7600-3067-9E46-EF56859D8E1C}"/>
                    </a:ext>
                  </a:extLst>
                </p14:cNvPr>
                <p14:cNvContentPartPr/>
                <p14:nvPr/>
              </p14:nvContentPartPr>
              <p14:xfrm>
                <a:off x="6601570" y="6623009"/>
                <a:ext cx="86400" cy="2127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AE37B6F-7600-3067-9E46-EF56859D8E1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592930" y="6614369"/>
                  <a:ext cx="1040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BA35F32-D53E-55CE-F0BA-3ACDB946E0B5}"/>
                    </a:ext>
                  </a:extLst>
                </p14:cNvPr>
                <p14:cNvContentPartPr/>
                <p14:nvPr/>
              </p14:nvContentPartPr>
              <p14:xfrm>
                <a:off x="6879850" y="6471089"/>
                <a:ext cx="231840" cy="2019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BA35F32-D53E-55CE-F0BA-3ACDB946E0B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871210" y="6462089"/>
                  <a:ext cx="2494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34A0E42-32A0-F6FC-57B2-9C040892AB4C}"/>
                    </a:ext>
                  </a:extLst>
                </p14:cNvPr>
                <p14:cNvContentPartPr/>
                <p14:nvPr/>
              </p14:nvContentPartPr>
              <p14:xfrm>
                <a:off x="7153810" y="6442289"/>
                <a:ext cx="217800" cy="2581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34A0E42-32A0-F6FC-57B2-9C040892AB4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144810" y="6433289"/>
                  <a:ext cx="2354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5DE1E5D-D989-A796-FD17-AE2513C79A90}"/>
                    </a:ext>
                  </a:extLst>
                </p14:cNvPr>
                <p14:cNvContentPartPr/>
                <p14:nvPr/>
              </p14:nvContentPartPr>
              <p14:xfrm>
                <a:off x="7539010" y="6377489"/>
                <a:ext cx="335160" cy="3214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5DE1E5D-D989-A796-FD17-AE2513C79A9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530010" y="6368849"/>
                  <a:ext cx="352800" cy="33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C9D40182-C376-6822-0FBE-337CFA238B07}"/>
              </a:ext>
            </a:extLst>
          </p:cNvPr>
          <p:cNvGrpSpPr/>
          <p:nvPr/>
        </p:nvGrpSpPr>
        <p:grpSpPr>
          <a:xfrm>
            <a:off x="8012050" y="6562169"/>
            <a:ext cx="183960" cy="290880"/>
            <a:chOff x="8012050" y="6562169"/>
            <a:chExt cx="183960" cy="29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A8B3E3C-1D41-6C73-3FD2-B0CA4C4B0257}"/>
                    </a:ext>
                  </a:extLst>
                </p14:cNvPr>
                <p14:cNvContentPartPr/>
                <p14:nvPr/>
              </p14:nvContentPartPr>
              <p14:xfrm>
                <a:off x="8012050" y="6562169"/>
                <a:ext cx="183960" cy="1198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A8B3E3C-1D41-6C73-3FD2-B0CA4C4B025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003410" y="6553169"/>
                  <a:ext cx="201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BD6E0A7-4275-175E-BD84-7052BFDB19FA}"/>
                    </a:ext>
                  </a:extLst>
                </p14:cNvPr>
                <p14:cNvContentPartPr/>
                <p14:nvPr/>
              </p14:nvContentPartPr>
              <p14:xfrm>
                <a:off x="8057410" y="6673409"/>
                <a:ext cx="22320" cy="1796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BD6E0A7-4275-175E-BD84-7052BFDB19F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048770" y="6664769"/>
                  <a:ext cx="3996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9B430520-2FD7-9112-0DA7-8398D4DB4CAE}"/>
              </a:ext>
            </a:extLst>
          </p:cNvPr>
          <p:cNvGrpSpPr/>
          <p:nvPr/>
        </p:nvGrpSpPr>
        <p:grpSpPr>
          <a:xfrm>
            <a:off x="8772010" y="6369929"/>
            <a:ext cx="1056960" cy="383040"/>
            <a:chOff x="8772010" y="6369929"/>
            <a:chExt cx="1056960" cy="38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74E37C5-F904-7388-01F4-8629CD30F48E}"/>
                    </a:ext>
                  </a:extLst>
                </p14:cNvPr>
                <p14:cNvContentPartPr/>
                <p14:nvPr/>
              </p14:nvContentPartPr>
              <p14:xfrm>
                <a:off x="8772010" y="6396209"/>
                <a:ext cx="267480" cy="3283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74E37C5-F904-7388-01F4-8629CD30F48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763370" y="6387569"/>
                  <a:ext cx="2851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3AF5540-D87C-868E-1121-4E3C3DAB1CBC}"/>
                    </a:ext>
                  </a:extLst>
                </p14:cNvPr>
                <p14:cNvContentPartPr/>
                <p14:nvPr/>
              </p14:nvContentPartPr>
              <p14:xfrm>
                <a:off x="9249010" y="6369929"/>
                <a:ext cx="237960" cy="3391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3AF5540-D87C-868E-1121-4E3C3DAB1CB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240370" y="6360929"/>
                  <a:ext cx="2556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7B24428-BE66-4940-B1DD-1FDF3778D83A}"/>
                    </a:ext>
                  </a:extLst>
                </p14:cNvPr>
                <p14:cNvContentPartPr/>
                <p14:nvPr/>
              </p14:nvContentPartPr>
              <p14:xfrm>
                <a:off x="9647890" y="6433649"/>
                <a:ext cx="39240" cy="3193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7B24428-BE66-4940-B1DD-1FDF3778D83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638890" y="6425009"/>
                  <a:ext cx="568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57FF1B3-1487-6101-515D-7979C856236A}"/>
                    </a:ext>
                  </a:extLst>
                </p14:cNvPr>
                <p14:cNvContentPartPr/>
                <p14:nvPr/>
              </p14:nvContentPartPr>
              <p14:xfrm>
                <a:off x="9627010" y="6409889"/>
                <a:ext cx="201960" cy="1778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57FF1B3-1487-6101-515D-7979C856236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618010" y="6400889"/>
                  <a:ext cx="219600" cy="19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3E40C256-0AC9-73C7-41EB-6D80DED1A171}"/>
                  </a:ext>
                </a:extLst>
              </p14:cNvPr>
              <p14:cNvContentPartPr/>
              <p14:nvPr/>
            </p14:nvContentPartPr>
            <p14:xfrm>
              <a:off x="10086370" y="6438329"/>
              <a:ext cx="1363320" cy="312480"/>
            </p14:xfrm>
          </p:contentPart>
        </mc:Choice>
        <mc:Fallback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3E40C256-0AC9-73C7-41EB-6D80DED1A171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10077730" y="6429689"/>
                <a:ext cx="1380960" cy="33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8972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B3D61F5-A808-F384-C0CA-B0361DEDCCD7}"/>
              </a:ext>
            </a:extLst>
          </p:cNvPr>
          <p:cNvGrpSpPr/>
          <p:nvPr/>
        </p:nvGrpSpPr>
        <p:grpSpPr>
          <a:xfrm>
            <a:off x="905290" y="266489"/>
            <a:ext cx="1735200" cy="443520"/>
            <a:chOff x="905290" y="266489"/>
            <a:chExt cx="1735200" cy="44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FB025B6-97B6-99DB-D0A3-F38CECA2E65A}"/>
                    </a:ext>
                  </a:extLst>
                </p14:cNvPr>
                <p14:cNvContentPartPr/>
                <p14:nvPr/>
              </p14:nvContentPartPr>
              <p14:xfrm>
                <a:off x="905290" y="293849"/>
                <a:ext cx="232920" cy="3081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FB025B6-97B6-99DB-D0A3-F38CECA2E65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6650" y="285209"/>
                  <a:ext cx="2505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F70E8AC-3713-553E-07E7-F9DADF53DCC8}"/>
                    </a:ext>
                  </a:extLst>
                </p14:cNvPr>
                <p14:cNvContentPartPr/>
                <p14:nvPr/>
              </p14:nvContentPartPr>
              <p14:xfrm>
                <a:off x="1116610" y="296009"/>
                <a:ext cx="1009080" cy="327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F70E8AC-3713-553E-07E7-F9DADF53DCC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07610" y="287369"/>
                  <a:ext cx="10267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F9DCB05-500A-2E08-A9B7-1FC36EDDCD61}"/>
                    </a:ext>
                  </a:extLst>
                </p14:cNvPr>
                <p14:cNvContentPartPr/>
                <p14:nvPr/>
              </p14:nvContentPartPr>
              <p14:xfrm>
                <a:off x="2393530" y="266489"/>
                <a:ext cx="246960" cy="4435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F9DCB05-500A-2E08-A9B7-1FC36EDDCD6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84530" y="257849"/>
                  <a:ext cx="264600" cy="46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F04B83-A5BD-6B42-513B-0E1BBD01B1C2}"/>
              </a:ext>
            </a:extLst>
          </p:cNvPr>
          <p:cNvGrpSpPr/>
          <p:nvPr/>
        </p:nvGrpSpPr>
        <p:grpSpPr>
          <a:xfrm>
            <a:off x="2914090" y="183329"/>
            <a:ext cx="3696840" cy="528120"/>
            <a:chOff x="2914090" y="183329"/>
            <a:chExt cx="3696840" cy="52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88A4EC3-47BF-FF94-08B8-A65D36BA1EB8}"/>
                    </a:ext>
                  </a:extLst>
                </p14:cNvPr>
                <p14:cNvContentPartPr/>
                <p14:nvPr/>
              </p14:nvContentPartPr>
              <p14:xfrm>
                <a:off x="2914090" y="209249"/>
                <a:ext cx="1302120" cy="5022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88A4EC3-47BF-FF94-08B8-A65D36BA1EB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05090" y="200609"/>
                  <a:ext cx="131976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E8934AE-0E45-E881-DD1C-B76C525D657F}"/>
                    </a:ext>
                  </a:extLst>
                </p14:cNvPr>
                <p14:cNvContentPartPr/>
                <p14:nvPr/>
              </p14:nvContentPartPr>
              <p14:xfrm>
                <a:off x="3544090" y="294929"/>
                <a:ext cx="243360" cy="48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E8934AE-0E45-E881-DD1C-B76C525D657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35450" y="286289"/>
                  <a:ext cx="2610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A38A0FB-1E7A-AB1D-B94A-2347E5297A37}"/>
                    </a:ext>
                  </a:extLst>
                </p14:cNvPr>
                <p14:cNvContentPartPr/>
                <p14:nvPr/>
              </p14:nvContentPartPr>
              <p14:xfrm>
                <a:off x="4376410" y="365129"/>
                <a:ext cx="379440" cy="168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A38A0FB-1E7A-AB1D-B94A-2347E5297A3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367410" y="356129"/>
                  <a:ext cx="3970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C945950-40BE-144E-5B4B-E1FBB968B8E9}"/>
                    </a:ext>
                  </a:extLst>
                </p14:cNvPr>
                <p14:cNvContentPartPr/>
                <p14:nvPr/>
              </p14:nvContentPartPr>
              <p14:xfrm>
                <a:off x="4593130" y="313649"/>
                <a:ext cx="13680" cy="10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C945950-40BE-144E-5B4B-E1FBB968B8E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84490" y="304649"/>
                  <a:ext cx="31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63417E1-F99E-E15E-454B-7A370A220D63}"/>
                    </a:ext>
                  </a:extLst>
                </p14:cNvPr>
                <p14:cNvContentPartPr/>
                <p14:nvPr/>
              </p14:nvContentPartPr>
              <p14:xfrm>
                <a:off x="5069410" y="183329"/>
                <a:ext cx="1541520" cy="3279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63417E1-F99E-E15E-454B-7A370A220D6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60410" y="174329"/>
                  <a:ext cx="1559160" cy="34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32D9BEF-CA97-9100-9AF5-AEB93A8D2E37}"/>
              </a:ext>
            </a:extLst>
          </p:cNvPr>
          <p:cNvGrpSpPr/>
          <p:nvPr/>
        </p:nvGrpSpPr>
        <p:grpSpPr>
          <a:xfrm>
            <a:off x="6605170" y="230489"/>
            <a:ext cx="861480" cy="417240"/>
            <a:chOff x="6605170" y="230489"/>
            <a:chExt cx="861480" cy="41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2240411-23EB-383C-6F29-9637AF5F87CB}"/>
                    </a:ext>
                  </a:extLst>
                </p14:cNvPr>
                <p14:cNvContentPartPr/>
                <p14:nvPr/>
              </p14:nvContentPartPr>
              <p14:xfrm>
                <a:off x="6605170" y="539369"/>
                <a:ext cx="115200" cy="108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2240411-23EB-383C-6F29-9637AF5F87C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596530" y="530729"/>
                  <a:ext cx="132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5F1BF08-C5BF-4254-66FA-0E94BE0905E1}"/>
                    </a:ext>
                  </a:extLst>
                </p14:cNvPr>
                <p14:cNvContentPartPr/>
                <p14:nvPr/>
              </p14:nvContentPartPr>
              <p14:xfrm>
                <a:off x="7121410" y="230489"/>
                <a:ext cx="345240" cy="241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5F1BF08-C5BF-4254-66FA-0E94BE0905E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112770" y="221489"/>
                  <a:ext cx="362880" cy="25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4B91098-B966-0D30-D1D4-24C50EC14633}"/>
                  </a:ext>
                </a:extLst>
              </p14:cNvPr>
              <p14:cNvContentPartPr/>
              <p14:nvPr/>
            </p14:nvContentPartPr>
            <p14:xfrm>
              <a:off x="7896490" y="364769"/>
              <a:ext cx="11880" cy="7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4B91098-B966-0D30-D1D4-24C50EC1463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887850" y="356129"/>
                <a:ext cx="29520" cy="2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1E087AC9-CCB7-B399-4A46-0CA642E848D4}"/>
              </a:ext>
            </a:extLst>
          </p:cNvPr>
          <p:cNvGrpSpPr/>
          <p:nvPr/>
        </p:nvGrpSpPr>
        <p:grpSpPr>
          <a:xfrm>
            <a:off x="7846450" y="127529"/>
            <a:ext cx="3048120" cy="311400"/>
            <a:chOff x="7846450" y="127529"/>
            <a:chExt cx="3048120" cy="31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2D3657C-6B21-CEC8-3ED3-1D894A30AE30}"/>
                    </a:ext>
                  </a:extLst>
                </p14:cNvPr>
                <p14:cNvContentPartPr/>
                <p14:nvPr/>
              </p14:nvContentPartPr>
              <p14:xfrm>
                <a:off x="7846450" y="127529"/>
                <a:ext cx="1194840" cy="311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2D3657C-6B21-CEC8-3ED3-1D894A30AE3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37810" y="118529"/>
                  <a:ext cx="12124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0A7B337-5618-B5ED-0113-5529031EA188}"/>
                    </a:ext>
                  </a:extLst>
                </p14:cNvPr>
                <p14:cNvContentPartPr/>
                <p14:nvPr/>
              </p14:nvContentPartPr>
              <p14:xfrm>
                <a:off x="8534770" y="270449"/>
                <a:ext cx="308880" cy="162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0A7B337-5618-B5ED-0113-5529031EA18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525770" y="261809"/>
                  <a:ext cx="326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10F5242-2B2B-5358-0AAC-AB2B789A85AB}"/>
                    </a:ext>
                  </a:extLst>
                </p14:cNvPr>
                <p14:cNvContentPartPr/>
                <p14:nvPr/>
              </p14:nvContentPartPr>
              <p14:xfrm>
                <a:off x="8453410" y="170009"/>
                <a:ext cx="53640" cy="291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10F5242-2B2B-5358-0AAC-AB2B789A85A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444410" y="161369"/>
                  <a:ext cx="71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5D14819-1BA3-C1D9-CA1D-D0F6B19E206C}"/>
                    </a:ext>
                  </a:extLst>
                </p14:cNvPr>
                <p14:cNvContentPartPr/>
                <p14:nvPr/>
              </p14:nvContentPartPr>
              <p14:xfrm>
                <a:off x="9222370" y="146249"/>
                <a:ext cx="1672200" cy="2923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5D14819-1BA3-C1D9-CA1D-D0F6B19E206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213370" y="137249"/>
                  <a:ext cx="16898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011F03D-8F83-EFA2-237A-421BB50F8437}"/>
                    </a:ext>
                  </a:extLst>
                </p14:cNvPr>
                <p14:cNvContentPartPr/>
                <p14:nvPr/>
              </p14:nvContentPartPr>
              <p14:xfrm>
                <a:off x="9826090" y="301049"/>
                <a:ext cx="569880" cy="637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011F03D-8F83-EFA2-237A-421BB50F843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817090" y="292409"/>
                  <a:ext cx="58752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A6F1306-70D4-70E3-451E-D7A8B8D0B846}"/>
              </a:ext>
            </a:extLst>
          </p:cNvPr>
          <p:cNvGrpSpPr/>
          <p:nvPr/>
        </p:nvGrpSpPr>
        <p:grpSpPr>
          <a:xfrm>
            <a:off x="890890" y="839249"/>
            <a:ext cx="2995200" cy="399240"/>
            <a:chOff x="890890" y="839249"/>
            <a:chExt cx="2995200" cy="39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EDCA9F2-A5E8-6F4E-C944-973733A810C9}"/>
                    </a:ext>
                  </a:extLst>
                </p14:cNvPr>
                <p14:cNvContentPartPr/>
                <p14:nvPr/>
              </p14:nvContentPartPr>
              <p14:xfrm>
                <a:off x="890890" y="1044449"/>
                <a:ext cx="590400" cy="152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EDCA9F2-A5E8-6F4E-C944-973733A810C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81890" y="1035809"/>
                  <a:ext cx="6080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96C9F96-7340-F6B8-B11C-65943072272D}"/>
                    </a:ext>
                  </a:extLst>
                </p14:cNvPr>
                <p14:cNvContentPartPr/>
                <p14:nvPr/>
              </p14:nvContentPartPr>
              <p14:xfrm>
                <a:off x="1773250" y="890009"/>
                <a:ext cx="786240" cy="3484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96C9F96-7340-F6B8-B11C-65943072272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64610" y="881009"/>
                  <a:ext cx="8038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0E939D3-40D2-48C2-F884-FB844A3AA4F3}"/>
                    </a:ext>
                  </a:extLst>
                </p14:cNvPr>
                <p14:cNvContentPartPr/>
                <p14:nvPr/>
              </p14:nvContentPartPr>
              <p14:xfrm>
                <a:off x="2360050" y="964529"/>
                <a:ext cx="248040" cy="33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0E939D3-40D2-48C2-F884-FB844A3AA4F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51050" y="955529"/>
                  <a:ext cx="265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7D88EBA-653F-E256-548C-AB7D0A022C57}"/>
                    </a:ext>
                  </a:extLst>
                </p14:cNvPr>
                <p14:cNvContentPartPr/>
                <p14:nvPr/>
              </p14:nvContentPartPr>
              <p14:xfrm>
                <a:off x="2761090" y="839249"/>
                <a:ext cx="976680" cy="3189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7D88EBA-653F-E256-548C-AB7D0A022C5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52090" y="830609"/>
                  <a:ext cx="9943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5324E79-36EE-F694-D67E-F5B9EAA86070}"/>
                    </a:ext>
                  </a:extLst>
                </p14:cNvPr>
                <p14:cNvContentPartPr/>
                <p14:nvPr/>
              </p14:nvContentPartPr>
              <p14:xfrm>
                <a:off x="3426730" y="901169"/>
                <a:ext cx="348120" cy="75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5324E79-36EE-F694-D67E-F5B9EAA8607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18090" y="892169"/>
                  <a:ext cx="365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B73886C-B37F-4120-C406-D834DC01750F}"/>
                    </a:ext>
                  </a:extLst>
                </p14:cNvPr>
                <p14:cNvContentPartPr/>
                <p14:nvPr/>
              </p14:nvContentPartPr>
              <p14:xfrm>
                <a:off x="3867010" y="1119329"/>
                <a:ext cx="19080" cy="30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B73886C-B37F-4120-C406-D834DC01750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58370" y="1110329"/>
                  <a:ext cx="3672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C143780-BA02-3430-29BF-8CF1BFBBF5BE}"/>
              </a:ext>
            </a:extLst>
          </p:cNvPr>
          <p:cNvGrpSpPr/>
          <p:nvPr/>
        </p:nvGrpSpPr>
        <p:grpSpPr>
          <a:xfrm>
            <a:off x="4545250" y="734489"/>
            <a:ext cx="4023360" cy="390960"/>
            <a:chOff x="4545250" y="734489"/>
            <a:chExt cx="4023360" cy="39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0F1238B-447A-8828-3CFB-90ACEFEA2287}"/>
                    </a:ext>
                  </a:extLst>
                </p14:cNvPr>
                <p14:cNvContentPartPr/>
                <p14:nvPr/>
              </p14:nvContentPartPr>
              <p14:xfrm>
                <a:off x="4545250" y="837449"/>
                <a:ext cx="217800" cy="2538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0F1238B-447A-8828-3CFB-90ACEFEA228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36610" y="828809"/>
                  <a:ext cx="2354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0BDF147-E742-8AEC-FECF-7704B8472F18}"/>
                    </a:ext>
                  </a:extLst>
                </p14:cNvPr>
                <p14:cNvContentPartPr/>
                <p14:nvPr/>
              </p14:nvContentPartPr>
              <p14:xfrm>
                <a:off x="4773490" y="932129"/>
                <a:ext cx="388080" cy="1872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0BDF147-E742-8AEC-FECF-7704B8472F1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64850" y="923129"/>
                  <a:ext cx="4057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8958021-64A4-2AEF-A7AB-B958E988C9C6}"/>
                    </a:ext>
                  </a:extLst>
                </p14:cNvPr>
                <p14:cNvContentPartPr/>
                <p14:nvPr/>
              </p14:nvContentPartPr>
              <p14:xfrm>
                <a:off x="5487730" y="734489"/>
                <a:ext cx="1078920" cy="3560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8958021-64A4-2AEF-A7AB-B958E988C9C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479090" y="725849"/>
                  <a:ext cx="10965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34E7429-970C-853E-40FA-E0AA2D7EDAF2}"/>
                    </a:ext>
                  </a:extLst>
                </p14:cNvPr>
                <p14:cNvContentPartPr/>
                <p14:nvPr/>
              </p14:nvContentPartPr>
              <p14:xfrm>
                <a:off x="6388090" y="904049"/>
                <a:ext cx="41040" cy="219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34E7429-970C-853E-40FA-E0AA2D7EDAF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379450" y="895049"/>
                  <a:ext cx="58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9EA7F1F-3700-41F5-4CC7-89A0BB099A9D}"/>
                    </a:ext>
                  </a:extLst>
                </p14:cNvPr>
                <p14:cNvContentPartPr/>
                <p14:nvPr/>
              </p14:nvContentPartPr>
              <p14:xfrm>
                <a:off x="5695450" y="873449"/>
                <a:ext cx="325800" cy="75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9EA7F1F-3700-41F5-4CC7-89A0BB099A9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86810" y="864809"/>
                  <a:ext cx="343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5A0047A-7084-0B8D-7EA9-E56E5D47B4D0}"/>
                    </a:ext>
                  </a:extLst>
                </p14:cNvPr>
                <p14:cNvContentPartPr/>
                <p14:nvPr/>
              </p14:nvContentPartPr>
              <p14:xfrm>
                <a:off x="6881650" y="848969"/>
                <a:ext cx="1537560" cy="2336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5A0047A-7084-0B8D-7EA9-E56E5D47B4D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72650" y="839969"/>
                  <a:ext cx="15552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1C362B1-C326-3B03-7B2C-8A42C3B11D19}"/>
                    </a:ext>
                  </a:extLst>
                </p14:cNvPr>
                <p14:cNvContentPartPr/>
                <p14:nvPr/>
              </p14:nvContentPartPr>
              <p14:xfrm>
                <a:off x="8552050" y="1085129"/>
                <a:ext cx="16560" cy="40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1C362B1-C326-3B03-7B2C-8A42C3B11D1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543410" y="1076489"/>
                  <a:ext cx="3420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138DD1A-4537-88CE-6BEB-E56A68BCF817}"/>
              </a:ext>
            </a:extLst>
          </p:cNvPr>
          <p:cNvGrpSpPr/>
          <p:nvPr/>
        </p:nvGrpSpPr>
        <p:grpSpPr>
          <a:xfrm>
            <a:off x="918610" y="1640609"/>
            <a:ext cx="4403520" cy="652680"/>
            <a:chOff x="918610" y="1640609"/>
            <a:chExt cx="4403520" cy="65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5D2589E-8161-EC9D-551E-B2875BDCDD2C}"/>
                    </a:ext>
                  </a:extLst>
                </p14:cNvPr>
                <p14:cNvContentPartPr/>
                <p14:nvPr/>
              </p14:nvContentPartPr>
              <p14:xfrm>
                <a:off x="918610" y="1640609"/>
                <a:ext cx="2122200" cy="4672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5D2589E-8161-EC9D-551E-B2875BDCDD2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09610" y="1631969"/>
                  <a:ext cx="213984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07F9E8F-AC11-5640-4AE5-29859433E9F6}"/>
                    </a:ext>
                  </a:extLst>
                </p14:cNvPr>
                <p14:cNvContentPartPr/>
                <p14:nvPr/>
              </p14:nvContentPartPr>
              <p14:xfrm>
                <a:off x="2843890" y="1808729"/>
                <a:ext cx="43920" cy="331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07F9E8F-AC11-5640-4AE5-29859433E9F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34890" y="1800089"/>
                  <a:ext cx="615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1FF8A29-7A1B-4A40-E297-2D92823FE79A}"/>
                    </a:ext>
                  </a:extLst>
                </p14:cNvPr>
                <p14:cNvContentPartPr/>
                <p14:nvPr/>
              </p14:nvContentPartPr>
              <p14:xfrm>
                <a:off x="2437810" y="1738169"/>
                <a:ext cx="443520" cy="403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1FF8A29-7A1B-4A40-E297-2D92823FE79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428810" y="1729529"/>
                  <a:ext cx="461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2B9B696-822F-C211-D245-77C671B953A0}"/>
                    </a:ext>
                  </a:extLst>
                </p14:cNvPr>
                <p14:cNvContentPartPr/>
                <p14:nvPr/>
              </p14:nvContentPartPr>
              <p14:xfrm>
                <a:off x="3352210" y="1684529"/>
                <a:ext cx="318960" cy="6087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2B9B696-822F-C211-D245-77C671B953A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343570" y="1675529"/>
                  <a:ext cx="33660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FD5ECE7-CB17-0D81-C3A1-03CF38981B19}"/>
                    </a:ext>
                  </a:extLst>
                </p14:cNvPr>
                <p14:cNvContentPartPr/>
                <p14:nvPr/>
              </p14:nvContentPartPr>
              <p14:xfrm>
                <a:off x="3940450" y="1860209"/>
                <a:ext cx="1381680" cy="4132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FD5ECE7-CB17-0D81-C3A1-03CF38981B1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31450" y="1851209"/>
                  <a:ext cx="1399320" cy="43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C81C750-5DA5-B999-9A3A-90EAA790939D}"/>
              </a:ext>
            </a:extLst>
          </p:cNvPr>
          <p:cNvGrpSpPr/>
          <p:nvPr/>
        </p:nvGrpSpPr>
        <p:grpSpPr>
          <a:xfrm>
            <a:off x="1691170" y="2462129"/>
            <a:ext cx="4548240" cy="785520"/>
            <a:chOff x="1691170" y="2462129"/>
            <a:chExt cx="4548240" cy="78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33C700B-56F0-3AF1-370F-724785BEB504}"/>
                    </a:ext>
                  </a:extLst>
                </p14:cNvPr>
                <p14:cNvContentPartPr/>
                <p14:nvPr/>
              </p14:nvContentPartPr>
              <p14:xfrm>
                <a:off x="4846210" y="2736809"/>
                <a:ext cx="30240" cy="2160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33C700B-56F0-3AF1-370F-724785BEB50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37570" y="2727809"/>
                  <a:ext cx="478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ACAF6CF-C0EC-AA27-7DAE-8D35DCE4C50D}"/>
                    </a:ext>
                  </a:extLst>
                </p14:cNvPr>
                <p14:cNvContentPartPr/>
                <p14:nvPr/>
              </p14:nvContentPartPr>
              <p14:xfrm>
                <a:off x="4731730" y="2831489"/>
                <a:ext cx="212760" cy="115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ACAF6CF-C0EC-AA27-7DAE-8D35DCE4C50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723090" y="2822849"/>
                  <a:ext cx="230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D1E7D94-F5FA-ED8B-1A39-A2425648F20F}"/>
                    </a:ext>
                  </a:extLst>
                </p14:cNvPr>
                <p14:cNvContentPartPr/>
                <p14:nvPr/>
              </p14:nvContentPartPr>
              <p14:xfrm>
                <a:off x="5115850" y="2675249"/>
                <a:ext cx="272880" cy="3247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D1E7D94-F5FA-ED8B-1A39-A2425648F20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106850" y="2666249"/>
                  <a:ext cx="2905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D2832C3-A2DF-3550-1DA8-DC10D29444D8}"/>
                    </a:ext>
                  </a:extLst>
                </p14:cNvPr>
                <p14:cNvContentPartPr/>
                <p14:nvPr/>
              </p14:nvContentPartPr>
              <p14:xfrm>
                <a:off x="5498170" y="2946329"/>
                <a:ext cx="111600" cy="1843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D2832C3-A2DF-3550-1DA8-DC10D29444D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489530" y="2937689"/>
                  <a:ext cx="1292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4F3F452-8144-0437-5595-FBEDFBD594F3}"/>
                    </a:ext>
                  </a:extLst>
                </p14:cNvPr>
                <p14:cNvContentPartPr/>
                <p14:nvPr/>
              </p14:nvContentPartPr>
              <p14:xfrm>
                <a:off x="5433730" y="2954609"/>
                <a:ext cx="241560" cy="2286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4F3F452-8144-0437-5595-FBEDFBD594F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424730" y="2945609"/>
                  <a:ext cx="2592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EFD1250-0EE5-239E-F8B3-443F93309273}"/>
                    </a:ext>
                  </a:extLst>
                </p14:cNvPr>
                <p14:cNvContentPartPr/>
                <p14:nvPr/>
              </p14:nvContentPartPr>
              <p14:xfrm>
                <a:off x="5828650" y="2815649"/>
                <a:ext cx="190800" cy="2037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EFD1250-0EE5-239E-F8B3-443F9330927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819650" y="2807009"/>
                  <a:ext cx="2084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796F4CE-4F24-9195-F4CE-4B38FA52D2EE}"/>
                    </a:ext>
                  </a:extLst>
                </p14:cNvPr>
                <p14:cNvContentPartPr/>
                <p14:nvPr/>
              </p14:nvContentPartPr>
              <p14:xfrm>
                <a:off x="6072010" y="2617649"/>
                <a:ext cx="167400" cy="1623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796F4CE-4F24-9195-F4CE-4B38FA52D2E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063370" y="2608649"/>
                  <a:ext cx="1850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E614AD0-52D6-9691-D184-F228908853CA}"/>
                    </a:ext>
                  </a:extLst>
                </p14:cNvPr>
                <p14:cNvContentPartPr/>
                <p14:nvPr/>
              </p14:nvContentPartPr>
              <p14:xfrm>
                <a:off x="1936330" y="2622329"/>
                <a:ext cx="331200" cy="389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E614AD0-52D6-9691-D184-F228908853C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27690" y="2613329"/>
                  <a:ext cx="34884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8FFE7CE-8271-61F0-8D1D-29E29EE04C8B}"/>
                    </a:ext>
                  </a:extLst>
                </p14:cNvPr>
                <p14:cNvContentPartPr/>
                <p14:nvPr/>
              </p14:nvContentPartPr>
              <p14:xfrm>
                <a:off x="2325850" y="2955329"/>
                <a:ext cx="124920" cy="93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8FFE7CE-8271-61F0-8D1D-29E29EE04C8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316850" y="2946689"/>
                  <a:ext cx="142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5920D75-7321-0584-1EA4-1EB7AC2D25CA}"/>
                    </a:ext>
                  </a:extLst>
                </p14:cNvPr>
                <p14:cNvContentPartPr/>
                <p14:nvPr/>
              </p14:nvContentPartPr>
              <p14:xfrm>
                <a:off x="2608450" y="2795849"/>
                <a:ext cx="195120" cy="2059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5920D75-7321-0584-1EA4-1EB7AC2D25C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599450" y="2786849"/>
                  <a:ext cx="2127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AB09C95-8250-540A-F4CD-B39E6D4C4730}"/>
                    </a:ext>
                  </a:extLst>
                </p14:cNvPr>
                <p14:cNvContentPartPr/>
                <p14:nvPr/>
              </p14:nvContentPartPr>
              <p14:xfrm>
                <a:off x="2853250" y="2585969"/>
                <a:ext cx="142920" cy="1630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AB09C95-8250-540A-F4CD-B39E6D4C473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44250" y="2576969"/>
                  <a:ext cx="1605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06B0F32-3903-F032-EEF5-F7F61F60B0D7}"/>
                    </a:ext>
                  </a:extLst>
                </p14:cNvPr>
                <p14:cNvContentPartPr/>
                <p14:nvPr/>
              </p14:nvContentPartPr>
              <p14:xfrm>
                <a:off x="3341770" y="2803049"/>
                <a:ext cx="303120" cy="219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06B0F32-3903-F032-EEF5-F7F61F60B0D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333130" y="2794049"/>
                  <a:ext cx="320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A0DD7A8-7025-980A-141E-EF7D7B82C4D8}"/>
                    </a:ext>
                  </a:extLst>
                </p14:cNvPr>
                <p14:cNvContentPartPr/>
                <p14:nvPr/>
              </p14:nvContentPartPr>
              <p14:xfrm>
                <a:off x="3468490" y="2676329"/>
                <a:ext cx="91080" cy="322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A0DD7A8-7025-980A-141E-EF7D7B82C4D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459850" y="2667689"/>
                  <a:ext cx="1087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179F014-AC0A-897E-BB1C-2AE4C74A2B1E}"/>
                    </a:ext>
                  </a:extLst>
                </p14:cNvPr>
                <p14:cNvContentPartPr/>
                <p14:nvPr/>
              </p14:nvContentPartPr>
              <p14:xfrm>
                <a:off x="3980410" y="2671289"/>
                <a:ext cx="115200" cy="2725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179F014-AC0A-897E-BB1C-2AE4C74A2B1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71410" y="2662649"/>
                  <a:ext cx="1328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C449405-A702-1DB6-D192-B46492B4AA4E}"/>
                    </a:ext>
                  </a:extLst>
                </p14:cNvPr>
                <p14:cNvContentPartPr/>
                <p14:nvPr/>
              </p14:nvContentPartPr>
              <p14:xfrm>
                <a:off x="3856930" y="2596769"/>
                <a:ext cx="498240" cy="939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C449405-A702-1DB6-D192-B46492B4AA4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48290" y="2588129"/>
                  <a:ext cx="5158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B6AFEA1-3851-ED2D-9218-ADF85A50C616}"/>
                    </a:ext>
                  </a:extLst>
                </p14:cNvPr>
                <p14:cNvContentPartPr/>
                <p14:nvPr/>
              </p14:nvContentPartPr>
              <p14:xfrm>
                <a:off x="4072930" y="2960369"/>
                <a:ext cx="227520" cy="939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B6AFEA1-3851-ED2D-9218-ADF85A50C61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64290" y="2951729"/>
                  <a:ext cx="245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C250A64-F836-B88E-53DE-8B0EA7FB71B3}"/>
                    </a:ext>
                  </a:extLst>
                </p14:cNvPr>
                <p14:cNvContentPartPr/>
                <p14:nvPr/>
              </p14:nvContentPartPr>
              <p14:xfrm>
                <a:off x="1691170" y="2466089"/>
                <a:ext cx="266040" cy="7138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C250A64-F836-B88E-53DE-8B0EA7FB71B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682530" y="2457449"/>
                  <a:ext cx="283680" cy="73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81E9127-5F3F-C1B7-2C85-E8F1C04EC277}"/>
                    </a:ext>
                  </a:extLst>
                </p14:cNvPr>
                <p14:cNvContentPartPr/>
                <p14:nvPr/>
              </p14:nvContentPartPr>
              <p14:xfrm>
                <a:off x="4331410" y="2462129"/>
                <a:ext cx="204840" cy="7855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81E9127-5F3F-C1B7-2C85-E8F1C04EC27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322410" y="2453129"/>
                  <a:ext cx="222480" cy="80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B93650D-C457-552D-B769-3CC9446129C2}"/>
              </a:ext>
            </a:extLst>
          </p:cNvPr>
          <p:cNvGrpSpPr/>
          <p:nvPr/>
        </p:nvGrpSpPr>
        <p:grpSpPr>
          <a:xfrm>
            <a:off x="6686170" y="2486969"/>
            <a:ext cx="4089960" cy="926280"/>
            <a:chOff x="6686170" y="2486969"/>
            <a:chExt cx="4089960" cy="92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EFF1F52-EFF5-89E7-64AA-07E4AE283053}"/>
                    </a:ext>
                  </a:extLst>
                </p14:cNvPr>
                <p14:cNvContentPartPr/>
                <p14:nvPr/>
              </p14:nvContentPartPr>
              <p14:xfrm>
                <a:off x="6725770" y="2822489"/>
                <a:ext cx="180720" cy="280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EFF1F52-EFF5-89E7-64AA-07E4AE28305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716770" y="2813489"/>
                  <a:ext cx="1983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03CD246-AD9B-EA94-0C1E-69AC8F147124}"/>
                    </a:ext>
                  </a:extLst>
                </p14:cNvPr>
                <p14:cNvContentPartPr/>
                <p14:nvPr/>
              </p14:nvContentPartPr>
              <p14:xfrm>
                <a:off x="6686170" y="2940569"/>
                <a:ext cx="322200" cy="90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03CD246-AD9B-EA94-0C1E-69AC8F14712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77170" y="2931929"/>
                  <a:ext cx="339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80988E6-FE0E-C873-6F5F-114C8DF08C4A}"/>
                    </a:ext>
                  </a:extLst>
                </p14:cNvPr>
                <p14:cNvContentPartPr/>
                <p14:nvPr/>
              </p14:nvContentPartPr>
              <p14:xfrm>
                <a:off x="7346050" y="2589929"/>
                <a:ext cx="312120" cy="4186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80988E6-FE0E-C873-6F5F-114C8DF08C4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37410" y="2580929"/>
                  <a:ext cx="32976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C3D44C9-381F-94F0-0FAE-D227ECAD3326}"/>
                    </a:ext>
                  </a:extLst>
                </p14:cNvPr>
                <p14:cNvContentPartPr/>
                <p14:nvPr/>
              </p14:nvContentPartPr>
              <p14:xfrm>
                <a:off x="7767250" y="2905289"/>
                <a:ext cx="95400" cy="2188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C3D44C9-381F-94F0-0FAE-D227ECAD332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758610" y="2896649"/>
                  <a:ext cx="1130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04FFE02-DA71-AD7E-2FB3-26B8E0C58027}"/>
                    </a:ext>
                  </a:extLst>
                </p14:cNvPr>
                <p14:cNvContentPartPr/>
                <p14:nvPr/>
              </p14:nvContentPartPr>
              <p14:xfrm>
                <a:off x="8029330" y="2786489"/>
                <a:ext cx="158760" cy="1962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04FFE02-DA71-AD7E-2FB3-26B8E0C5802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020690" y="2777849"/>
                  <a:ext cx="1764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23BFAC6-D0C8-C2E7-7713-53488D83A3EA}"/>
                    </a:ext>
                  </a:extLst>
                </p14:cNvPr>
                <p14:cNvContentPartPr/>
                <p14:nvPr/>
              </p14:nvContentPartPr>
              <p14:xfrm>
                <a:off x="8268010" y="2573009"/>
                <a:ext cx="88920" cy="1771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23BFAC6-D0C8-C2E7-7713-53488D83A3E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259010" y="2564009"/>
                  <a:ext cx="1065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9C96C17-63FC-0B68-DF70-6E20C21DDA1A}"/>
                    </a:ext>
                  </a:extLst>
                </p14:cNvPr>
                <p14:cNvContentPartPr/>
                <p14:nvPr/>
              </p14:nvContentPartPr>
              <p14:xfrm>
                <a:off x="8673010" y="2773529"/>
                <a:ext cx="41400" cy="2178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9C96C17-63FC-0B68-DF70-6E20C21DDA1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664370" y="2764889"/>
                  <a:ext cx="590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7DC114D-B338-28EC-DEC0-8E75E3E9484E}"/>
                    </a:ext>
                  </a:extLst>
                </p14:cNvPr>
                <p14:cNvContentPartPr/>
                <p14:nvPr/>
              </p14:nvContentPartPr>
              <p14:xfrm>
                <a:off x="8582650" y="2868209"/>
                <a:ext cx="221040" cy="446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7DC114D-B338-28EC-DEC0-8E75E3E9484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573650" y="2859209"/>
                  <a:ext cx="238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87BC528-C421-E84F-CC65-D6BF44E615D8}"/>
                    </a:ext>
                  </a:extLst>
                </p14:cNvPr>
                <p14:cNvContentPartPr/>
                <p14:nvPr/>
              </p14:nvContentPartPr>
              <p14:xfrm>
                <a:off x="9107890" y="2693249"/>
                <a:ext cx="91440" cy="3063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87BC528-C421-E84F-CC65-D6BF44E615D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098890" y="2684609"/>
                  <a:ext cx="1090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DC7A468-9D10-B403-EA88-C454B9746947}"/>
                    </a:ext>
                  </a:extLst>
                </p14:cNvPr>
                <p14:cNvContentPartPr/>
                <p14:nvPr/>
              </p14:nvContentPartPr>
              <p14:xfrm>
                <a:off x="9019690" y="2700449"/>
                <a:ext cx="396720" cy="320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DC7A468-9D10-B403-EA88-C454B974694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011050" y="2691809"/>
                  <a:ext cx="414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FC8F7C2-24CE-6841-C573-F086CF5386B0}"/>
                    </a:ext>
                  </a:extLst>
                </p14:cNvPr>
                <p14:cNvContentPartPr/>
                <p14:nvPr/>
              </p14:nvContentPartPr>
              <p14:xfrm>
                <a:off x="9202930" y="2985209"/>
                <a:ext cx="131040" cy="2149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FC8F7C2-24CE-6841-C573-F086CF5386B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193930" y="2976569"/>
                  <a:ext cx="1486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5313012-FDC2-C4C1-969D-170B269191DF}"/>
                    </a:ext>
                  </a:extLst>
                </p14:cNvPr>
                <p14:cNvContentPartPr/>
                <p14:nvPr/>
              </p14:nvContentPartPr>
              <p14:xfrm>
                <a:off x="7153810" y="2519369"/>
                <a:ext cx="233640" cy="6984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5313012-FDC2-C4C1-969D-170B269191D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145170" y="2510729"/>
                  <a:ext cx="251280" cy="71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F3F4210-4ACB-A5C3-6531-ED0FBCE8AC02}"/>
                    </a:ext>
                  </a:extLst>
                </p14:cNvPr>
                <p14:cNvContentPartPr/>
                <p14:nvPr/>
              </p14:nvContentPartPr>
              <p14:xfrm>
                <a:off x="9336490" y="2486969"/>
                <a:ext cx="230400" cy="9007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F3F4210-4ACB-A5C3-6531-ED0FBCE8AC0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327850" y="2478329"/>
                  <a:ext cx="248040" cy="9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8C3F787-7C58-D90E-06B9-CC222E6C6E83}"/>
                    </a:ext>
                  </a:extLst>
                </p14:cNvPr>
                <p14:cNvContentPartPr/>
                <p14:nvPr/>
              </p14:nvContentPartPr>
              <p14:xfrm>
                <a:off x="9803770" y="2794049"/>
                <a:ext cx="35640" cy="2667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8C3F787-7C58-D90E-06B9-CC222E6C6E8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795130" y="2785409"/>
                  <a:ext cx="532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359598F-546A-7862-7063-6185930684C1}"/>
                    </a:ext>
                  </a:extLst>
                </p14:cNvPr>
                <p14:cNvContentPartPr/>
                <p14:nvPr/>
              </p14:nvContentPartPr>
              <p14:xfrm>
                <a:off x="9741850" y="2977289"/>
                <a:ext cx="197640" cy="54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359598F-546A-7862-7063-6185930684C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732850" y="2968649"/>
                  <a:ext cx="215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705E89C-F273-D1D9-92E2-43E535D3133B}"/>
                    </a:ext>
                  </a:extLst>
                </p14:cNvPr>
                <p14:cNvContentPartPr/>
                <p14:nvPr/>
              </p14:nvContentPartPr>
              <p14:xfrm>
                <a:off x="9995650" y="2643209"/>
                <a:ext cx="306720" cy="7081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705E89C-F273-D1D9-92E2-43E535D3133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987010" y="2634209"/>
                  <a:ext cx="324360" cy="72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31D1E04-2C1F-9632-64B5-AEAB5DFAC899}"/>
                    </a:ext>
                  </a:extLst>
                </p14:cNvPr>
                <p14:cNvContentPartPr/>
                <p14:nvPr/>
              </p14:nvContentPartPr>
              <p14:xfrm>
                <a:off x="10170970" y="2826089"/>
                <a:ext cx="308880" cy="370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31D1E04-2C1F-9632-64B5-AEAB5DFAC89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161970" y="2817449"/>
                  <a:ext cx="32652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11866F8-8271-4FDB-94DF-495C5200EF9E}"/>
                    </a:ext>
                  </a:extLst>
                </p14:cNvPr>
                <p14:cNvContentPartPr/>
                <p14:nvPr/>
              </p14:nvContentPartPr>
              <p14:xfrm>
                <a:off x="10581370" y="3067289"/>
                <a:ext cx="194760" cy="1908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11866F8-8271-4FDB-94DF-495C5200EF9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572730" y="3058289"/>
                  <a:ext cx="2124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0581296-5C65-D094-9B12-03F413958CDA}"/>
                    </a:ext>
                  </a:extLst>
                </p14:cNvPr>
                <p14:cNvContentPartPr/>
                <p14:nvPr/>
              </p14:nvContentPartPr>
              <p14:xfrm>
                <a:off x="10568770" y="3254129"/>
                <a:ext cx="48960" cy="1591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0581296-5C65-D094-9B12-03F413958CD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560130" y="3245489"/>
                  <a:ext cx="6660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4A233EF-FADF-6054-0319-BC262DBBA10F}"/>
              </a:ext>
            </a:extLst>
          </p:cNvPr>
          <p:cNvGrpSpPr/>
          <p:nvPr/>
        </p:nvGrpSpPr>
        <p:grpSpPr>
          <a:xfrm>
            <a:off x="10920130" y="2548169"/>
            <a:ext cx="1128240" cy="972720"/>
            <a:chOff x="10920130" y="2548169"/>
            <a:chExt cx="1128240" cy="97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DCEA210-75B2-10D6-764C-7B8763F90E17}"/>
                    </a:ext>
                  </a:extLst>
                </p14:cNvPr>
                <p14:cNvContentPartPr/>
                <p14:nvPr/>
              </p14:nvContentPartPr>
              <p14:xfrm>
                <a:off x="10920130" y="2988449"/>
                <a:ext cx="168480" cy="2055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DCEA210-75B2-10D6-764C-7B8763F90E1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911130" y="2979809"/>
                  <a:ext cx="1861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6A70B66-91AD-E5A5-9D1A-5F4A6FB6640F}"/>
                    </a:ext>
                  </a:extLst>
                </p14:cNvPr>
                <p14:cNvContentPartPr/>
                <p14:nvPr/>
              </p14:nvContentPartPr>
              <p14:xfrm>
                <a:off x="11137570" y="2784329"/>
                <a:ext cx="150120" cy="1450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6A70B66-91AD-E5A5-9D1A-5F4A6FB6640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128570" y="2775689"/>
                  <a:ext cx="167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71A3B2D-1031-BED6-A170-EFBCEEDADC42}"/>
                    </a:ext>
                  </a:extLst>
                </p14:cNvPr>
                <p14:cNvContentPartPr/>
                <p14:nvPr/>
              </p14:nvContentPartPr>
              <p14:xfrm>
                <a:off x="11438890" y="2950649"/>
                <a:ext cx="73800" cy="1828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71A3B2D-1031-BED6-A170-EFBCEEDADC4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430250" y="2942009"/>
                  <a:ext cx="914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748007F-6F39-6E78-CB46-D6297542B32F}"/>
                    </a:ext>
                  </a:extLst>
                </p14:cNvPr>
                <p14:cNvContentPartPr/>
                <p14:nvPr/>
              </p14:nvContentPartPr>
              <p14:xfrm>
                <a:off x="11334130" y="3028769"/>
                <a:ext cx="216000" cy="100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748007F-6F39-6E78-CB46-D6297542B32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325130" y="3020129"/>
                  <a:ext cx="233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4CBBF24-CD97-53E5-C108-762DEC930DEC}"/>
                    </a:ext>
                  </a:extLst>
                </p14:cNvPr>
                <p14:cNvContentPartPr/>
                <p14:nvPr/>
              </p14:nvContentPartPr>
              <p14:xfrm>
                <a:off x="11732290" y="2803049"/>
                <a:ext cx="78120" cy="3783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4CBBF24-CD97-53E5-C108-762DEC930DE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723290" y="2794049"/>
                  <a:ext cx="9576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A356F13-9E71-7D7B-C0B5-F8501073230B}"/>
                    </a:ext>
                  </a:extLst>
                </p14:cNvPr>
                <p14:cNvContentPartPr/>
                <p14:nvPr/>
              </p14:nvContentPartPr>
              <p14:xfrm>
                <a:off x="11585410" y="2796929"/>
                <a:ext cx="425880" cy="291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A356F13-9E71-7D7B-C0B5-F8501073230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576770" y="2787929"/>
                  <a:ext cx="443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49495F9-D2A3-9F34-CD7A-12CCD30A04D1}"/>
                    </a:ext>
                  </a:extLst>
                </p14:cNvPr>
                <p14:cNvContentPartPr/>
                <p14:nvPr/>
              </p14:nvContentPartPr>
              <p14:xfrm>
                <a:off x="11815450" y="3052889"/>
                <a:ext cx="188280" cy="1371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49495F9-D2A3-9F34-CD7A-12CCD30A04D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806450" y="3043889"/>
                  <a:ext cx="2059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C799122-57BF-BB71-1A49-000E35370D11}"/>
                    </a:ext>
                  </a:extLst>
                </p14:cNvPr>
                <p14:cNvContentPartPr/>
                <p14:nvPr/>
              </p14:nvContentPartPr>
              <p14:xfrm>
                <a:off x="11797810" y="3196169"/>
                <a:ext cx="44640" cy="1321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C799122-57BF-BB71-1A49-000E35370D1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788810" y="3187529"/>
                  <a:ext cx="62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1B8E5B0-2820-A3C9-96C5-92B4CF4C5BAB}"/>
                    </a:ext>
                  </a:extLst>
                </p14:cNvPr>
                <p14:cNvContentPartPr/>
                <p14:nvPr/>
              </p14:nvContentPartPr>
              <p14:xfrm>
                <a:off x="11847490" y="2548169"/>
                <a:ext cx="200880" cy="9727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1B8E5B0-2820-A3C9-96C5-92B4CF4C5BA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838850" y="2539169"/>
                  <a:ext cx="218520" cy="9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18DA29A-9526-F04C-C64D-2111F52712C5}"/>
              </a:ext>
            </a:extLst>
          </p:cNvPr>
          <p:cNvGrpSpPr/>
          <p:nvPr/>
        </p:nvGrpSpPr>
        <p:grpSpPr>
          <a:xfrm>
            <a:off x="5893810" y="1700369"/>
            <a:ext cx="2316960" cy="586440"/>
            <a:chOff x="5893810" y="1700369"/>
            <a:chExt cx="2316960" cy="58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40B45F3-9F42-E6EF-5A12-9C15729F6C99}"/>
                    </a:ext>
                  </a:extLst>
                </p14:cNvPr>
                <p14:cNvContentPartPr/>
                <p14:nvPr/>
              </p14:nvContentPartPr>
              <p14:xfrm>
                <a:off x="5893810" y="1700369"/>
                <a:ext cx="192960" cy="4899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40B45F3-9F42-E6EF-5A12-9C15729F6C9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884810" y="1691369"/>
                  <a:ext cx="21060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E3FC571-7067-5862-C3E8-48E192BAD1DC}"/>
                    </a:ext>
                  </a:extLst>
                </p14:cNvPr>
                <p14:cNvContentPartPr/>
                <p14:nvPr/>
              </p14:nvContentPartPr>
              <p14:xfrm>
                <a:off x="6159490" y="1813049"/>
                <a:ext cx="200520" cy="2815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E3FC571-7067-5862-C3E8-48E192BAD1D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150490" y="1804049"/>
                  <a:ext cx="2181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08E9431-E148-8F07-8670-6BD820CE2B36}"/>
                    </a:ext>
                  </a:extLst>
                </p14:cNvPr>
                <p14:cNvContentPartPr/>
                <p14:nvPr/>
              </p14:nvContentPartPr>
              <p14:xfrm>
                <a:off x="6495730" y="2003129"/>
                <a:ext cx="135720" cy="129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08E9431-E148-8F07-8670-6BD820CE2B3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487090" y="1994489"/>
                  <a:ext cx="153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0D27F8D-6614-7BAC-7D77-971F8890906F}"/>
                    </a:ext>
                  </a:extLst>
                </p14:cNvPr>
                <p14:cNvContentPartPr/>
                <p14:nvPr/>
              </p14:nvContentPartPr>
              <p14:xfrm>
                <a:off x="6679330" y="1813769"/>
                <a:ext cx="1212840" cy="3693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0D27F8D-6614-7BAC-7D77-971F8890906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670690" y="1804769"/>
                  <a:ext cx="123048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6BB573D-0C99-41CD-C2FE-235CBE47888A}"/>
                    </a:ext>
                  </a:extLst>
                </p14:cNvPr>
                <p14:cNvContentPartPr/>
                <p14:nvPr/>
              </p14:nvContentPartPr>
              <p14:xfrm>
                <a:off x="7924210" y="1708289"/>
                <a:ext cx="286560" cy="5785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6BB573D-0C99-41CD-C2FE-235CBE47888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915570" y="1699289"/>
                  <a:ext cx="304200" cy="59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324BBD6-0602-DE4F-151C-177BC5A21D73}"/>
              </a:ext>
            </a:extLst>
          </p:cNvPr>
          <p:cNvGrpSpPr/>
          <p:nvPr/>
        </p:nvGrpSpPr>
        <p:grpSpPr>
          <a:xfrm>
            <a:off x="1017970" y="3113729"/>
            <a:ext cx="4213800" cy="1128600"/>
            <a:chOff x="1017970" y="3113729"/>
            <a:chExt cx="4213800" cy="112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FC1985B-C752-230C-F62C-2FB09A3B5ED6}"/>
                    </a:ext>
                  </a:extLst>
                </p14:cNvPr>
                <p14:cNvContentPartPr/>
                <p14:nvPr/>
              </p14:nvContentPartPr>
              <p14:xfrm>
                <a:off x="1017970" y="3807449"/>
                <a:ext cx="1141560" cy="4348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FC1985B-C752-230C-F62C-2FB09A3B5ED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08970" y="3798449"/>
                  <a:ext cx="115920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44B2DCA-A0FC-80D7-6FB3-E30303E9CCBF}"/>
                    </a:ext>
                  </a:extLst>
                </p14:cNvPr>
                <p14:cNvContentPartPr/>
                <p14:nvPr/>
              </p14:nvContentPartPr>
              <p14:xfrm>
                <a:off x="2325850" y="3619529"/>
                <a:ext cx="811440" cy="4726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44B2DCA-A0FC-80D7-6FB3-E30303E9CCB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317210" y="3610529"/>
                  <a:ext cx="82908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6688FE8-3345-7110-E496-C9195D25B2DE}"/>
                    </a:ext>
                  </a:extLst>
                </p14:cNvPr>
                <p14:cNvContentPartPr/>
                <p14:nvPr/>
              </p14:nvContentPartPr>
              <p14:xfrm>
                <a:off x="2812930" y="3792689"/>
                <a:ext cx="306720" cy="147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6688FE8-3345-7110-E496-C9195D25B2D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803930" y="3784049"/>
                  <a:ext cx="324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E5BCD4B-7D32-7787-CBE3-12E57FAC59F0}"/>
                    </a:ext>
                  </a:extLst>
                </p14:cNvPr>
                <p14:cNvContentPartPr/>
                <p14:nvPr/>
              </p14:nvContentPartPr>
              <p14:xfrm>
                <a:off x="2406490" y="3768209"/>
                <a:ext cx="371160" cy="446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E5BCD4B-7D32-7787-CBE3-12E57FAC59F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397850" y="3759209"/>
                  <a:ext cx="388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F2A2B89-2C3A-BC42-884D-30814739ED07}"/>
                    </a:ext>
                  </a:extLst>
                </p14:cNvPr>
                <p14:cNvContentPartPr/>
                <p14:nvPr/>
              </p14:nvContentPartPr>
              <p14:xfrm>
                <a:off x="3319810" y="3846329"/>
                <a:ext cx="969480" cy="1882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F2A2B89-2C3A-BC42-884D-30814739ED0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310810" y="3837329"/>
                  <a:ext cx="9871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BC33E30-B01C-72D3-F7A4-15202464605E}"/>
                    </a:ext>
                  </a:extLst>
                </p14:cNvPr>
                <p14:cNvContentPartPr/>
                <p14:nvPr/>
              </p14:nvContentPartPr>
              <p14:xfrm>
                <a:off x="4491250" y="3113729"/>
                <a:ext cx="740520" cy="8226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BC33E30-B01C-72D3-F7A4-15202464605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482610" y="3105089"/>
                  <a:ext cx="758160" cy="84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DA16556-5AF4-3F98-3BE9-AFA58AB83B5A}"/>
              </a:ext>
            </a:extLst>
          </p:cNvPr>
          <p:cNvGrpSpPr/>
          <p:nvPr/>
        </p:nvGrpSpPr>
        <p:grpSpPr>
          <a:xfrm>
            <a:off x="6991450" y="3408209"/>
            <a:ext cx="3676680" cy="1079640"/>
            <a:chOff x="6991450" y="3408209"/>
            <a:chExt cx="3676680" cy="107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6A79F7F-4342-3BA4-4971-5F95138C72AC}"/>
                    </a:ext>
                  </a:extLst>
                </p14:cNvPr>
                <p14:cNvContentPartPr/>
                <p14:nvPr/>
              </p14:nvContentPartPr>
              <p14:xfrm>
                <a:off x="7150210" y="3734009"/>
                <a:ext cx="912600" cy="3866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6A79F7F-4342-3BA4-4971-5F95138C72A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141210" y="3725369"/>
                  <a:ext cx="93024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57900A9-E161-D95C-C85C-D31FD732DC66}"/>
                    </a:ext>
                  </a:extLst>
                </p14:cNvPr>
                <p14:cNvContentPartPr/>
                <p14:nvPr/>
              </p14:nvContentPartPr>
              <p14:xfrm>
                <a:off x="7535770" y="3697649"/>
                <a:ext cx="561960" cy="1486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57900A9-E161-D95C-C85C-D31FD732DC6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527130" y="3688649"/>
                  <a:ext cx="579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3F5A122-E830-46BB-45FE-285AE6451E8C}"/>
                    </a:ext>
                  </a:extLst>
                </p14:cNvPr>
                <p14:cNvContentPartPr/>
                <p14:nvPr/>
              </p14:nvContentPartPr>
              <p14:xfrm>
                <a:off x="8361610" y="3646889"/>
                <a:ext cx="369000" cy="3394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3F5A122-E830-46BB-45FE-285AE6451E8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352610" y="3637889"/>
                  <a:ext cx="3866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8A4EDCF-BCA2-9E4B-7C71-86278C673D50}"/>
                    </a:ext>
                  </a:extLst>
                </p14:cNvPr>
                <p14:cNvContentPartPr/>
                <p14:nvPr/>
              </p14:nvContentPartPr>
              <p14:xfrm>
                <a:off x="9022210" y="3810689"/>
                <a:ext cx="302400" cy="1735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8A4EDCF-BCA2-9E4B-7C71-86278C673D5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013570" y="3802049"/>
                  <a:ext cx="3200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F3202B1-EE0A-B3F0-E7ED-2F1DC4E636B2}"/>
                    </a:ext>
                  </a:extLst>
                </p14:cNvPr>
                <p14:cNvContentPartPr/>
                <p14:nvPr/>
              </p14:nvContentPartPr>
              <p14:xfrm>
                <a:off x="9178090" y="3802409"/>
                <a:ext cx="231840" cy="1839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F3202B1-EE0A-B3F0-E7ED-2F1DC4E636B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169450" y="3793769"/>
                  <a:ext cx="2494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EFCC10C-A090-AF64-0E3E-88484CDD9F2E}"/>
                    </a:ext>
                  </a:extLst>
                </p14:cNvPr>
                <p14:cNvContentPartPr/>
                <p14:nvPr/>
              </p14:nvContentPartPr>
              <p14:xfrm>
                <a:off x="9425410" y="3737249"/>
                <a:ext cx="666720" cy="2725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EFCC10C-A090-AF64-0E3E-88484CDD9F2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416770" y="3728249"/>
                  <a:ext cx="6843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69F50A0-F454-12D2-6915-FFD045AC231E}"/>
                    </a:ext>
                  </a:extLst>
                </p14:cNvPr>
                <p14:cNvContentPartPr/>
                <p14:nvPr/>
              </p14:nvContentPartPr>
              <p14:xfrm>
                <a:off x="9670570" y="3864329"/>
                <a:ext cx="314280" cy="792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69F50A0-F454-12D2-6915-FFD045AC231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661570" y="3855689"/>
                  <a:ext cx="331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9E99B18-D391-1A2C-D8BD-B312D744FB57}"/>
                    </a:ext>
                  </a:extLst>
                </p14:cNvPr>
                <p14:cNvContentPartPr/>
                <p14:nvPr/>
              </p14:nvContentPartPr>
              <p14:xfrm>
                <a:off x="9557530" y="3769289"/>
                <a:ext cx="16560" cy="259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9E99B18-D391-1A2C-D8BD-B312D744FB5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548530" y="3760649"/>
                  <a:ext cx="34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96BF50A-DB93-1A96-8E32-F597840372FC}"/>
                    </a:ext>
                  </a:extLst>
                </p14:cNvPr>
                <p14:cNvContentPartPr/>
                <p14:nvPr/>
              </p14:nvContentPartPr>
              <p14:xfrm>
                <a:off x="6991450" y="4104809"/>
                <a:ext cx="934920" cy="3830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96BF50A-DB93-1A96-8E32-F597840372F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982450" y="4096169"/>
                  <a:ext cx="95256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5072A14-DBFC-4B58-724D-5FF0D2CC2DBF}"/>
                    </a:ext>
                  </a:extLst>
                </p14:cNvPr>
                <p14:cNvContentPartPr/>
                <p14:nvPr/>
              </p14:nvContentPartPr>
              <p14:xfrm>
                <a:off x="7611730" y="4236929"/>
                <a:ext cx="310680" cy="277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5072A14-DBFC-4B58-724D-5FF0D2CC2DB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603090" y="4228289"/>
                  <a:ext cx="328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700C635-C885-EB9E-99B6-ACC54D3C1AE4}"/>
                    </a:ext>
                  </a:extLst>
                </p14:cNvPr>
                <p14:cNvContentPartPr/>
                <p14:nvPr/>
              </p14:nvContentPartPr>
              <p14:xfrm>
                <a:off x="7221850" y="4222889"/>
                <a:ext cx="448200" cy="248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700C635-C885-EB9E-99B6-ACC54D3C1AE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213210" y="4213889"/>
                  <a:ext cx="465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4FF3155-7B35-5FBB-5DAA-25BF5A222BA8}"/>
                    </a:ext>
                  </a:extLst>
                </p14:cNvPr>
                <p14:cNvContentPartPr/>
                <p14:nvPr/>
              </p14:nvContentPartPr>
              <p14:xfrm>
                <a:off x="8100610" y="4250609"/>
                <a:ext cx="1233720" cy="2199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4FF3155-7B35-5FBB-5DAA-25BF5A222BA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091610" y="4241609"/>
                  <a:ext cx="12513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62DCD2F-8642-E690-3FEB-A74CC425B784}"/>
                    </a:ext>
                  </a:extLst>
                </p14:cNvPr>
                <p14:cNvContentPartPr/>
                <p14:nvPr/>
              </p14:nvContentPartPr>
              <p14:xfrm>
                <a:off x="10181410" y="3408209"/>
                <a:ext cx="486720" cy="7351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62DCD2F-8642-E690-3FEB-A74CC425B78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172410" y="3399569"/>
                  <a:ext cx="504360" cy="75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8859B072-8986-12C7-DA22-D3E77ACAF43A}"/>
                  </a:ext>
                </a:extLst>
              </p14:cNvPr>
              <p14:cNvContentPartPr/>
              <p14:nvPr/>
            </p14:nvContentPartPr>
            <p14:xfrm>
              <a:off x="595690" y="4673969"/>
              <a:ext cx="248760" cy="44460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8859B072-8986-12C7-DA22-D3E77ACAF43A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86690" y="4665329"/>
                <a:ext cx="266400" cy="46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53838F5-4C2D-B1C0-72F8-BBC9DD47B4E5}"/>
              </a:ext>
            </a:extLst>
          </p:cNvPr>
          <p:cNvGrpSpPr/>
          <p:nvPr/>
        </p:nvGrpSpPr>
        <p:grpSpPr>
          <a:xfrm>
            <a:off x="875770" y="4649849"/>
            <a:ext cx="1193400" cy="483840"/>
            <a:chOff x="875770" y="4649849"/>
            <a:chExt cx="1193400" cy="48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F56D83E-6FCF-1291-40BE-B0196C416BA5}"/>
                    </a:ext>
                  </a:extLst>
                </p14:cNvPr>
                <p14:cNvContentPartPr/>
                <p14:nvPr/>
              </p14:nvContentPartPr>
              <p14:xfrm>
                <a:off x="875770" y="4649849"/>
                <a:ext cx="1193400" cy="4838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F56D83E-6FCF-1291-40BE-B0196C416BA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66770" y="4640849"/>
                  <a:ext cx="121104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49C1D5D-E5BD-948F-590B-C3F3E69B5458}"/>
                    </a:ext>
                  </a:extLst>
                </p14:cNvPr>
                <p14:cNvContentPartPr/>
                <p14:nvPr/>
              </p14:nvContentPartPr>
              <p14:xfrm>
                <a:off x="1702690" y="4881329"/>
                <a:ext cx="84600" cy="349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49C1D5D-E5BD-948F-590B-C3F3E69B545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693690" y="4872329"/>
                  <a:ext cx="102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E590CA9-31C3-E0E9-93A3-24A0AEFF82D7}"/>
                    </a:ext>
                  </a:extLst>
                </p14:cNvPr>
                <p14:cNvContentPartPr/>
                <p14:nvPr/>
              </p14:nvContentPartPr>
              <p14:xfrm>
                <a:off x="1346650" y="4760369"/>
                <a:ext cx="386640" cy="666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E590CA9-31C3-E0E9-93A3-24A0AEFF82D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338010" y="4751729"/>
                  <a:ext cx="40428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384C49B3-4B59-B916-D00B-7D47DCB956DD}"/>
              </a:ext>
            </a:extLst>
          </p:cNvPr>
          <p:cNvGrpSpPr/>
          <p:nvPr/>
        </p:nvGrpSpPr>
        <p:grpSpPr>
          <a:xfrm>
            <a:off x="2333050" y="4756409"/>
            <a:ext cx="1738440" cy="618120"/>
            <a:chOff x="2333050" y="4756409"/>
            <a:chExt cx="1738440" cy="61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2E55E91-FADD-5E9A-C8E6-8DFB88A8CDCF}"/>
                    </a:ext>
                  </a:extLst>
                </p14:cNvPr>
                <p14:cNvContentPartPr/>
                <p14:nvPr/>
              </p14:nvContentPartPr>
              <p14:xfrm>
                <a:off x="2333050" y="4961969"/>
                <a:ext cx="1040400" cy="4125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2E55E91-FADD-5E9A-C8E6-8DFB88A8CDC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324410" y="4952969"/>
                  <a:ext cx="105804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B91B9FB-6F3C-AB55-F651-B632FA44CE02}"/>
                    </a:ext>
                  </a:extLst>
                </p14:cNvPr>
                <p14:cNvContentPartPr/>
                <p14:nvPr/>
              </p14:nvContentPartPr>
              <p14:xfrm>
                <a:off x="3698890" y="4756409"/>
                <a:ext cx="372600" cy="3589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B91B9FB-6F3C-AB55-F651-B632FA44CE0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690250" y="4747769"/>
                  <a:ext cx="39024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B02704F-5F57-FA50-E559-EF0BB7F77776}"/>
                    </a:ext>
                  </a:extLst>
                </p14:cNvPr>
                <p14:cNvContentPartPr/>
                <p14:nvPr/>
              </p14:nvContentPartPr>
              <p14:xfrm>
                <a:off x="3843970" y="4961969"/>
                <a:ext cx="129960" cy="2048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B02704F-5F57-FA50-E559-EF0BB7F7777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835330" y="4952969"/>
                  <a:ext cx="14760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5211AA4-3868-94C0-198B-D48A89D292CD}"/>
              </a:ext>
            </a:extLst>
          </p:cNvPr>
          <p:cNvGrpSpPr/>
          <p:nvPr/>
        </p:nvGrpSpPr>
        <p:grpSpPr>
          <a:xfrm>
            <a:off x="2493970" y="5432489"/>
            <a:ext cx="3607560" cy="630000"/>
            <a:chOff x="2493970" y="5432489"/>
            <a:chExt cx="3607560" cy="63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FF5C244-AF4F-4E8D-82EB-34663656FD95}"/>
                    </a:ext>
                  </a:extLst>
                </p14:cNvPr>
                <p14:cNvContentPartPr/>
                <p14:nvPr/>
              </p14:nvContentPartPr>
              <p14:xfrm>
                <a:off x="2493970" y="5648489"/>
                <a:ext cx="357840" cy="2876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FF5C244-AF4F-4E8D-82EB-34663656FD9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485330" y="5639489"/>
                  <a:ext cx="3754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FB414BC-7347-BB0F-1A80-BE2DA0EBFB1D}"/>
                    </a:ext>
                  </a:extLst>
                </p14:cNvPr>
                <p14:cNvContentPartPr/>
                <p14:nvPr/>
              </p14:nvContentPartPr>
              <p14:xfrm>
                <a:off x="2688010" y="5801129"/>
                <a:ext cx="117360" cy="1425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FB414BC-7347-BB0F-1A80-BE2DA0EBFB1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679370" y="5792129"/>
                  <a:ext cx="1350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74E117B-E99B-1784-0E1C-CF0A59E369C1}"/>
                    </a:ext>
                  </a:extLst>
                </p14:cNvPr>
                <p14:cNvContentPartPr/>
                <p14:nvPr/>
              </p14:nvContentPartPr>
              <p14:xfrm>
                <a:off x="3087610" y="5719049"/>
                <a:ext cx="146160" cy="489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74E117B-E99B-1784-0E1C-CF0A59E369C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078970" y="5710049"/>
                  <a:ext cx="163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A5E6F68-3F54-7855-4370-2274EA638414}"/>
                    </a:ext>
                  </a:extLst>
                </p14:cNvPr>
                <p14:cNvContentPartPr/>
                <p14:nvPr/>
              </p14:nvContentPartPr>
              <p14:xfrm>
                <a:off x="3092650" y="5822729"/>
                <a:ext cx="200880" cy="417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A5E6F68-3F54-7855-4370-2274EA63841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084010" y="5813729"/>
                  <a:ext cx="218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C8E1658-98B3-1EDB-75F8-A4E91BC7D6CC}"/>
                    </a:ext>
                  </a:extLst>
                </p14:cNvPr>
                <p14:cNvContentPartPr/>
                <p14:nvPr/>
              </p14:nvContentPartPr>
              <p14:xfrm>
                <a:off x="3675850" y="5572169"/>
                <a:ext cx="86040" cy="2941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C8E1658-98B3-1EDB-75F8-A4E91BC7D6C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666850" y="5563169"/>
                  <a:ext cx="1036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1B1A67C-1FC6-6F93-86AA-55A18F005DAF}"/>
                    </a:ext>
                  </a:extLst>
                </p14:cNvPr>
                <p14:cNvContentPartPr/>
                <p14:nvPr/>
              </p14:nvContentPartPr>
              <p14:xfrm>
                <a:off x="3621850" y="5588009"/>
                <a:ext cx="297000" cy="691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1B1A67C-1FC6-6F93-86AA-55A18F005DA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613210" y="5579369"/>
                  <a:ext cx="3146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9ECA603-C195-DD27-9662-1B17309D9786}"/>
                    </a:ext>
                  </a:extLst>
                </p14:cNvPr>
                <p14:cNvContentPartPr/>
                <p14:nvPr/>
              </p14:nvContentPartPr>
              <p14:xfrm>
                <a:off x="3809050" y="5784209"/>
                <a:ext cx="90360" cy="1926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9ECA603-C195-DD27-9662-1B17309D978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800410" y="5775209"/>
                  <a:ext cx="1080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4EECD46-0D90-65F7-4806-2AF731645DFD}"/>
                    </a:ext>
                  </a:extLst>
                </p14:cNvPr>
                <p14:cNvContentPartPr/>
                <p14:nvPr/>
              </p14:nvContentPartPr>
              <p14:xfrm>
                <a:off x="4230610" y="5646689"/>
                <a:ext cx="87840" cy="2314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4EECD46-0D90-65F7-4806-2AF731645DF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221610" y="5638049"/>
                  <a:ext cx="1054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0E14D9D-DCAF-48EE-220F-27B1B1486632}"/>
                    </a:ext>
                  </a:extLst>
                </p14:cNvPr>
                <p14:cNvContentPartPr/>
                <p14:nvPr/>
              </p14:nvContentPartPr>
              <p14:xfrm>
                <a:off x="4152850" y="5720129"/>
                <a:ext cx="278640" cy="273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0E14D9D-DCAF-48EE-220F-27B1B148663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144210" y="5711489"/>
                  <a:ext cx="2962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1F69C96-EB67-29A8-10B3-D64D8A854FFD}"/>
                    </a:ext>
                  </a:extLst>
                </p14:cNvPr>
                <p14:cNvContentPartPr/>
                <p14:nvPr/>
              </p14:nvContentPartPr>
              <p14:xfrm>
                <a:off x="4628410" y="5604209"/>
                <a:ext cx="107640" cy="2304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1F69C96-EB67-29A8-10B3-D64D8A854FF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619770" y="5595209"/>
                  <a:ext cx="1252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81DCCF7-2C6D-AE1F-5D4A-791A00CE15B2}"/>
                    </a:ext>
                  </a:extLst>
                </p14:cNvPr>
                <p14:cNvContentPartPr/>
                <p14:nvPr/>
              </p14:nvContentPartPr>
              <p14:xfrm>
                <a:off x="4543450" y="5554889"/>
                <a:ext cx="320760" cy="748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81DCCF7-2C6D-AE1F-5D4A-791A00CE15B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534450" y="5545889"/>
                  <a:ext cx="3384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2F883BD-A556-05C9-6022-1FD00E950D9F}"/>
                    </a:ext>
                  </a:extLst>
                </p14:cNvPr>
                <p14:cNvContentPartPr/>
                <p14:nvPr/>
              </p14:nvContentPartPr>
              <p14:xfrm>
                <a:off x="4737850" y="5814449"/>
                <a:ext cx="146160" cy="946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2F883BD-A556-05C9-6022-1FD00E950D9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729210" y="5805809"/>
                  <a:ext cx="163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8CBFDE0-F462-87EE-E7F5-D66E828B4F0D}"/>
                    </a:ext>
                  </a:extLst>
                </p14:cNvPr>
                <p14:cNvContentPartPr/>
                <p14:nvPr/>
              </p14:nvContentPartPr>
              <p14:xfrm>
                <a:off x="4738570" y="5915969"/>
                <a:ext cx="54360" cy="1357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8CBFDE0-F462-87EE-E7F5-D66E828B4F0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729570" y="5906969"/>
                  <a:ext cx="72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C880FD2-3164-07A5-E753-F77FBBD58A0A}"/>
                    </a:ext>
                  </a:extLst>
                </p14:cNvPr>
                <p14:cNvContentPartPr/>
                <p14:nvPr/>
              </p14:nvContentPartPr>
              <p14:xfrm>
                <a:off x="3431770" y="5452289"/>
                <a:ext cx="174240" cy="5468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C880FD2-3164-07A5-E753-F77FBBD58A0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423130" y="5443649"/>
                  <a:ext cx="191880" cy="5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6200300-D1DF-B291-F2D4-D24E91B56E61}"/>
                    </a:ext>
                  </a:extLst>
                </p14:cNvPr>
                <p14:cNvContentPartPr/>
                <p14:nvPr/>
              </p14:nvContentPartPr>
              <p14:xfrm>
                <a:off x="4900570" y="5432489"/>
                <a:ext cx="207720" cy="6300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6200300-D1DF-B291-F2D4-D24E91B56E6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891930" y="5423849"/>
                  <a:ext cx="22536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FC7ADC1-EDF8-5A6A-9710-3CF90E69A754}"/>
                    </a:ext>
                  </a:extLst>
                </p14:cNvPr>
                <p14:cNvContentPartPr/>
                <p14:nvPr/>
              </p14:nvContentPartPr>
              <p14:xfrm>
                <a:off x="5340130" y="5802209"/>
                <a:ext cx="237240" cy="291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FC7ADC1-EDF8-5A6A-9710-3CF90E69A75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331490" y="5793569"/>
                  <a:ext cx="254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ADB390E-6A1E-06F4-198A-E03A3973DEB6}"/>
                    </a:ext>
                  </a:extLst>
                </p14:cNvPr>
                <p14:cNvContentPartPr/>
                <p14:nvPr/>
              </p14:nvContentPartPr>
              <p14:xfrm>
                <a:off x="5852410" y="5626889"/>
                <a:ext cx="84600" cy="2919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ADB390E-6A1E-06F4-198A-E03A3973DEB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843410" y="5617889"/>
                  <a:ext cx="1022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377A06B-580A-1E0A-5B5A-A53C15BEB173}"/>
                    </a:ext>
                  </a:extLst>
                </p14:cNvPr>
                <p14:cNvContentPartPr/>
                <p14:nvPr/>
              </p14:nvContentPartPr>
              <p14:xfrm>
                <a:off x="5709130" y="5618249"/>
                <a:ext cx="392400" cy="180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377A06B-580A-1E0A-5B5A-A53C15BEB17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700490" y="5609609"/>
                  <a:ext cx="410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B4D93F6-BBA2-3F25-7E9F-A211A01D7F2C}"/>
                    </a:ext>
                  </a:extLst>
                </p14:cNvPr>
                <p14:cNvContentPartPr/>
                <p14:nvPr/>
              </p14:nvContentPartPr>
              <p14:xfrm>
                <a:off x="5922610" y="5911649"/>
                <a:ext cx="169920" cy="1080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B4D93F6-BBA2-3F25-7E9F-A211A01D7F2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913610" y="5903009"/>
                  <a:ext cx="18756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5B8AF811-171F-44B9-533C-86640D8B83D5}"/>
              </a:ext>
            </a:extLst>
          </p:cNvPr>
          <p:cNvGrpSpPr/>
          <p:nvPr/>
        </p:nvGrpSpPr>
        <p:grpSpPr>
          <a:xfrm>
            <a:off x="2423410" y="6324209"/>
            <a:ext cx="817200" cy="324000"/>
            <a:chOff x="2423410" y="6324209"/>
            <a:chExt cx="817200" cy="32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AF75655-851C-5288-2B72-303F476A5219}"/>
                    </a:ext>
                  </a:extLst>
                </p14:cNvPr>
                <p14:cNvContentPartPr/>
                <p14:nvPr/>
              </p14:nvContentPartPr>
              <p14:xfrm>
                <a:off x="2423410" y="6324209"/>
                <a:ext cx="376560" cy="3088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AF75655-851C-5288-2B72-303F476A521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414770" y="6315569"/>
                  <a:ext cx="3942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8592BE8-02D5-B333-FC08-2601F8A1FB7F}"/>
                    </a:ext>
                  </a:extLst>
                </p14:cNvPr>
                <p14:cNvContentPartPr/>
                <p14:nvPr/>
              </p14:nvContentPartPr>
              <p14:xfrm>
                <a:off x="2631130" y="6535169"/>
                <a:ext cx="109800" cy="1130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8592BE8-02D5-B333-FC08-2601F8A1FB7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622130" y="6526169"/>
                  <a:ext cx="127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BE8A688-8967-6389-FE65-5FE26BAEA2FF}"/>
                    </a:ext>
                  </a:extLst>
                </p14:cNvPr>
                <p14:cNvContentPartPr/>
                <p14:nvPr/>
              </p14:nvContentPartPr>
              <p14:xfrm>
                <a:off x="3009490" y="6420689"/>
                <a:ext cx="219960" cy="118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BE8A688-8967-6389-FE65-5FE26BAEA2F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000490" y="6411689"/>
                  <a:ext cx="237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A033D65-D82A-63FA-7DC2-9BD3896C7B6F}"/>
                    </a:ext>
                  </a:extLst>
                </p14:cNvPr>
                <p14:cNvContentPartPr/>
                <p14:nvPr/>
              </p14:nvContentPartPr>
              <p14:xfrm>
                <a:off x="3006970" y="6522929"/>
                <a:ext cx="233640" cy="392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A033D65-D82A-63FA-7DC2-9BD3896C7B6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998330" y="6513929"/>
                  <a:ext cx="25128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3453EFE4-3136-D36E-84AE-21B8ADEB0E03}"/>
              </a:ext>
            </a:extLst>
          </p:cNvPr>
          <p:cNvGrpSpPr/>
          <p:nvPr/>
        </p:nvGrpSpPr>
        <p:grpSpPr>
          <a:xfrm>
            <a:off x="3656050" y="6259769"/>
            <a:ext cx="2141640" cy="526320"/>
            <a:chOff x="3656050" y="6259769"/>
            <a:chExt cx="2141640" cy="52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A8FDED6-C7B9-7621-54A4-A5059CC449DE}"/>
                    </a:ext>
                  </a:extLst>
                </p14:cNvPr>
                <p14:cNvContentPartPr/>
                <p14:nvPr/>
              </p14:nvContentPartPr>
              <p14:xfrm>
                <a:off x="3656050" y="6259769"/>
                <a:ext cx="196560" cy="4550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A8FDED6-C7B9-7621-54A4-A5059CC449D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647050" y="6251129"/>
                  <a:ext cx="21420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E6B2F20-E3D3-4C99-285E-338FE01ABEEB}"/>
                    </a:ext>
                  </a:extLst>
                </p14:cNvPr>
                <p14:cNvContentPartPr/>
                <p14:nvPr/>
              </p14:nvContentPartPr>
              <p14:xfrm>
                <a:off x="3852250" y="6382889"/>
                <a:ext cx="254160" cy="2595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E6B2F20-E3D3-4C99-285E-338FE01ABEE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843250" y="6374249"/>
                  <a:ext cx="2718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488B44E-3B65-ABB3-2A2A-3BCF538B866F}"/>
                    </a:ext>
                  </a:extLst>
                </p14:cNvPr>
                <p14:cNvContentPartPr/>
                <p14:nvPr/>
              </p14:nvContentPartPr>
              <p14:xfrm>
                <a:off x="4216570" y="6594209"/>
                <a:ext cx="139320" cy="730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488B44E-3B65-ABB3-2A2A-3BCF538B866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207570" y="6585569"/>
                  <a:ext cx="156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11E820B-D8FD-17C8-2FF0-5B73EA7E3EEA}"/>
                    </a:ext>
                  </a:extLst>
                </p14:cNvPr>
                <p14:cNvContentPartPr/>
                <p14:nvPr/>
              </p14:nvContentPartPr>
              <p14:xfrm>
                <a:off x="4601770" y="6416369"/>
                <a:ext cx="40320" cy="2102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11E820B-D8FD-17C8-2FF0-5B73EA7E3EE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592770" y="6407729"/>
                  <a:ext cx="579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3D028CC-2EF6-BE36-8AB7-64536CF87685}"/>
                    </a:ext>
                  </a:extLst>
                </p14:cNvPr>
                <p14:cNvContentPartPr/>
                <p14:nvPr/>
              </p14:nvContentPartPr>
              <p14:xfrm>
                <a:off x="4484770" y="6531209"/>
                <a:ext cx="193320" cy="147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3D028CC-2EF6-BE36-8AB7-64536CF8768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475770" y="6522569"/>
                  <a:ext cx="210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D15FFA7-AF0E-B6DA-B839-0A69A7BD7F88}"/>
                    </a:ext>
                  </a:extLst>
                </p14:cNvPr>
                <p14:cNvContentPartPr/>
                <p14:nvPr/>
              </p14:nvContentPartPr>
              <p14:xfrm>
                <a:off x="4770970" y="6387929"/>
                <a:ext cx="258120" cy="2620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D15FFA7-AF0E-B6DA-B839-0A69A7BD7F8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762330" y="6378929"/>
                  <a:ext cx="2757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AB18E78-76E8-E63F-1033-57B68D651A5E}"/>
                    </a:ext>
                  </a:extLst>
                </p14:cNvPr>
                <p14:cNvContentPartPr/>
                <p14:nvPr/>
              </p14:nvContentPartPr>
              <p14:xfrm>
                <a:off x="5086690" y="6601769"/>
                <a:ext cx="97920" cy="1335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AB18E78-76E8-E63F-1033-57B68D651A5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078050" y="6593129"/>
                  <a:ext cx="115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C983CD4-2AA1-B473-ABAC-D91BCAF8FB95}"/>
                    </a:ext>
                  </a:extLst>
                </p14:cNvPr>
                <p14:cNvContentPartPr/>
                <p14:nvPr/>
              </p14:nvContentPartPr>
              <p14:xfrm>
                <a:off x="5031250" y="6592769"/>
                <a:ext cx="211320" cy="1674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C983CD4-2AA1-B473-ABAC-D91BCAF8FB9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022610" y="6584129"/>
                  <a:ext cx="228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50884A8-FE10-ED9F-2AAC-11031AE8A37E}"/>
                    </a:ext>
                  </a:extLst>
                </p14:cNvPr>
                <p14:cNvContentPartPr/>
                <p14:nvPr/>
              </p14:nvContentPartPr>
              <p14:xfrm>
                <a:off x="5284690" y="6336089"/>
                <a:ext cx="121680" cy="4500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50884A8-FE10-ED9F-2AAC-11031AE8A37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275690" y="6327449"/>
                  <a:ext cx="13932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D360C3A-BA63-4FCC-442C-6AA1673F57D6}"/>
                    </a:ext>
                  </a:extLst>
                </p14:cNvPr>
                <p14:cNvContentPartPr/>
                <p14:nvPr/>
              </p14:nvContentPartPr>
              <p14:xfrm>
                <a:off x="5503210" y="6603569"/>
                <a:ext cx="135720" cy="1198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D360C3A-BA63-4FCC-442C-6AA1673F57D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494570" y="6594569"/>
                  <a:ext cx="153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BB43141-D74D-BC4F-9742-1DA56B01E39E}"/>
                    </a:ext>
                  </a:extLst>
                </p14:cNvPr>
                <p14:cNvContentPartPr/>
                <p14:nvPr/>
              </p14:nvContentPartPr>
              <p14:xfrm>
                <a:off x="5647930" y="6372809"/>
                <a:ext cx="149760" cy="1044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BB43141-D74D-BC4F-9742-1DA56B01E39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638930" y="6364169"/>
                  <a:ext cx="16740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5CC7B8CF-E696-1967-2ABE-9142C852BFBE}"/>
              </a:ext>
            </a:extLst>
          </p:cNvPr>
          <p:cNvGrpSpPr/>
          <p:nvPr/>
        </p:nvGrpSpPr>
        <p:grpSpPr>
          <a:xfrm>
            <a:off x="6129970" y="6329249"/>
            <a:ext cx="2679840" cy="514800"/>
            <a:chOff x="6129970" y="6329249"/>
            <a:chExt cx="2679840" cy="51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F159742-DA35-3B85-D4D0-A61734B7E2B3}"/>
                    </a:ext>
                  </a:extLst>
                </p14:cNvPr>
                <p14:cNvContentPartPr/>
                <p14:nvPr/>
              </p14:nvContentPartPr>
              <p14:xfrm>
                <a:off x="6129970" y="6562169"/>
                <a:ext cx="213120" cy="133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F159742-DA35-3B85-D4D0-A61734B7E2B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121330" y="6553169"/>
                  <a:ext cx="230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95FC24D-156B-BA1A-D198-79ED653007EC}"/>
                    </a:ext>
                  </a:extLst>
                </p14:cNvPr>
                <p14:cNvContentPartPr/>
                <p14:nvPr/>
              </p14:nvContentPartPr>
              <p14:xfrm>
                <a:off x="6585730" y="6344729"/>
                <a:ext cx="190080" cy="4269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95FC24D-156B-BA1A-D198-79ED653007E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577090" y="6335729"/>
                  <a:ext cx="20772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BEBF6FD-E312-2E2A-06B5-B1BA7458180B}"/>
                    </a:ext>
                  </a:extLst>
                </p14:cNvPr>
                <p14:cNvContentPartPr/>
                <p14:nvPr/>
              </p14:nvContentPartPr>
              <p14:xfrm>
                <a:off x="6789490" y="6399089"/>
                <a:ext cx="275400" cy="2624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BEBF6FD-E312-2E2A-06B5-B1BA7458180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780490" y="6390449"/>
                  <a:ext cx="2930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50F2D37-142B-B881-6137-B171C5F223A9}"/>
                    </a:ext>
                  </a:extLst>
                </p14:cNvPr>
                <p14:cNvContentPartPr/>
                <p14:nvPr/>
              </p14:nvContentPartPr>
              <p14:xfrm>
                <a:off x="7110970" y="6596369"/>
                <a:ext cx="111240" cy="1479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50F2D37-142B-B881-6137-B171C5F223A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102330" y="6587729"/>
                  <a:ext cx="128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B041913-E88A-5F31-B7E8-A8D162B98AEF}"/>
                    </a:ext>
                  </a:extLst>
                </p14:cNvPr>
                <p14:cNvContentPartPr/>
                <p14:nvPr/>
              </p14:nvContentPartPr>
              <p14:xfrm>
                <a:off x="7348210" y="6590609"/>
                <a:ext cx="242640" cy="136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B041913-E88A-5F31-B7E8-A8D162B98AE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339210" y="6581609"/>
                  <a:ext cx="260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CC0C317-B83E-EB76-0E6E-28240D5D8DCF}"/>
                    </a:ext>
                  </a:extLst>
                </p14:cNvPr>
                <p14:cNvContentPartPr/>
                <p14:nvPr/>
              </p14:nvContentPartPr>
              <p14:xfrm>
                <a:off x="7423090" y="6468569"/>
                <a:ext cx="45360" cy="1940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CC0C317-B83E-EB76-0E6E-28240D5D8DC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414090" y="6459569"/>
                  <a:ext cx="630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56B1DE5-1DE7-5CF4-E7B9-4671CA7CA08B}"/>
                    </a:ext>
                  </a:extLst>
                </p14:cNvPr>
                <p14:cNvContentPartPr/>
                <p14:nvPr/>
              </p14:nvContentPartPr>
              <p14:xfrm>
                <a:off x="7663210" y="6378929"/>
                <a:ext cx="245160" cy="2977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56B1DE5-1DE7-5CF4-E7B9-4671CA7CA08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654570" y="6370289"/>
                  <a:ext cx="2628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B009CE4-A71F-9BBA-EE70-C7BAA0FD7048}"/>
                    </a:ext>
                  </a:extLst>
                </p14:cNvPr>
                <p14:cNvContentPartPr/>
                <p14:nvPr/>
              </p14:nvContentPartPr>
              <p14:xfrm>
                <a:off x="8052010" y="6532289"/>
                <a:ext cx="99000" cy="1159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B009CE4-A71F-9BBA-EE70-C7BAA0FD704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043370" y="6523289"/>
                  <a:ext cx="116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EC03AAB-A429-BAA8-4A75-570FF01C6BEE}"/>
                    </a:ext>
                  </a:extLst>
                </p14:cNvPr>
                <p14:cNvContentPartPr/>
                <p14:nvPr/>
              </p14:nvContentPartPr>
              <p14:xfrm>
                <a:off x="8032570" y="6639209"/>
                <a:ext cx="18360" cy="1209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EC03AAB-A429-BAA8-4A75-570FF01C6BE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023570" y="6630569"/>
                  <a:ext cx="36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8210D94-1CB8-D399-FAFB-F64EBBCEEB83}"/>
                    </a:ext>
                  </a:extLst>
                </p14:cNvPr>
                <p14:cNvContentPartPr/>
                <p14:nvPr/>
              </p14:nvContentPartPr>
              <p14:xfrm>
                <a:off x="8142370" y="6329249"/>
                <a:ext cx="176040" cy="5148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8210D94-1CB8-D399-FAFB-F64EBBCEEB8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133730" y="6320249"/>
                  <a:ext cx="19368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BA51F10-DA29-7008-C576-46F96E178573}"/>
                    </a:ext>
                  </a:extLst>
                </p14:cNvPr>
                <p14:cNvContentPartPr/>
                <p14:nvPr/>
              </p14:nvContentPartPr>
              <p14:xfrm>
                <a:off x="8405170" y="6600689"/>
                <a:ext cx="225000" cy="1083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BA51F10-DA29-7008-C576-46F96E17857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396170" y="6591689"/>
                  <a:ext cx="242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F3FFD81-90FB-34C4-85F5-3A47CAC5D71F}"/>
                    </a:ext>
                  </a:extLst>
                </p14:cNvPr>
                <p14:cNvContentPartPr/>
                <p14:nvPr/>
              </p14:nvContentPartPr>
              <p14:xfrm>
                <a:off x="8653930" y="6401969"/>
                <a:ext cx="155880" cy="1627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F3FFD81-90FB-34C4-85F5-3A47CAC5D71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644930" y="6393329"/>
                  <a:ext cx="173520" cy="18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2FB87860-5085-D9D3-BC7A-FFF98FEDDD68}"/>
                  </a:ext>
                </a:extLst>
              </p14:cNvPr>
              <p14:cNvContentPartPr/>
              <p14:nvPr/>
            </p14:nvContentPartPr>
            <p14:xfrm>
              <a:off x="6302050" y="3265649"/>
              <a:ext cx="1371600" cy="290844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2FB87860-5085-D9D3-BC7A-FFF98FEDDD68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6293050" y="3257009"/>
                <a:ext cx="1389240" cy="29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FF5AEFEA-7DAE-3724-648E-A205D1162C82}"/>
                  </a:ext>
                </a:extLst>
              </p14:cNvPr>
              <p14:cNvContentPartPr/>
              <p14:nvPr/>
            </p14:nvContentPartPr>
            <p14:xfrm>
              <a:off x="6417610" y="5266529"/>
              <a:ext cx="1233720" cy="901440"/>
            </p14:xfrm>
          </p:contentPart>
        </mc:Choice>
        <mc:Fallback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FF5AEFEA-7DAE-3724-648E-A205D1162C82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6408610" y="5257889"/>
                <a:ext cx="1251360" cy="9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oup 205">
            <a:extLst>
              <a:ext uri="{FF2B5EF4-FFF2-40B4-BE49-F238E27FC236}">
                <a16:creationId xmlns:a16="http://schemas.microsoft.com/office/drawing/2014/main" id="{9A8B3BFD-3D1D-1107-266C-797E392233B0}"/>
              </a:ext>
            </a:extLst>
          </p:cNvPr>
          <p:cNvGrpSpPr/>
          <p:nvPr/>
        </p:nvGrpSpPr>
        <p:grpSpPr>
          <a:xfrm>
            <a:off x="9539890" y="5584769"/>
            <a:ext cx="1531440" cy="157680"/>
            <a:chOff x="9539890" y="5584769"/>
            <a:chExt cx="1531440" cy="15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E339A7F-BF28-F716-AF05-B3B40CB13DCB}"/>
                    </a:ext>
                  </a:extLst>
                </p14:cNvPr>
                <p14:cNvContentPartPr/>
                <p14:nvPr/>
              </p14:nvContentPartPr>
              <p14:xfrm>
                <a:off x="9539890" y="5584769"/>
                <a:ext cx="600480" cy="1576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E339A7F-BF28-F716-AF05-B3B40CB13DC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530890" y="5575769"/>
                  <a:ext cx="6181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81E3AE6-7123-37BB-967B-173F02C152C8}"/>
                    </a:ext>
                  </a:extLst>
                </p14:cNvPr>
                <p14:cNvContentPartPr/>
                <p14:nvPr/>
              </p14:nvContentPartPr>
              <p14:xfrm>
                <a:off x="10335130" y="5643809"/>
                <a:ext cx="206640" cy="982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81E3AE6-7123-37BB-967B-173F02C152C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326130" y="5634809"/>
                  <a:ext cx="224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588D07D-D87E-A4ED-8B1A-E5622392CC74}"/>
                    </a:ext>
                  </a:extLst>
                </p14:cNvPr>
                <p14:cNvContentPartPr/>
                <p14:nvPr/>
              </p14:nvContentPartPr>
              <p14:xfrm>
                <a:off x="10632490" y="5639129"/>
                <a:ext cx="438840" cy="932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588D07D-D87E-A4ED-8B1A-E5622392CC7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623850" y="5630129"/>
                  <a:ext cx="45648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0478F234-8EF4-91AC-D215-8595AEA4CF0E}"/>
              </a:ext>
            </a:extLst>
          </p:cNvPr>
          <p:cNvGrpSpPr/>
          <p:nvPr/>
        </p:nvGrpSpPr>
        <p:grpSpPr>
          <a:xfrm>
            <a:off x="11065930" y="5397929"/>
            <a:ext cx="952200" cy="403200"/>
            <a:chOff x="11065930" y="5397929"/>
            <a:chExt cx="952200" cy="40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F01E36A-76F3-5227-6647-09C7CCE51D39}"/>
                    </a:ext>
                  </a:extLst>
                </p14:cNvPr>
                <p14:cNvContentPartPr/>
                <p14:nvPr/>
              </p14:nvContentPartPr>
              <p14:xfrm>
                <a:off x="11065930" y="5658569"/>
                <a:ext cx="401760" cy="1425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F01E36A-76F3-5227-6647-09C7CCE51D3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056930" y="5649569"/>
                  <a:ext cx="4194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D14400B-EDA4-5A98-C908-983B72BBDDFE}"/>
                    </a:ext>
                  </a:extLst>
                </p14:cNvPr>
                <p14:cNvContentPartPr/>
                <p14:nvPr/>
              </p14:nvContentPartPr>
              <p14:xfrm>
                <a:off x="11646610" y="5468489"/>
                <a:ext cx="86040" cy="3106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D14400B-EDA4-5A98-C908-983B72BBDDF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637970" y="5459849"/>
                  <a:ext cx="1036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4EE1D88-EEBE-F5AD-24BC-43292A6747C3}"/>
                    </a:ext>
                  </a:extLst>
                </p14:cNvPr>
                <p14:cNvContentPartPr/>
                <p14:nvPr/>
              </p14:nvContentPartPr>
              <p14:xfrm>
                <a:off x="11558050" y="5480009"/>
                <a:ext cx="263520" cy="525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4EE1D88-EEBE-F5AD-24BC-43292A6747C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549050" y="5471009"/>
                  <a:ext cx="2811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BF9A119-7356-396D-FB56-BB826F27BE30}"/>
                    </a:ext>
                  </a:extLst>
                </p14:cNvPr>
                <p14:cNvContentPartPr/>
                <p14:nvPr/>
              </p14:nvContentPartPr>
              <p14:xfrm>
                <a:off x="11901130" y="5397929"/>
                <a:ext cx="92160" cy="842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BF9A119-7356-396D-FB56-BB826F27BE3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892130" y="5389289"/>
                  <a:ext cx="109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D959144-06FA-B8B0-98B4-001C76AFA1F6}"/>
                    </a:ext>
                  </a:extLst>
                </p14:cNvPr>
                <p14:cNvContentPartPr/>
                <p14:nvPr/>
              </p14:nvContentPartPr>
              <p14:xfrm>
                <a:off x="11820850" y="5653529"/>
                <a:ext cx="197280" cy="1324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D959144-06FA-B8B0-98B4-001C76AFA1F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811850" y="5644889"/>
                  <a:ext cx="214920" cy="15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CDB66935-6403-31F8-9BB9-6386E73517DA}"/>
                  </a:ext>
                </a:extLst>
              </p14:cNvPr>
              <p14:cNvContentPartPr/>
              <p14:nvPr/>
            </p14:nvContentPartPr>
            <p14:xfrm>
              <a:off x="10465810" y="6093089"/>
              <a:ext cx="385200" cy="10656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CDB66935-6403-31F8-9BB9-6386E73517DA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0457170" y="6084449"/>
                <a:ext cx="402840" cy="12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oup 218">
            <a:extLst>
              <a:ext uri="{FF2B5EF4-FFF2-40B4-BE49-F238E27FC236}">
                <a16:creationId xmlns:a16="http://schemas.microsoft.com/office/drawing/2014/main" id="{401BA5AC-23C7-70B9-FDB0-F2B0EBBA6194}"/>
              </a:ext>
            </a:extLst>
          </p:cNvPr>
          <p:cNvGrpSpPr/>
          <p:nvPr/>
        </p:nvGrpSpPr>
        <p:grpSpPr>
          <a:xfrm>
            <a:off x="9488410" y="6408809"/>
            <a:ext cx="2534760" cy="416160"/>
            <a:chOff x="9488410" y="6408809"/>
            <a:chExt cx="2534760" cy="41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4B1419A-AAF9-FC17-07CF-5BD9DE142EBB}"/>
                    </a:ext>
                  </a:extLst>
                </p14:cNvPr>
                <p14:cNvContentPartPr/>
                <p14:nvPr/>
              </p14:nvContentPartPr>
              <p14:xfrm>
                <a:off x="9488410" y="6529049"/>
                <a:ext cx="251280" cy="1515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4B1419A-AAF9-FC17-07CF-5BD9DE142EB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479770" y="6520049"/>
                  <a:ext cx="2689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3D1974D-AC69-C72C-4430-3EDD66C74AD6}"/>
                    </a:ext>
                  </a:extLst>
                </p14:cNvPr>
                <p14:cNvContentPartPr/>
                <p14:nvPr/>
              </p14:nvContentPartPr>
              <p14:xfrm>
                <a:off x="9799810" y="6545249"/>
                <a:ext cx="395640" cy="1285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3D1974D-AC69-C72C-4430-3EDD66C74AD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791170" y="6536609"/>
                  <a:ext cx="413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ED74110-10C9-D83F-70F3-8AACC19C6699}"/>
                    </a:ext>
                  </a:extLst>
                </p14:cNvPr>
                <p14:cNvContentPartPr/>
                <p14:nvPr/>
              </p14:nvContentPartPr>
              <p14:xfrm>
                <a:off x="10342330" y="6408809"/>
                <a:ext cx="1680840" cy="4161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ED74110-10C9-D83F-70F3-8AACC19C669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333330" y="6400169"/>
                  <a:ext cx="169848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D891DF1-080F-7F29-A5E2-F2C4882B29CC}"/>
                    </a:ext>
                  </a:extLst>
                </p14:cNvPr>
                <p14:cNvContentPartPr/>
                <p14:nvPr/>
              </p14:nvContentPartPr>
              <p14:xfrm>
                <a:off x="10800250" y="6452369"/>
                <a:ext cx="597240" cy="331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D891DF1-080F-7F29-A5E2-F2C4882B29C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791610" y="6443729"/>
                  <a:ext cx="614880" cy="50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46377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D3DBD01-84FC-F3EA-F374-3850BCD2B188}"/>
              </a:ext>
            </a:extLst>
          </p:cNvPr>
          <p:cNvGrpSpPr/>
          <p:nvPr/>
        </p:nvGrpSpPr>
        <p:grpSpPr>
          <a:xfrm>
            <a:off x="686770" y="296009"/>
            <a:ext cx="396720" cy="384480"/>
            <a:chOff x="686770" y="296009"/>
            <a:chExt cx="396720" cy="38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EB4F6B5-180A-5467-7FEA-826329FD542F}"/>
                    </a:ext>
                  </a:extLst>
                </p14:cNvPr>
                <p14:cNvContentPartPr/>
                <p14:nvPr/>
              </p14:nvContentPartPr>
              <p14:xfrm>
                <a:off x="686770" y="296009"/>
                <a:ext cx="67680" cy="3628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EB4F6B5-180A-5467-7FEA-826329FD542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78130" y="287009"/>
                  <a:ext cx="8532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417937D-D771-E373-5B3C-15976CBAACE0}"/>
                    </a:ext>
                  </a:extLst>
                </p14:cNvPr>
                <p14:cNvContentPartPr/>
                <p14:nvPr/>
              </p14:nvContentPartPr>
              <p14:xfrm>
                <a:off x="912490" y="348569"/>
                <a:ext cx="171000" cy="3319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417937D-D771-E373-5B3C-15976CBAACE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3850" y="339569"/>
                  <a:ext cx="1886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7513134-366E-E240-0F1E-446989785B28}"/>
                    </a:ext>
                  </a:extLst>
                </p14:cNvPr>
                <p14:cNvContentPartPr/>
                <p14:nvPr/>
              </p14:nvContentPartPr>
              <p14:xfrm>
                <a:off x="821410" y="560609"/>
                <a:ext cx="227880" cy="21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7513134-366E-E240-0F1E-446989785B2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2770" y="551609"/>
                  <a:ext cx="24552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1BD8DF7-AE01-0BD6-4217-2B299211AB58}"/>
              </a:ext>
            </a:extLst>
          </p:cNvPr>
          <p:cNvGrpSpPr/>
          <p:nvPr/>
        </p:nvGrpSpPr>
        <p:grpSpPr>
          <a:xfrm>
            <a:off x="1565530" y="360809"/>
            <a:ext cx="1308240" cy="351720"/>
            <a:chOff x="1565530" y="360809"/>
            <a:chExt cx="1308240" cy="35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7A4C8A3-0CFA-8377-4FA8-846344AC720F}"/>
                    </a:ext>
                  </a:extLst>
                </p14:cNvPr>
                <p14:cNvContentPartPr/>
                <p14:nvPr/>
              </p14:nvContentPartPr>
              <p14:xfrm>
                <a:off x="1565530" y="364409"/>
                <a:ext cx="355680" cy="2959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7A4C8A3-0CFA-8377-4FA8-846344AC720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56530" y="355769"/>
                  <a:ext cx="3733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7A407DB-CD48-76F1-4FB6-964AD53C382A}"/>
                    </a:ext>
                  </a:extLst>
                </p14:cNvPr>
                <p14:cNvContentPartPr/>
                <p14:nvPr/>
              </p14:nvContentPartPr>
              <p14:xfrm>
                <a:off x="1783690" y="543329"/>
                <a:ext cx="111960" cy="156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7A407DB-CD48-76F1-4FB6-964AD53C382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74690" y="534329"/>
                  <a:ext cx="1296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6745D6D-DD74-364D-C336-D8996314EF8F}"/>
                    </a:ext>
                  </a:extLst>
                </p14:cNvPr>
                <p14:cNvContentPartPr/>
                <p14:nvPr/>
              </p14:nvContentPartPr>
              <p14:xfrm>
                <a:off x="2139370" y="404369"/>
                <a:ext cx="271440" cy="308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6745D6D-DD74-364D-C336-D8996314EF8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30370" y="395729"/>
                  <a:ext cx="2890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561CA6C-DD73-36BD-7636-3A2B295FF27B}"/>
                    </a:ext>
                  </a:extLst>
                </p14:cNvPr>
                <p14:cNvContentPartPr/>
                <p14:nvPr/>
              </p14:nvContentPartPr>
              <p14:xfrm>
                <a:off x="2553370" y="360809"/>
                <a:ext cx="320400" cy="3020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561CA6C-DD73-36BD-7636-3A2B295FF27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44370" y="352169"/>
                  <a:ext cx="338040" cy="31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77D8944-DB1E-A988-968A-A4E346600B52}"/>
                  </a:ext>
                </a:extLst>
              </p14:cNvPr>
              <p14:cNvContentPartPr/>
              <p14:nvPr/>
            </p14:nvContentPartPr>
            <p14:xfrm>
              <a:off x="3147730" y="586529"/>
              <a:ext cx="109440" cy="2188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77D8944-DB1E-A988-968A-A4E346600B5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38730" y="577529"/>
                <a:ext cx="127080" cy="23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96AFC97B-D6AD-F352-13B6-E1001B60F7B2}"/>
              </a:ext>
            </a:extLst>
          </p:cNvPr>
          <p:cNvGrpSpPr/>
          <p:nvPr/>
        </p:nvGrpSpPr>
        <p:grpSpPr>
          <a:xfrm>
            <a:off x="3611770" y="158849"/>
            <a:ext cx="1705320" cy="427680"/>
            <a:chOff x="3611770" y="158849"/>
            <a:chExt cx="1705320" cy="42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F484648-11FB-00E1-24E7-91F25A96EC77}"/>
                    </a:ext>
                  </a:extLst>
                </p14:cNvPr>
                <p14:cNvContentPartPr/>
                <p14:nvPr/>
              </p14:nvContentPartPr>
              <p14:xfrm>
                <a:off x="3611770" y="158849"/>
                <a:ext cx="1705320" cy="427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F484648-11FB-00E1-24E7-91F25A96EC7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03130" y="150209"/>
                  <a:ext cx="172296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044CD13-B0A9-79F4-9288-9D8F173AA029}"/>
                    </a:ext>
                  </a:extLst>
                </p14:cNvPr>
                <p14:cNvContentPartPr/>
                <p14:nvPr/>
              </p14:nvContentPartPr>
              <p14:xfrm>
                <a:off x="4985170" y="329849"/>
                <a:ext cx="37440" cy="11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044CD13-B0A9-79F4-9288-9D8F173AA02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76170" y="320849"/>
                  <a:ext cx="55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E9E23AB-C3A5-6E3E-AB11-FF3F979C6F3A}"/>
                    </a:ext>
                  </a:extLst>
                </p14:cNvPr>
                <p14:cNvContentPartPr/>
                <p14:nvPr/>
              </p14:nvContentPartPr>
              <p14:xfrm>
                <a:off x="4561090" y="277649"/>
                <a:ext cx="453600" cy="42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E9E23AB-C3A5-6E3E-AB11-FF3F979C6F3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52090" y="269009"/>
                  <a:ext cx="471240" cy="5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F0ABEB0-7F69-BC09-8C56-6F0053B3BE2B}"/>
                  </a:ext>
                </a:extLst>
              </p14:cNvPr>
              <p14:cNvContentPartPr/>
              <p14:nvPr/>
            </p14:nvContentPartPr>
            <p14:xfrm>
              <a:off x="5637490" y="357569"/>
              <a:ext cx="448200" cy="2156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F0ABEB0-7F69-BC09-8C56-6F0053B3BE2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28850" y="348569"/>
                <a:ext cx="46584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3245CCE-5985-357A-0142-86400561E883}"/>
                  </a:ext>
                </a:extLst>
              </p14:cNvPr>
              <p14:cNvContentPartPr/>
              <p14:nvPr/>
            </p14:nvContentPartPr>
            <p14:xfrm>
              <a:off x="5878690" y="263249"/>
              <a:ext cx="61200" cy="30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3245CCE-5985-357A-0142-86400561E88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69690" y="254609"/>
                <a:ext cx="7884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EBF996D1-07C4-1DEA-5C9B-2391BEB9A82B}"/>
              </a:ext>
            </a:extLst>
          </p:cNvPr>
          <p:cNvGrpSpPr/>
          <p:nvPr/>
        </p:nvGrpSpPr>
        <p:grpSpPr>
          <a:xfrm>
            <a:off x="6555490" y="335609"/>
            <a:ext cx="1771200" cy="456840"/>
            <a:chOff x="6555490" y="335609"/>
            <a:chExt cx="1771200" cy="45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894FDC5-DE9E-FCCA-F6EF-7ADB62D201C1}"/>
                    </a:ext>
                  </a:extLst>
                </p14:cNvPr>
                <p14:cNvContentPartPr/>
                <p14:nvPr/>
              </p14:nvContentPartPr>
              <p14:xfrm>
                <a:off x="6555490" y="363689"/>
                <a:ext cx="430200" cy="2109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894FDC5-DE9E-FCCA-F6EF-7ADB62D201C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546850" y="355049"/>
                  <a:ext cx="4478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3D8D54B-EA1D-6381-438F-873BF00101FE}"/>
                    </a:ext>
                  </a:extLst>
                </p14:cNvPr>
                <p14:cNvContentPartPr/>
                <p14:nvPr/>
              </p14:nvContentPartPr>
              <p14:xfrm>
                <a:off x="6766810" y="367649"/>
                <a:ext cx="319320" cy="2347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3D8D54B-EA1D-6381-438F-873BF00101F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757810" y="358649"/>
                  <a:ext cx="3369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9D0342D-316C-60B5-9847-4C9EB6FD49A4}"/>
                    </a:ext>
                  </a:extLst>
                </p14:cNvPr>
                <p14:cNvContentPartPr/>
                <p14:nvPr/>
              </p14:nvContentPartPr>
              <p14:xfrm>
                <a:off x="7072090" y="461609"/>
                <a:ext cx="92160" cy="136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9D0342D-316C-60B5-9847-4C9EB6FD49A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063090" y="452609"/>
                  <a:ext cx="109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59AC708-9145-518D-E50A-57A5BCCD2A35}"/>
                    </a:ext>
                  </a:extLst>
                </p14:cNvPr>
                <p14:cNvContentPartPr/>
                <p14:nvPr/>
              </p14:nvContentPartPr>
              <p14:xfrm>
                <a:off x="7264690" y="404369"/>
                <a:ext cx="1062000" cy="3880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59AC708-9145-518D-E50A-57A5BCCD2A3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255690" y="395369"/>
                  <a:ext cx="107964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70ED4C7-8D72-0093-89D3-7AF72DE3978A}"/>
                    </a:ext>
                  </a:extLst>
                </p14:cNvPr>
                <p14:cNvContentPartPr/>
                <p14:nvPr/>
              </p14:nvContentPartPr>
              <p14:xfrm>
                <a:off x="8056690" y="335609"/>
                <a:ext cx="14760" cy="17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70ED4C7-8D72-0093-89D3-7AF72DE3978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048050" y="326969"/>
                  <a:ext cx="3240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FCFB1BB-9608-B2F7-557C-75A0C494AC6B}"/>
              </a:ext>
            </a:extLst>
          </p:cNvPr>
          <p:cNvGrpSpPr/>
          <p:nvPr/>
        </p:nvGrpSpPr>
        <p:grpSpPr>
          <a:xfrm>
            <a:off x="634570" y="1336769"/>
            <a:ext cx="354960" cy="460440"/>
            <a:chOff x="634570" y="1336769"/>
            <a:chExt cx="354960" cy="46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C26FB06-E26F-8F6F-CF19-78B15199EC00}"/>
                    </a:ext>
                  </a:extLst>
                </p14:cNvPr>
                <p14:cNvContentPartPr/>
                <p14:nvPr/>
              </p14:nvContentPartPr>
              <p14:xfrm>
                <a:off x="634570" y="1336769"/>
                <a:ext cx="27360" cy="297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C26FB06-E26F-8F6F-CF19-78B15199EC0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5930" y="1327769"/>
                  <a:ext cx="450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E1D4C0F-FF95-D096-8211-63C0E2F3C12E}"/>
                    </a:ext>
                  </a:extLst>
                </p14:cNvPr>
                <p14:cNvContentPartPr/>
                <p14:nvPr/>
              </p14:nvContentPartPr>
              <p14:xfrm>
                <a:off x="721690" y="1352609"/>
                <a:ext cx="267840" cy="4446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E1D4C0F-FF95-D096-8211-63C0E2F3C12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2690" y="1343609"/>
                  <a:ext cx="285480" cy="46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14012FF-B862-DB16-F463-8A3244DB69CC}"/>
              </a:ext>
            </a:extLst>
          </p:cNvPr>
          <p:cNvGrpSpPr/>
          <p:nvPr/>
        </p:nvGrpSpPr>
        <p:grpSpPr>
          <a:xfrm>
            <a:off x="1468330" y="1282769"/>
            <a:ext cx="1367640" cy="489960"/>
            <a:chOff x="1468330" y="1282769"/>
            <a:chExt cx="1367640" cy="48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DBD3432-6042-AB17-3DB2-50D5FBA098FD}"/>
                    </a:ext>
                  </a:extLst>
                </p14:cNvPr>
                <p14:cNvContentPartPr/>
                <p14:nvPr/>
              </p14:nvContentPartPr>
              <p14:xfrm>
                <a:off x="1468330" y="1327769"/>
                <a:ext cx="300960" cy="2466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DBD3432-6042-AB17-3DB2-50D5FBA098F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59690" y="1319129"/>
                  <a:ext cx="3186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8F022EE-0245-23BE-6C9D-10479FE88D22}"/>
                    </a:ext>
                  </a:extLst>
                </p14:cNvPr>
                <p14:cNvContentPartPr/>
                <p14:nvPr/>
              </p14:nvContentPartPr>
              <p14:xfrm>
                <a:off x="1627450" y="1465289"/>
                <a:ext cx="94680" cy="1782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8F022EE-0245-23BE-6C9D-10479FE88D2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18810" y="1456649"/>
                  <a:ext cx="112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EB92EDF-946A-D8E3-FE1E-D9EFF8B174C9}"/>
                    </a:ext>
                  </a:extLst>
                </p14:cNvPr>
                <p14:cNvContentPartPr/>
                <p14:nvPr/>
              </p14:nvContentPartPr>
              <p14:xfrm>
                <a:off x="1990690" y="1301129"/>
                <a:ext cx="222120" cy="308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EB92EDF-946A-D8E3-FE1E-D9EFF8B174C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981690" y="1292129"/>
                  <a:ext cx="2397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D7DA065-583D-BA59-C407-D64A92231E63}"/>
                    </a:ext>
                  </a:extLst>
                </p14:cNvPr>
                <p14:cNvContentPartPr/>
                <p14:nvPr/>
              </p14:nvContentPartPr>
              <p14:xfrm>
                <a:off x="2393530" y="1282769"/>
                <a:ext cx="243360" cy="3006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D7DA065-583D-BA59-C407-D64A92231E6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84890" y="1274129"/>
                  <a:ext cx="2610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FB3E52B-3435-0DA0-EB39-BF4BCDE4DFEC}"/>
                    </a:ext>
                  </a:extLst>
                </p14:cNvPr>
                <p14:cNvContentPartPr/>
                <p14:nvPr/>
              </p14:nvContentPartPr>
              <p14:xfrm>
                <a:off x="2751730" y="1605329"/>
                <a:ext cx="84240" cy="1674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FB3E52B-3435-0DA0-EB39-BF4BCDE4DFE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43090" y="1596329"/>
                  <a:ext cx="10188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6FCC672-8F1D-75EF-62A3-D104F5503705}"/>
              </a:ext>
            </a:extLst>
          </p:cNvPr>
          <p:cNvGrpSpPr/>
          <p:nvPr/>
        </p:nvGrpSpPr>
        <p:grpSpPr>
          <a:xfrm>
            <a:off x="6357130" y="1162889"/>
            <a:ext cx="2208600" cy="622080"/>
            <a:chOff x="6357130" y="1162889"/>
            <a:chExt cx="2208600" cy="62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16BD792-B0DC-0591-5B2C-B37284ED792C}"/>
                    </a:ext>
                  </a:extLst>
                </p14:cNvPr>
                <p14:cNvContentPartPr/>
                <p14:nvPr/>
              </p14:nvContentPartPr>
              <p14:xfrm>
                <a:off x="6357130" y="1163609"/>
                <a:ext cx="959400" cy="4122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16BD792-B0DC-0591-5B2C-B37284ED792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348130" y="1154609"/>
                  <a:ext cx="97704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0AE3E8E-BA66-5744-7447-2D275E2F8A60}"/>
                    </a:ext>
                  </a:extLst>
                </p14:cNvPr>
                <p14:cNvContentPartPr/>
                <p14:nvPr/>
              </p14:nvContentPartPr>
              <p14:xfrm>
                <a:off x="7399330" y="1381049"/>
                <a:ext cx="1166400" cy="4039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0AE3E8E-BA66-5744-7447-2D275E2F8A6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90690" y="1372409"/>
                  <a:ext cx="118404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C438FCB-B51A-F571-7D8E-144DF05C8828}"/>
                    </a:ext>
                  </a:extLst>
                </p14:cNvPr>
                <p14:cNvContentPartPr/>
                <p14:nvPr/>
              </p14:nvContentPartPr>
              <p14:xfrm>
                <a:off x="8203930" y="1162889"/>
                <a:ext cx="39240" cy="403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C438FCB-B51A-F571-7D8E-144DF05C882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195290" y="1154249"/>
                  <a:ext cx="5688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1E9E7A4-A776-0439-5AC2-AE36E56446CD}"/>
              </a:ext>
            </a:extLst>
          </p:cNvPr>
          <p:cNvGrpSpPr/>
          <p:nvPr/>
        </p:nvGrpSpPr>
        <p:grpSpPr>
          <a:xfrm>
            <a:off x="519730" y="2259089"/>
            <a:ext cx="3311280" cy="503640"/>
            <a:chOff x="519730" y="2259089"/>
            <a:chExt cx="3311280" cy="50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24FE2CA-8E8C-B332-F481-622F10AAB2B7}"/>
                    </a:ext>
                  </a:extLst>
                </p14:cNvPr>
                <p14:cNvContentPartPr/>
                <p14:nvPr/>
              </p14:nvContentPartPr>
              <p14:xfrm>
                <a:off x="670210" y="2364569"/>
                <a:ext cx="113040" cy="3250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24FE2CA-8E8C-B332-F481-622F10AAB2B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61570" y="2355929"/>
                  <a:ext cx="1306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0E8EFE9-D3EB-9EAB-53E2-D8BFAE34E096}"/>
                    </a:ext>
                  </a:extLst>
                </p14:cNvPr>
                <p14:cNvContentPartPr/>
                <p14:nvPr/>
              </p14:nvContentPartPr>
              <p14:xfrm>
                <a:off x="647170" y="2325689"/>
                <a:ext cx="351720" cy="918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0E8EFE9-D3EB-9EAB-53E2-D8BFAE34E09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8530" y="2316689"/>
                  <a:ext cx="369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59ABA8E-17BA-C24F-70BC-9F343F634E0F}"/>
                    </a:ext>
                  </a:extLst>
                </p14:cNvPr>
                <p14:cNvContentPartPr/>
                <p14:nvPr/>
              </p14:nvContentPartPr>
              <p14:xfrm>
                <a:off x="519730" y="2668769"/>
                <a:ext cx="319320" cy="892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59ABA8E-17BA-C24F-70BC-9F343F634E0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0730" y="2660129"/>
                  <a:ext cx="336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6841D68-5BF9-7AF3-8215-30A61DFB1A7F}"/>
                    </a:ext>
                  </a:extLst>
                </p14:cNvPr>
                <p14:cNvContentPartPr/>
                <p14:nvPr/>
              </p14:nvContentPartPr>
              <p14:xfrm>
                <a:off x="854170" y="2562569"/>
                <a:ext cx="350280" cy="2001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6841D68-5BF9-7AF3-8215-30A61DFB1A7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45170" y="2553569"/>
                  <a:ext cx="3679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FD420B8-5F37-9168-05A7-E225B1C388AC}"/>
                    </a:ext>
                  </a:extLst>
                </p14:cNvPr>
                <p14:cNvContentPartPr/>
                <p14:nvPr/>
              </p14:nvContentPartPr>
              <p14:xfrm>
                <a:off x="1511530" y="2259089"/>
                <a:ext cx="1072800" cy="4935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FD420B8-5F37-9168-05A7-E225B1C388A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502890" y="2250449"/>
                  <a:ext cx="109044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9A852D3-1030-25FD-7BA2-0E5A3087CC83}"/>
                    </a:ext>
                  </a:extLst>
                </p14:cNvPr>
                <p14:cNvContentPartPr/>
                <p14:nvPr/>
              </p14:nvContentPartPr>
              <p14:xfrm>
                <a:off x="1959010" y="2459969"/>
                <a:ext cx="358920" cy="97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9A852D3-1030-25FD-7BA2-0E5A3087CC8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50370" y="2450969"/>
                  <a:ext cx="3765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5227252-62A0-0322-9461-BB9B9D189BAC}"/>
                    </a:ext>
                  </a:extLst>
                </p14:cNvPr>
                <p14:cNvContentPartPr/>
                <p14:nvPr/>
              </p14:nvContentPartPr>
              <p14:xfrm>
                <a:off x="1849930" y="2326769"/>
                <a:ext cx="34560" cy="219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5227252-62A0-0322-9461-BB9B9D189BA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840930" y="2318129"/>
                  <a:ext cx="52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12020E5-6D4E-2EFC-2262-1B68F580A855}"/>
                    </a:ext>
                  </a:extLst>
                </p14:cNvPr>
                <p14:cNvContentPartPr/>
                <p14:nvPr/>
              </p14:nvContentPartPr>
              <p14:xfrm>
                <a:off x="2904370" y="2548169"/>
                <a:ext cx="926640" cy="1962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12020E5-6D4E-2EFC-2262-1B68F580A85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95730" y="2539169"/>
                  <a:ext cx="944280" cy="21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6B1927D-6470-A9D5-1F32-823073AE94F0}"/>
                  </a:ext>
                </a:extLst>
              </p14:cNvPr>
              <p14:cNvContentPartPr/>
              <p14:nvPr/>
            </p14:nvContentPartPr>
            <p14:xfrm>
              <a:off x="4533010" y="2434769"/>
              <a:ext cx="49320" cy="3240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6B1927D-6470-A9D5-1F32-823073AE94F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524370" y="2425769"/>
                <a:ext cx="6696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75B460E-F1DE-A658-B587-8B2A936696BA}"/>
                  </a:ext>
                </a:extLst>
              </p14:cNvPr>
              <p14:cNvContentPartPr/>
              <p14:nvPr/>
            </p14:nvContentPartPr>
            <p14:xfrm>
              <a:off x="4397650" y="2397329"/>
              <a:ext cx="432360" cy="806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75B460E-F1DE-A658-B587-8B2A936696B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389010" y="2388689"/>
                <a:ext cx="4500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5AC1694-C997-ED5A-47AB-D0FBBF90CD60}"/>
                  </a:ext>
                </a:extLst>
              </p14:cNvPr>
              <p14:cNvContentPartPr/>
              <p14:nvPr/>
            </p14:nvContentPartPr>
            <p14:xfrm>
              <a:off x="4661530" y="2734649"/>
              <a:ext cx="157680" cy="2311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5AC1694-C997-ED5A-47AB-D0FBBF90CD6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52530" y="2725649"/>
                <a:ext cx="1753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91FC5B0-48FA-A7C2-CC4F-C91B94340D27}"/>
                  </a:ext>
                </a:extLst>
              </p14:cNvPr>
              <p14:cNvContentPartPr/>
              <p14:nvPr/>
            </p14:nvContentPartPr>
            <p14:xfrm>
              <a:off x="5123410" y="2524769"/>
              <a:ext cx="61200" cy="2415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91FC5B0-48FA-A7C2-CC4F-C91B94340D2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114770" y="2515769"/>
                <a:ext cx="7884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4DAB2B1-C8AD-2240-0412-4892D9F05953}"/>
                  </a:ext>
                </a:extLst>
              </p14:cNvPr>
              <p14:cNvContentPartPr/>
              <p14:nvPr/>
            </p14:nvContentPartPr>
            <p14:xfrm>
              <a:off x="5072290" y="2601449"/>
              <a:ext cx="199440" cy="42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4DAB2B1-C8AD-2240-0412-4892D9F0595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063650" y="2592449"/>
                <a:ext cx="2170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F78FD99-A1FF-AEFB-62A3-D49B22084C78}"/>
                  </a:ext>
                </a:extLst>
              </p14:cNvPr>
              <p14:cNvContentPartPr/>
              <p14:nvPr/>
            </p14:nvContentPartPr>
            <p14:xfrm>
              <a:off x="5596810" y="2463209"/>
              <a:ext cx="37800" cy="2930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F78FD99-A1FF-AEFB-62A3-D49B22084C7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588170" y="2454569"/>
                <a:ext cx="5544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0B16A2B-485B-599D-79BE-0459EF00723E}"/>
                  </a:ext>
                </a:extLst>
              </p14:cNvPr>
              <p14:cNvContentPartPr/>
              <p14:nvPr/>
            </p14:nvContentPartPr>
            <p14:xfrm>
              <a:off x="5449930" y="2409209"/>
              <a:ext cx="395280" cy="8892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0B16A2B-485B-599D-79BE-0459EF00723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440930" y="2400569"/>
                <a:ext cx="41292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F32BF83-45FC-BCAE-968F-8700A62CD06F}"/>
                  </a:ext>
                </a:extLst>
              </p14:cNvPr>
              <p14:cNvContentPartPr/>
              <p14:nvPr/>
            </p14:nvContentPartPr>
            <p14:xfrm>
              <a:off x="5860690" y="2693609"/>
              <a:ext cx="227160" cy="1569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F32BF83-45FC-BCAE-968F-8700A62CD06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851690" y="2684609"/>
                <a:ext cx="2448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79EFF75-0397-A164-FDD0-604D7F444E1A}"/>
                  </a:ext>
                </a:extLst>
              </p14:cNvPr>
              <p14:cNvContentPartPr/>
              <p14:nvPr/>
            </p14:nvContentPartPr>
            <p14:xfrm>
              <a:off x="5917570" y="2810609"/>
              <a:ext cx="29160" cy="1915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79EFF75-0397-A164-FDD0-604D7F444E1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908930" y="2801969"/>
                <a:ext cx="46800" cy="20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95E7802F-11EB-EC6C-AF10-242FDB80AE6A}"/>
              </a:ext>
            </a:extLst>
          </p:cNvPr>
          <p:cNvGrpSpPr/>
          <p:nvPr/>
        </p:nvGrpSpPr>
        <p:grpSpPr>
          <a:xfrm>
            <a:off x="6460810" y="2515049"/>
            <a:ext cx="958320" cy="327240"/>
            <a:chOff x="6460810" y="2515049"/>
            <a:chExt cx="958320" cy="32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41B7B2B-D450-6960-C20F-728EFFE80A84}"/>
                    </a:ext>
                  </a:extLst>
                </p14:cNvPr>
                <p14:cNvContentPartPr/>
                <p14:nvPr/>
              </p14:nvContentPartPr>
              <p14:xfrm>
                <a:off x="6576010" y="2515049"/>
                <a:ext cx="278280" cy="2322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41B7B2B-D450-6960-C20F-728EFFE80A8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567370" y="2506049"/>
                  <a:ext cx="2959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1C1351F-9FDF-8FB8-8A34-8A51D60A63DB}"/>
                    </a:ext>
                  </a:extLst>
                </p14:cNvPr>
                <p14:cNvContentPartPr/>
                <p14:nvPr/>
              </p14:nvContentPartPr>
              <p14:xfrm>
                <a:off x="6460810" y="2771729"/>
                <a:ext cx="407880" cy="70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1C1351F-9FDF-8FB8-8A34-8A51D60A63D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452170" y="2762729"/>
                  <a:ext cx="425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E5528C6-5F74-6F4F-3784-911627420CEE}"/>
                    </a:ext>
                  </a:extLst>
                </p14:cNvPr>
                <p14:cNvContentPartPr/>
                <p14:nvPr/>
              </p14:nvContentPartPr>
              <p14:xfrm>
                <a:off x="7036810" y="2540969"/>
                <a:ext cx="382320" cy="2854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E5528C6-5F74-6F4F-3784-911627420CE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027810" y="2531969"/>
                  <a:ext cx="399960" cy="30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09706411-BF2D-2CAF-0D66-AB9B4F19B32F}"/>
                  </a:ext>
                </a:extLst>
              </p14:cNvPr>
              <p14:cNvContentPartPr/>
              <p14:nvPr/>
            </p14:nvContentPartPr>
            <p14:xfrm>
              <a:off x="8173690" y="2678849"/>
              <a:ext cx="464400" cy="11952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09706411-BF2D-2CAF-0D66-AB9B4F19B32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165050" y="2670209"/>
                <a:ext cx="482040" cy="13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3A35D5CD-FFD0-F6BC-F291-EFA4D82281BA}"/>
              </a:ext>
            </a:extLst>
          </p:cNvPr>
          <p:cNvGrpSpPr/>
          <p:nvPr/>
        </p:nvGrpSpPr>
        <p:grpSpPr>
          <a:xfrm>
            <a:off x="8825290" y="2548529"/>
            <a:ext cx="2897640" cy="343800"/>
            <a:chOff x="8825290" y="2548529"/>
            <a:chExt cx="2897640" cy="34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5670E0F-4DAD-D26F-D0E8-7E2FF81BA655}"/>
                    </a:ext>
                  </a:extLst>
                </p14:cNvPr>
                <p14:cNvContentPartPr/>
                <p14:nvPr/>
              </p14:nvContentPartPr>
              <p14:xfrm>
                <a:off x="8825290" y="2548529"/>
                <a:ext cx="1566360" cy="2901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5670E0F-4DAD-D26F-D0E8-7E2FF81BA65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816650" y="2539529"/>
                  <a:ext cx="15840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2621F34-2A0B-CB8D-8B3A-1181913C2B5F}"/>
                    </a:ext>
                  </a:extLst>
                </p14:cNvPr>
                <p14:cNvContentPartPr/>
                <p14:nvPr/>
              </p14:nvContentPartPr>
              <p14:xfrm>
                <a:off x="10086370" y="2637089"/>
                <a:ext cx="60840" cy="190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2621F34-2A0B-CB8D-8B3A-1181913C2B5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077370" y="2628449"/>
                  <a:ext cx="78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E835640-2040-0D3F-509A-5D2F9AB868A0}"/>
                    </a:ext>
                  </a:extLst>
                </p14:cNvPr>
                <p14:cNvContentPartPr/>
                <p14:nvPr/>
              </p14:nvContentPartPr>
              <p14:xfrm>
                <a:off x="9646090" y="2622689"/>
                <a:ext cx="497520" cy="190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E835640-2040-0D3F-509A-5D2F9AB868A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637090" y="2614049"/>
                  <a:ext cx="515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8BC5CFC-1378-58C0-8096-362D56753E8C}"/>
                    </a:ext>
                  </a:extLst>
                </p14:cNvPr>
                <p14:cNvContentPartPr/>
                <p14:nvPr/>
              </p14:nvContentPartPr>
              <p14:xfrm>
                <a:off x="10665970" y="2671649"/>
                <a:ext cx="637920" cy="1821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8BC5CFC-1378-58C0-8096-362D56753E8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656970" y="2663009"/>
                  <a:ext cx="655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8FF3E21-0700-7D9E-A555-7F2963A47F55}"/>
                    </a:ext>
                  </a:extLst>
                </p14:cNvPr>
                <p14:cNvContentPartPr/>
                <p14:nvPr/>
              </p14:nvContentPartPr>
              <p14:xfrm>
                <a:off x="11506210" y="2556449"/>
                <a:ext cx="21240" cy="943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8FF3E21-0700-7D9E-A555-7F2963A47F5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497210" y="2547809"/>
                  <a:ext cx="38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098EDE1-4810-C1D4-19FC-BF18A5F673D6}"/>
                    </a:ext>
                  </a:extLst>
                </p14:cNvPr>
                <p14:cNvContentPartPr/>
                <p14:nvPr/>
              </p14:nvContentPartPr>
              <p14:xfrm>
                <a:off x="11502610" y="2577689"/>
                <a:ext cx="220320" cy="3146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098EDE1-4810-C1D4-19FC-BF18A5F673D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493610" y="2568689"/>
                  <a:ext cx="237960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13C0DD3-764A-D867-0DEF-D26A795D22B1}"/>
              </a:ext>
            </a:extLst>
          </p:cNvPr>
          <p:cNvGrpSpPr/>
          <p:nvPr/>
        </p:nvGrpSpPr>
        <p:grpSpPr>
          <a:xfrm>
            <a:off x="8211850" y="3042809"/>
            <a:ext cx="1564200" cy="561960"/>
            <a:chOff x="8211850" y="3042809"/>
            <a:chExt cx="1564200" cy="56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6D2034E-BB8B-78DF-056D-0566E32339CC}"/>
                    </a:ext>
                  </a:extLst>
                </p14:cNvPr>
                <p14:cNvContentPartPr/>
                <p14:nvPr/>
              </p14:nvContentPartPr>
              <p14:xfrm>
                <a:off x="8211850" y="3042809"/>
                <a:ext cx="1405800" cy="5619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6D2034E-BB8B-78DF-056D-0566E32339C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203210" y="3033809"/>
                  <a:ext cx="142344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6E3B4C5-116F-C2F8-7AFE-238C5B2DD470}"/>
                    </a:ext>
                  </a:extLst>
                </p14:cNvPr>
                <p14:cNvContentPartPr/>
                <p14:nvPr/>
              </p14:nvContentPartPr>
              <p14:xfrm>
                <a:off x="9754810" y="3484529"/>
                <a:ext cx="21240" cy="104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6E3B4C5-116F-C2F8-7AFE-238C5B2DD47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746170" y="3475889"/>
                  <a:ext cx="388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DCD12A8-DAF9-40B7-FA88-7BDBD673AEF7}"/>
              </a:ext>
            </a:extLst>
          </p:cNvPr>
          <p:cNvGrpSpPr/>
          <p:nvPr/>
        </p:nvGrpSpPr>
        <p:grpSpPr>
          <a:xfrm>
            <a:off x="4730290" y="3210929"/>
            <a:ext cx="2342160" cy="1241280"/>
            <a:chOff x="4730290" y="3210929"/>
            <a:chExt cx="2342160" cy="124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9050442-110B-E2DC-0E23-7F228496E04B}"/>
                    </a:ext>
                  </a:extLst>
                </p14:cNvPr>
                <p14:cNvContentPartPr/>
                <p14:nvPr/>
              </p14:nvContentPartPr>
              <p14:xfrm>
                <a:off x="6366130" y="3210929"/>
                <a:ext cx="192600" cy="5662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9050442-110B-E2DC-0E23-7F228496E04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357490" y="3202289"/>
                  <a:ext cx="210240" cy="58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B01A2F2-FAEE-692B-F7EC-01BD9E9613A8}"/>
                    </a:ext>
                  </a:extLst>
                </p14:cNvPr>
                <p14:cNvContentPartPr/>
                <p14:nvPr/>
              </p14:nvContentPartPr>
              <p14:xfrm>
                <a:off x="4730290" y="3873329"/>
                <a:ext cx="406440" cy="3326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B01A2F2-FAEE-692B-F7EC-01BD9E9613A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721290" y="3864329"/>
                  <a:ext cx="4240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2017000-CF72-55CD-D435-DEDB26D51A26}"/>
                    </a:ext>
                  </a:extLst>
                </p14:cNvPr>
                <p14:cNvContentPartPr/>
                <p14:nvPr/>
              </p14:nvContentPartPr>
              <p14:xfrm>
                <a:off x="4864570" y="4141169"/>
                <a:ext cx="162720" cy="1724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2017000-CF72-55CD-D435-DEDB26D51A2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55930" y="4132169"/>
                  <a:ext cx="1803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F542767-1D47-73E3-4095-211C83EAA2BD}"/>
                    </a:ext>
                  </a:extLst>
                </p14:cNvPr>
                <p14:cNvContentPartPr/>
                <p14:nvPr/>
              </p14:nvContentPartPr>
              <p14:xfrm>
                <a:off x="5361730" y="3956489"/>
                <a:ext cx="29520" cy="2750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F542767-1D47-73E3-4095-211C83EAA2B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353090" y="3947849"/>
                  <a:ext cx="471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081A9D0-175D-104F-9EFA-8FAA3765BF35}"/>
                    </a:ext>
                  </a:extLst>
                </p14:cNvPr>
                <p14:cNvContentPartPr/>
                <p14:nvPr/>
              </p14:nvContentPartPr>
              <p14:xfrm>
                <a:off x="5208370" y="4105169"/>
                <a:ext cx="225000" cy="309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081A9D0-175D-104F-9EFA-8FAA3765BF3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199370" y="4096529"/>
                  <a:ext cx="242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FB0E5EA-01B0-E489-C5C6-A656636C686B}"/>
                    </a:ext>
                  </a:extLst>
                </p14:cNvPr>
                <p14:cNvContentPartPr/>
                <p14:nvPr/>
              </p14:nvContentPartPr>
              <p14:xfrm>
                <a:off x="5665210" y="3957929"/>
                <a:ext cx="44640" cy="2793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FB0E5EA-01B0-E489-C5C6-A656636C686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656210" y="3949289"/>
                  <a:ext cx="622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DC1C0BD-5A00-23E6-9691-00817B6BB904}"/>
                    </a:ext>
                  </a:extLst>
                </p14:cNvPr>
                <p14:cNvContentPartPr/>
                <p14:nvPr/>
              </p14:nvContentPartPr>
              <p14:xfrm>
                <a:off x="5593570" y="3950369"/>
                <a:ext cx="261720" cy="194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DC1C0BD-5A00-23E6-9691-00817B6BB90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584930" y="3941369"/>
                  <a:ext cx="279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57C4D6A-A089-F305-8430-82B379F1B02B}"/>
                    </a:ext>
                  </a:extLst>
                </p14:cNvPr>
                <p14:cNvContentPartPr/>
                <p14:nvPr/>
              </p14:nvContentPartPr>
              <p14:xfrm>
                <a:off x="5789770" y="4262489"/>
                <a:ext cx="200520" cy="1350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57C4D6A-A089-F305-8430-82B379F1B02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780770" y="4253489"/>
                  <a:ext cx="218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D7AF185-9145-F78E-1573-0780B180137C}"/>
                    </a:ext>
                  </a:extLst>
                </p14:cNvPr>
                <p14:cNvContentPartPr/>
                <p14:nvPr/>
              </p14:nvContentPartPr>
              <p14:xfrm>
                <a:off x="6270370" y="4005449"/>
                <a:ext cx="285840" cy="2671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D7AF185-9145-F78E-1573-0780B180137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261370" y="3996449"/>
                  <a:ext cx="3034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8FFC75C-37D6-5BEE-1ADC-5B2D903C2AD7}"/>
                    </a:ext>
                  </a:extLst>
                </p14:cNvPr>
                <p14:cNvContentPartPr/>
                <p14:nvPr/>
              </p14:nvContentPartPr>
              <p14:xfrm>
                <a:off x="6146170" y="4267529"/>
                <a:ext cx="421920" cy="1846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8FFC75C-37D6-5BEE-1ADC-5B2D903C2AD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137530" y="4258529"/>
                  <a:ext cx="439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6FFB0AC-054F-E1B4-339C-335482BDC3BE}"/>
                    </a:ext>
                  </a:extLst>
                </p14:cNvPr>
                <p14:cNvContentPartPr/>
                <p14:nvPr/>
              </p14:nvContentPartPr>
              <p14:xfrm>
                <a:off x="6739810" y="3985649"/>
                <a:ext cx="332640" cy="3963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6FFB0AC-054F-E1B4-339C-335482BDC3B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731170" y="3977009"/>
                  <a:ext cx="350280" cy="41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13F14B04-2DB4-2B65-A5C6-C318FFDD428D}"/>
                  </a:ext>
                </a:extLst>
              </p14:cNvPr>
              <p14:cNvContentPartPr/>
              <p14:nvPr/>
            </p14:nvContentPartPr>
            <p14:xfrm>
              <a:off x="5014330" y="4842089"/>
              <a:ext cx="1387800" cy="36000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3F14B04-2DB4-2B65-A5C6-C318FFDD428D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005690" y="4833089"/>
                <a:ext cx="140544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2BB6CEBD-4BEF-7DE8-F53C-2233E8C01860}"/>
                  </a:ext>
                </a:extLst>
              </p14:cNvPr>
              <p14:cNvContentPartPr/>
              <p14:nvPr/>
            </p14:nvContentPartPr>
            <p14:xfrm>
              <a:off x="6149050" y="5042609"/>
              <a:ext cx="47160" cy="6660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2BB6CEBD-4BEF-7DE8-F53C-2233E8C0186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140050" y="5033969"/>
                <a:ext cx="648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5CCC3792-DBA5-86D5-6C2D-45C0F7EF478C}"/>
                  </a:ext>
                </a:extLst>
              </p14:cNvPr>
              <p14:cNvContentPartPr/>
              <p14:nvPr/>
            </p14:nvContentPartPr>
            <p14:xfrm>
              <a:off x="5818930" y="4924889"/>
              <a:ext cx="335160" cy="3456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5CCC3792-DBA5-86D5-6C2D-45C0F7EF478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809930" y="4915889"/>
                <a:ext cx="3528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1510ADA-6CD8-B7F2-ECDA-32F57EF93843}"/>
                  </a:ext>
                </a:extLst>
              </p14:cNvPr>
              <p14:cNvContentPartPr/>
              <p14:nvPr/>
            </p14:nvContentPartPr>
            <p14:xfrm>
              <a:off x="6699850" y="4922009"/>
              <a:ext cx="1364400" cy="2894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1510ADA-6CD8-B7F2-ECDA-32F57EF9384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691210" y="4913009"/>
                <a:ext cx="138204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98F5947C-3C0B-5F88-ADF9-ABBFDBF7468E}"/>
                  </a:ext>
                </a:extLst>
              </p14:cNvPr>
              <p14:cNvContentPartPr/>
              <p14:nvPr/>
            </p14:nvContentPartPr>
            <p14:xfrm>
              <a:off x="7768690" y="4979249"/>
              <a:ext cx="393840" cy="5940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98F5947C-3C0B-5F88-ADF9-ABBFDBF7468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759690" y="4970609"/>
                <a:ext cx="4114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365F2D0-DD50-684D-AD76-E80C909C8407}"/>
                  </a:ext>
                </a:extLst>
              </p14:cNvPr>
              <p14:cNvContentPartPr/>
              <p14:nvPr/>
            </p14:nvContentPartPr>
            <p14:xfrm>
              <a:off x="8380690" y="5107049"/>
              <a:ext cx="1567080" cy="15876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365F2D0-DD50-684D-AD76-E80C909C8407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372050" y="5098409"/>
                <a:ext cx="15847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49E199D4-0178-7D5E-5321-DC0657B7382C}"/>
                  </a:ext>
                </a:extLst>
              </p14:cNvPr>
              <p14:cNvContentPartPr/>
              <p14:nvPr/>
            </p14:nvContentPartPr>
            <p14:xfrm>
              <a:off x="10177090" y="5057369"/>
              <a:ext cx="1104480" cy="34920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49E199D4-0178-7D5E-5321-DC0657B7382C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0168450" y="5048369"/>
                <a:ext cx="1122120" cy="36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F992DCF-4726-210C-5139-AEB1534D6327}"/>
              </a:ext>
            </a:extLst>
          </p:cNvPr>
          <p:cNvGrpSpPr/>
          <p:nvPr/>
        </p:nvGrpSpPr>
        <p:grpSpPr>
          <a:xfrm>
            <a:off x="4855570" y="5431769"/>
            <a:ext cx="2505600" cy="478800"/>
            <a:chOff x="4855570" y="5431769"/>
            <a:chExt cx="2505600" cy="47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1C8EE6A-6440-B9F1-FDF5-F8D6E952A0B9}"/>
                    </a:ext>
                  </a:extLst>
                </p14:cNvPr>
                <p14:cNvContentPartPr/>
                <p14:nvPr/>
              </p14:nvContentPartPr>
              <p14:xfrm>
                <a:off x="4855570" y="5481449"/>
                <a:ext cx="1282320" cy="4291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1C8EE6A-6440-B9F1-FDF5-F8D6E952A0B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846930" y="5472449"/>
                  <a:ext cx="129996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3B920AC-3805-5755-016D-92CC883CD40E}"/>
                    </a:ext>
                  </a:extLst>
                </p14:cNvPr>
                <p14:cNvContentPartPr/>
                <p14:nvPr/>
              </p14:nvContentPartPr>
              <p14:xfrm>
                <a:off x="6434530" y="5431769"/>
                <a:ext cx="926640" cy="3322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3B920AC-3805-5755-016D-92CC883CD40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425890" y="5422769"/>
                  <a:ext cx="9442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999C6EF-31D3-F7E7-F979-F2F588990DAA}"/>
                    </a:ext>
                  </a:extLst>
                </p14:cNvPr>
                <p14:cNvContentPartPr/>
                <p14:nvPr/>
              </p14:nvContentPartPr>
              <p14:xfrm>
                <a:off x="6512650" y="5526089"/>
                <a:ext cx="374760" cy="259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999C6EF-31D3-F7E7-F979-F2F588990DA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503650" y="5517089"/>
                  <a:ext cx="39240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4506E95-F629-25D8-FCEA-3000BD1732EE}"/>
              </a:ext>
            </a:extLst>
          </p:cNvPr>
          <p:cNvGrpSpPr/>
          <p:nvPr/>
        </p:nvGrpSpPr>
        <p:grpSpPr>
          <a:xfrm>
            <a:off x="7598770" y="5493329"/>
            <a:ext cx="4201200" cy="826920"/>
            <a:chOff x="7598770" y="5493329"/>
            <a:chExt cx="4201200" cy="82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326E877-0A48-103F-2C41-D9C47991352A}"/>
                    </a:ext>
                  </a:extLst>
                </p14:cNvPr>
                <p14:cNvContentPartPr/>
                <p14:nvPr/>
              </p14:nvContentPartPr>
              <p14:xfrm>
                <a:off x="7598770" y="5501609"/>
                <a:ext cx="429120" cy="3340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326E877-0A48-103F-2C41-D9C47991352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589770" y="5492609"/>
                  <a:ext cx="4467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2F7CBA4-F999-14E2-ACEC-243910B59109}"/>
                    </a:ext>
                  </a:extLst>
                </p14:cNvPr>
                <p14:cNvContentPartPr/>
                <p14:nvPr/>
              </p14:nvContentPartPr>
              <p14:xfrm>
                <a:off x="7845010" y="5668289"/>
                <a:ext cx="230040" cy="259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2F7CBA4-F999-14E2-ACEC-243910B5910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836370" y="5659649"/>
                  <a:ext cx="247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6C1FDB8-6499-1719-4E99-A26418C2A0D2}"/>
                    </a:ext>
                  </a:extLst>
                </p14:cNvPr>
                <p14:cNvContentPartPr/>
                <p14:nvPr/>
              </p14:nvContentPartPr>
              <p14:xfrm>
                <a:off x="7765450" y="5579009"/>
                <a:ext cx="68400" cy="237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6C1FDB8-6499-1719-4E99-A26418C2A0D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756810" y="5570369"/>
                  <a:ext cx="86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1E421EF-5DA3-227E-702E-1BAB2AC73F0A}"/>
                    </a:ext>
                  </a:extLst>
                </p14:cNvPr>
                <p14:cNvContentPartPr/>
                <p14:nvPr/>
              </p14:nvContentPartPr>
              <p14:xfrm>
                <a:off x="8096650" y="5493329"/>
                <a:ext cx="1050480" cy="4219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1E421EF-5DA3-227E-702E-1BAB2AC73F0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088010" y="5484329"/>
                  <a:ext cx="106812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5402675-AFB0-CF36-F642-7B5FDB08C015}"/>
                    </a:ext>
                  </a:extLst>
                </p14:cNvPr>
                <p14:cNvContentPartPr/>
                <p14:nvPr/>
              </p14:nvContentPartPr>
              <p14:xfrm>
                <a:off x="8958130" y="5687009"/>
                <a:ext cx="195480" cy="75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5402675-AFB0-CF36-F642-7B5FDB08C01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949490" y="5678009"/>
                  <a:ext cx="213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02DB510-6F88-ABD8-3C10-1AE3C01E14E0}"/>
                    </a:ext>
                  </a:extLst>
                </p14:cNvPr>
                <p14:cNvContentPartPr/>
                <p14:nvPr/>
              </p14:nvContentPartPr>
              <p14:xfrm>
                <a:off x="8400130" y="5663969"/>
                <a:ext cx="399960" cy="176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02DB510-6F88-ABD8-3C10-1AE3C01E14E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391490" y="5655329"/>
                  <a:ext cx="417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4EDA35C-C060-4948-B6A7-7416087C667C}"/>
                    </a:ext>
                  </a:extLst>
                </p14:cNvPr>
                <p14:cNvContentPartPr/>
                <p14:nvPr/>
              </p14:nvContentPartPr>
              <p14:xfrm>
                <a:off x="9040570" y="5629049"/>
                <a:ext cx="637920" cy="2984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4EDA35C-C060-4948-B6A7-7416087C667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031930" y="5620409"/>
                  <a:ext cx="6555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64A14B7-AA24-590C-C973-C623A9541AF9}"/>
                    </a:ext>
                  </a:extLst>
                </p14:cNvPr>
                <p14:cNvContentPartPr/>
                <p14:nvPr/>
              </p14:nvContentPartPr>
              <p14:xfrm>
                <a:off x="9872170" y="5683409"/>
                <a:ext cx="965160" cy="3121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64A14B7-AA24-590C-C973-C623A9541AF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863530" y="5674769"/>
                  <a:ext cx="9828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2E3D0DF-8FE2-2FD2-D9A8-CBB2AEA835CA}"/>
                    </a:ext>
                  </a:extLst>
                </p14:cNvPr>
                <p14:cNvContentPartPr/>
                <p14:nvPr/>
              </p14:nvContentPartPr>
              <p14:xfrm>
                <a:off x="10377970" y="5750369"/>
                <a:ext cx="336600" cy="727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2E3D0DF-8FE2-2FD2-D9A8-CBB2AEA835C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369330" y="5741369"/>
                  <a:ext cx="3542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7B6DE59-6873-36F6-66CC-78FF0AE62DB9}"/>
                    </a:ext>
                  </a:extLst>
                </p14:cNvPr>
                <p14:cNvContentPartPr/>
                <p14:nvPr/>
              </p14:nvContentPartPr>
              <p14:xfrm>
                <a:off x="10168810" y="5681609"/>
                <a:ext cx="82800" cy="104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7B6DE59-6873-36F6-66CC-78FF0AE62DB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159810" y="5672609"/>
                  <a:ext cx="100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12BD848-85A2-87AD-2A7A-E5E9AFE6384D}"/>
                    </a:ext>
                  </a:extLst>
                </p14:cNvPr>
                <p14:cNvContentPartPr/>
                <p14:nvPr/>
              </p14:nvContentPartPr>
              <p14:xfrm>
                <a:off x="11053330" y="5727329"/>
                <a:ext cx="247680" cy="4100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12BD848-85A2-87AD-2A7A-E5E9AFE6384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044330" y="5718689"/>
                  <a:ext cx="26532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AEF6A7A-792C-324F-7C4D-6C8E74B58C0E}"/>
                    </a:ext>
                  </a:extLst>
                </p14:cNvPr>
                <p14:cNvContentPartPr/>
                <p14:nvPr/>
              </p14:nvContentPartPr>
              <p14:xfrm>
                <a:off x="11319730" y="5871329"/>
                <a:ext cx="74880" cy="2401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AEF6A7A-792C-324F-7C4D-6C8E74B58C0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311090" y="5862329"/>
                  <a:ext cx="925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5F0ADA0-3685-E955-EC32-070AA38A4647}"/>
                    </a:ext>
                  </a:extLst>
                </p14:cNvPr>
                <p14:cNvContentPartPr/>
                <p14:nvPr/>
              </p14:nvContentPartPr>
              <p14:xfrm>
                <a:off x="11298130" y="5836049"/>
                <a:ext cx="268920" cy="568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5F0ADA0-3685-E955-EC32-070AA38A464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289490" y="5827049"/>
                  <a:ext cx="2865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B427DEC-1EAF-3277-4657-D8AB5B0623DC}"/>
                    </a:ext>
                  </a:extLst>
                </p14:cNvPr>
                <p14:cNvContentPartPr/>
                <p14:nvPr/>
              </p14:nvContentPartPr>
              <p14:xfrm>
                <a:off x="11557330" y="5692769"/>
                <a:ext cx="242640" cy="6274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B427DEC-1EAF-3277-4657-D8AB5B0623D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548690" y="5683769"/>
                  <a:ext cx="260280" cy="64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F77D372-4516-43AB-D668-5D1714D8B794}"/>
                    </a:ext>
                  </a:extLst>
                </p14:cNvPr>
                <p14:cNvContentPartPr/>
                <p14:nvPr/>
              </p14:nvContentPartPr>
              <p14:xfrm>
                <a:off x="11371570" y="6160409"/>
                <a:ext cx="213840" cy="1173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F77D372-4516-43AB-D668-5D1714D8B79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362570" y="6151769"/>
                  <a:ext cx="23148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1AF8684-891D-FF9A-E121-DC00E46F8B98}"/>
              </a:ext>
            </a:extLst>
          </p:cNvPr>
          <p:cNvGrpSpPr/>
          <p:nvPr/>
        </p:nvGrpSpPr>
        <p:grpSpPr>
          <a:xfrm>
            <a:off x="3432130" y="4775489"/>
            <a:ext cx="1403280" cy="474840"/>
            <a:chOff x="3432130" y="4775489"/>
            <a:chExt cx="1403280" cy="47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4A10411-42AE-0879-C06A-7299AB954F5D}"/>
                    </a:ext>
                  </a:extLst>
                </p14:cNvPr>
                <p14:cNvContentPartPr/>
                <p14:nvPr/>
              </p14:nvContentPartPr>
              <p14:xfrm>
                <a:off x="3432130" y="4775489"/>
                <a:ext cx="93240" cy="3380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4A10411-42AE-0879-C06A-7299AB954F5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423490" y="4766849"/>
                  <a:ext cx="11088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5212090-116E-F466-77DB-60CB5B995939}"/>
                    </a:ext>
                  </a:extLst>
                </p14:cNvPr>
                <p14:cNvContentPartPr/>
                <p14:nvPr/>
              </p14:nvContentPartPr>
              <p14:xfrm>
                <a:off x="3626890" y="4841729"/>
                <a:ext cx="118080" cy="2736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5212090-116E-F466-77DB-60CB5B99593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618250" y="4833089"/>
                  <a:ext cx="1357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A8BCB5A-D01A-2643-236A-DFCBDF782C10}"/>
                    </a:ext>
                  </a:extLst>
                </p14:cNvPr>
                <p14:cNvContentPartPr/>
                <p14:nvPr/>
              </p14:nvContentPartPr>
              <p14:xfrm>
                <a:off x="3521050" y="4975649"/>
                <a:ext cx="262800" cy="320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A8BCB5A-D01A-2643-236A-DFCBDF782C1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512050" y="4967009"/>
                  <a:ext cx="280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3D4F182-6C3A-719D-FE61-D5E7C96D24B9}"/>
                    </a:ext>
                  </a:extLst>
                </p14:cNvPr>
                <p14:cNvContentPartPr/>
                <p14:nvPr/>
              </p14:nvContentPartPr>
              <p14:xfrm>
                <a:off x="3870970" y="4865849"/>
                <a:ext cx="244800" cy="2404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3D4F182-6C3A-719D-FE61-D5E7C96D24B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861970" y="4856849"/>
                  <a:ext cx="2624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EB73E7E-1BB7-D3F7-3124-3F7EA60C6BE9}"/>
                    </a:ext>
                  </a:extLst>
                </p14:cNvPr>
                <p14:cNvContentPartPr/>
                <p14:nvPr/>
              </p14:nvContentPartPr>
              <p14:xfrm>
                <a:off x="3939370" y="5006969"/>
                <a:ext cx="133920" cy="1760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EB73E7E-1BB7-D3F7-3124-3F7EA60C6BE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930730" y="4997969"/>
                  <a:ext cx="1515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C06D219-66F4-F3B2-BE9D-A68E416F10CD}"/>
                    </a:ext>
                  </a:extLst>
                </p14:cNvPr>
                <p14:cNvContentPartPr/>
                <p14:nvPr/>
              </p14:nvContentPartPr>
              <p14:xfrm>
                <a:off x="4175170" y="4910129"/>
                <a:ext cx="199440" cy="2170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C06D219-66F4-F3B2-BE9D-A68E416F10C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166170" y="4901129"/>
                  <a:ext cx="2170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9B4EB0D-7B40-E527-E9A8-0CDBCA3DF21F}"/>
                    </a:ext>
                  </a:extLst>
                </p14:cNvPr>
                <p14:cNvContentPartPr/>
                <p14:nvPr/>
              </p14:nvContentPartPr>
              <p14:xfrm>
                <a:off x="4392250" y="4877369"/>
                <a:ext cx="248040" cy="2833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9B4EB0D-7B40-E527-E9A8-0CDBCA3DF21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383610" y="4868729"/>
                  <a:ext cx="2656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CE70093-B2D8-5B17-59F0-3556FD7D939B}"/>
                    </a:ext>
                  </a:extLst>
                </p14:cNvPr>
                <p14:cNvContentPartPr/>
                <p14:nvPr/>
              </p14:nvContentPartPr>
              <p14:xfrm>
                <a:off x="4703290" y="5121809"/>
                <a:ext cx="132120" cy="1285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CE70093-B2D8-5B17-59F0-3556FD7D939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694650" y="5112809"/>
                  <a:ext cx="14976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4932B57C-6D25-22C7-221C-8A4DED722675}"/>
              </a:ext>
            </a:extLst>
          </p:cNvPr>
          <p:cNvGrpSpPr/>
          <p:nvPr/>
        </p:nvGrpSpPr>
        <p:grpSpPr>
          <a:xfrm>
            <a:off x="2630050" y="6187409"/>
            <a:ext cx="1887840" cy="466200"/>
            <a:chOff x="2630050" y="6187409"/>
            <a:chExt cx="1887840" cy="46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237AB7F-1B4D-60D8-166C-0076EC37C10F}"/>
                    </a:ext>
                  </a:extLst>
                </p14:cNvPr>
                <p14:cNvContentPartPr/>
                <p14:nvPr/>
              </p14:nvContentPartPr>
              <p14:xfrm>
                <a:off x="2630050" y="6187409"/>
                <a:ext cx="1887840" cy="4662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237AB7F-1B4D-60D8-166C-0076EC37C10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621050" y="6178769"/>
                  <a:ext cx="190548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6673F46-4D56-F211-A411-B5CEBA21BD95}"/>
                    </a:ext>
                  </a:extLst>
                </p14:cNvPr>
                <p14:cNvContentPartPr/>
                <p14:nvPr/>
              </p14:nvContentPartPr>
              <p14:xfrm>
                <a:off x="3989770" y="6390809"/>
                <a:ext cx="99000" cy="230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6673F46-4D56-F211-A411-B5CEBA21BD9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981130" y="6381809"/>
                  <a:ext cx="116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495B29C-A98E-4A31-44DB-1874A74E2594}"/>
                    </a:ext>
                  </a:extLst>
                </p14:cNvPr>
                <p14:cNvContentPartPr/>
                <p14:nvPr/>
              </p14:nvContentPartPr>
              <p14:xfrm>
                <a:off x="3520330" y="6313049"/>
                <a:ext cx="477720" cy="964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495B29C-A98E-4A31-44DB-1874A74E259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511330" y="6304049"/>
                  <a:ext cx="495360" cy="11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F453826D-592D-5F50-AC85-73F888C499CD}"/>
                  </a:ext>
                </a:extLst>
              </p14:cNvPr>
              <p14:cNvContentPartPr/>
              <p14:nvPr/>
            </p14:nvContentPartPr>
            <p14:xfrm>
              <a:off x="4875370" y="6218369"/>
              <a:ext cx="1189440" cy="62064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F453826D-592D-5F50-AC85-73F888C499CD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866730" y="6209369"/>
                <a:ext cx="1207080" cy="6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7ED6777F-D539-9AA7-4A51-935513FB67E5}"/>
                  </a:ext>
                </a:extLst>
              </p14:cNvPr>
              <p14:cNvContentPartPr/>
              <p14:nvPr/>
            </p14:nvContentPartPr>
            <p14:xfrm>
              <a:off x="459970" y="3947489"/>
              <a:ext cx="3293280" cy="81612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7ED6777F-D539-9AA7-4A51-935513FB67E5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50970" y="3938849"/>
                <a:ext cx="3310920" cy="83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A64A132A-AC72-AE2D-8EDB-7CC565FF33EB}"/>
                  </a:ext>
                </a:extLst>
              </p14:cNvPr>
              <p14:cNvContentPartPr/>
              <p14:nvPr/>
            </p14:nvContentPartPr>
            <p14:xfrm>
              <a:off x="104723" y="5040631"/>
              <a:ext cx="123120" cy="26784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A64A132A-AC72-AE2D-8EDB-7CC565FF33EB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95723" y="5031631"/>
                <a:ext cx="140760" cy="28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C6BFB87C-EF2A-FB28-8EBD-0F8C8D280E62}"/>
              </a:ext>
            </a:extLst>
          </p:cNvPr>
          <p:cNvGrpSpPr/>
          <p:nvPr/>
        </p:nvGrpSpPr>
        <p:grpSpPr>
          <a:xfrm>
            <a:off x="236483" y="4998511"/>
            <a:ext cx="2154960" cy="1653658"/>
            <a:chOff x="236483" y="4998511"/>
            <a:chExt cx="2154960" cy="165365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A97249B-9EAF-D649-3339-6AEB72CA172B}"/>
                    </a:ext>
                  </a:extLst>
                </p14:cNvPr>
                <p14:cNvContentPartPr/>
                <p14:nvPr/>
              </p14:nvContentPartPr>
              <p14:xfrm>
                <a:off x="664810" y="6180569"/>
                <a:ext cx="1704960" cy="4716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A97249B-9EAF-D649-3339-6AEB72CA172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56170" y="6171929"/>
                  <a:ext cx="172260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42788B3-0449-70F1-E7A9-B5B8BAC9F555}"/>
                    </a:ext>
                  </a:extLst>
                </p14:cNvPr>
                <p14:cNvContentPartPr/>
                <p14:nvPr/>
              </p14:nvContentPartPr>
              <p14:xfrm>
                <a:off x="1500730" y="6363809"/>
                <a:ext cx="314280" cy="86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42788B3-0449-70F1-E7A9-B5B8BAC9F55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491730" y="6355169"/>
                  <a:ext cx="331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457F2E9-2407-92FF-5ADB-329AD5A85C9C}"/>
                    </a:ext>
                  </a:extLst>
                </p14:cNvPr>
                <p14:cNvContentPartPr/>
                <p14:nvPr/>
              </p14:nvContentPartPr>
              <p14:xfrm>
                <a:off x="1383730" y="6239609"/>
                <a:ext cx="32760" cy="608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457F2E9-2407-92FF-5ADB-329AD5A85C9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375090" y="6230609"/>
                  <a:ext cx="50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5A27D3E-2A7D-8DD0-E499-5B6D018E1E65}"/>
                    </a:ext>
                  </a:extLst>
                </p14:cNvPr>
                <p14:cNvContentPartPr/>
                <p14:nvPr/>
              </p14:nvContentPartPr>
              <p14:xfrm>
                <a:off x="236483" y="5102911"/>
                <a:ext cx="1384560" cy="4273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5A27D3E-2A7D-8DD0-E499-5B6D018E1E6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27843" y="5094271"/>
                  <a:ext cx="140220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5AB32EF-4FFA-3229-3DCE-87ED22531308}"/>
                    </a:ext>
                  </a:extLst>
                </p14:cNvPr>
                <p14:cNvContentPartPr/>
                <p14:nvPr/>
              </p14:nvContentPartPr>
              <p14:xfrm>
                <a:off x="1780883" y="4998511"/>
                <a:ext cx="521640" cy="3639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5AB32EF-4FFA-3229-3DCE-87ED2253130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771883" y="4989511"/>
                  <a:ext cx="53928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C096B88-4157-975D-EA03-13693437ECC1}"/>
                    </a:ext>
                  </a:extLst>
                </p14:cNvPr>
                <p14:cNvContentPartPr/>
                <p14:nvPr/>
              </p14:nvContentPartPr>
              <p14:xfrm>
                <a:off x="2106323" y="5154391"/>
                <a:ext cx="285120" cy="763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C096B88-4157-975D-EA03-13693437ECC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097683" y="5145751"/>
                  <a:ext cx="30276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A3239EB3-B7D5-2D44-1C06-6036A20EF07B}"/>
              </a:ext>
            </a:extLst>
          </p:cNvPr>
          <p:cNvGrpSpPr/>
          <p:nvPr/>
        </p:nvGrpSpPr>
        <p:grpSpPr>
          <a:xfrm>
            <a:off x="136330" y="5487929"/>
            <a:ext cx="2421000" cy="469440"/>
            <a:chOff x="136330" y="5487929"/>
            <a:chExt cx="2421000" cy="46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0D6EF13-ADC9-F44E-779D-A0F214C5F999}"/>
                    </a:ext>
                  </a:extLst>
                </p14:cNvPr>
                <p14:cNvContentPartPr/>
                <p14:nvPr/>
              </p14:nvContentPartPr>
              <p14:xfrm>
                <a:off x="136330" y="5487929"/>
                <a:ext cx="493560" cy="3798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0D6EF13-ADC9-F44E-779D-A0F214C5F99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27690" y="5479289"/>
                  <a:ext cx="51120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263866B-EB44-DCBD-D515-FCB2386C92CA}"/>
                    </a:ext>
                  </a:extLst>
                </p14:cNvPr>
                <p14:cNvContentPartPr/>
                <p14:nvPr/>
              </p14:nvContentPartPr>
              <p14:xfrm>
                <a:off x="449530" y="5633729"/>
                <a:ext cx="279000" cy="338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263866B-EB44-DCBD-D515-FCB2386C92C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40890" y="5624729"/>
                  <a:ext cx="296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8D49F06-D6AA-D608-D20E-E1DF37B6CEB9}"/>
                    </a:ext>
                  </a:extLst>
                </p14:cNvPr>
                <p14:cNvContentPartPr/>
                <p14:nvPr/>
              </p14:nvContentPartPr>
              <p14:xfrm>
                <a:off x="840130" y="5493329"/>
                <a:ext cx="1717200" cy="4640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8D49F06-D6AA-D608-D20E-E1DF37B6CEB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31490" y="5484329"/>
                  <a:ext cx="173484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F7DA96E-549A-9DE9-6FE8-A8D73D68BC9F}"/>
                    </a:ext>
                  </a:extLst>
                </p14:cNvPr>
                <p14:cNvContentPartPr/>
                <p14:nvPr/>
              </p14:nvContentPartPr>
              <p14:xfrm>
                <a:off x="2306410" y="5671169"/>
                <a:ext cx="176760" cy="136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F7DA96E-549A-9DE9-6FE8-A8D73D68BC9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297410" y="5662169"/>
                  <a:ext cx="194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6EE611E-64CB-564A-A08D-8373C587E6C8}"/>
                    </a:ext>
                  </a:extLst>
                </p14:cNvPr>
                <p14:cNvContentPartPr/>
                <p14:nvPr/>
              </p14:nvContentPartPr>
              <p14:xfrm>
                <a:off x="1929490" y="5661089"/>
                <a:ext cx="8280" cy="176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6EE611E-64CB-564A-A08D-8373C587E6C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920490" y="5652449"/>
                  <a:ext cx="259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CE1EE2D-6781-58E3-E36D-DB51433C11F1}"/>
                    </a:ext>
                  </a:extLst>
                </p14:cNvPr>
                <p14:cNvContentPartPr/>
                <p14:nvPr/>
              </p14:nvContentPartPr>
              <p14:xfrm>
                <a:off x="1633210" y="5626529"/>
                <a:ext cx="33840" cy="349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CE1EE2D-6781-58E3-E36D-DB51433C11F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624570" y="5617529"/>
                  <a:ext cx="51480" cy="52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91271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0775334-3A9F-ED23-008D-70980CADE496}"/>
              </a:ext>
            </a:extLst>
          </p:cNvPr>
          <p:cNvGrpSpPr/>
          <p:nvPr/>
        </p:nvGrpSpPr>
        <p:grpSpPr>
          <a:xfrm>
            <a:off x="751210" y="164969"/>
            <a:ext cx="1886760" cy="399960"/>
            <a:chOff x="751210" y="164969"/>
            <a:chExt cx="1886760" cy="39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8CDDE1B-9549-1490-B331-E4C402BB7B7E}"/>
                    </a:ext>
                  </a:extLst>
                </p14:cNvPr>
                <p14:cNvContentPartPr/>
                <p14:nvPr/>
              </p14:nvContentPartPr>
              <p14:xfrm>
                <a:off x="751210" y="164969"/>
                <a:ext cx="1886760" cy="3999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8CDDE1B-9549-1490-B331-E4C402BB7B7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2210" y="155969"/>
                  <a:ext cx="190440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4F837FD-E6CC-AE6D-AC21-2F46CF61B952}"/>
                    </a:ext>
                  </a:extLst>
                </p14:cNvPr>
                <p14:cNvContentPartPr/>
                <p14:nvPr/>
              </p14:nvContentPartPr>
              <p14:xfrm>
                <a:off x="1905010" y="207089"/>
                <a:ext cx="417960" cy="381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4F837FD-E6CC-AE6D-AC21-2F46CF61B95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96010" y="198449"/>
                  <a:ext cx="43560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6A10C0-4E73-5CFD-A46E-A555A859A344}"/>
              </a:ext>
            </a:extLst>
          </p:cNvPr>
          <p:cNvGrpSpPr/>
          <p:nvPr/>
        </p:nvGrpSpPr>
        <p:grpSpPr>
          <a:xfrm>
            <a:off x="2926690" y="87209"/>
            <a:ext cx="4538520" cy="514800"/>
            <a:chOff x="2926690" y="87209"/>
            <a:chExt cx="4538520" cy="51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80B4D34-BDA1-5FB4-FECA-0E22E296129B}"/>
                    </a:ext>
                  </a:extLst>
                </p14:cNvPr>
                <p14:cNvContentPartPr/>
                <p14:nvPr/>
              </p14:nvContentPartPr>
              <p14:xfrm>
                <a:off x="2926690" y="123929"/>
                <a:ext cx="1999440" cy="3823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80B4D34-BDA1-5FB4-FECA-0E22E296129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18050" y="115289"/>
                  <a:ext cx="20170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39D0655-D736-1102-0E32-88A6488BFE7E}"/>
                    </a:ext>
                  </a:extLst>
                </p14:cNvPr>
                <p14:cNvContentPartPr/>
                <p14:nvPr/>
              </p14:nvContentPartPr>
              <p14:xfrm>
                <a:off x="4705090" y="286649"/>
                <a:ext cx="66600" cy="201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39D0655-D736-1102-0E32-88A6488BFE7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696450" y="278009"/>
                  <a:ext cx="84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EE0E9A6-A746-F06B-4B0B-282BE15B73E2}"/>
                    </a:ext>
                  </a:extLst>
                </p14:cNvPr>
                <p14:cNvContentPartPr/>
                <p14:nvPr/>
              </p14:nvContentPartPr>
              <p14:xfrm>
                <a:off x="4371370" y="197729"/>
                <a:ext cx="371160" cy="648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EE0E9A6-A746-F06B-4B0B-282BE15B73E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62730" y="188729"/>
                  <a:ext cx="3888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A079F81-9516-4F75-688A-154044A76954}"/>
                    </a:ext>
                  </a:extLst>
                </p14:cNvPr>
                <p14:cNvContentPartPr/>
                <p14:nvPr/>
              </p14:nvContentPartPr>
              <p14:xfrm>
                <a:off x="5125570" y="335969"/>
                <a:ext cx="373680" cy="1598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A079F81-9516-4F75-688A-154044A7695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16570" y="327329"/>
                  <a:ext cx="3913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73F7C15-0770-E236-9F5C-F077CD3BD426}"/>
                    </a:ext>
                  </a:extLst>
                </p14:cNvPr>
                <p14:cNvContentPartPr/>
                <p14:nvPr/>
              </p14:nvContentPartPr>
              <p14:xfrm>
                <a:off x="5329690" y="214289"/>
                <a:ext cx="31320" cy="27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73F7C15-0770-E236-9F5C-F077CD3BD42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20690" y="205649"/>
                  <a:ext cx="48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D09CCC9-E6EB-528E-7C24-5EA8E84AD9A3}"/>
                    </a:ext>
                  </a:extLst>
                </p14:cNvPr>
                <p14:cNvContentPartPr/>
                <p14:nvPr/>
              </p14:nvContentPartPr>
              <p14:xfrm>
                <a:off x="5836930" y="185129"/>
                <a:ext cx="261720" cy="329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D09CCC9-E6EB-528E-7C24-5EA8E84AD9A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28290" y="176489"/>
                  <a:ext cx="2793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05ED621-94FE-122D-59AF-0A1599AF6270}"/>
                    </a:ext>
                  </a:extLst>
                </p14:cNvPr>
                <p14:cNvContentPartPr/>
                <p14:nvPr/>
              </p14:nvContentPartPr>
              <p14:xfrm>
                <a:off x="6329410" y="87209"/>
                <a:ext cx="1135800" cy="514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05ED621-94FE-122D-59AF-0A1599AF627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20410" y="78569"/>
                  <a:ext cx="1153440" cy="53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C81FA1-C070-CB26-1D35-91855941A323}"/>
              </a:ext>
            </a:extLst>
          </p:cNvPr>
          <p:cNvGrpSpPr/>
          <p:nvPr/>
        </p:nvGrpSpPr>
        <p:grpSpPr>
          <a:xfrm>
            <a:off x="1930930" y="1226969"/>
            <a:ext cx="1144800" cy="158760"/>
            <a:chOff x="1930930" y="1226969"/>
            <a:chExt cx="1144800" cy="15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2533171-CAC2-966E-8B88-B5D0E84E38C4}"/>
                    </a:ext>
                  </a:extLst>
                </p14:cNvPr>
                <p14:cNvContentPartPr/>
                <p14:nvPr/>
              </p14:nvContentPartPr>
              <p14:xfrm>
                <a:off x="1930930" y="1226969"/>
                <a:ext cx="99720" cy="97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2533171-CAC2-966E-8B88-B5D0E84E38C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22290" y="1218329"/>
                  <a:ext cx="1173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E560C3E-1285-DC3A-E248-2C54EAC71964}"/>
                    </a:ext>
                  </a:extLst>
                </p14:cNvPr>
                <p14:cNvContentPartPr/>
                <p14:nvPr/>
              </p14:nvContentPartPr>
              <p14:xfrm>
                <a:off x="2028850" y="1252889"/>
                <a:ext cx="1046880" cy="132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E560C3E-1285-DC3A-E248-2C54EAC7196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20210" y="1243889"/>
                  <a:ext cx="1064520" cy="15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208B969-227C-6BFB-1A11-95B2982837B2}"/>
                  </a:ext>
                </a:extLst>
              </p14:cNvPr>
              <p14:cNvContentPartPr/>
              <p14:nvPr/>
            </p14:nvContentPartPr>
            <p14:xfrm>
              <a:off x="3601330" y="1127609"/>
              <a:ext cx="270720" cy="3196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208B969-227C-6BFB-1A11-95B2982837B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92330" y="1118609"/>
                <a:ext cx="288360" cy="33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788322BD-EDA3-B0EC-0BD3-BE1AC5C9A0B6}"/>
              </a:ext>
            </a:extLst>
          </p:cNvPr>
          <p:cNvGrpSpPr/>
          <p:nvPr/>
        </p:nvGrpSpPr>
        <p:grpSpPr>
          <a:xfrm>
            <a:off x="7898290" y="553769"/>
            <a:ext cx="1539000" cy="727200"/>
            <a:chOff x="7898290" y="553769"/>
            <a:chExt cx="1539000" cy="72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2C7386A-B6E3-975D-D5D3-BAC4D4A613E2}"/>
                    </a:ext>
                  </a:extLst>
                </p14:cNvPr>
                <p14:cNvContentPartPr/>
                <p14:nvPr/>
              </p14:nvContentPartPr>
              <p14:xfrm>
                <a:off x="7898290" y="1194569"/>
                <a:ext cx="176760" cy="864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2C7386A-B6E3-975D-D5D3-BAC4D4A613E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889650" y="1185929"/>
                  <a:ext cx="1944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2DF6401-4C91-96B2-5A28-D6CE6A04C20A}"/>
                    </a:ext>
                  </a:extLst>
                </p14:cNvPr>
                <p14:cNvContentPartPr/>
                <p14:nvPr/>
              </p14:nvContentPartPr>
              <p14:xfrm>
                <a:off x="8210410" y="1060649"/>
                <a:ext cx="160560" cy="79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2DF6401-4C91-96B2-5A28-D6CE6A04C20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201770" y="1052009"/>
                  <a:ext cx="178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511046D-9CC6-D577-5CC9-537B98519127}"/>
                    </a:ext>
                  </a:extLst>
                </p14:cNvPr>
                <p14:cNvContentPartPr/>
                <p14:nvPr/>
              </p14:nvContentPartPr>
              <p14:xfrm>
                <a:off x="8255050" y="911249"/>
                <a:ext cx="270720" cy="222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511046D-9CC6-D577-5CC9-537B9851912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246410" y="902249"/>
                  <a:ext cx="2883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A04D634-4A41-0DB1-534A-DC0D62AC22CC}"/>
                    </a:ext>
                  </a:extLst>
                </p14:cNvPr>
                <p14:cNvContentPartPr/>
                <p14:nvPr/>
              </p14:nvContentPartPr>
              <p14:xfrm>
                <a:off x="8466010" y="553769"/>
                <a:ext cx="971280" cy="468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A04D634-4A41-0DB1-534A-DC0D62AC22C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457010" y="545129"/>
                  <a:ext cx="988920" cy="48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A2C126A-F6B1-1CCA-D37A-36D7BE6AA38E}"/>
              </a:ext>
            </a:extLst>
          </p:cNvPr>
          <p:cNvGrpSpPr/>
          <p:nvPr/>
        </p:nvGrpSpPr>
        <p:grpSpPr>
          <a:xfrm>
            <a:off x="7144090" y="1352609"/>
            <a:ext cx="3381480" cy="857880"/>
            <a:chOff x="7144090" y="1352609"/>
            <a:chExt cx="3381480" cy="85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9475D4B-A037-BCBC-EF09-9A199E45ED78}"/>
                    </a:ext>
                  </a:extLst>
                </p14:cNvPr>
                <p14:cNvContentPartPr/>
                <p14:nvPr/>
              </p14:nvContentPartPr>
              <p14:xfrm>
                <a:off x="8615410" y="1426049"/>
                <a:ext cx="555480" cy="24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9475D4B-A037-BCBC-EF09-9A199E45ED7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606770" y="1417409"/>
                  <a:ext cx="573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8C3224F-6C60-0244-BDD0-AD2D13774FDC}"/>
                    </a:ext>
                  </a:extLst>
                </p14:cNvPr>
                <p14:cNvContentPartPr/>
                <p14:nvPr/>
              </p14:nvContentPartPr>
              <p14:xfrm>
                <a:off x="9526210" y="1463129"/>
                <a:ext cx="461520" cy="58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8C3224F-6C60-0244-BDD0-AD2D13774FD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517570" y="1454489"/>
                  <a:ext cx="4791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F5BC540-9B3D-5128-3E1B-17D83E43EC81}"/>
                    </a:ext>
                  </a:extLst>
                </p14:cNvPr>
                <p14:cNvContentPartPr/>
                <p14:nvPr/>
              </p14:nvContentPartPr>
              <p14:xfrm>
                <a:off x="10285450" y="1529729"/>
                <a:ext cx="54360" cy="4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F5BC540-9B3D-5128-3E1B-17D83E43EC8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276450" y="1520729"/>
                  <a:ext cx="72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06DD13E-650E-4DB4-680A-0A040736EBEA}"/>
                    </a:ext>
                  </a:extLst>
                </p14:cNvPr>
                <p14:cNvContentPartPr/>
                <p14:nvPr/>
              </p14:nvContentPartPr>
              <p14:xfrm>
                <a:off x="7629730" y="1368809"/>
                <a:ext cx="29160" cy="4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06DD13E-650E-4DB4-680A-0A040736EBE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621090" y="1359809"/>
                  <a:ext cx="46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0F524EC-510F-E0D0-0F5C-E96E7D2BAE78}"/>
                    </a:ext>
                  </a:extLst>
                </p14:cNvPr>
                <p14:cNvContentPartPr/>
                <p14:nvPr/>
              </p14:nvContentPartPr>
              <p14:xfrm>
                <a:off x="7144090" y="1363769"/>
                <a:ext cx="78120" cy="9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0F524EC-510F-E0D0-0F5C-E96E7D2BAE7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35450" y="1355129"/>
                  <a:ext cx="95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69526CA-F3E8-72A8-899E-25EAA08AA96F}"/>
                    </a:ext>
                  </a:extLst>
                </p14:cNvPr>
                <p14:cNvContentPartPr/>
                <p14:nvPr/>
              </p14:nvContentPartPr>
              <p14:xfrm>
                <a:off x="7354690" y="1352609"/>
                <a:ext cx="264240" cy="475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69526CA-F3E8-72A8-899E-25EAA08AA96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45690" y="1343609"/>
                  <a:ext cx="2818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13EA6F0-548A-5021-E8CC-CBC509CEFAC4}"/>
                    </a:ext>
                  </a:extLst>
                </p14:cNvPr>
                <p14:cNvContentPartPr/>
                <p14:nvPr/>
              </p14:nvContentPartPr>
              <p14:xfrm>
                <a:off x="7877410" y="1385369"/>
                <a:ext cx="451800" cy="237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13EA6F0-548A-5021-E8CC-CBC509CEFAC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68770" y="1376729"/>
                  <a:ext cx="469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AFF6675-3CBE-1A6C-5857-2E2F016A9302}"/>
                    </a:ext>
                  </a:extLst>
                </p14:cNvPr>
                <p14:cNvContentPartPr/>
                <p14:nvPr/>
              </p14:nvContentPartPr>
              <p14:xfrm>
                <a:off x="7579690" y="1433249"/>
                <a:ext cx="14760" cy="302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AFF6675-3CBE-1A6C-5857-2E2F016A930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70690" y="1424609"/>
                  <a:ext cx="32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3F18528-3E17-90D2-8BC3-497C4FC71340}"/>
                    </a:ext>
                  </a:extLst>
                </p14:cNvPr>
                <p14:cNvContentPartPr/>
                <p14:nvPr/>
              </p14:nvContentPartPr>
              <p14:xfrm>
                <a:off x="7751050" y="1487609"/>
                <a:ext cx="137880" cy="32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3F18528-3E17-90D2-8BC3-497C4FC7134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42410" y="1478969"/>
                  <a:ext cx="155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064DB74-10A6-BFA8-8622-ACCE88EA3C1F}"/>
                    </a:ext>
                  </a:extLst>
                </p14:cNvPr>
                <p14:cNvContentPartPr/>
                <p14:nvPr/>
              </p14:nvContentPartPr>
              <p14:xfrm>
                <a:off x="8010250" y="1548089"/>
                <a:ext cx="228240" cy="493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064DB74-10A6-BFA8-8622-ACCE88EA3C1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01250" y="1539449"/>
                  <a:ext cx="2458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FFBD24F-C55F-BA94-D7C7-6EF7C6855C08}"/>
                    </a:ext>
                  </a:extLst>
                </p14:cNvPr>
                <p14:cNvContentPartPr/>
                <p14:nvPr/>
              </p14:nvContentPartPr>
              <p14:xfrm>
                <a:off x="8365930" y="1673729"/>
                <a:ext cx="19440" cy="75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FFBD24F-C55F-BA94-D7C7-6EF7C6855C0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357290" y="1664729"/>
                  <a:ext cx="37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23BBC80-0256-F4D3-B1AD-89196958F6C0}"/>
                    </a:ext>
                  </a:extLst>
                </p14:cNvPr>
                <p14:cNvContentPartPr/>
                <p14:nvPr/>
              </p14:nvContentPartPr>
              <p14:xfrm>
                <a:off x="8361250" y="1701449"/>
                <a:ext cx="2164320" cy="5090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23BBC80-0256-F4D3-B1AD-89196958F6C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352610" y="1692449"/>
                  <a:ext cx="218196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8053968-DB12-1669-80BE-452C71C7741F}"/>
                    </a:ext>
                  </a:extLst>
                </p14:cNvPr>
                <p14:cNvContentPartPr/>
                <p14:nvPr/>
              </p14:nvContentPartPr>
              <p14:xfrm>
                <a:off x="8315890" y="1647809"/>
                <a:ext cx="55440" cy="997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8053968-DB12-1669-80BE-452C71C7741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307250" y="1639169"/>
                  <a:ext cx="7308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CB43549-3665-8B9B-1C84-1F252DF3F16E}"/>
              </a:ext>
            </a:extLst>
          </p:cNvPr>
          <p:cNvGrpSpPr/>
          <p:nvPr/>
        </p:nvGrpSpPr>
        <p:grpSpPr>
          <a:xfrm>
            <a:off x="3503770" y="1574009"/>
            <a:ext cx="558720" cy="437400"/>
            <a:chOff x="3503770" y="1574009"/>
            <a:chExt cx="558720" cy="43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C350F74-83E1-170E-8926-69765E690F78}"/>
                    </a:ext>
                  </a:extLst>
                </p14:cNvPr>
                <p14:cNvContentPartPr/>
                <p14:nvPr/>
              </p14:nvContentPartPr>
              <p14:xfrm>
                <a:off x="3503770" y="1574009"/>
                <a:ext cx="282240" cy="2649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C350F74-83E1-170E-8926-69765E690F7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95130" y="1565369"/>
                  <a:ext cx="2998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8B274F0-D130-D228-EAD3-53FED6AB0707}"/>
                    </a:ext>
                  </a:extLst>
                </p14:cNvPr>
                <p14:cNvContentPartPr/>
                <p14:nvPr/>
              </p14:nvContentPartPr>
              <p14:xfrm>
                <a:off x="3871330" y="1760849"/>
                <a:ext cx="109800" cy="2098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8B274F0-D130-D228-EAD3-53FED6AB070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862690" y="1752209"/>
                  <a:ext cx="1274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F1C0B78-E635-84D7-0B68-DD9F23C1F5DC}"/>
                    </a:ext>
                  </a:extLst>
                </p14:cNvPr>
                <p14:cNvContentPartPr/>
                <p14:nvPr/>
              </p14:nvContentPartPr>
              <p14:xfrm>
                <a:off x="3852250" y="1783529"/>
                <a:ext cx="210240" cy="2278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F1C0B78-E635-84D7-0B68-DD9F23C1F5D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43250" y="1774889"/>
                  <a:ext cx="22788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2AD7675-ECA7-A354-5118-B301CA57ED8D}"/>
              </a:ext>
            </a:extLst>
          </p:cNvPr>
          <p:cNvGrpSpPr/>
          <p:nvPr/>
        </p:nvGrpSpPr>
        <p:grpSpPr>
          <a:xfrm>
            <a:off x="1640410" y="1566449"/>
            <a:ext cx="466920" cy="324360"/>
            <a:chOff x="1640410" y="1566449"/>
            <a:chExt cx="466920" cy="32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2B6D9DC-6140-F0EF-AAB7-F31D1F1809D9}"/>
                    </a:ext>
                  </a:extLst>
                </p14:cNvPr>
                <p14:cNvContentPartPr/>
                <p14:nvPr/>
              </p14:nvContentPartPr>
              <p14:xfrm>
                <a:off x="1640410" y="1566449"/>
                <a:ext cx="239040" cy="2772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2B6D9DC-6140-F0EF-AAB7-F31D1F1809D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631410" y="1557449"/>
                  <a:ext cx="2566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8021F55-84C5-2419-0AC7-9421B815E341}"/>
                    </a:ext>
                  </a:extLst>
                </p14:cNvPr>
                <p14:cNvContentPartPr/>
                <p14:nvPr/>
              </p14:nvContentPartPr>
              <p14:xfrm>
                <a:off x="1911850" y="1788569"/>
                <a:ext cx="195480" cy="1022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8021F55-84C5-2419-0AC7-9421B815E34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03210" y="1779569"/>
                  <a:ext cx="21312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A69D24E-DA55-9074-9178-E78090EB5785}"/>
              </a:ext>
            </a:extLst>
          </p:cNvPr>
          <p:cNvGrpSpPr/>
          <p:nvPr/>
        </p:nvGrpSpPr>
        <p:grpSpPr>
          <a:xfrm>
            <a:off x="2599090" y="918089"/>
            <a:ext cx="345600" cy="299160"/>
            <a:chOff x="2599090" y="918089"/>
            <a:chExt cx="345600" cy="29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23556EF-A290-0EF7-96CC-424EF7B816B2}"/>
                    </a:ext>
                  </a:extLst>
                </p14:cNvPr>
                <p14:cNvContentPartPr/>
                <p14:nvPr/>
              </p14:nvContentPartPr>
              <p14:xfrm>
                <a:off x="2599090" y="1006649"/>
                <a:ext cx="286920" cy="1191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23556EF-A290-0EF7-96CC-424EF7B816B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90090" y="997649"/>
                  <a:ext cx="3045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4B9B856-C65E-9E7F-1AF3-EED4EBF88CFA}"/>
                    </a:ext>
                  </a:extLst>
                </p14:cNvPr>
                <p14:cNvContentPartPr/>
                <p14:nvPr/>
              </p14:nvContentPartPr>
              <p14:xfrm>
                <a:off x="2824810" y="1122209"/>
                <a:ext cx="119880" cy="950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4B9B856-C65E-9E7F-1AF3-EED4EBF88CF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15810" y="1113209"/>
                  <a:ext cx="137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21D3925-3CFC-C0A2-B76B-354BB6486D92}"/>
                    </a:ext>
                  </a:extLst>
                </p14:cNvPr>
                <p14:cNvContentPartPr/>
                <p14:nvPr/>
              </p14:nvContentPartPr>
              <p14:xfrm>
                <a:off x="2605930" y="918089"/>
                <a:ext cx="272520" cy="406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21D3925-3CFC-C0A2-B76B-354BB6486D9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96930" y="909089"/>
                  <a:ext cx="29016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871A8E5-7DB1-7470-F8AF-A38448A9B4BC}"/>
              </a:ext>
            </a:extLst>
          </p:cNvPr>
          <p:cNvGrpSpPr/>
          <p:nvPr/>
        </p:nvGrpSpPr>
        <p:grpSpPr>
          <a:xfrm>
            <a:off x="8025730" y="1931849"/>
            <a:ext cx="372240" cy="403920"/>
            <a:chOff x="8025730" y="1931849"/>
            <a:chExt cx="372240" cy="40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9C5C439-E8E4-D55E-75AE-931387A3964D}"/>
                    </a:ext>
                  </a:extLst>
                </p14:cNvPr>
                <p14:cNvContentPartPr/>
                <p14:nvPr/>
              </p14:nvContentPartPr>
              <p14:xfrm>
                <a:off x="8025730" y="1931849"/>
                <a:ext cx="249840" cy="3103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9C5C439-E8E4-D55E-75AE-931387A3964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017090" y="1923209"/>
                  <a:ext cx="2674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9BF7C42-DD08-6397-63E5-8A0CBC5700BD}"/>
                    </a:ext>
                  </a:extLst>
                </p14:cNvPr>
                <p14:cNvContentPartPr/>
                <p14:nvPr/>
              </p14:nvContentPartPr>
              <p14:xfrm>
                <a:off x="8296810" y="2106089"/>
                <a:ext cx="101160" cy="2296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9BF7C42-DD08-6397-63E5-8A0CBC5700B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287810" y="2097089"/>
                  <a:ext cx="11880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A49CFC4-E7F0-E74A-F37E-E8EA25A09BB0}"/>
              </a:ext>
            </a:extLst>
          </p:cNvPr>
          <p:cNvGrpSpPr/>
          <p:nvPr/>
        </p:nvGrpSpPr>
        <p:grpSpPr>
          <a:xfrm>
            <a:off x="8122570" y="374129"/>
            <a:ext cx="487800" cy="455400"/>
            <a:chOff x="8122570" y="374129"/>
            <a:chExt cx="487800" cy="45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BB212C3-7CE3-D4A5-D5C3-633571804DB7}"/>
                    </a:ext>
                  </a:extLst>
                </p14:cNvPr>
                <p14:cNvContentPartPr/>
                <p14:nvPr/>
              </p14:nvContentPartPr>
              <p14:xfrm>
                <a:off x="8122570" y="374129"/>
                <a:ext cx="230760" cy="3744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BB212C3-7CE3-D4A5-D5C3-633571804DB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13570" y="365489"/>
                  <a:ext cx="2484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DC79D07-17C8-A7CA-3FA0-93DD3DD22F09}"/>
                    </a:ext>
                  </a:extLst>
                </p14:cNvPr>
                <p14:cNvContentPartPr/>
                <p14:nvPr/>
              </p14:nvContentPartPr>
              <p14:xfrm>
                <a:off x="8464930" y="544769"/>
                <a:ext cx="145440" cy="1666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DC79D07-17C8-A7CA-3FA0-93DD3DD22F0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455930" y="535769"/>
                  <a:ext cx="163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73A504A-37F7-3A4E-BDA8-5A3B89328288}"/>
                    </a:ext>
                  </a:extLst>
                </p14:cNvPr>
                <p14:cNvContentPartPr/>
                <p14:nvPr/>
              </p14:nvContentPartPr>
              <p14:xfrm>
                <a:off x="8473210" y="660689"/>
                <a:ext cx="56520" cy="1688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73A504A-37F7-3A4E-BDA8-5A3B8932828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464210" y="651689"/>
                  <a:ext cx="7416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5C840CB-A25B-1461-A405-0051E6607AD5}"/>
              </a:ext>
            </a:extLst>
          </p:cNvPr>
          <p:cNvGrpSpPr/>
          <p:nvPr/>
        </p:nvGrpSpPr>
        <p:grpSpPr>
          <a:xfrm>
            <a:off x="9585970" y="389609"/>
            <a:ext cx="463320" cy="449280"/>
            <a:chOff x="9585970" y="389609"/>
            <a:chExt cx="463320" cy="44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C7E42FC-305C-DC00-F91C-8A44CAAE75FE}"/>
                    </a:ext>
                  </a:extLst>
                </p14:cNvPr>
                <p14:cNvContentPartPr/>
                <p14:nvPr/>
              </p14:nvContentPartPr>
              <p14:xfrm>
                <a:off x="9585970" y="389609"/>
                <a:ext cx="396000" cy="2134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C7E42FC-305C-DC00-F91C-8A44CAAE75F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577330" y="380609"/>
                  <a:ext cx="4136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6EDA076-0554-4422-1FB0-330DD76BF89D}"/>
                    </a:ext>
                  </a:extLst>
                </p14:cNvPr>
                <p14:cNvContentPartPr/>
                <p14:nvPr/>
              </p14:nvContentPartPr>
              <p14:xfrm>
                <a:off x="9839410" y="607049"/>
                <a:ext cx="209880" cy="2318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6EDA076-0554-4422-1FB0-330DD76BF89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830770" y="598409"/>
                  <a:ext cx="22752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BE45636-4C2B-A078-8D5A-1044503BB0DB}"/>
              </a:ext>
            </a:extLst>
          </p:cNvPr>
          <p:cNvGrpSpPr/>
          <p:nvPr/>
        </p:nvGrpSpPr>
        <p:grpSpPr>
          <a:xfrm>
            <a:off x="10625650" y="2141009"/>
            <a:ext cx="459720" cy="435240"/>
            <a:chOff x="10625650" y="2141009"/>
            <a:chExt cx="459720" cy="43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F193421-CA22-20FB-3EDD-26168D6DCD86}"/>
                    </a:ext>
                  </a:extLst>
                </p14:cNvPr>
                <p14:cNvContentPartPr/>
                <p14:nvPr/>
              </p14:nvContentPartPr>
              <p14:xfrm>
                <a:off x="10625650" y="2141009"/>
                <a:ext cx="439920" cy="2030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F193421-CA22-20FB-3EDD-26168D6DCD8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617010" y="2132009"/>
                  <a:ext cx="457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143BDCF-433C-2A49-EFD3-11B03CC1F33D}"/>
                    </a:ext>
                  </a:extLst>
                </p14:cNvPr>
                <p14:cNvContentPartPr/>
                <p14:nvPr/>
              </p14:nvContentPartPr>
              <p14:xfrm>
                <a:off x="10967290" y="2337209"/>
                <a:ext cx="118080" cy="2390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143BDCF-433C-2A49-EFD3-11B03CC1F33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958650" y="2328569"/>
                  <a:ext cx="135720" cy="25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DE535F1-2ADF-0EDE-A8B0-9CB60D072C62}"/>
                  </a:ext>
                </a:extLst>
              </p14:cNvPr>
              <p14:cNvContentPartPr/>
              <p14:nvPr/>
            </p14:nvContentPartPr>
            <p14:xfrm>
              <a:off x="402370" y="736649"/>
              <a:ext cx="889920" cy="4280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DE535F1-2ADF-0EDE-A8B0-9CB60D072C6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93370" y="727649"/>
                <a:ext cx="907560" cy="44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17C1315B-368B-F11E-D6A2-21B63947C5AF}"/>
              </a:ext>
            </a:extLst>
          </p:cNvPr>
          <p:cNvGrpSpPr/>
          <p:nvPr/>
        </p:nvGrpSpPr>
        <p:grpSpPr>
          <a:xfrm>
            <a:off x="6086410" y="613529"/>
            <a:ext cx="922680" cy="453960"/>
            <a:chOff x="6086410" y="613529"/>
            <a:chExt cx="922680" cy="45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4F2C644-DE10-9511-5E71-CC67683ED68E}"/>
                    </a:ext>
                  </a:extLst>
                </p14:cNvPr>
                <p14:cNvContentPartPr/>
                <p14:nvPr/>
              </p14:nvContentPartPr>
              <p14:xfrm>
                <a:off x="6086410" y="613529"/>
                <a:ext cx="922680" cy="4539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4F2C644-DE10-9511-5E71-CC67683ED68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077770" y="604529"/>
                  <a:ext cx="94032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71D2B3A-C416-CBAE-F01C-EB12E5EDC9B4}"/>
                    </a:ext>
                  </a:extLst>
                </p14:cNvPr>
                <p14:cNvContentPartPr/>
                <p14:nvPr/>
              </p14:nvContentPartPr>
              <p14:xfrm>
                <a:off x="6541810" y="710729"/>
                <a:ext cx="266040" cy="266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71D2B3A-C416-CBAE-F01C-EB12E5EDC9B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533170" y="702089"/>
                  <a:ext cx="28368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7F5B457-53EA-B063-0682-C15DCD9E893E}"/>
                  </a:ext>
                </a:extLst>
              </p14:cNvPr>
              <p14:cNvContentPartPr/>
              <p14:nvPr/>
            </p14:nvContentPartPr>
            <p14:xfrm>
              <a:off x="1115890" y="2860649"/>
              <a:ext cx="281520" cy="3880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7F5B457-53EA-B063-0682-C15DCD9E893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106890" y="2852009"/>
                <a:ext cx="29916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CF2FC87-7A64-8D2D-42FA-EC57610C9D71}"/>
                  </a:ext>
                </a:extLst>
              </p14:cNvPr>
              <p14:cNvContentPartPr/>
              <p14:nvPr/>
            </p14:nvContentPartPr>
            <p14:xfrm>
              <a:off x="1475170" y="3209489"/>
              <a:ext cx="197280" cy="925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CF2FC87-7A64-8D2D-42FA-EC57610C9D7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466170" y="3200489"/>
                <a:ext cx="2149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3B2C999-0859-08AD-AC1B-8639D18334F3}"/>
                  </a:ext>
                </a:extLst>
              </p14:cNvPr>
              <p14:cNvContentPartPr/>
              <p14:nvPr/>
            </p14:nvContentPartPr>
            <p14:xfrm>
              <a:off x="1778290" y="2981249"/>
              <a:ext cx="387360" cy="2415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3B2C999-0859-08AD-AC1B-8639D18334F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769650" y="2972609"/>
                <a:ext cx="4050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47A2648-0C41-EA04-7B5F-FCA7021B2C6B}"/>
                  </a:ext>
                </a:extLst>
              </p14:cNvPr>
              <p14:cNvContentPartPr/>
              <p14:nvPr/>
            </p14:nvContentPartPr>
            <p14:xfrm>
              <a:off x="2024890" y="3249809"/>
              <a:ext cx="150840" cy="684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47A2648-0C41-EA04-7B5F-FCA7021B2C6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015890" y="3241169"/>
                <a:ext cx="168480" cy="8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0C40B716-778F-B3DD-DC3D-A4D9C8D7C6B2}"/>
              </a:ext>
            </a:extLst>
          </p:cNvPr>
          <p:cNvGrpSpPr/>
          <p:nvPr/>
        </p:nvGrpSpPr>
        <p:grpSpPr>
          <a:xfrm>
            <a:off x="2496490" y="2694689"/>
            <a:ext cx="2671560" cy="605160"/>
            <a:chOff x="2496490" y="2694689"/>
            <a:chExt cx="2671560" cy="60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14D4102-D797-E6F7-D048-ABD4D087F0C7}"/>
                    </a:ext>
                  </a:extLst>
                </p14:cNvPr>
                <p14:cNvContentPartPr/>
                <p14:nvPr/>
              </p14:nvContentPartPr>
              <p14:xfrm>
                <a:off x="2496490" y="3036689"/>
                <a:ext cx="232920" cy="93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14D4102-D797-E6F7-D048-ABD4D087F0C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487850" y="3027689"/>
                  <a:ext cx="250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1EA45D5-5885-B455-F0DA-207B8B446F8B}"/>
                    </a:ext>
                  </a:extLst>
                </p14:cNvPr>
                <p14:cNvContentPartPr/>
                <p14:nvPr/>
              </p14:nvContentPartPr>
              <p14:xfrm>
                <a:off x="2543290" y="3150089"/>
                <a:ext cx="230760" cy="270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1EA45D5-5885-B455-F0DA-207B8B446F8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534650" y="3141449"/>
                  <a:ext cx="248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C45ABDB-6EB9-F096-D670-F745D96B596A}"/>
                    </a:ext>
                  </a:extLst>
                </p14:cNvPr>
                <p14:cNvContentPartPr/>
                <p14:nvPr/>
              </p14:nvContentPartPr>
              <p14:xfrm>
                <a:off x="2930290" y="2826449"/>
                <a:ext cx="386280" cy="3762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C45ABDB-6EB9-F096-D670-F745D96B596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921650" y="2817809"/>
                  <a:ext cx="40392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11697CE-6A95-E245-E5F9-4C3578F3FEFB}"/>
                    </a:ext>
                  </a:extLst>
                </p14:cNvPr>
                <p14:cNvContentPartPr/>
                <p14:nvPr/>
              </p14:nvContentPartPr>
              <p14:xfrm>
                <a:off x="3400810" y="3026249"/>
                <a:ext cx="186480" cy="1368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11697CE-6A95-E245-E5F9-4C3578F3FEF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92170" y="3017249"/>
                  <a:ext cx="204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1E9BDAF-ADE7-39E3-CE29-0F158ADFA311}"/>
                    </a:ext>
                  </a:extLst>
                </p14:cNvPr>
                <p14:cNvContentPartPr/>
                <p14:nvPr/>
              </p14:nvContentPartPr>
              <p14:xfrm>
                <a:off x="3451210" y="3168089"/>
                <a:ext cx="41760" cy="1116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1E9BDAF-ADE7-39E3-CE29-0F158ADFA31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442570" y="3159089"/>
                  <a:ext cx="594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CF4B2C2-F1F3-D15E-5455-196F542F64BC}"/>
                    </a:ext>
                  </a:extLst>
                </p14:cNvPr>
                <p14:cNvContentPartPr/>
                <p14:nvPr/>
              </p14:nvContentPartPr>
              <p14:xfrm>
                <a:off x="3727690" y="2892689"/>
                <a:ext cx="408960" cy="1922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CF4B2C2-F1F3-D15E-5455-196F542F64B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718690" y="2883689"/>
                  <a:ext cx="4266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D885C74-F115-9836-C081-59C72FC14779}"/>
                    </a:ext>
                  </a:extLst>
                </p14:cNvPr>
                <p14:cNvContentPartPr/>
                <p14:nvPr/>
              </p14:nvContentPartPr>
              <p14:xfrm>
                <a:off x="4081210" y="3096809"/>
                <a:ext cx="87840" cy="1234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D885C74-F115-9836-C081-59C72FC1477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72570" y="3087809"/>
                  <a:ext cx="105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A242364-8EC8-4EBC-0578-EF1BF4CBE00E}"/>
                    </a:ext>
                  </a:extLst>
                </p14:cNvPr>
                <p14:cNvContentPartPr/>
                <p14:nvPr/>
              </p14:nvContentPartPr>
              <p14:xfrm>
                <a:off x="4089130" y="3226769"/>
                <a:ext cx="14040" cy="730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A242364-8EC8-4EBC-0578-EF1BF4CBE00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080490" y="3217769"/>
                  <a:ext cx="31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CCBA36F-F2F7-63F7-7C1C-24833E2906B8}"/>
                    </a:ext>
                  </a:extLst>
                </p14:cNvPr>
                <p14:cNvContentPartPr/>
                <p14:nvPr/>
              </p14:nvContentPartPr>
              <p14:xfrm>
                <a:off x="4394410" y="2873609"/>
                <a:ext cx="419400" cy="1677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CCBA36F-F2F7-63F7-7C1C-24833E2906B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385410" y="2864609"/>
                  <a:ext cx="4370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9A421F1-32D6-D66C-0B72-1A91EE3C8639}"/>
                    </a:ext>
                  </a:extLst>
                </p14:cNvPr>
                <p14:cNvContentPartPr/>
                <p14:nvPr/>
              </p14:nvContentPartPr>
              <p14:xfrm>
                <a:off x="4904890" y="2794769"/>
                <a:ext cx="263160" cy="2257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9A421F1-32D6-D66C-0B72-1A91EE3C863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895890" y="2786129"/>
                  <a:ext cx="2808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9A4C1F1-1798-3FCE-C4AC-143557EC14C7}"/>
                    </a:ext>
                  </a:extLst>
                </p14:cNvPr>
                <p14:cNvContentPartPr/>
                <p14:nvPr/>
              </p14:nvContentPartPr>
              <p14:xfrm>
                <a:off x="5035210" y="2694689"/>
                <a:ext cx="60120" cy="4147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9A4C1F1-1798-3FCE-C4AC-143557EC14C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026570" y="2685689"/>
                  <a:ext cx="77760" cy="43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3984D95-8D1D-5909-B968-6C9744BB9402}"/>
              </a:ext>
            </a:extLst>
          </p:cNvPr>
          <p:cNvGrpSpPr/>
          <p:nvPr/>
        </p:nvGrpSpPr>
        <p:grpSpPr>
          <a:xfrm>
            <a:off x="8827090" y="886769"/>
            <a:ext cx="512280" cy="472320"/>
            <a:chOff x="8827090" y="886769"/>
            <a:chExt cx="512280" cy="47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C8BA196-0915-CD03-9EA8-E10689891DCE}"/>
                    </a:ext>
                  </a:extLst>
                </p14:cNvPr>
                <p14:cNvContentPartPr/>
                <p14:nvPr/>
              </p14:nvContentPartPr>
              <p14:xfrm>
                <a:off x="8827090" y="886769"/>
                <a:ext cx="196920" cy="4723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C8BA196-0915-CD03-9EA8-E10689891DC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818090" y="877769"/>
                  <a:ext cx="21456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5D00787-7E0B-A2A7-8206-78975B30FB8E}"/>
                    </a:ext>
                  </a:extLst>
                </p14:cNvPr>
                <p14:cNvContentPartPr/>
                <p14:nvPr/>
              </p14:nvContentPartPr>
              <p14:xfrm>
                <a:off x="9146770" y="981809"/>
                <a:ext cx="192600" cy="1555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5D00787-7E0B-A2A7-8206-78975B30FB8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138130" y="972809"/>
                  <a:ext cx="210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01DAFA4-7572-EFD7-9FD5-29D809329AD0}"/>
                    </a:ext>
                  </a:extLst>
                </p14:cNvPr>
                <p14:cNvContentPartPr/>
                <p14:nvPr/>
              </p14:nvContentPartPr>
              <p14:xfrm>
                <a:off x="9214090" y="905849"/>
                <a:ext cx="81000" cy="3132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01DAFA4-7572-EFD7-9FD5-29D809329AD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205450" y="896849"/>
                  <a:ext cx="98640" cy="33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28ABE76-2782-4B9A-9E91-675C5EFE7092}"/>
              </a:ext>
            </a:extLst>
          </p:cNvPr>
          <p:cNvGrpSpPr/>
          <p:nvPr/>
        </p:nvGrpSpPr>
        <p:grpSpPr>
          <a:xfrm>
            <a:off x="9381130" y="1505609"/>
            <a:ext cx="468000" cy="326520"/>
            <a:chOff x="9381130" y="1505609"/>
            <a:chExt cx="468000" cy="32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73FEE97-BBC3-6701-DD25-20075936296F}"/>
                    </a:ext>
                  </a:extLst>
                </p14:cNvPr>
                <p14:cNvContentPartPr/>
                <p14:nvPr/>
              </p14:nvContentPartPr>
              <p14:xfrm>
                <a:off x="9381130" y="1505609"/>
                <a:ext cx="145800" cy="3265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73FEE97-BBC3-6701-DD25-20075936296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372130" y="1496609"/>
                  <a:ext cx="1634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B71DA71-F76E-218B-BBB8-195D694E83B6}"/>
                    </a:ext>
                  </a:extLst>
                </p14:cNvPr>
                <p14:cNvContentPartPr/>
                <p14:nvPr/>
              </p14:nvContentPartPr>
              <p14:xfrm>
                <a:off x="9617290" y="1578329"/>
                <a:ext cx="231840" cy="2343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B71DA71-F76E-218B-BBB8-195D694E83B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608290" y="1569329"/>
                  <a:ext cx="2494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11E401D-3EBC-9393-D488-4FEEA0817D15}"/>
                    </a:ext>
                  </a:extLst>
                </p14:cNvPr>
                <p14:cNvContentPartPr/>
                <p14:nvPr/>
              </p14:nvContentPartPr>
              <p14:xfrm>
                <a:off x="9609010" y="1713689"/>
                <a:ext cx="227160" cy="158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11E401D-3EBC-9393-D488-4FEEA0817D1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600010" y="1705049"/>
                  <a:ext cx="24480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001C5BA-487C-1851-2096-48C38D6EACAD}"/>
              </a:ext>
            </a:extLst>
          </p:cNvPr>
          <p:cNvGrpSpPr/>
          <p:nvPr/>
        </p:nvGrpSpPr>
        <p:grpSpPr>
          <a:xfrm>
            <a:off x="5525530" y="2819969"/>
            <a:ext cx="1530720" cy="490680"/>
            <a:chOff x="5525530" y="2819969"/>
            <a:chExt cx="1530720" cy="49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1EDC2E0-39E1-44CF-0D0F-F7F156B436C5}"/>
                    </a:ext>
                  </a:extLst>
                </p14:cNvPr>
                <p14:cNvContentPartPr/>
                <p14:nvPr/>
              </p14:nvContentPartPr>
              <p14:xfrm>
                <a:off x="5617330" y="2819969"/>
                <a:ext cx="13680" cy="2559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1EDC2E0-39E1-44CF-0D0F-F7F156B436C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08330" y="2810969"/>
                  <a:ext cx="313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CB289DB-7003-475B-4DAD-1F0E7700DF12}"/>
                    </a:ext>
                  </a:extLst>
                </p14:cNvPr>
                <p14:cNvContentPartPr/>
                <p14:nvPr/>
              </p14:nvContentPartPr>
              <p14:xfrm>
                <a:off x="5525530" y="2984129"/>
                <a:ext cx="271080" cy="432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CB289DB-7003-475B-4DAD-1F0E7700DF1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516530" y="2975489"/>
                  <a:ext cx="2887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B2688AA-BBD5-4216-8A0A-4C8DF5380385}"/>
                    </a:ext>
                  </a:extLst>
                </p14:cNvPr>
                <p14:cNvContentPartPr/>
                <p14:nvPr/>
              </p14:nvContentPartPr>
              <p14:xfrm>
                <a:off x="5957530" y="2842289"/>
                <a:ext cx="341280" cy="3092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B2688AA-BBD5-4216-8A0A-4C8DF538038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948890" y="2833289"/>
                  <a:ext cx="3589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79FAC22-67D6-5D08-F43D-C6FFEBC92845}"/>
                    </a:ext>
                  </a:extLst>
                </p14:cNvPr>
                <p14:cNvContentPartPr/>
                <p14:nvPr/>
              </p14:nvContentPartPr>
              <p14:xfrm>
                <a:off x="6365410" y="3077729"/>
                <a:ext cx="139680" cy="2149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79FAC22-67D6-5D08-F43D-C6FFEBC9284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356770" y="3069089"/>
                  <a:ext cx="1573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3B6A83D-BA88-2C0B-D87D-3B9D81793752}"/>
                    </a:ext>
                  </a:extLst>
                </p14:cNvPr>
                <p14:cNvContentPartPr/>
                <p14:nvPr/>
              </p14:nvContentPartPr>
              <p14:xfrm>
                <a:off x="6626410" y="2898449"/>
                <a:ext cx="429840" cy="2012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3B6A83D-BA88-2C0B-D87D-3B9D8179375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617770" y="2889449"/>
                  <a:ext cx="4474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D1C8EA9-5E52-AB84-9B92-99AFA4788076}"/>
                    </a:ext>
                  </a:extLst>
                </p14:cNvPr>
                <p14:cNvContentPartPr/>
                <p14:nvPr/>
              </p14:nvContentPartPr>
              <p14:xfrm>
                <a:off x="6901450" y="3083849"/>
                <a:ext cx="140400" cy="2268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D1C8EA9-5E52-AB84-9B92-99AFA478807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892450" y="3074849"/>
                  <a:ext cx="15804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56E903C-80B0-9C29-9977-A0349A736800}"/>
              </a:ext>
            </a:extLst>
          </p:cNvPr>
          <p:cNvGrpSpPr/>
          <p:nvPr/>
        </p:nvGrpSpPr>
        <p:grpSpPr>
          <a:xfrm>
            <a:off x="7343530" y="2799449"/>
            <a:ext cx="895320" cy="339120"/>
            <a:chOff x="7343530" y="2799449"/>
            <a:chExt cx="895320" cy="33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7E1B61B-EC2B-1436-296E-2EE44666CD24}"/>
                    </a:ext>
                  </a:extLst>
                </p14:cNvPr>
                <p14:cNvContentPartPr/>
                <p14:nvPr/>
              </p14:nvContentPartPr>
              <p14:xfrm>
                <a:off x="7343530" y="2870009"/>
                <a:ext cx="487080" cy="2080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7E1B61B-EC2B-1436-296E-2EE44666CD2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334530" y="2861369"/>
                  <a:ext cx="5047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2DCC169-BBA0-A586-8B77-C672452544B2}"/>
                    </a:ext>
                  </a:extLst>
                </p14:cNvPr>
                <p14:cNvContentPartPr/>
                <p14:nvPr/>
              </p14:nvContentPartPr>
              <p14:xfrm>
                <a:off x="7987210" y="2799449"/>
                <a:ext cx="251640" cy="3391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2DCC169-BBA0-A586-8B77-C672452544B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978570" y="2790449"/>
                  <a:ext cx="269280" cy="35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ECA8C1FC-3318-4081-69F5-DE241DCAEE05}"/>
                  </a:ext>
                </a:extLst>
              </p14:cNvPr>
              <p14:cNvContentPartPr/>
              <p14:nvPr/>
            </p14:nvContentPartPr>
            <p14:xfrm>
              <a:off x="1762810" y="3853889"/>
              <a:ext cx="266400" cy="35316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ECA8C1FC-3318-4081-69F5-DE241DCAEE0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753810" y="3845249"/>
                <a:ext cx="28404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7CABE2E5-5AAD-ECAA-66FB-AFAD5E14ACD5}"/>
                  </a:ext>
                </a:extLst>
              </p14:cNvPr>
              <p14:cNvContentPartPr/>
              <p14:nvPr/>
            </p14:nvContentPartPr>
            <p14:xfrm>
              <a:off x="2382370" y="3969089"/>
              <a:ext cx="209520" cy="2808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7CABE2E5-5AAD-ECAA-66FB-AFAD5E14ACD5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373370" y="3960089"/>
                <a:ext cx="227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BF332D5-99E5-BD86-CDB5-7ECC35F3E456}"/>
                  </a:ext>
                </a:extLst>
              </p14:cNvPr>
              <p14:cNvContentPartPr/>
              <p14:nvPr/>
            </p14:nvContentPartPr>
            <p14:xfrm>
              <a:off x="2388850" y="4043969"/>
              <a:ext cx="223200" cy="2232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BF332D5-99E5-BD86-CDB5-7ECC35F3E456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380210" y="4035329"/>
                <a:ext cx="240840" cy="3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14F2DB9-33B4-BE88-EC12-F83A8B608F77}"/>
              </a:ext>
            </a:extLst>
          </p:cNvPr>
          <p:cNvGrpSpPr/>
          <p:nvPr/>
        </p:nvGrpSpPr>
        <p:grpSpPr>
          <a:xfrm>
            <a:off x="2883850" y="3716369"/>
            <a:ext cx="5367960" cy="578520"/>
            <a:chOff x="2883850" y="3716369"/>
            <a:chExt cx="5367960" cy="57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C4AEABF-431E-AE4A-E5CE-CA2C573786F1}"/>
                    </a:ext>
                  </a:extLst>
                </p14:cNvPr>
                <p14:cNvContentPartPr/>
                <p14:nvPr/>
              </p14:nvContentPartPr>
              <p14:xfrm>
                <a:off x="2883850" y="3764249"/>
                <a:ext cx="313200" cy="3949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C4AEABF-431E-AE4A-E5CE-CA2C573786F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874850" y="3755609"/>
                  <a:ext cx="33084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6C2D3FF-B0D2-928C-50D4-93EBF07C3499}"/>
                    </a:ext>
                  </a:extLst>
                </p14:cNvPr>
                <p14:cNvContentPartPr/>
                <p14:nvPr/>
              </p14:nvContentPartPr>
              <p14:xfrm>
                <a:off x="3319450" y="3986369"/>
                <a:ext cx="177840" cy="1936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6C2D3FF-B0D2-928C-50D4-93EBF07C349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310450" y="3977369"/>
                  <a:ext cx="1954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C70297F-A8EE-A466-64FC-65F5B501A6E8}"/>
                    </a:ext>
                  </a:extLst>
                </p14:cNvPr>
                <p14:cNvContentPartPr/>
                <p14:nvPr/>
              </p14:nvContentPartPr>
              <p14:xfrm>
                <a:off x="3373090" y="4144049"/>
                <a:ext cx="21240" cy="1508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C70297F-A8EE-A466-64FC-65F5B501A6E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364450" y="4135049"/>
                  <a:ext cx="388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30D0C9F-5F39-50F7-97BD-868C684F2198}"/>
                    </a:ext>
                  </a:extLst>
                </p14:cNvPr>
                <p14:cNvContentPartPr/>
                <p14:nvPr/>
              </p14:nvContentPartPr>
              <p14:xfrm>
                <a:off x="3624370" y="3804209"/>
                <a:ext cx="461520" cy="1976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30D0C9F-5F39-50F7-97BD-868C684F219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615730" y="3795209"/>
                  <a:ext cx="4791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E9ECD48-A4C8-4A80-8C37-89955BEE4E4A}"/>
                    </a:ext>
                  </a:extLst>
                </p14:cNvPr>
                <p14:cNvContentPartPr/>
                <p14:nvPr/>
              </p14:nvContentPartPr>
              <p14:xfrm>
                <a:off x="3962770" y="4001129"/>
                <a:ext cx="170280" cy="1573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E9ECD48-A4C8-4A80-8C37-89955BEE4E4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954130" y="3992489"/>
                  <a:ext cx="187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AADB327-AF2E-DAF0-D6AF-578F3691EE0B}"/>
                    </a:ext>
                  </a:extLst>
                </p14:cNvPr>
                <p14:cNvContentPartPr/>
                <p14:nvPr/>
              </p14:nvContentPartPr>
              <p14:xfrm>
                <a:off x="4047010" y="4121369"/>
                <a:ext cx="12960" cy="1288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AADB327-AF2E-DAF0-D6AF-578F3691EE0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038010" y="4112729"/>
                  <a:ext cx="306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98ECC64-3088-001D-D19B-D4FADE1A1533}"/>
                    </a:ext>
                  </a:extLst>
                </p14:cNvPr>
                <p14:cNvContentPartPr/>
                <p14:nvPr/>
              </p14:nvContentPartPr>
              <p14:xfrm>
                <a:off x="4373890" y="3873689"/>
                <a:ext cx="207360" cy="1641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98ECC64-3088-001D-D19B-D4FADE1A153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364890" y="3864689"/>
                  <a:ext cx="2250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1A34C98-651A-2467-AF96-AAB34255221D}"/>
                    </a:ext>
                  </a:extLst>
                </p14:cNvPr>
                <p14:cNvContentPartPr/>
                <p14:nvPr/>
              </p14:nvContentPartPr>
              <p14:xfrm>
                <a:off x="4657930" y="3933449"/>
                <a:ext cx="66600" cy="1144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1A34C98-651A-2467-AF96-AAB34255221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648930" y="3924449"/>
                  <a:ext cx="84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4DB285A-AF5F-4E5F-26DB-3D8135C526DB}"/>
                    </a:ext>
                  </a:extLst>
                </p14:cNvPr>
                <p14:cNvContentPartPr/>
                <p14:nvPr/>
              </p14:nvContentPartPr>
              <p14:xfrm>
                <a:off x="4721290" y="3756329"/>
                <a:ext cx="8280" cy="82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4DB285A-AF5F-4E5F-26DB-3D8135C526D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712290" y="3747329"/>
                  <a:ext cx="25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864494A-83CC-19BB-188D-81675AE9FA9D}"/>
                    </a:ext>
                  </a:extLst>
                </p14:cNvPr>
                <p14:cNvContentPartPr/>
                <p14:nvPr/>
              </p14:nvContentPartPr>
              <p14:xfrm>
                <a:off x="4810570" y="3936329"/>
                <a:ext cx="79200" cy="986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864494A-83CC-19BB-188D-81675AE9FA9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801930" y="3927329"/>
                  <a:ext cx="968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7F2C9EA-BDA4-1F8B-5734-136E291FFFC2}"/>
                    </a:ext>
                  </a:extLst>
                </p14:cNvPr>
                <p14:cNvContentPartPr/>
                <p14:nvPr/>
              </p14:nvContentPartPr>
              <p14:xfrm>
                <a:off x="5097850" y="3799529"/>
                <a:ext cx="212040" cy="2487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7F2C9EA-BDA4-1F8B-5734-136E291FFFC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088850" y="3790529"/>
                  <a:ext cx="2296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1ED7928-4307-3606-C96C-4772EBB317A5}"/>
                    </a:ext>
                  </a:extLst>
                </p14:cNvPr>
                <p14:cNvContentPartPr/>
                <p14:nvPr/>
              </p14:nvContentPartPr>
              <p14:xfrm>
                <a:off x="5132050" y="3727529"/>
                <a:ext cx="48960" cy="4190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1ED7928-4307-3606-C96C-4772EBB317A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123410" y="3718529"/>
                  <a:ext cx="6660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4FB571E-1BD6-9358-A8F5-1EEE78947EC9}"/>
                    </a:ext>
                  </a:extLst>
                </p14:cNvPr>
                <p14:cNvContentPartPr/>
                <p14:nvPr/>
              </p14:nvContentPartPr>
              <p14:xfrm>
                <a:off x="5552890" y="3950729"/>
                <a:ext cx="255600" cy="64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4FB571E-1BD6-9358-A8F5-1EEE78947EC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543890" y="3941729"/>
                  <a:ext cx="273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5C0E017-58F3-BBDF-857A-0F309F520DD5}"/>
                    </a:ext>
                  </a:extLst>
                </p14:cNvPr>
                <p14:cNvContentPartPr/>
                <p14:nvPr/>
              </p14:nvContentPartPr>
              <p14:xfrm>
                <a:off x="6049330" y="3725009"/>
                <a:ext cx="297360" cy="3416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5C0E017-58F3-BBDF-857A-0F309F520DD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040690" y="3716369"/>
                  <a:ext cx="3150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B25D73B-D1AE-6920-AEEE-E1868134D5A4}"/>
                    </a:ext>
                  </a:extLst>
                </p14:cNvPr>
                <p14:cNvContentPartPr/>
                <p14:nvPr/>
              </p14:nvContentPartPr>
              <p14:xfrm>
                <a:off x="6427690" y="3982409"/>
                <a:ext cx="156600" cy="2264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B25D73B-D1AE-6920-AEEE-E1868134D5A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419050" y="3973769"/>
                  <a:ext cx="1742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6A594FF-9263-3FE9-8656-E0B108E0C094}"/>
                    </a:ext>
                  </a:extLst>
                </p14:cNvPr>
                <p14:cNvContentPartPr/>
                <p14:nvPr/>
              </p14:nvContentPartPr>
              <p14:xfrm>
                <a:off x="6760330" y="3856049"/>
                <a:ext cx="385200" cy="2332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6A594FF-9263-3FE9-8656-E0B108E0C09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751690" y="3847409"/>
                  <a:ext cx="4028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099F075-0174-3F37-F566-53369B76A3B4}"/>
                    </a:ext>
                  </a:extLst>
                </p14:cNvPr>
                <p14:cNvContentPartPr/>
                <p14:nvPr/>
              </p14:nvContentPartPr>
              <p14:xfrm>
                <a:off x="7022770" y="4054769"/>
                <a:ext cx="102960" cy="2077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099F075-0174-3F37-F566-53369B76A3B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013770" y="4045769"/>
                  <a:ext cx="1206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5E0116E-712C-E332-FE0F-7E460F102E51}"/>
                    </a:ext>
                  </a:extLst>
                </p14:cNvPr>
                <p14:cNvContentPartPr/>
                <p14:nvPr/>
              </p14:nvContentPartPr>
              <p14:xfrm>
                <a:off x="7342450" y="3812849"/>
                <a:ext cx="223200" cy="2368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5E0116E-712C-E332-FE0F-7E460F102E5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333810" y="3804209"/>
                  <a:ext cx="2408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B13B0DE-A315-8AB5-28E4-2208484DCE86}"/>
                    </a:ext>
                  </a:extLst>
                </p14:cNvPr>
                <p14:cNvContentPartPr/>
                <p14:nvPr/>
              </p14:nvContentPartPr>
              <p14:xfrm>
                <a:off x="7632970" y="3904649"/>
                <a:ext cx="49680" cy="1270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B13B0DE-A315-8AB5-28E4-2208484DCE8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623970" y="3895649"/>
                  <a:ext cx="67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827EDD8-1206-69B7-0555-EAA1F599FC73}"/>
                    </a:ext>
                  </a:extLst>
                </p14:cNvPr>
                <p14:cNvContentPartPr/>
                <p14:nvPr/>
              </p14:nvContentPartPr>
              <p14:xfrm>
                <a:off x="7712530" y="3720329"/>
                <a:ext cx="12960" cy="176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827EDD8-1206-69B7-0555-EAA1F599FC7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703530" y="3711689"/>
                  <a:ext cx="30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14D9214-95ED-04EB-C696-C03DC3481F8A}"/>
                    </a:ext>
                  </a:extLst>
                </p14:cNvPr>
                <p14:cNvContentPartPr/>
                <p14:nvPr/>
              </p14:nvContentPartPr>
              <p14:xfrm>
                <a:off x="7776250" y="3910049"/>
                <a:ext cx="88560" cy="1144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14D9214-95ED-04EB-C696-C03DC3481F8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767250" y="3901409"/>
                  <a:ext cx="106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D90ECFD-E01F-3C90-9CE3-C4123613D425}"/>
                    </a:ext>
                  </a:extLst>
                </p14:cNvPr>
                <p14:cNvContentPartPr/>
                <p14:nvPr/>
              </p14:nvContentPartPr>
              <p14:xfrm>
                <a:off x="8035090" y="3716369"/>
                <a:ext cx="216720" cy="3571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D90ECFD-E01F-3C90-9CE3-C4123613D42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026450" y="3707729"/>
                  <a:ext cx="2343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E73CEB9-0FDE-5275-525E-38255169326A}"/>
                    </a:ext>
                  </a:extLst>
                </p14:cNvPr>
                <p14:cNvContentPartPr/>
                <p14:nvPr/>
              </p14:nvContentPartPr>
              <p14:xfrm>
                <a:off x="8065330" y="3883049"/>
                <a:ext cx="131400" cy="219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E73CEB9-0FDE-5275-525E-38255169326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056330" y="3874049"/>
                  <a:ext cx="14904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CA4EDD-9D95-F165-942A-48E42D61D23A}"/>
              </a:ext>
            </a:extLst>
          </p:cNvPr>
          <p:cNvGrpSpPr/>
          <p:nvPr/>
        </p:nvGrpSpPr>
        <p:grpSpPr>
          <a:xfrm>
            <a:off x="9004570" y="2718809"/>
            <a:ext cx="1720080" cy="487440"/>
            <a:chOff x="9004570" y="2718809"/>
            <a:chExt cx="1720080" cy="48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43E3B9E-4334-9C06-224E-A3B64097DA30}"/>
                    </a:ext>
                  </a:extLst>
                </p14:cNvPr>
                <p14:cNvContentPartPr/>
                <p14:nvPr/>
              </p14:nvContentPartPr>
              <p14:xfrm>
                <a:off x="9004570" y="2718809"/>
                <a:ext cx="1720080" cy="4874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43E3B9E-4334-9C06-224E-A3B64097DA3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995570" y="2710169"/>
                  <a:ext cx="173772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658057D-3F75-56A8-885E-ACCD945BEEE9}"/>
                    </a:ext>
                  </a:extLst>
                </p14:cNvPr>
                <p14:cNvContentPartPr/>
                <p14:nvPr/>
              </p14:nvContentPartPr>
              <p14:xfrm>
                <a:off x="10081330" y="2807009"/>
                <a:ext cx="346680" cy="136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658057D-3F75-56A8-885E-ACCD945BEEE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072690" y="2798369"/>
                  <a:ext cx="36432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FF93B63E-53CB-18D3-6133-B1D6E0F0D64E}"/>
              </a:ext>
            </a:extLst>
          </p:cNvPr>
          <p:cNvGrpSpPr/>
          <p:nvPr/>
        </p:nvGrpSpPr>
        <p:grpSpPr>
          <a:xfrm>
            <a:off x="8864170" y="3541769"/>
            <a:ext cx="1475640" cy="451080"/>
            <a:chOff x="8864170" y="3541769"/>
            <a:chExt cx="1475640" cy="45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8B6A01A-FE17-882B-A7FE-7C2EB410375A}"/>
                    </a:ext>
                  </a:extLst>
                </p14:cNvPr>
                <p14:cNvContentPartPr/>
                <p14:nvPr/>
              </p14:nvContentPartPr>
              <p14:xfrm>
                <a:off x="8864170" y="3541769"/>
                <a:ext cx="1475640" cy="4510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8B6A01A-FE17-882B-A7FE-7C2EB410375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855530" y="3532769"/>
                  <a:ext cx="149328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6600BF3-333B-8035-7CD5-4F3F57E24B8B}"/>
                    </a:ext>
                  </a:extLst>
                </p14:cNvPr>
                <p14:cNvContentPartPr/>
                <p14:nvPr/>
              </p14:nvContentPartPr>
              <p14:xfrm>
                <a:off x="9749770" y="3712769"/>
                <a:ext cx="12960" cy="180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6600BF3-333B-8035-7CD5-4F3F57E24B8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741130" y="3703769"/>
                  <a:ext cx="30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636BEC6-EFA3-243D-B61B-836E5A027CC9}"/>
                    </a:ext>
                  </a:extLst>
                </p14:cNvPr>
                <p14:cNvContentPartPr/>
                <p14:nvPr/>
              </p14:nvContentPartPr>
              <p14:xfrm>
                <a:off x="9416410" y="3665969"/>
                <a:ext cx="406440" cy="277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636BEC6-EFA3-243D-B61B-836E5A027CC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407410" y="3656969"/>
                  <a:ext cx="42408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B5CF10F5-9CD9-98DD-372D-F5136A21E6B1}"/>
              </a:ext>
            </a:extLst>
          </p:cNvPr>
          <p:cNvGrpSpPr/>
          <p:nvPr/>
        </p:nvGrpSpPr>
        <p:grpSpPr>
          <a:xfrm>
            <a:off x="592810" y="4842449"/>
            <a:ext cx="1333080" cy="680040"/>
            <a:chOff x="592810" y="4842449"/>
            <a:chExt cx="1333080" cy="68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B2E5EB1-B15D-1747-BB42-79319FAB63EB}"/>
                    </a:ext>
                  </a:extLst>
                </p14:cNvPr>
                <p14:cNvContentPartPr/>
                <p14:nvPr/>
              </p14:nvContentPartPr>
              <p14:xfrm>
                <a:off x="962170" y="5001209"/>
                <a:ext cx="226800" cy="2678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B2E5EB1-B15D-1747-BB42-79319FAB63E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53170" y="4992209"/>
                  <a:ext cx="2444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6BF1FE5-900F-05DC-AE69-4024E32F60ED}"/>
                    </a:ext>
                  </a:extLst>
                </p14:cNvPr>
                <p14:cNvContentPartPr/>
                <p14:nvPr/>
              </p14:nvContentPartPr>
              <p14:xfrm>
                <a:off x="1218490" y="5256449"/>
                <a:ext cx="160920" cy="1346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6BF1FE5-900F-05DC-AE69-4024E32F60E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209490" y="5247809"/>
                  <a:ext cx="178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D203F16-A16B-A0DA-F3F6-845855F24BA5}"/>
                    </a:ext>
                  </a:extLst>
                </p14:cNvPr>
                <p14:cNvContentPartPr/>
                <p14:nvPr/>
              </p14:nvContentPartPr>
              <p14:xfrm>
                <a:off x="1545370" y="4986089"/>
                <a:ext cx="31320" cy="2973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D203F16-A16B-A0DA-F3F6-845855F24BA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536730" y="4977089"/>
                  <a:ext cx="489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89617D4-8FCD-6D5A-B16A-928671DF3D3E}"/>
                    </a:ext>
                  </a:extLst>
                </p14:cNvPr>
                <p14:cNvContentPartPr/>
                <p14:nvPr/>
              </p14:nvContentPartPr>
              <p14:xfrm>
                <a:off x="1431970" y="4994729"/>
                <a:ext cx="278640" cy="237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89617D4-8FCD-6D5A-B16A-928671DF3D3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422970" y="4985729"/>
                  <a:ext cx="296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8768DB3-F8D0-8577-F564-2189C9339670}"/>
                    </a:ext>
                  </a:extLst>
                </p14:cNvPr>
                <p14:cNvContentPartPr/>
                <p14:nvPr/>
              </p14:nvContentPartPr>
              <p14:xfrm>
                <a:off x="1657330" y="5291729"/>
                <a:ext cx="173880" cy="1432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8768DB3-F8D0-8577-F564-2189C933967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648330" y="5283089"/>
                  <a:ext cx="191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5A77473-E5B0-A60D-646A-7DC04C1C5134}"/>
                    </a:ext>
                  </a:extLst>
                </p14:cNvPr>
                <p14:cNvContentPartPr/>
                <p14:nvPr/>
              </p14:nvContentPartPr>
              <p14:xfrm>
                <a:off x="1679290" y="5340689"/>
                <a:ext cx="99720" cy="442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5A77473-E5B0-A60D-646A-7DC04C1C513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670290" y="5332049"/>
                  <a:ext cx="1173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EB00B9A-ABC4-E12F-BB9D-02299E67B260}"/>
                    </a:ext>
                  </a:extLst>
                </p14:cNvPr>
                <p14:cNvContentPartPr/>
                <p14:nvPr/>
              </p14:nvContentPartPr>
              <p14:xfrm>
                <a:off x="592810" y="4842449"/>
                <a:ext cx="1333080" cy="6800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EB00B9A-ABC4-E12F-BB9D-02299E67B26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83810" y="4833449"/>
                  <a:ext cx="1350720" cy="69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3539A97E-57AD-E88B-16B0-14339DF387A2}"/>
                  </a:ext>
                </a:extLst>
              </p14:cNvPr>
              <p14:cNvContentPartPr/>
              <p14:nvPr/>
            </p14:nvContentPartPr>
            <p14:xfrm>
              <a:off x="2151250" y="5223689"/>
              <a:ext cx="299160" cy="2088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3539A97E-57AD-E88B-16B0-14339DF387A2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2142610" y="5215049"/>
                <a:ext cx="3168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6BEBB055-303F-307A-936F-0E0D8EEA6CAB}"/>
                  </a:ext>
                </a:extLst>
              </p14:cNvPr>
              <p14:cNvContentPartPr/>
              <p14:nvPr/>
            </p14:nvContentPartPr>
            <p14:xfrm>
              <a:off x="2647690" y="4872689"/>
              <a:ext cx="1334160" cy="57060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6BEBB055-303F-307A-936F-0E0D8EEA6CAB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2638690" y="4863689"/>
                <a:ext cx="1351800" cy="58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5F152180-6EE0-BDE2-CE8D-C0305496DA93}"/>
              </a:ext>
            </a:extLst>
          </p:cNvPr>
          <p:cNvGrpSpPr/>
          <p:nvPr/>
        </p:nvGrpSpPr>
        <p:grpSpPr>
          <a:xfrm>
            <a:off x="2929210" y="5026409"/>
            <a:ext cx="951120" cy="476280"/>
            <a:chOff x="2929210" y="5026409"/>
            <a:chExt cx="951120" cy="47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3E49D87-DCB8-E999-7759-C7EED158F33C}"/>
                    </a:ext>
                  </a:extLst>
                </p14:cNvPr>
                <p14:cNvContentPartPr/>
                <p14:nvPr/>
              </p14:nvContentPartPr>
              <p14:xfrm>
                <a:off x="2929210" y="5125769"/>
                <a:ext cx="254520" cy="2768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3E49D87-DCB8-E999-7759-C7EED158F33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920570" y="5116769"/>
                  <a:ext cx="2721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2FDF839-DAFB-ABEB-B9B2-E1EA29BF6A9D}"/>
                    </a:ext>
                  </a:extLst>
                </p14:cNvPr>
                <p14:cNvContentPartPr/>
                <p14:nvPr/>
              </p14:nvContentPartPr>
              <p14:xfrm>
                <a:off x="3302890" y="5246729"/>
                <a:ext cx="110520" cy="2469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2FDF839-DAFB-ABEB-B9B2-E1EA29BF6A9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294250" y="5237729"/>
                  <a:ext cx="1281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15B063F-1FCB-44E0-D15C-0BC3A055256F}"/>
                    </a:ext>
                  </a:extLst>
                </p14:cNvPr>
                <p14:cNvContentPartPr/>
                <p14:nvPr/>
              </p14:nvContentPartPr>
              <p14:xfrm>
                <a:off x="3632290" y="5032169"/>
                <a:ext cx="61200" cy="3560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15B063F-1FCB-44E0-D15C-0BC3A055256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623290" y="5023169"/>
                  <a:ext cx="788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242E717-904C-A97B-362F-31C1C01B809C}"/>
                    </a:ext>
                  </a:extLst>
                </p14:cNvPr>
                <p14:cNvContentPartPr/>
                <p14:nvPr/>
              </p14:nvContentPartPr>
              <p14:xfrm>
                <a:off x="3468130" y="5026409"/>
                <a:ext cx="393480" cy="752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242E717-904C-A97B-362F-31C1C01B809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459490" y="5017769"/>
                  <a:ext cx="411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DF8825A-9DFA-C154-F92E-1E1A967276E7}"/>
                    </a:ext>
                  </a:extLst>
                </p14:cNvPr>
                <p14:cNvContentPartPr/>
                <p14:nvPr/>
              </p14:nvContentPartPr>
              <p14:xfrm>
                <a:off x="3679450" y="5242409"/>
                <a:ext cx="200880" cy="2602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DF8825A-9DFA-C154-F92E-1E1A967276E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670450" y="5233769"/>
                  <a:ext cx="218520" cy="27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19377D39-C0EC-6294-55B3-51290C3CDCEF}"/>
              </a:ext>
            </a:extLst>
          </p:cNvPr>
          <p:cNvGrpSpPr/>
          <p:nvPr/>
        </p:nvGrpSpPr>
        <p:grpSpPr>
          <a:xfrm>
            <a:off x="4198930" y="4954769"/>
            <a:ext cx="793080" cy="391320"/>
            <a:chOff x="4198930" y="4954769"/>
            <a:chExt cx="793080" cy="39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F6EE9C7-8499-D248-910F-5C6E474522CC}"/>
                    </a:ext>
                  </a:extLst>
                </p14:cNvPr>
                <p14:cNvContentPartPr/>
                <p14:nvPr/>
              </p14:nvContentPartPr>
              <p14:xfrm>
                <a:off x="4198930" y="5132969"/>
                <a:ext cx="458280" cy="2131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F6EE9C7-8499-D248-910F-5C6E474522C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190290" y="5124329"/>
                  <a:ext cx="4759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597F9DD-2770-F471-FC3A-AF81CFA2A3AB}"/>
                    </a:ext>
                  </a:extLst>
                </p14:cNvPr>
                <p14:cNvContentPartPr/>
                <p14:nvPr/>
              </p14:nvContentPartPr>
              <p14:xfrm>
                <a:off x="4812010" y="4954769"/>
                <a:ext cx="180000" cy="3578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597F9DD-2770-F471-FC3A-AF81CFA2A3A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803010" y="4946129"/>
                  <a:ext cx="197640" cy="37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C0E46654-68F0-327A-55D9-8E01ADA484FF}"/>
              </a:ext>
            </a:extLst>
          </p:cNvPr>
          <p:cNvGrpSpPr/>
          <p:nvPr/>
        </p:nvGrpSpPr>
        <p:grpSpPr>
          <a:xfrm>
            <a:off x="5489530" y="4734089"/>
            <a:ext cx="1868400" cy="671040"/>
            <a:chOff x="5489530" y="4734089"/>
            <a:chExt cx="1868400" cy="67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1D601FA-D853-4A9F-3C46-8CB2076CB21A}"/>
                    </a:ext>
                  </a:extLst>
                </p14:cNvPr>
                <p14:cNvContentPartPr/>
                <p14:nvPr/>
              </p14:nvContentPartPr>
              <p14:xfrm>
                <a:off x="5489530" y="5103449"/>
                <a:ext cx="282240" cy="205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1D601FA-D853-4A9F-3C46-8CB2076CB21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480530" y="5094449"/>
                  <a:ext cx="299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EBD9585-BF0E-8543-CFC1-015026B17873}"/>
                    </a:ext>
                  </a:extLst>
                </p14:cNvPr>
                <p14:cNvContentPartPr/>
                <p14:nvPr/>
              </p14:nvContentPartPr>
              <p14:xfrm>
                <a:off x="5532370" y="5202089"/>
                <a:ext cx="271080" cy="280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EBD9585-BF0E-8543-CFC1-015026B1787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523370" y="5193089"/>
                  <a:ext cx="288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DF98F3E-A5EF-FEE5-24E0-BE343CE3C015}"/>
                    </a:ext>
                  </a:extLst>
                </p14:cNvPr>
                <p14:cNvContentPartPr/>
                <p14:nvPr/>
              </p14:nvContentPartPr>
              <p14:xfrm>
                <a:off x="5884450" y="4750649"/>
                <a:ext cx="1319760" cy="6415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DF98F3E-A5EF-FEE5-24E0-BE343CE3C01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875810" y="4742009"/>
                  <a:ext cx="1337400" cy="65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517AF05-BCC3-95D3-A168-3249EFD0B03C}"/>
                    </a:ext>
                  </a:extLst>
                </p14:cNvPr>
                <p14:cNvContentPartPr/>
                <p14:nvPr/>
              </p14:nvContentPartPr>
              <p14:xfrm>
                <a:off x="6286570" y="4970969"/>
                <a:ext cx="288000" cy="3207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517AF05-BCC3-95D3-A168-3249EFD0B03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277570" y="4962329"/>
                  <a:ext cx="3056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160260A-CBA6-88AB-CC06-4B4D1D4BDB2D}"/>
                    </a:ext>
                  </a:extLst>
                </p14:cNvPr>
                <p14:cNvContentPartPr/>
                <p14:nvPr/>
              </p14:nvContentPartPr>
              <p14:xfrm>
                <a:off x="6663490" y="5140529"/>
                <a:ext cx="173160" cy="1098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160260A-CBA6-88AB-CC06-4B4D1D4BDB2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654850" y="5131529"/>
                  <a:ext cx="190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CFA1436-3483-BAA6-43C2-A7A141AB9789}"/>
                    </a:ext>
                  </a:extLst>
                </p14:cNvPr>
                <p14:cNvContentPartPr/>
                <p14:nvPr/>
              </p14:nvContentPartPr>
              <p14:xfrm>
                <a:off x="6694090" y="5229809"/>
                <a:ext cx="21600" cy="1753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CFA1436-3483-BAA6-43C2-A7A141AB978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685090" y="5221169"/>
                  <a:ext cx="392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6DC37A2-34E5-9758-FFB2-3AED104E3BC8}"/>
                    </a:ext>
                  </a:extLst>
                </p14:cNvPr>
                <p14:cNvContentPartPr/>
                <p14:nvPr/>
              </p14:nvContentPartPr>
              <p14:xfrm>
                <a:off x="6828370" y="4965209"/>
                <a:ext cx="320400" cy="2257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6DC37A2-34E5-9758-FFB2-3AED104E3BC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819730" y="4956209"/>
                  <a:ext cx="3380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E33120A-1019-4C6A-CBF5-B3D8A3FC8B4A}"/>
                    </a:ext>
                  </a:extLst>
                </p14:cNvPr>
                <p14:cNvContentPartPr/>
                <p14:nvPr/>
              </p14:nvContentPartPr>
              <p14:xfrm>
                <a:off x="7088650" y="5171849"/>
                <a:ext cx="111960" cy="1303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E33120A-1019-4C6A-CBF5-B3D8A3FC8B4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080010" y="5162849"/>
                  <a:ext cx="129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6961C26-A980-B66B-923F-83FFDAEF3871}"/>
                    </a:ext>
                  </a:extLst>
                </p14:cNvPr>
                <p14:cNvContentPartPr/>
                <p14:nvPr/>
              </p14:nvContentPartPr>
              <p14:xfrm>
                <a:off x="7095850" y="5284169"/>
                <a:ext cx="5760" cy="1180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6961C26-A980-B66B-923F-83FFDAEF387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086850" y="5275169"/>
                  <a:ext cx="23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6E3F198-7143-180D-FC8B-4D426A005947}"/>
                    </a:ext>
                  </a:extLst>
                </p14:cNvPr>
                <p14:cNvContentPartPr/>
                <p14:nvPr/>
              </p14:nvContentPartPr>
              <p14:xfrm>
                <a:off x="7096570" y="4734089"/>
                <a:ext cx="261360" cy="1364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6E3F198-7143-180D-FC8B-4D426A00594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087930" y="4725089"/>
                  <a:ext cx="27900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72AAE6ED-D8E3-124A-397E-07B43C9F04CF}"/>
              </a:ext>
            </a:extLst>
          </p:cNvPr>
          <p:cNvGrpSpPr/>
          <p:nvPr/>
        </p:nvGrpSpPr>
        <p:grpSpPr>
          <a:xfrm>
            <a:off x="7602370" y="4822649"/>
            <a:ext cx="973080" cy="436320"/>
            <a:chOff x="7602370" y="4822649"/>
            <a:chExt cx="973080" cy="43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8D5D1DF-5C86-C05E-A2D1-258DC2745042}"/>
                    </a:ext>
                  </a:extLst>
                </p14:cNvPr>
                <p14:cNvContentPartPr/>
                <p14:nvPr/>
              </p14:nvContentPartPr>
              <p14:xfrm>
                <a:off x="7602370" y="4997969"/>
                <a:ext cx="522720" cy="1900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8D5D1DF-5C86-C05E-A2D1-258DC274504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593730" y="4989329"/>
                  <a:ext cx="5403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A8F6E3C-21C7-B16B-02D2-4AB64C17DC3F}"/>
                    </a:ext>
                  </a:extLst>
                </p14:cNvPr>
                <p14:cNvContentPartPr/>
                <p14:nvPr/>
              </p14:nvContentPartPr>
              <p14:xfrm>
                <a:off x="8327410" y="4929209"/>
                <a:ext cx="248040" cy="2574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A8F6E3C-21C7-B16B-02D2-4AB64C17DC3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318410" y="4920209"/>
                  <a:ext cx="2656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835A460-4D87-0E05-944E-A635E33293BC}"/>
                    </a:ext>
                  </a:extLst>
                </p14:cNvPr>
                <p14:cNvContentPartPr/>
                <p14:nvPr/>
              </p14:nvContentPartPr>
              <p14:xfrm>
                <a:off x="8380330" y="4822649"/>
                <a:ext cx="59040" cy="4363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835A460-4D87-0E05-944E-A635E33293B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371690" y="4813649"/>
                  <a:ext cx="76680" cy="45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489604A9-9675-1C13-E663-B91F287E1AE1}"/>
              </a:ext>
            </a:extLst>
          </p:cNvPr>
          <p:cNvGrpSpPr/>
          <p:nvPr/>
        </p:nvGrpSpPr>
        <p:grpSpPr>
          <a:xfrm>
            <a:off x="2361130" y="5693849"/>
            <a:ext cx="6256080" cy="745560"/>
            <a:chOff x="2361130" y="5693849"/>
            <a:chExt cx="6256080" cy="74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639CE32-D483-1EF6-E46B-2E6DDFE7C747}"/>
                    </a:ext>
                  </a:extLst>
                </p14:cNvPr>
                <p14:cNvContentPartPr/>
                <p14:nvPr/>
              </p14:nvContentPartPr>
              <p14:xfrm>
                <a:off x="2864770" y="5914169"/>
                <a:ext cx="398520" cy="3124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639CE32-D483-1EF6-E46B-2E6DDFE7C74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856130" y="5905529"/>
                  <a:ext cx="4161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A3D4848-7264-9C04-934F-3F880E955364}"/>
                    </a:ext>
                  </a:extLst>
                </p14:cNvPr>
                <p14:cNvContentPartPr/>
                <p14:nvPr/>
              </p14:nvContentPartPr>
              <p14:xfrm>
                <a:off x="3350770" y="6147449"/>
                <a:ext cx="96120" cy="2275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A3D4848-7264-9C04-934F-3F880E95536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342130" y="6138449"/>
                  <a:ext cx="1137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1A07BF7-B6AD-4C73-A3C3-65A908EF7F12}"/>
                    </a:ext>
                  </a:extLst>
                </p14:cNvPr>
                <p14:cNvContentPartPr/>
                <p14:nvPr/>
              </p14:nvContentPartPr>
              <p14:xfrm>
                <a:off x="3653530" y="5943689"/>
                <a:ext cx="12960" cy="2563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1A07BF7-B6AD-4C73-A3C3-65A908EF7F1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644530" y="5934689"/>
                  <a:ext cx="306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CAC8000-8DDC-4A83-8409-E5B36A2D2012}"/>
                    </a:ext>
                  </a:extLst>
                </p14:cNvPr>
                <p14:cNvContentPartPr/>
                <p14:nvPr/>
              </p14:nvContentPartPr>
              <p14:xfrm>
                <a:off x="3561010" y="5882849"/>
                <a:ext cx="330480" cy="363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CAC8000-8DDC-4A83-8409-E5B36A2D201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552010" y="5874209"/>
                  <a:ext cx="348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99CB12F-36CC-802D-E5AF-7BD670120D2E}"/>
                    </a:ext>
                  </a:extLst>
                </p14:cNvPr>
                <p14:cNvContentPartPr/>
                <p14:nvPr/>
              </p14:nvContentPartPr>
              <p14:xfrm>
                <a:off x="3772690" y="6145649"/>
                <a:ext cx="121680" cy="2336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99CB12F-36CC-802D-E5AF-7BD670120D2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764050" y="6136649"/>
                  <a:ext cx="1393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2523323-D7F3-CE1D-9489-13E31D054E72}"/>
                    </a:ext>
                  </a:extLst>
                </p14:cNvPr>
                <p14:cNvContentPartPr/>
                <p14:nvPr/>
              </p14:nvContentPartPr>
              <p14:xfrm>
                <a:off x="2361130" y="5693849"/>
                <a:ext cx="1634040" cy="7146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2523323-D7F3-CE1D-9489-13E31D054E7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352130" y="5685209"/>
                  <a:ext cx="1651680" cy="73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E1EF599-DCCC-B437-938E-483D4AB06112}"/>
                    </a:ext>
                  </a:extLst>
                </p14:cNvPr>
                <p14:cNvContentPartPr/>
                <p14:nvPr/>
              </p14:nvContentPartPr>
              <p14:xfrm>
                <a:off x="4249330" y="6057089"/>
                <a:ext cx="146880" cy="1789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E1EF599-DCCC-B437-938E-483D4AB0611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240690" y="6048449"/>
                  <a:ext cx="1645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589BF7E-8956-4959-41B9-B8870192079A}"/>
                    </a:ext>
                  </a:extLst>
                </p14:cNvPr>
                <p14:cNvContentPartPr/>
                <p14:nvPr/>
              </p14:nvContentPartPr>
              <p14:xfrm>
                <a:off x="4517170" y="6154649"/>
                <a:ext cx="23400" cy="1234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589BF7E-8956-4959-41B9-B8870192079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508530" y="6145649"/>
                  <a:ext cx="41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B0BFE19-E566-F591-6EAA-9208284BA5E4}"/>
                    </a:ext>
                  </a:extLst>
                </p14:cNvPr>
                <p14:cNvContentPartPr/>
                <p14:nvPr/>
              </p14:nvContentPartPr>
              <p14:xfrm>
                <a:off x="4579090" y="6045209"/>
                <a:ext cx="5040" cy="75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B0BFE19-E566-F591-6EAA-9208284BA5E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570090" y="6036209"/>
                  <a:ext cx="22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C3D8363-986C-C794-7639-B9F53087DE36}"/>
                    </a:ext>
                  </a:extLst>
                </p14:cNvPr>
                <p14:cNvContentPartPr/>
                <p14:nvPr/>
              </p14:nvContentPartPr>
              <p14:xfrm>
                <a:off x="4652890" y="6157529"/>
                <a:ext cx="154080" cy="12204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C3D8363-986C-C794-7639-B9F53087DE3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644250" y="6148529"/>
                  <a:ext cx="171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EF3DDAC-71BF-6EDD-E1EC-576CB4934FE2}"/>
                    </a:ext>
                  </a:extLst>
                </p14:cNvPr>
                <p14:cNvContentPartPr/>
                <p14:nvPr/>
              </p14:nvContentPartPr>
              <p14:xfrm>
                <a:off x="4908850" y="5957729"/>
                <a:ext cx="249480" cy="3297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EF3DDAC-71BF-6EDD-E1EC-576CB4934FE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899850" y="5948729"/>
                  <a:ext cx="2671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D44CE5D-158D-09E7-5976-ED056BF0ECF9}"/>
                    </a:ext>
                  </a:extLst>
                </p14:cNvPr>
                <p14:cNvContentPartPr/>
                <p14:nvPr/>
              </p14:nvContentPartPr>
              <p14:xfrm>
                <a:off x="5493850" y="6078689"/>
                <a:ext cx="282600" cy="270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D44CE5D-158D-09E7-5976-ED056BF0ECF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484850" y="6070049"/>
                  <a:ext cx="3002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949BEF5-B9AF-C02C-4343-522B4C13E9AC}"/>
                    </a:ext>
                  </a:extLst>
                </p14:cNvPr>
                <p14:cNvContentPartPr/>
                <p14:nvPr/>
              </p14:nvContentPartPr>
              <p14:xfrm>
                <a:off x="5458570" y="6175169"/>
                <a:ext cx="368640" cy="421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949BEF5-B9AF-C02C-4343-522B4C13E9A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449570" y="6166169"/>
                  <a:ext cx="3862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2E46CD0-028A-39CE-9BE9-F0BFD7CF67D9}"/>
                    </a:ext>
                  </a:extLst>
                </p14:cNvPr>
                <p14:cNvContentPartPr/>
                <p14:nvPr/>
              </p14:nvContentPartPr>
              <p14:xfrm>
                <a:off x="6002890" y="5820569"/>
                <a:ext cx="1166040" cy="5533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2E46CD0-028A-39CE-9BE9-F0BFD7CF67D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994250" y="5811569"/>
                  <a:ext cx="118368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37B6F37-B797-1862-99DE-2DFBD33BB1A1}"/>
                    </a:ext>
                  </a:extLst>
                </p14:cNvPr>
                <p14:cNvContentPartPr/>
                <p14:nvPr/>
              </p14:nvContentPartPr>
              <p14:xfrm>
                <a:off x="6307450" y="5987249"/>
                <a:ext cx="248040" cy="3160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37B6F37-B797-1862-99DE-2DFBD33BB1A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298450" y="5978249"/>
                  <a:ext cx="2656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67F0AD5-859B-0801-EDCF-2613B6B9A4B6}"/>
                    </a:ext>
                  </a:extLst>
                </p14:cNvPr>
                <p14:cNvContentPartPr/>
                <p14:nvPr/>
              </p14:nvContentPartPr>
              <p14:xfrm>
                <a:off x="6624250" y="6190649"/>
                <a:ext cx="158400" cy="1382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67F0AD5-859B-0801-EDCF-2613B6B9A4B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615610" y="6182009"/>
                  <a:ext cx="176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1D70013-D43B-B644-0BB4-D2173BAFACE6}"/>
                    </a:ext>
                  </a:extLst>
                </p14:cNvPr>
                <p14:cNvContentPartPr/>
                <p14:nvPr/>
              </p14:nvContentPartPr>
              <p14:xfrm>
                <a:off x="6635770" y="6344009"/>
                <a:ext cx="11880" cy="950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1D70013-D43B-B644-0BB4-D2173BAFACE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627130" y="6335369"/>
                  <a:ext cx="29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851C6BD-5A45-391B-214D-074B0AE038B9}"/>
                    </a:ext>
                  </a:extLst>
                </p14:cNvPr>
                <p14:cNvContentPartPr/>
                <p14:nvPr/>
              </p14:nvContentPartPr>
              <p14:xfrm>
                <a:off x="6846730" y="5999129"/>
                <a:ext cx="358560" cy="1800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851C6BD-5A45-391B-214D-074B0AE038B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837730" y="5990129"/>
                  <a:ext cx="3762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294411E-6043-DF58-E204-5C105C2346EE}"/>
                    </a:ext>
                  </a:extLst>
                </p14:cNvPr>
                <p14:cNvContentPartPr/>
                <p14:nvPr/>
              </p14:nvContentPartPr>
              <p14:xfrm>
                <a:off x="7084690" y="6189569"/>
                <a:ext cx="188640" cy="1609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294411E-6043-DF58-E204-5C105C2346E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076050" y="6180569"/>
                  <a:ext cx="2062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D1822E4-CF80-7F66-F9B0-2AF00C112625}"/>
                    </a:ext>
                  </a:extLst>
                </p14:cNvPr>
                <p14:cNvContentPartPr/>
                <p14:nvPr/>
              </p14:nvContentPartPr>
              <p14:xfrm>
                <a:off x="7111690" y="6309449"/>
                <a:ext cx="30960" cy="1299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D1822E4-CF80-7F66-F9B0-2AF00C11262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103050" y="6300809"/>
                  <a:ext cx="486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D2D488F-13D3-21A2-BF89-BBB4690CFC7D}"/>
                    </a:ext>
                  </a:extLst>
                </p14:cNvPr>
                <p14:cNvContentPartPr/>
                <p14:nvPr/>
              </p14:nvContentPartPr>
              <p14:xfrm>
                <a:off x="7095850" y="5857649"/>
                <a:ext cx="225000" cy="543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D2D488F-13D3-21A2-BF89-BBB4690CFC7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087210" y="5849009"/>
                  <a:ext cx="2426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B721134-7D90-49A3-0D72-6B9B3A97A381}"/>
                    </a:ext>
                  </a:extLst>
                </p14:cNvPr>
                <p14:cNvContentPartPr/>
                <p14:nvPr/>
              </p14:nvContentPartPr>
              <p14:xfrm>
                <a:off x="7611730" y="6070769"/>
                <a:ext cx="220680" cy="1278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B721134-7D90-49A3-0D72-6B9B3A97A38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603090" y="6062129"/>
                  <a:ext cx="238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A6C89F8-C7BB-9A40-96B1-5CC80BE97278}"/>
                    </a:ext>
                  </a:extLst>
                </p14:cNvPr>
                <p14:cNvContentPartPr/>
                <p14:nvPr/>
              </p14:nvContentPartPr>
              <p14:xfrm>
                <a:off x="7972450" y="6068249"/>
                <a:ext cx="21240" cy="853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A6C89F8-C7BB-9A40-96B1-5CC80BE9727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963810" y="6059609"/>
                  <a:ext cx="388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43D9822-3188-C4DE-C478-9B5384972274}"/>
                    </a:ext>
                  </a:extLst>
                </p14:cNvPr>
                <p14:cNvContentPartPr/>
                <p14:nvPr/>
              </p14:nvContentPartPr>
              <p14:xfrm>
                <a:off x="8024650" y="5933249"/>
                <a:ext cx="18360" cy="176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43D9822-3188-C4DE-C478-9B538497227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015650" y="5924249"/>
                  <a:ext cx="36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A0CA56B-A15C-E1B5-84B3-AACDF9892C03}"/>
                    </a:ext>
                  </a:extLst>
                </p14:cNvPr>
                <p14:cNvContentPartPr/>
                <p14:nvPr/>
              </p14:nvContentPartPr>
              <p14:xfrm>
                <a:off x="8100250" y="6091289"/>
                <a:ext cx="152640" cy="842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A0CA56B-A15C-E1B5-84B3-AACDF9892C0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091250" y="6082289"/>
                  <a:ext cx="170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8B1707A-24D6-2F37-F0B8-0217779ACBDC}"/>
                    </a:ext>
                  </a:extLst>
                </p14:cNvPr>
                <p14:cNvContentPartPr/>
                <p14:nvPr/>
              </p14:nvContentPartPr>
              <p14:xfrm>
                <a:off x="8413450" y="5899409"/>
                <a:ext cx="203760" cy="2541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8B1707A-24D6-2F37-F0B8-0217779ACBD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404450" y="5890409"/>
                  <a:ext cx="2214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92E7697-DE78-CE4B-1E2E-1EECAFC7616E}"/>
                    </a:ext>
                  </a:extLst>
                </p14:cNvPr>
                <p14:cNvContentPartPr/>
                <p14:nvPr/>
              </p14:nvContentPartPr>
              <p14:xfrm>
                <a:off x="8480770" y="5845769"/>
                <a:ext cx="74520" cy="3913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92E7697-DE78-CE4B-1E2E-1EECAFC7616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472130" y="5836769"/>
                  <a:ext cx="92160" cy="40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B81E9E83-E528-1AA2-B28C-A7A449A2BD8B}"/>
                  </a:ext>
                </a:extLst>
              </p14:cNvPr>
              <p14:cNvContentPartPr/>
              <p14:nvPr/>
            </p14:nvContentPartPr>
            <p14:xfrm>
              <a:off x="9337930" y="5323769"/>
              <a:ext cx="947880" cy="175320"/>
            </p14:xfrm>
          </p:contentPart>
        </mc:Choice>
        <mc:Fallback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B81E9E83-E528-1AA2-B28C-A7A449A2BD8B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9328930" y="5314769"/>
                <a:ext cx="96552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662D1B20-9D16-4A8A-5E2F-76BBBD8FBD71}"/>
                  </a:ext>
                </a:extLst>
              </p14:cNvPr>
              <p14:cNvContentPartPr/>
              <p14:nvPr/>
            </p14:nvContentPartPr>
            <p14:xfrm>
              <a:off x="9816370" y="5131889"/>
              <a:ext cx="61200" cy="4644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662D1B20-9D16-4A8A-5E2F-76BBBD8FBD71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9807730" y="5122889"/>
                <a:ext cx="78840" cy="6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05A199C-37B4-BDEE-8BE3-1E25D9DE6C28}"/>
              </a:ext>
            </a:extLst>
          </p:cNvPr>
          <p:cNvGrpSpPr/>
          <p:nvPr/>
        </p:nvGrpSpPr>
        <p:grpSpPr>
          <a:xfrm>
            <a:off x="10410730" y="5195249"/>
            <a:ext cx="1706400" cy="592560"/>
            <a:chOff x="10410730" y="5195249"/>
            <a:chExt cx="1706400" cy="59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5F98951-E502-6216-1DF1-9D11AA604E24}"/>
                    </a:ext>
                  </a:extLst>
                </p14:cNvPr>
                <p14:cNvContentPartPr/>
                <p14:nvPr/>
              </p14:nvContentPartPr>
              <p14:xfrm>
                <a:off x="10410730" y="5215769"/>
                <a:ext cx="303120" cy="3826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5F98951-E502-6216-1DF1-9D11AA604E2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401730" y="5206769"/>
                  <a:ext cx="32076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3FF4A28-31D5-38CD-F1FB-1B962B866D3D}"/>
                    </a:ext>
                  </a:extLst>
                </p14:cNvPr>
                <p14:cNvContentPartPr/>
                <p14:nvPr/>
              </p14:nvContentPartPr>
              <p14:xfrm>
                <a:off x="10804930" y="5402969"/>
                <a:ext cx="272520" cy="2019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3FF4A28-31D5-38CD-F1FB-1B962B866D3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796290" y="5394329"/>
                  <a:ext cx="2901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388581D-7156-3241-04D7-806BB285A0AC}"/>
                    </a:ext>
                  </a:extLst>
                </p14:cNvPr>
                <p14:cNvContentPartPr/>
                <p14:nvPr/>
              </p14:nvContentPartPr>
              <p14:xfrm>
                <a:off x="11149450" y="5392529"/>
                <a:ext cx="139320" cy="284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388581D-7156-3241-04D7-806BB285A0A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140810" y="5383889"/>
                  <a:ext cx="156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B3787D6-7F3B-2436-78E2-1C13EF4B59B6}"/>
                    </a:ext>
                  </a:extLst>
                </p14:cNvPr>
                <p14:cNvContentPartPr/>
                <p14:nvPr/>
              </p14:nvContentPartPr>
              <p14:xfrm>
                <a:off x="11121010" y="5472809"/>
                <a:ext cx="165600" cy="259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B3787D6-7F3B-2436-78E2-1C13EF4B59B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112010" y="5463809"/>
                  <a:ext cx="183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006D890-38AB-709E-6926-58DF79AB322B}"/>
                    </a:ext>
                  </a:extLst>
                </p14:cNvPr>
                <p14:cNvContentPartPr/>
                <p14:nvPr/>
              </p14:nvContentPartPr>
              <p14:xfrm>
                <a:off x="11343490" y="5348969"/>
                <a:ext cx="198360" cy="26064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006D890-38AB-709E-6926-58DF79AB322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334490" y="5340329"/>
                  <a:ext cx="2160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3BC2A76-9691-8CA0-5FAC-A1C92CEAF85F}"/>
                    </a:ext>
                  </a:extLst>
                </p14:cNvPr>
                <p14:cNvContentPartPr/>
                <p14:nvPr/>
              </p14:nvContentPartPr>
              <p14:xfrm>
                <a:off x="11562370" y="5359769"/>
                <a:ext cx="234000" cy="2541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3BC2A76-9691-8CA0-5FAC-A1C92CEAF85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553370" y="5351129"/>
                  <a:ext cx="2516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779A600-1AE1-DCFC-9D5E-D7D82CDBD8A5}"/>
                    </a:ext>
                  </a:extLst>
                </p14:cNvPr>
                <p14:cNvContentPartPr/>
                <p14:nvPr/>
              </p14:nvContentPartPr>
              <p14:xfrm>
                <a:off x="11881330" y="5391449"/>
                <a:ext cx="46800" cy="2311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779A600-1AE1-DCFC-9D5E-D7D82CDBD8A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872330" y="5382809"/>
                  <a:ext cx="644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63B5EBC-8A23-6F80-EF26-337FECDF44C6}"/>
                    </a:ext>
                  </a:extLst>
                </p14:cNvPr>
                <p14:cNvContentPartPr/>
                <p14:nvPr/>
              </p14:nvContentPartPr>
              <p14:xfrm>
                <a:off x="11795650" y="5372369"/>
                <a:ext cx="252720" cy="3456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63B5EBC-8A23-6F80-EF26-337FECDF44C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786650" y="5363369"/>
                  <a:ext cx="270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21AC0C7-AE7C-E02A-3A16-D2646AF1AE5F}"/>
                    </a:ext>
                  </a:extLst>
                </p14:cNvPr>
                <p14:cNvContentPartPr/>
                <p14:nvPr/>
              </p14:nvContentPartPr>
              <p14:xfrm>
                <a:off x="11068810" y="5195249"/>
                <a:ext cx="1048320" cy="5925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21AC0C7-AE7C-E02A-3A16-D2646AF1AE5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060170" y="5186249"/>
                  <a:ext cx="1065960" cy="61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68866273-7499-1CEA-AA8F-D3FE1F0DEBFB}"/>
              </a:ext>
            </a:extLst>
          </p:cNvPr>
          <p:cNvGrpSpPr/>
          <p:nvPr/>
        </p:nvGrpSpPr>
        <p:grpSpPr>
          <a:xfrm>
            <a:off x="7593370" y="6430769"/>
            <a:ext cx="3213720" cy="374040"/>
            <a:chOff x="7593370" y="6430769"/>
            <a:chExt cx="3213720" cy="37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F3F805A-569F-EC26-9CC1-85375F69B8C4}"/>
                    </a:ext>
                  </a:extLst>
                </p14:cNvPr>
                <p14:cNvContentPartPr/>
                <p14:nvPr/>
              </p14:nvContentPartPr>
              <p14:xfrm>
                <a:off x="7593370" y="6536249"/>
                <a:ext cx="1351080" cy="2559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F3F805A-569F-EC26-9CC1-85375F69B8C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584370" y="6527609"/>
                  <a:ext cx="13687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6117E0C-60DA-C877-DA54-0E7810E71DF6}"/>
                    </a:ext>
                  </a:extLst>
                </p14:cNvPr>
                <p14:cNvContentPartPr/>
                <p14:nvPr/>
              </p14:nvContentPartPr>
              <p14:xfrm>
                <a:off x="9100690" y="6447689"/>
                <a:ext cx="693360" cy="2836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6117E0C-60DA-C877-DA54-0E7810E71DF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091690" y="6438689"/>
                  <a:ext cx="7110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F01F384-4431-C65F-33CF-F323999E005D}"/>
                    </a:ext>
                  </a:extLst>
                </p14:cNvPr>
                <p14:cNvContentPartPr/>
                <p14:nvPr/>
              </p14:nvContentPartPr>
              <p14:xfrm>
                <a:off x="10023370" y="6430769"/>
                <a:ext cx="783720" cy="3740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F01F384-4431-C65F-33CF-F323999E005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014370" y="6422129"/>
                  <a:ext cx="801360" cy="391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31111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65D6CA6-F31D-32D2-E71B-4E2D4B752640}"/>
              </a:ext>
            </a:extLst>
          </p:cNvPr>
          <p:cNvGrpSpPr/>
          <p:nvPr/>
        </p:nvGrpSpPr>
        <p:grpSpPr>
          <a:xfrm>
            <a:off x="802330" y="333089"/>
            <a:ext cx="1038240" cy="491040"/>
            <a:chOff x="802330" y="333089"/>
            <a:chExt cx="1038240" cy="49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5E28808-B0A1-1830-1E8B-2E6BA2914CCA}"/>
                    </a:ext>
                  </a:extLst>
                </p14:cNvPr>
                <p14:cNvContentPartPr/>
                <p14:nvPr/>
              </p14:nvContentPartPr>
              <p14:xfrm>
                <a:off x="802330" y="333089"/>
                <a:ext cx="285840" cy="3110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5E28808-B0A1-1830-1E8B-2E6BA2914CC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3330" y="324449"/>
                  <a:ext cx="3034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50BAC4E-7E68-E81B-4A59-7792C5AB119F}"/>
                    </a:ext>
                  </a:extLst>
                </p14:cNvPr>
                <p14:cNvContentPartPr/>
                <p14:nvPr/>
              </p14:nvContentPartPr>
              <p14:xfrm>
                <a:off x="1145050" y="602009"/>
                <a:ext cx="154800" cy="1713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50BAC4E-7E68-E81B-4A59-7792C5AB119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36050" y="593009"/>
                  <a:ext cx="1724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2259CD5-C49A-57D8-A1E3-9185CAC66BF3}"/>
                    </a:ext>
                  </a:extLst>
                </p14:cNvPr>
                <p14:cNvContentPartPr/>
                <p14:nvPr/>
              </p14:nvContentPartPr>
              <p14:xfrm>
                <a:off x="1528090" y="366569"/>
                <a:ext cx="32760" cy="317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2259CD5-C49A-57D8-A1E3-9185CAC66BF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19090" y="357929"/>
                  <a:ext cx="504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B10DBD8-F9C6-2E30-D9F9-953E530C18BA}"/>
                    </a:ext>
                  </a:extLst>
                </p14:cNvPr>
                <p14:cNvContentPartPr/>
                <p14:nvPr/>
              </p14:nvContentPartPr>
              <p14:xfrm>
                <a:off x="1426210" y="358649"/>
                <a:ext cx="310680" cy="190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B10DBD8-F9C6-2E30-D9F9-953E530C18B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17570" y="349649"/>
                  <a:ext cx="328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6D9510B-3112-6585-65BC-E192B61E09CA}"/>
                    </a:ext>
                  </a:extLst>
                </p14:cNvPr>
                <p14:cNvContentPartPr/>
                <p14:nvPr/>
              </p14:nvContentPartPr>
              <p14:xfrm>
                <a:off x="1656610" y="654929"/>
                <a:ext cx="183960" cy="169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6D9510B-3112-6585-65BC-E192B61E09C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47610" y="645929"/>
                  <a:ext cx="20160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4CBB9E-C53A-0564-F22D-CD889FD2EF91}"/>
              </a:ext>
            </a:extLst>
          </p:cNvPr>
          <p:cNvGrpSpPr/>
          <p:nvPr/>
        </p:nvGrpSpPr>
        <p:grpSpPr>
          <a:xfrm>
            <a:off x="2110570" y="381329"/>
            <a:ext cx="520200" cy="299880"/>
            <a:chOff x="2110570" y="381329"/>
            <a:chExt cx="520200" cy="29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80B5F24-1C70-DEFA-4B82-DC4D12C0A40E}"/>
                    </a:ext>
                  </a:extLst>
                </p14:cNvPr>
                <p14:cNvContentPartPr/>
                <p14:nvPr/>
              </p14:nvContentPartPr>
              <p14:xfrm>
                <a:off x="2110570" y="538289"/>
                <a:ext cx="181800" cy="29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80B5F24-1C70-DEFA-4B82-DC4D12C0A40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01570" y="529649"/>
                  <a:ext cx="1994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EFBA6EC-7873-39F5-E2A2-A510B8522C37}"/>
                    </a:ext>
                  </a:extLst>
                </p14:cNvPr>
                <p14:cNvContentPartPr/>
                <p14:nvPr/>
              </p14:nvContentPartPr>
              <p14:xfrm>
                <a:off x="2424850" y="381329"/>
                <a:ext cx="205920" cy="299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EFBA6EC-7873-39F5-E2A2-A510B8522C3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15850" y="372689"/>
                  <a:ext cx="223560" cy="31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7B80058-589D-92E8-AC83-3CB7C7427043}"/>
              </a:ext>
            </a:extLst>
          </p:cNvPr>
          <p:cNvGrpSpPr/>
          <p:nvPr/>
        </p:nvGrpSpPr>
        <p:grpSpPr>
          <a:xfrm>
            <a:off x="2851810" y="163169"/>
            <a:ext cx="5070600" cy="717120"/>
            <a:chOff x="2851810" y="163169"/>
            <a:chExt cx="5070600" cy="71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0F5223B-A780-070C-D1BC-367F104703CA}"/>
                    </a:ext>
                  </a:extLst>
                </p14:cNvPr>
                <p14:cNvContentPartPr/>
                <p14:nvPr/>
              </p14:nvContentPartPr>
              <p14:xfrm>
                <a:off x="2851810" y="270449"/>
                <a:ext cx="103680" cy="4489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0F5223B-A780-070C-D1BC-367F104703C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42810" y="261809"/>
                  <a:ext cx="12132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56B5F2F-9408-16C3-2407-451626615A00}"/>
                    </a:ext>
                  </a:extLst>
                </p14:cNvPr>
                <p14:cNvContentPartPr/>
                <p14:nvPr/>
              </p14:nvContentPartPr>
              <p14:xfrm>
                <a:off x="3042970" y="377369"/>
                <a:ext cx="265320" cy="259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56B5F2F-9408-16C3-2407-451626615A0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34330" y="368369"/>
                  <a:ext cx="2829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8ECA5BD-E914-C7F6-74DD-F52B2B1D2857}"/>
                    </a:ext>
                  </a:extLst>
                </p14:cNvPr>
                <p14:cNvContentPartPr/>
                <p14:nvPr/>
              </p14:nvContentPartPr>
              <p14:xfrm>
                <a:off x="3388570" y="603449"/>
                <a:ext cx="147960" cy="1044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8ECA5BD-E914-C7F6-74DD-F52B2B1D285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79930" y="594449"/>
                  <a:ext cx="1656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CB5B46B-4089-2E25-1621-97D11772FB25}"/>
                    </a:ext>
                  </a:extLst>
                </p14:cNvPr>
                <p14:cNvContentPartPr/>
                <p14:nvPr/>
              </p14:nvContentPartPr>
              <p14:xfrm>
                <a:off x="3685210" y="363329"/>
                <a:ext cx="57600" cy="259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CB5B46B-4089-2E25-1621-97D11772FB2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76570" y="354689"/>
                  <a:ext cx="752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38150DD-AC28-AB5D-790C-C6B2B43E1C81}"/>
                    </a:ext>
                  </a:extLst>
                </p14:cNvPr>
                <p14:cNvContentPartPr/>
                <p14:nvPr/>
              </p14:nvContentPartPr>
              <p14:xfrm>
                <a:off x="3607450" y="352529"/>
                <a:ext cx="272880" cy="24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38150DD-AC28-AB5D-790C-C6B2B43E1C8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98810" y="343529"/>
                  <a:ext cx="290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C799123-FBFC-ED36-45F4-BBF28EC0E138}"/>
                    </a:ext>
                  </a:extLst>
                </p14:cNvPr>
                <p14:cNvContentPartPr/>
                <p14:nvPr/>
              </p14:nvContentPartPr>
              <p14:xfrm>
                <a:off x="3842170" y="605609"/>
                <a:ext cx="136800" cy="1101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C799123-FBFC-ED36-45F4-BBF28EC0E13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33170" y="596969"/>
                  <a:ext cx="1544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1CD5827-E78B-C7DD-C5E9-23DD68166EF3}"/>
                    </a:ext>
                  </a:extLst>
                </p14:cNvPr>
                <p14:cNvContentPartPr/>
                <p14:nvPr/>
              </p14:nvContentPartPr>
              <p14:xfrm>
                <a:off x="4138450" y="374129"/>
                <a:ext cx="281880" cy="290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1CD5827-E78B-C7DD-C5E9-23DD68166EF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29450" y="365489"/>
                  <a:ext cx="2995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826FC5F-1480-849C-B75B-4C6CBEB42B76}"/>
                    </a:ext>
                  </a:extLst>
                </p14:cNvPr>
                <p14:cNvContentPartPr/>
                <p14:nvPr/>
              </p14:nvContentPartPr>
              <p14:xfrm>
                <a:off x="4540930" y="588689"/>
                <a:ext cx="115920" cy="2142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826FC5F-1480-849C-B75B-4C6CBEB42B7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32290" y="579689"/>
                  <a:ext cx="1335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8FF8152-280B-467D-E014-E59B49418632}"/>
                    </a:ext>
                  </a:extLst>
                </p14:cNvPr>
                <p14:cNvContentPartPr/>
                <p14:nvPr/>
              </p14:nvContentPartPr>
              <p14:xfrm>
                <a:off x="4842610" y="375929"/>
                <a:ext cx="34560" cy="283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8FF8152-280B-467D-E014-E59B4941863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33610" y="366929"/>
                  <a:ext cx="522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D853E55-9EB6-7E21-301C-E5E5A61C31DF}"/>
                    </a:ext>
                  </a:extLst>
                </p14:cNvPr>
                <p14:cNvContentPartPr/>
                <p14:nvPr/>
              </p14:nvContentPartPr>
              <p14:xfrm>
                <a:off x="4735690" y="349649"/>
                <a:ext cx="289440" cy="52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D853E55-9EB6-7E21-301C-E5E5A61C31D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27050" y="341009"/>
                  <a:ext cx="307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67651D0-4AD6-F54E-3F58-1759A0F69F6E}"/>
                    </a:ext>
                  </a:extLst>
                </p14:cNvPr>
                <p14:cNvContentPartPr/>
                <p14:nvPr/>
              </p14:nvContentPartPr>
              <p14:xfrm>
                <a:off x="4921090" y="613169"/>
                <a:ext cx="168480" cy="2138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67651D0-4AD6-F54E-3F58-1759A0F69F6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12450" y="604529"/>
                  <a:ext cx="186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7577DD4-7480-786B-6B63-5DF96228FAFE}"/>
                    </a:ext>
                  </a:extLst>
                </p14:cNvPr>
                <p14:cNvContentPartPr/>
                <p14:nvPr/>
              </p14:nvContentPartPr>
              <p14:xfrm>
                <a:off x="5114050" y="271529"/>
                <a:ext cx="138600" cy="6087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7577DD4-7480-786B-6B63-5DF96228FAF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05410" y="262889"/>
                  <a:ext cx="15624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DB105D1-E94A-F950-24EE-C93962096C90}"/>
                    </a:ext>
                  </a:extLst>
                </p14:cNvPr>
                <p14:cNvContentPartPr/>
                <p14:nvPr/>
              </p14:nvContentPartPr>
              <p14:xfrm>
                <a:off x="5334010" y="163169"/>
                <a:ext cx="12240" cy="1749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DB105D1-E94A-F950-24EE-C93962096C9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325010" y="154169"/>
                  <a:ext cx="298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A0DA882-F370-90DC-7A84-5019B4C0B5A3}"/>
                    </a:ext>
                  </a:extLst>
                </p14:cNvPr>
                <p14:cNvContentPartPr/>
                <p14:nvPr/>
              </p14:nvContentPartPr>
              <p14:xfrm>
                <a:off x="5340850" y="177209"/>
                <a:ext cx="168120" cy="2480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A0DA882-F370-90DC-7A84-5019B4C0B5A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32210" y="168209"/>
                  <a:ext cx="1857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2CE98B4-C4BB-10B4-6965-28997060248A}"/>
                    </a:ext>
                  </a:extLst>
                </p14:cNvPr>
                <p14:cNvContentPartPr/>
                <p14:nvPr/>
              </p14:nvContentPartPr>
              <p14:xfrm>
                <a:off x="5462530" y="339929"/>
                <a:ext cx="116640" cy="118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2CE98B4-C4BB-10B4-6965-28997060248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453890" y="330929"/>
                  <a:ext cx="1342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1A54B1A-59C4-B56E-8F6D-402FF16D2351}"/>
                    </a:ext>
                  </a:extLst>
                </p14:cNvPr>
                <p14:cNvContentPartPr/>
                <p14:nvPr/>
              </p14:nvContentPartPr>
              <p14:xfrm>
                <a:off x="5706970" y="534329"/>
                <a:ext cx="468000" cy="1742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1A54B1A-59C4-B56E-8F6D-402FF16D235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698330" y="525689"/>
                  <a:ext cx="4856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B852CA4-7609-FE93-33DD-8EBF02AF9EBF}"/>
                    </a:ext>
                  </a:extLst>
                </p14:cNvPr>
                <p14:cNvContentPartPr/>
                <p14:nvPr/>
              </p14:nvContentPartPr>
              <p14:xfrm>
                <a:off x="6358930" y="405449"/>
                <a:ext cx="233280" cy="314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B852CA4-7609-FE93-33DD-8EBF02AF9EB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50290" y="396449"/>
                  <a:ext cx="2509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6EECA03-E104-C856-F880-7154A50DBAE5}"/>
                    </a:ext>
                  </a:extLst>
                </p14:cNvPr>
                <p14:cNvContentPartPr/>
                <p14:nvPr/>
              </p14:nvContentPartPr>
              <p14:xfrm>
                <a:off x="6755650" y="583289"/>
                <a:ext cx="245160" cy="172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6EECA03-E104-C856-F880-7154A50DBAE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747010" y="574649"/>
                  <a:ext cx="262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E49E40B-5E32-2D7E-8922-BCC2805717E3}"/>
                    </a:ext>
                  </a:extLst>
                </p14:cNvPr>
                <p14:cNvContentPartPr/>
                <p14:nvPr/>
              </p14:nvContentPartPr>
              <p14:xfrm>
                <a:off x="6859330" y="455129"/>
                <a:ext cx="29520" cy="2386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E49E40B-5E32-2D7E-8922-BCC2805717E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850330" y="446129"/>
                  <a:ext cx="471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7AB3029-1FEE-1FC4-3FCD-CC4497851C55}"/>
                    </a:ext>
                  </a:extLst>
                </p14:cNvPr>
                <p14:cNvContentPartPr/>
                <p14:nvPr/>
              </p14:nvContentPartPr>
              <p14:xfrm>
                <a:off x="7095130" y="418409"/>
                <a:ext cx="251280" cy="2743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7AB3029-1FEE-1FC4-3FCD-CC4497851C5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86490" y="409409"/>
                  <a:ext cx="2689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7DD5017-5BD1-1DFA-D312-F627EA7C8282}"/>
                    </a:ext>
                  </a:extLst>
                </p14:cNvPr>
                <p14:cNvContentPartPr/>
                <p14:nvPr/>
              </p14:nvContentPartPr>
              <p14:xfrm>
                <a:off x="7377010" y="593369"/>
                <a:ext cx="148680" cy="2368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7DD5017-5BD1-1DFA-D312-F627EA7C828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368370" y="584369"/>
                  <a:ext cx="1663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E573D24-36EA-EB2D-3543-6937BB968AA1}"/>
                    </a:ext>
                  </a:extLst>
                </p14:cNvPr>
                <p14:cNvContentPartPr/>
                <p14:nvPr/>
              </p14:nvContentPartPr>
              <p14:xfrm>
                <a:off x="7702090" y="462329"/>
                <a:ext cx="66240" cy="2552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E573D24-36EA-EB2D-3543-6937BB968AA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93450" y="453329"/>
                  <a:ext cx="838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01AAF10-D265-BC9F-BFFD-8E260D9B7A9E}"/>
                    </a:ext>
                  </a:extLst>
                </p14:cNvPr>
                <p14:cNvContentPartPr/>
                <p14:nvPr/>
              </p14:nvContentPartPr>
              <p14:xfrm>
                <a:off x="7599490" y="432089"/>
                <a:ext cx="320400" cy="31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01AAF10-D265-BC9F-BFFD-8E260D9B7A9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590490" y="423089"/>
                  <a:ext cx="338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9FE751B-9AE1-76DB-2F01-08112020EAFD}"/>
                    </a:ext>
                  </a:extLst>
                </p14:cNvPr>
                <p14:cNvContentPartPr/>
                <p14:nvPr/>
              </p14:nvContentPartPr>
              <p14:xfrm>
                <a:off x="7822330" y="643769"/>
                <a:ext cx="100080" cy="1908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9FE751B-9AE1-76DB-2F01-08112020EAF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813690" y="635129"/>
                  <a:ext cx="11772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3442C26-621E-4A17-D25D-174CC4B88F77}"/>
              </a:ext>
            </a:extLst>
          </p:cNvPr>
          <p:cNvGrpSpPr/>
          <p:nvPr/>
        </p:nvGrpSpPr>
        <p:grpSpPr>
          <a:xfrm>
            <a:off x="8293210" y="326249"/>
            <a:ext cx="1838880" cy="563760"/>
            <a:chOff x="8293210" y="326249"/>
            <a:chExt cx="1838880" cy="56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26B707C-6AD5-5318-AFE8-1E3261141FA0}"/>
                    </a:ext>
                  </a:extLst>
                </p14:cNvPr>
                <p14:cNvContentPartPr/>
                <p14:nvPr/>
              </p14:nvContentPartPr>
              <p14:xfrm>
                <a:off x="8296810" y="504809"/>
                <a:ext cx="244440" cy="482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26B707C-6AD5-5318-AFE8-1E3261141FA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87810" y="496169"/>
                  <a:ext cx="2620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84C78F1-F781-C637-E8B7-D49D54E24A9B}"/>
                    </a:ext>
                  </a:extLst>
                </p14:cNvPr>
                <p14:cNvContentPartPr/>
                <p14:nvPr/>
              </p14:nvContentPartPr>
              <p14:xfrm>
                <a:off x="8293210" y="595529"/>
                <a:ext cx="173880" cy="46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84C78F1-F781-C637-E8B7-D49D54E24A9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284210" y="586889"/>
                  <a:ext cx="191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9FED3D7-478F-D723-56C8-BE02875CCA57}"/>
                    </a:ext>
                  </a:extLst>
                </p14:cNvPr>
                <p14:cNvContentPartPr/>
                <p14:nvPr/>
              </p14:nvContentPartPr>
              <p14:xfrm>
                <a:off x="8717290" y="330929"/>
                <a:ext cx="351000" cy="3340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9FED3D7-478F-D723-56C8-BE02875CCA5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708650" y="321929"/>
                  <a:ext cx="3686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5361AD6-40D8-D0CD-FDED-2BF4489CD4A4}"/>
                    </a:ext>
                  </a:extLst>
                </p14:cNvPr>
                <p14:cNvContentPartPr/>
                <p14:nvPr/>
              </p14:nvContentPartPr>
              <p14:xfrm>
                <a:off x="9238210" y="480689"/>
                <a:ext cx="130680" cy="1702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5361AD6-40D8-D0CD-FDED-2BF4489CD4A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229210" y="471689"/>
                  <a:ext cx="1483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E627B83-C34A-379A-B82F-A0A7F6F158B5}"/>
                    </a:ext>
                  </a:extLst>
                </p14:cNvPr>
                <p14:cNvContentPartPr/>
                <p14:nvPr/>
              </p14:nvContentPartPr>
              <p14:xfrm>
                <a:off x="9267010" y="603089"/>
                <a:ext cx="47880" cy="1908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E627B83-C34A-379A-B82F-A0A7F6F158B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258370" y="594449"/>
                  <a:ext cx="655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7D70C5C-4545-A286-BE9F-6400DC5AEA94}"/>
                    </a:ext>
                  </a:extLst>
                </p14:cNvPr>
                <p14:cNvContentPartPr/>
                <p14:nvPr/>
              </p14:nvContentPartPr>
              <p14:xfrm>
                <a:off x="9735010" y="348929"/>
                <a:ext cx="57240" cy="2620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7D70C5C-4545-A286-BE9F-6400DC5AEA9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726370" y="339929"/>
                  <a:ext cx="748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AC7A375-B700-F197-11DE-4E85CEBB0B31}"/>
                    </a:ext>
                  </a:extLst>
                </p14:cNvPr>
                <p14:cNvContentPartPr/>
                <p14:nvPr/>
              </p14:nvContentPartPr>
              <p14:xfrm>
                <a:off x="9546370" y="326249"/>
                <a:ext cx="489600" cy="298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AC7A375-B700-F197-11DE-4E85CEBB0B3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537370" y="317249"/>
                  <a:ext cx="507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5F48CA8-3700-4583-0AAF-27ACA34738B0}"/>
                    </a:ext>
                  </a:extLst>
                </p14:cNvPr>
                <p14:cNvContentPartPr/>
                <p14:nvPr/>
              </p14:nvContentPartPr>
              <p14:xfrm>
                <a:off x="9937330" y="547649"/>
                <a:ext cx="194760" cy="162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5F48CA8-3700-4583-0AAF-27ACA34738B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928330" y="538649"/>
                  <a:ext cx="2124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2298F1E-0881-337F-1065-DAFCBC6910B0}"/>
                    </a:ext>
                  </a:extLst>
                </p14:cNvPr>
                <p14:cNvContentPartPr/>
                <p14:nvPr/>
              </p14:nvContentPartPr>
              <p14:xfrm>
                <a:off x="9884770" y="635849"/>
                <a:ext cx="158400" cy="2541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2298F1E-0881-337F-1065-DAFCBC6910B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875770" y="626849"/>
                  <a:ext cx="176040" cy="27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DAC8D7C-F07F-F6D6-0D34-01AAAB3D0B58}"/>
                  </a:ext>
                </a:extLst>
              </p14:cNvPr>
              <p14:cNvContentPartPr/>
              <p14:nvPr/>
            </p14:nvContentPartPr>
            <p14:xfrm>
              <a:off x="10848850" y="1159289"/>
              <a:ext cx="921600" cy="3510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DAC8D7C-F07F-F6D6-0D34-01AAAB3D0B5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839850" y="1150649"/>
                <a:ext cx="939240" cy="36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D3055E79-723C-5A74-EDC3-2310522D0EEC}"/>
              </a:ext>
            </a:extLst>
          </p:cNvPr>
          <p:cNvGrpSpPr/>
          <p:nvPr/>
        </p:nvGrpSpPr>
        <p:grpSpPr>
          <a:xfrm>
            <a:off x="7817290" y="1837529"/>
            <a:ext cx="3850560" cy="659160"/>
            <a:chOff x="7817290" y="1837529"/>
            <a:chExt cx="3850560" cy="65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88598AE-5AC4-9A1B-47A7-0E1B49862294}"/>
                    </a:ext>
                  </a:extLst>
                </p14:cNvPr>
                <p14:cNvContentPartPr/>
                <p14:nvPr/>
              </p14:nvContentPartPr>
              <p14:xfrm>
                <a:off x="7817290" y="1930049"/>
                <a:ext cx="331920" cy="3366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88598AE-5AC4-9A1B-47A7-0E1B4986229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808290" y="1921049"/>
                  <a:ext cx="3495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617094C-FC1B-1593-74C7-8BF2275B4391}"/>
                    </a:ext>
                  </a:extLst>
                </p14:cNvPr>
                <p14:cNvContentPartPr/>
                <p14:nvPr/>
              </p14:nvContentPartPr>
              <p14:xfrm>
                <a:off x="7980010" y="2102129"/>
                <a:ext cx="98280" cy="2077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617094C-FC1B-1593-74C7-8BF2275B439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971370" y="2093129"/>
                  <a:ext cx="1159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E9ECCFD-8B86-D608-641F-FDDEFFEAD7A8}"/>
                    </a:ext>
                  </a:extLst>
                </p14:cNvPr>
                <p14:cNvContentPartPr/>
                <p14:nvPr/>
              </p14:nvContentPartPr>
              <p14:xfrm>
                <a:off x="8359090" y="2096369"/>
                <a:ext cx="218880" cy="118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E9ECCFD-8B86-D608-641F-FDDEFFEAD7A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350090" y="2087369"/>
                  <a:ext cx="236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4339650-8769-FC8A-91A2-FF7004CC527B}"/>
                    </a:ext>
                  </a:extLst>
                </p14:cNvPr>
                <p14:cNvContentPartPr/>
                <p14:nvPr/>
              </p14:nvContentPartPr>
              <p14:xfrm>
                <a:off x="8338570" y="2174849"/>
                <a:ext cx="234720" cy="14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4339650-8769-FC8A-91A2-FF7004CC527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329570" y="2166209"/>
                  <a:ext cx="252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BEADA84-2369-D0C1-F225-F05578273D3D}"/>
                    </a:ext>
                  </a:extLst>
                </p14:cNvPr>
                <p14:cNvContentPartPr/>
                <p14:nvPr/>
              </p14:nvContentPartPr>
              <p14:xfrm>
                <a:off x="8759050" y="1874249"/>
                <a:ext cx="128520" cy="4474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BEADA84-2369-D0C1-F225-F05578273D3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750410" y="1865609"/>
                  <a:ext cx="14616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DBE1C0F-828D-EF2A-B17A-2B66015829B9}"/>
                    </a:ext>
                  </a:extLst>
                </p14:cNvPr>
                <p14:cNvContentPartPr/>
                <p14:nvPr/>
              </p14:nvContentPartPr>
              <p14:xfrm>
                <a:off x="9063610" y="2038049"/>
                <a:ext cx="19800" cy="2336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DBE1C0F-828D-EF2A-B17A-2B66015829B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054610" y="2029049"/>
                  <a:ext cx="374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DEA998E-7FEF-050F-6083-CE480D619A9D}"/>
                    </a:ext>
                  </a:extLst>
                </p14:cNvPr>
                <p14:cNvContentPartPr/>
                <p14:nvPr/>
              </p14:nvContentPartPr>
              <p14:xfrm>
                <a:off x="8933650" y="2015729"/>
                <a:ext cx="355680" cy="45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DEA998E-7FEF-050F-6083-CE480D619A9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925010" y="2007089"/>
                  <a:ext cx="3733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355327B-7954-4B7A-6035-D7BC94C41364}"/>
                    </a:ext>
                  </a:extLst>
                </p14:cNvPr>
                <p14:cNvContentPartPr/>
                <p14:nvPr/>
              </p14:nvContentPartPr>
              <p14:xfrm>
                <a:off x="9214090" y="2210129"/>
                <a:ext cx="119880" cy="2120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355327B-7954-4B7A-6035-D7BC94C4136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205090" y="2201489"/>
                  <a:ext cx="1375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8F714B7-42D7-EC81-D63E-F72399A5ABF8}"/>
                    </a:ext>
                  </a:extLst>
                </p14:cNvPr>
                <p14:cNvContentPartPr/>
                <p14:nvPr/>
              </p14:nvContentPartPr>
              <p14:xfrm>
                <a:off x="9582730" y="2051009"/>
                <a:ext cx="34920" cy="2318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8F714B7-42D7-EC81-D63E-F72399A5ABF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574090" y="2042369"/>
                  <a:ext cx="525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6AB9F58-36B1-80C0-EFFE-F59B1D111751}"/>
                    </a:ext>
                  </a:extLst>
                </p14:cNvPr>
                <p14:cNvContentPartPr/>
                <p14:nvPr/>
              </p14:nvContentPartPr>
              <p14:xfrm>
                <a:off x="9483730" y="2106809"/>
                <a:ext cx="239040" cy="291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6AB9F58-36B1-80C0-EFFE-F59B1D11175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475090" y="2097809"/>
                  <a:ext cx="256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FBDC0B9-5A45-0269-5B7F-A1907C1AA0A8}"/>
                    </a:ext>
                  </a:extLst>
                </p14:cNvPr>
                <p14:cNvContentPartPr/>
                <p14:nvPr/>
              </p14:nvContentPartPr>
              <p14:xfrm>
                <a:off x="9584890" y="2023289"/>
                <a:ext cx="25920" cy="1900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FBDC0B9-5A45-0269-5B7F-A1907C1AA0A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576250" y="2014289"/>
                  <a:ext cx="43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75E8895-29FB-9B54-8F28-3DF2DF5CFAC0}"/>
                    </a:ext>
                  </a:extLst>
                </p14:cNvPr>
                <p14:cNvContentPartPr/>
                <p14:nvPr/>
              </p14:nvContentPartPr>
              <p14:xfrm>
                <a:off x="9934450" y="2008529"/>
                <a:ext cx="76320" cy="2725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75E8895-29FB-9B54-8F28-3DF2DF5CFAC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925450" y="1999529"/>
                  <a:ext cx="939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FF37C74-3F6D-76C8-E382-3697C6891140}"/>
                    </a:ext>
                  </a:extLst>
                </p14:cNvPr>
                <p14:cNvContentPartPr/>
                <p14:nvPr/>
              </p14:nvContentPartPr>
              <p14:xfrm>
                <a:off x="9832570" y="1978649"/>
                <a:ext cx="359640" cy="385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FF37C74-3F6D-76C8-E382-3697C689114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823930" y="1970009"/>
                  <a:ext cx="3772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06AF978-4E6E-F51B-DD9B-E7F1385EACB7}"/>
                    </a:ext>
                  </a:extLst>
                </p14:cNvPr>
                <p14:cNvContentPartPr/>
                <p14:nvPr/>
              </p14:nvContentPartPr>
              <p14:xfrm>
                <a:off x="10076650" y="2182049"/>
                <a:ext cx="196920" cy="1292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06AF978-4E6E-F51B-DD9B-E7F1385EACB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68010" y="2173049"/>
                  <a:ext cx="214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C677B87-50F9-CA6B-E7EB-5FB96DE87540}"/>
                    </a:ext>
                  </a:extLst>
                </p14:cNvPr>
                <p14:cNvContentPartPr/>
                <p14:nvPr/>
              </p14:nvContentPartPr>
              <p14:xfrm>
                <a:off x="10101130" y="2309849"/>
                <a:ext cx="30960" cy="1494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C677B87-50F9-CA6B-E7EB-5FB96DE8754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092490" y="2301209"/>
                  <a:ext cx="48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BB3E6F9-6DCB-FC42-4C9B-D10A5A3ECEB6}"/>
                    </a:ext>
                  </a:extLst>
                </p14:cNvPr>
                <p14:cNvContentPartPr/>
                <p14:nvPr/>
              </p14:nvContentPartPr>
              <p14:xfrm>
                <a:off x="10349530" y="1847969"/>
                <a:ext cx="182880" cy="6156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BB3E6F9-6DCB-FC42-4C9B-D10A5A3ECEB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340530" y="1838969"/>
                  <a:ext cx="20052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D6C8CCC-222C-5F5D-C6A0-8CC9FDE0EFD7}"/>
                    </a:ext>
                  </a:extLst>
                </p14:cNvPr>
                <p14:cNvContentPartPr/>
                <p14:nvPr/>
              </p14:nvContentPartPr>
              <p14:xfrm>
                <a:off x="10669930" y="2213369"/>
                <a:ext cx="220320" cy="205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D6C8CCC-222C-5F5D-C6A0-8CC9FDE0EFD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660930" y="2204369"/>
                  <a:ext cx="237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C10A43E-30C0-4861-DFB4-F7B032F1BDB7}"/>
                    </a:ext>
                  </a:extLst>
                </p14:cNvPr>
                <p14:cNvContentPartPr/>
                <p14:nvPr/>
              </p14:nvContentPartPr>
              <p14:xfrm>
                <a:off x="11117050" y="2059649"/>
                <a:ext cx="106200" cy="3124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C10A43E-30C0-4861-DFB4-F7B032F1BDB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108050" y="2050649"/>
                  <a:ext cx="1238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FF0B1FE-F92D-F52B-8163-FE5DAE8C012D}"/>
                    </a:ext>
                  </a:extLst>
                </p14:cNvPr>
                <p14:cNvContentPartPr/>
                <p14:nvPr/>
              </p14:nvContentPartPr>
              <p14:xfrm>
                <a:off x="11007970" y="2032289"/>
                <a:ext cx="438480" cy="432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FF0B1FE-F92D-F52B-8163-FE5DAE8C012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999330" y="2023649"/>
                  <a:ext cx="4561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4024EA6-B574-96A0-66BC-8400A6F82E11}"/>
                    </a:ext>
                  </a:extLst>
                </p14:cNvPr>
                <p14:cNvContentPartPr/>
                <p14:nvPr/>
              </p14:nvContentPartPr>
              <p14:xfrm>
                <a:off x="11311810" y="2347649"/>
                <a:ext cx="356040" cy="149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4024EA6-B574-96A0-66BC-8400A6F82E1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303170" y="2339009"/>
                  <a:ext cx="373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6A08401-0DEB-1DE7-C32D-1FBC657B8D1A}"/>
                    </a:ext>
                  </a:extLst>
                </p14:cNvPr>
                <p14:cNvContentPartPr/>
                <p14:nvPr/>
              </p14:nvContentPartPr>
              <p14:xfrm>
                <a:off x="9957130" y="1837529"/>
                <a:ext cx="360" cy="3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6A08401-0DEB-1DE7-C32D-1FBC657B8D1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948130" y="18288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C022767-19EC-6D85-3E86-E782DA6D89F4}"/>
              </a:ext>
            </a:extLst>
          </p:cNvPr>
          <p:cNvGrpSpPr/>
          <p:nvPr/>
        </p:nvGrpSpPr>
        <p:grpSpPr>
          <a:xfrm>
            <a:off x="9755530" y="1030409"/>
            <a:ext cx="792000" cy="1510560"/>
            <a:chOff x="9755530" y="1030409"/>
            <a:chExt cx="792000" cy="151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FB84EC1-DDF7-D4C0-B022-718BC36ECD49}"/>
                    </a:ext>
                  </a:extLst>
                </p14:cNvPr>
                <p14:cNvContentPartPr/>
                <p14:nvPr/>
              </p14:nvContentPartPr>
              <p14:xfrm>
                <a:off x="10285450" y="1116809"/>
                <a:ext cx="262080" cy="225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FB84EC1-DDF7-D4C0-B022-718BC36ECD4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276450" y="1108169"/>
                  <a:ext cx="2797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E2CC561-DD73-1D79-1076-A7B069CFB971}"/>
                    </a:ext>
                  </a:extLst>
                </p14:cNvPr>
                <p14:cNvContentPartPr/>
                <p14:nvPr/>
              </p14:nvContentPartPr>
              <p14:xfrm>
                <a:off x="10369690" y="1030409"/>
                <a:ext cx="113400" cy="4064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E2CC561-DD73-1D79-1076-A7B069CFB97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360690" y="1021409"/>
                  <a:ext cx="13104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ADB31C3-BB2D-8E53-9687-DB452CF125DD}"/>
                    </a:ext>
                  </a:extLst>
                </p14:cNvPr>
                <p14:cNvContentPartPr/>
                <p14:nvPr/>
              </p14:nvContentPartPr>
              <p14:xfrm>
                <a:off x="9755530" y="1799729"/>
                <a:ext cx="623520" cy="7412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ADB31C3-BB2D-8E53-9687-DB452CF125D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746890" y="1790729"/>
                  <a:ext cx="641160" cy="75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AFD76E2-C0E8-CE55-1A63-91D0033B9304}"/>
                  </a:ext>
                </a:extLst>
              </p14:cNvPr>
              <p14:cNvContentPartPr/>
              <p14:nvPr/>
            </p14:nvContentPartPr>
            <p14:xfrm>
              <a:off x="9636370" y="991169"/>
              <a:ext cx="351720" cy="81072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AFD76E2-C0E8-CE55-1A63-91D0033B930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627730" y="982529"/>
                <a:ext cx="369360" cy="82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19B92A1A-94B8-EE3C-6041-50E4992DD0D7}"/>
              </a:ext>
            </a:extLst>
          </p:cNvPr>
          <p:cNvGrpSpPr/>
          <p:nvPr/>
        </p:nvGrpSpPr>
        <p:grpSpPr>
          <a:xfrm>
            <a:off x="634210" y="2884049"/>
            <a:ext cx="755280" cy="366840"/>
            <a:chOff x="634210" y="2884049"/>
            <a:chExt cx="755280" cy="36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421AC5F-633A-3206-5E77-8AF4B4B857F6}"/>
                    </a:ext>
                  </a:extLst>
                </p14:cNvPr>
                <p14:cNvContentPartPr/>
                <p14:nvPr/>
              </p14:nvContentPartPr>
              <p14:xfrm>
                <a:off x="634210" y="2884049"/>
                <a:ext cx="376560" cy="3265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421AC5F-633A-3206-5E77-8AF4B4B857F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25210" y="2875409"/>
                  <a:ext cx="3942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65C0BEE-5D7C-681A-8128-E473ABCFCED9}"/>
                    </a:ext>
                  </a:extLst>
                </p14:cNvPr>
                <p14:cNvContentPartPr/>
                <p14:nvPr/>
              </p14:nvContentPartPr>
              <p14:xfrm>
                <a:off x="765250" y="3085649"/>
                <a:ext cx="174240" cy="1652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65C0BEE-5D7C-681A-8128-E473ABCFCED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6250" y="3077009"/>
                  <a:ext cx="191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87277AC-07D2-1469-C3BC-DD6A9CE6903E}"/>
                    </a:ext>
                  </a:extLst>
                </p14:cNvPr>
                <p14:cNvContentPartPr/>
                <p14:nvPr/>
              </p14:nvContentPartPr>
              <p14:xfrm>
                <a:off x="1180690" y="3005009"/>
                <a:ext cx="208800" cy="183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87277AC-07D2-1469-C3BC-DD6A9CE6903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72050" y="2996369"/>
                  <a:ext cx="226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724476D-15A0-AB0C-E48D-9A93BA037E4E}"/>
                    </a:ext>
                  </a:extLst>
                </p14:cNvPr>
                <p14:cNvContentPartPr/>
                <p14:nvPr/>
              </p14:nvContentPartPr>
              <p14:xfrm>
                <a:off x="1182850" y="3062969"/>
                <a:ext cx="194760" cy="277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724476D-15A0-AB0C-E48D-9A93BA037E4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74210" y="3054329"/>
                  <a:ext cx="21240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221155F-F381-25DF-D4C7-A133DD65BAAB}"/>
              </a:ext>
            </a:extLst>
          </p:cNvPr>
          <p:cNvGrpSpPr/>
          <p:nvPr/>
        </p:nvGrpSpPr>
        <p:grpSpPr>
          <a:xfrm>
            <a:off x="1611970" y="2818169"/>
            <a:ext cx="382680" cy="517320"/>
            <a:chOff x="1611970" y="2818169"/>
            <a:chExt cx="382680" cy="51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57DCEBC-09C4-6D45-8431-201C1D77C109}"/>
                    </a:ext>
                  </a:extLst>
                </p14:cNvPr>
                <p14:cNvContentPartPr/>
                <p14:nvPr/>
              </p14:nvContentPartPr>
              <p14:xfrm>
                <a:off x="1726090" y="2838689"/>
                <a:ext cx="46080" cy="2944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57DCEBC-09C4-6D45-8431-201C1D77C10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717450" y="2829689"/>
                  <a:ext cx="637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2183A93-F40F-2199-84E6-3D6FF38B6CDD}"/>
                    </a:ext>
                  </a:extLst>
                </p14:cNvPr>
                <p14:cNvContentPartPr/>
                <p14:nvPr/>
              </p14:nvContentPartPr>
              <p14:xfrm>
                <a:off x="1611970" y="2818169"/>
                <a:ext cx="302400" cy="770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2183A93-F40F-2199-84E6-3D6FF38B6CD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602970" y="2809529"/>
                  <a:ext cx="320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1D781E8-2752-C464-CC4A-4A9968BAC842}"/>
                    </a:ext>
                  </a:extLst>
                </p14:cNvPr>
                <p14:cNvContentPartPr/>
                <p14:nvPr/>
              </p14:nvContentPartPr>
              <p14:xfrm>
                <a:off x="1887010" y="3086729"/>
                <a:ext cx="107640" cy="2487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1D781E8-2752-C464-CC4A-4A9968BAC84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878370" y="3078089"/>
                  <a:ext cx="125280" cy="26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84D57D1-24E1-C1A9-F12B-30F8284464D9}"/>
              </a:ext>
            </a:extLst>
          </p:cNvPr>
          <p:cNvGrpSpPr/>
          <p:nvPr/>
        </p:nvGrpSpPr>
        <p:grpSpPr>
          <a:xfrm>
            <a:off x="2406490" y="2871449"/>
            <a:ext cx="296640" cy="248400"/>
            <a:chOff x="2406490" y="2871449"/>
            <a:chExt cx="296640" cy="24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C62ABFE-9435-B47F-C45C-813B33B6CE4F}"/>
                    </a:ext>
                  </a:extLst>
                </p14:cNvPr>
                <p14:cNvContentPartPr/>
                <p14:nvPr/>
              </p14:nvContentPartPr>
              <p14:xfrm>
                <a:off x="2536810" y="2871449"/>
                <a:ext cx="25560" cy="2484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C62ABFE-9435-B47F-C45C-813B33B6CE4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528170" y="2862809"/>
                  <a:ext cx="432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DA1040C-5BDE-2CA5-3253-1194E03C87A1}"/>
                    </a:ext>
                  </a:extLst>
                </p14:cNvPr>
                <p14:cNvContentPartPr/>
                <p14:nvPr/>
              </p14:nvContentPartPr>
              <p14:xfrm>
                <a:off x="2406490" y="3020129"/>
                <a:ext cx="296640" cy="205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DA1040C-5BDE-2CA5-3253-1194E03C87A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397490" y="3011129"/>
                  <a:ext cx="31428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F618777-6B59-CB18-5586-D3B0DAE7007A}"/>
              </a:ext>
            </a:extLst>
          </p:cNvPr>
          <p:cNvGrpSpPr/>
          <p:nvPr/>
        </p:nvGrpSpPr>
        <p:grpSpPr>
          <a:xfrm>
            <a:off x="2899690" y="2653289"/>
            <a:ext cx="622800" cy="961200"/>
            <a:chOff x="2899690" y="2653289"/>
            <a:chExt cx="622800" cy="96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180971B-8F0A-F3B2-37EC-3CE02C7F8323}"/>
                    </a:ext>
                  </a:extLst>
                </p14:cNvPr>
                <p14:cNvContentPartPr/>
                <p14:nvPr/>
              </p14:nvContentPartPr>
              <p14:xfrm>
                <a:off x="3032530" y="2653289"/>
                <a:ext cx="264240" cy="3247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180971B-8F0A-F3B2-37EC-3CE02C7F832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023890" y="2644289"/>
                  <a:ext cx="28188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621C42E-2881-4B35-196C-F169DDFDD06B}"/>
                    </a:ext>
                  </a:extLst>
                </p14:cNvPr>
                <p14:cNvContentPartPr/>
                <p14:nvPr/>
              </p14:nvContentPartPr>
              <p14:xfrm>
                <a:off x="3363010" y="2911769"/>
                <a:ext cx="144360" cy="1108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621C42E-2881-4B35-196C-F169DDFDD06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354370" y="2903129"/>
                  <a:ext cx="162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B9BB563-AFD3-E2DD-CC1B-CA2F77C05290}"/>
                    </a:ext>
                  </a:extLst>
                </p14:cNvPr>
                <p14:cNvContentPartPr/>
                <p14:nvPr/>
              </p14:nvContentPartPr>
              <p14:xfrm>
                <a:off x="2940730" y="3097529"/>
                <a:ext cx="581760" cy="280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B9BB563-AFD3-E2DD-CC1B-CA2F77C0529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931730" y="3088529"/>
                  <a:ext cx="599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9CDE869-F56A-57B1-4884-0B557018F19A}"/>
                    </a:ext>
                  </a:extLst>
                </p14:cNvPr>
                <p14:cNvContentPartPr/>
                <p14:nvPr/>
              </p14:nvContentPartPr>
              <p14:xfrm>
                <a:off x="2899690" y="3215969"/>
                <a:ext cx="279720" cy="3092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9CDE869-F56A-57B1-4884-0B557018F19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890690" y="3207329"/>
                  <a:ext cx="2973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E9E6E13-8844-ACD4-FE2F-90C156AE0038}"/>
                    </a:ext>
                  </a:extLst>
                </p14:cNvPr>
                <p14:cNvContentPartPr/>
                <p14:nvPr/>
              </p14:nvContentPartPr>
              <p14:xfrm>
                <a:off x="3270130" y="3396329"/>
                <a:ext cx="120960" cy="1260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E9E6E13-8844-ACD4-FE2F-90C156AE003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261490" y="3387329"/>
                  <a:ext cx="138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9FF8D73-5B08-8A52-F332-E2F30A0CA4C3}"/>
                    </a:ext>
                  </a:extLst>
                </p14:cNvPr>
                <p14:cNvContentPartPr/>
                <p14:nvPr/>
              </p14:nvContentPartPr>
              <p14:xfrm>
                <a:off x="3319810" y="3510449"/>
                <a:ext cx="17640" cy="1040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9FF8D73-5B08-8A52-F332-E2F30A0CA4C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311170" y="3501449"/>
                  <a:ext cx="3528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2EAA51C-5AC2-24BE-A899-2CBACFCEF4A2}"/>
              </a:ext>
            </a:extLst>
          </p:cNvPr>
          <p:cNvGrpSpPr/>
          <p:nvPr/>
        </p:nvGrpSpPr>
        <p:grpSpPr>
          <a:xfrm>
            <a:off x="3732730" y="2808089"/>
            <a:ext cx="394920" cy="435600"/>
            <a:chOff x="3732730" y="2808089"/>
            <a:chExt cx="394920" cy="43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EAD04CE-7905-1F03-5E86-462FADF42D9C}"/>
                    </a:ext>
                  </a:extLst>
                </p14:cNvPr>
                <p14:cNvContentPartPr/>
                <p14:nvPr/>
              </p14:nvContentPartPr>
              <p14:xfrm>
                <a:off x="3845410" y="2817089"/>
                <a:ext cx="19080" cy="3211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EAD04CE-7905-1F03-5E86-462FADF42D9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836770" y="2808449"/>
                  <a:ext cx="367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829B2BE-7587-D0AE-B4C9-2FB7BBFCB751}"/>
                    </a:ext>
                  </a:extLst>
                </p14:cNvPr>
                <p14:cNvContentPartPr/>
                <p14:nvPr/>
              </p14:nvContentPartPr>
              <p14:xfrm>
                <a:off x="3732730" y="2808089"/>
                <a:ext cx="299160" cy="165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829B2BE-7587-D0AE-B4C9-2FB7BBFCB75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724090" y="2799449"/>
                  <a:ext cx="316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97E7A21-BD49-9AA0-3BBD-E60ED7F13560}"/>
                    </a:ext>
                  </a:extLst>
                </p14:cNvPr>
                <p14:cNvContentPartPr/>
                <p14:nvPr/>
              </p14:nvContentPartPr>
              <p14:xfrm>
                <a:off x="3952690" y="3098969"/>
                <a:ext cx="174960" cy="1447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97E7A21-BD49-9AA0-3BBD-E60ED7F1356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943690" y="3090329"/>
                  <a:ext cx="192600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BEE3346F-CF55-3008-C737-39B6A98963AC}"/>
                  </a:ext>
                </a:extLst>
              </p14:cNvPr>
              <p14:cNvContentPartPr/>
              <p14:nvPr/>
            </p14:nvContentPartPr>
            <p14:xfrm>
              <a:off x="4352290" y="2985569"/>
              <a:ext cx="153720" cy="1008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BEE3346F-CF55-3008-C737-39B6A98963AC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343290" y="2976929"/>
                <a:ext cx="1713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F9566CA8-0006-7273-5AF5-B868C4407E03}"/>
                  </a:ext>
                </a:extLst>
              </p14:cNvPr>
              <p14:cNvContentPartPr/>
              <p14:nvPr/>
            </p14:nvContentPartPr>
            <p14:xfrm>
              <a:off x="4671970" y="2872889"/>
              <a:ext cx="182520" cy="24192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F9566CA8-0006-7273-5AF5-B868C4407E03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662970" y="2863889"/>
                <a:ext cx="200160" cy="25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4BBEB1D-97E3-97BC-32C0-D037CC611732}"/>
              </a:ext>
            </a:extLst>
          </p:cNvPr>
          <p:cNvGrpSpPr/>
          <p:nvPr/>
        </p:nvGrpSpPr>
        <p:grpSpPr>
          <a:xfrm>
            <a:off x="4941250" y="2524409"/>
            <a:ext cx="2134800" cy="521640"/>
            <a:chOff x="4941250" y="2524409"/>
            <a:chExt cx="2134800" cy="52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CB734B8-1F57-DAAF-69C8-29F1D327E41C}"/>
                    </a:ext>
                  </a:extLst>
                </p14:cNvPr>
                <p14:cNvContentPartPr/>
                <p14:nvPr/>
              </p14:nvContentPartPr>
              <p14:xfrm>
                <a:off x="5261650" y="2609009"/>
                <a:ext cx="228600" cy="2314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CB734B8-1F57-DAAF-69C8-29F1D327E41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253010" y="2600009"/>
                  <a:ext cx="2462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900D6F1-465B-5D1D-8618-BC5ABD2F3E82}"/>
                    </a:ext>
                  </a:extLst>
                </p14:cNvPr>
                <p14:cNvContentPartPr/>
                <p14:nvPr/>
              </p14:nvContentPartPr>
              <p14:xfrm>
                <a:off x="5562610" y="2817809"/>
                <a:ext cx="80280" cy="1422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900D6F1-465B-5D1D-8618-BC5ABD2F3E8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553610" y="2809169"/>
                  <a:ext cx="97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DD090D5-91DE-53FA-0202-017069158AB4}"/>
                    </a:ext>
                  </a:extLst>
                </p14:cNvPr>
                <p14:cNvContentPartPr/>
                <p14:nvPr/>
              </p14:nvContentPartPr>
              <p14:xfrm>
                <a:off x="5821810" y="2685689"/>
                <a:ext cx="29520" cy="2224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DD090D5-91DE-53FA-0202-017069158AB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812810" y="2676689"/>
                  <a:ext cx="471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73E8E57-5D67-7103-0D62-A59F9FFCC51B}"/>
                    </a:ext>
                  </a:extLst>
                </p14:cNvPr>
                <p14:cNvContentPartPr/>
                <p14:nvPr/>
              </p14:nvContentPartPr>
              <p14:xfrm>
                <a:off x="5771410" y="2667689"/>
                <a:ext cx="178560" cy="331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73E8E57-5D67-7103-0D62-A59F9FFCC51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762770" y="2659049"/>
                  <a:ext cx="1962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BB05415-87C5-FE5F-631D-0C57893F1941}"/>
                    </a:ext>
                  </a:extLst>
                </p14:cNvPr>
                <p14:cNvContentPartPr/>
                <p14:nvPr/>
              </p14:nvContentPartPr>
              <p14:xfrm>
                <a:off x="5917210" y="2870369"/>
                <a:ext cx="149400" cy="1123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BB05415-87C5-FE5F-631D-0C57893F194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908570" y="2861729"/>
                  <a:ext cx="167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ACDFA3F-8572-1242-C2CB-03CE350F9A18}"/>
                    </a:ext>
                  </a:extLst>
                </p14:cNvPr>
                <p14:cNvContentPartPr/>
                <p14:nvPr/>
              </p14:nvContentPartPr>
              <p14:xfrm>
                <a:off x="6159490" y="2601449"/>
                <a:ext cx="221040" cy="2430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ACDFA3F-8572-1242-C2CB-03CE350F9A1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150850" y="2592809"/>
                  <a:ext cx="2386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B4BD00E-0CA6-2118-4243-FB6E6E08FB74}"/>
                    </a:ext>
                  </a:extLst>
                </p14:cNvPr>
                <p14:cNvContentPartPr/>
                <p14:nvPr/>
              </p14:nvContentPartPr>
              <p14:xfrm>
                <a:off x="6433450" y="2789729"/>
                <a:ext cx="109080" cy="1846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B4BD00E-0CA6-2118-4243-FB6E6E08FB7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424810" y="2780729"/>
                  <a:ext cx="1267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E9E4B48-7DBA-0B6A-C41F-0D922AF2B34F}"/>
                    </a:ext>
                  </a:extLst>
                </p14:cNvPr>
                <p14:cNvContentPartPr/>
                <p14:nvPr/>
              </p14:nvContentPartPr>
              <p14:xfrm>
                <a:off x="6705250" y="2572289"/>
                <a:ext cx="49680" cy="2768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E9E4B48-7DBA-0B6A-C41F-0D922AF2B34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696250" y="2563649"/>
                  <a:ext cx="673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D0E3AA0-5AB7-D3A1-2E19-77DC05A86255}"/>
                    </a:ext>
                  </a:extLst>
                </p14:cNvPr>
                <p14:cNvContentPartPr/>
                <p14:nvPr/>
              </p14:nvContentPartPr>
              <p14:xfrm>
                <a:off x="6603730" y="2539889"/>
                <a:ext cx="306000" cy="820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D0E3AA0-5AB7-D3A1-2E19-77DC05A8625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594730" y="2531249"/>
                  <a:ext cx="3236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1B5B8CC-9474-537F-8B6B-0E330A4646FA}"/>
                    </a:ext>
                  </a:extLst>
                </p14:cNvPr>
                <p14:cNvContentPartPr/>
                <p14:nvPr/>
              </p14:nvContentPartPr>
              <p14:xfrm>
                <a:off x="6848170" y="2753729"/>
                <a:ext cx="164520" cy="1497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1B5B8CC-9474-537F-8B6B-0E330A4646F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839170" y="2745089"/>
                  <a:ext cx="182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97B6A51-650D-8570-F9EB-F590BE1F44D2}"/>
                    </a:ext>
                  </a:extLst>
                </p14:cNvPr>
                <p14:cNvContentPartPr/>
                <p14:nvPr/>
              </p14:nvContentPartPr>
              <p14:xfrm>
                <a:off x="4941250" y="2524409"/>
                <a:ext cx="2134800" cy="5216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97B6A51-650D-8570-F9EB-F590BE1F44D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932610" y="2515769"/>
                  <a:ext cx="215244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12FE2C8-53E5-D21F-D8C4-32692738E81F}"/>
                    </a:ext>
                  </a:extLst>
                </p14:cNvPr>
                <p14:cNvContentPartPr/>
                <p14:nvPr/>
              </p14:nvContentPartPr>
              <p14:xfrm>
                <a:off x="6590050" y="2557169"/>
                <a:ext cx="246960" cy="230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12FE2C8-53E5-D21F-D8C4-32692738E81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581050" y="2548169"/>
                  <a:ext cx="26460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87DE4E8-658B-A613-C09E-3D3A09081251}"/>
              </a:ext>
            </a:extLst>
          </p:cNvPr>
          <p:cNvGrpSpPr/>
          <p:nvPr/>
        </p:nvGrpSpPr>
        <p:grpSpPr>
          <a:xfrm>
            <a:off x="7171450" y="2701529"/>
            <a:ext cx="645480" cy="316800"/>
            <a:chOff x="7171450" y="2701529"/>
            <a:chExt cx="645480" cy="31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AD86DCE-E36B-7EAB-BB5D-F305BB43647E}"/>
                    </a:ext>
                  </a:extLst>
                </p14:cNvPr>
                <p14:cNvContentPartPr/>
                <p14:nvPr/>
              </p14:nvContentPartPr>
              <p14:xfrm>
                <a:off x="7171450" y="2796929"/>
                <a:ext cx="360000" cy="1926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AD86DCE-E36B-7EAB-BB5D-F305BB43647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162810" y="2788289"/>
                  <a:ext cx="3776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67BACBD-91F9-8890-864E-FAE14F43CCFE}"/>
                    </a:ext>
                  </a:extLst>
                </p14:cNvPr>
                <p14:cNvContentPartPr/>
                <p14:nvPr/>
              </p14:nvContentPartPr>
              <p14:xfrm>
                <a:off x="7616410" y="2701529"/>
                <a:ext cx="200520" cy="3168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67BACBD-91F9-8890-864E-FAE14F43CCF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607410" y="2692529"/>
                  <a:ext cx="218160" cy="33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95D067B-A37F-2388-2D06-DBC0B309BF1A}"/>
              </a:ext>
            </a:extLst>
          </p:cNvPr>
          <p:cNvGrpSpPr/>
          <p:nvPr/>
        </p:nvGrpSpPr>
        <p:grpSpPr>
          <a:xfrm>
            <a:off x="4884730" y="3182489"/>
            <a:ext cx="1940040" cy="519480"/>
            <a:chOff x="4884730" y="3182489"/>
            <a:chExt cx="1940040" cy="51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67CB568-D0B6-C238-472B-DE70B5AACBDA}"/>
                    </a:ext>
                  </a:extLst>
                </p14:cNvPr>
                <p14:cNvContentPartPr/>
                <p14:nvPr/>
              </p14:nvContentPartPr>
              <p14:xfrm>
                <a:off x="4884730" y="3182489"/>
                <a:ext cx="1940040" cy="655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67CB568-D0B6-C238-472B-DE70B5AACBD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875730" y="3173489"/>
                  <a:ext cx="1957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0AAB3C9-7B54-CCD4-9266-BB12292AE147}"/>
                    </a:ext>
                  </a:extLst>
                </p14:cNvPr>
                <p14:cNvContentPartPr/>
                <p14:nvPr/>
              </p14:nvContentPartPr>
              <p14:xfrm>
                <a:off x="5471530" y="3287249"/>
                <a:ext cx="279360" cy="2610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0AAB3C9-7B54-CCD4-9266-BB12292AE14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462890" y="3278249"/>
                  <a:ext cx="2970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BBA4B5C-54FF-5D11-EC3D-4850EA800670}"/>
                    </a:ext>
                  </a:extLst>
                </p14:cNvPr>
                <p14:cNvContentPartPr/>
                <p14:nvPr/>
              </p14:nvContentPartPr>
              <p14:xfrm>
                <a:off x="5875090" y="3460769"/>
                <a:ext cx="159120" cy="1022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BBA4B5C-54FF-5D11-EC3D-4850EA80067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866090" y="3451769"/>
                  <a:ext cx="176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E1076B0-13CB-DA6A-F1CC-F30E23C95771}"/>
                    </a:ext>
                  </a:extLst>
                </p14:cNvPr>
                <p14:cNvContentPartPr/>
                <p14:nvPr/>
              </p14:nvContentPartPr>
              <p14:xfrm>
                <a:off x="5862490" y="3553289"/>
                <a:ext cx="45000" cy="1486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E1076B0-13CB-DA6A-F1CC-F30E23C9577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853850" y="3544649"/>
                  <a:ext cx="6264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4502ED7-1CE1-AC43-D63D-921EFAC4939D}"/>
              </a:ext>
            </a:extLst>
          </p:cNvPr>
          <p:cNvGrpSpPr/>
          <p:nvPr/>
        </p:nvGrpSpPr>
        <p:grpSpPr>
          <a:xfrm>
            <a:off x="7928530" y="2773529"/>
            <a:ext cx="1406160" cy="939960"/>
            <a:chOff x="7928530" y="2773529"/>
            <a:chExt cx="1406160" cy="93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15093C1-0918-B26A-5D36-5690349AC8E8}"/>
                    </a:ext>
                  </a:extLst>
                </p14:cNvPr>
                <p14:cNvContentPartPr/>
                <p14:nvPr/>
              </p14:nvContentPartPr>
              <p14:xfrm>
                <a:off x="7928530" y="3118049"/>
                <a:ext cx="248040" cy="460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15093C1-0918-B26A-5D36-5690349AC8E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919890" y="3109049"/>
                  <a:ext cx="2656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E37ED23-8262-FDEA-13A3-3350F5811A76}"/>
                    </a:ext>
                  </a:extLst>
                </p14:cNvPr>
                <p14:cNvContentPartPr/>
                <p14:nvPr/>
              </p14:nvContentPartPr>
              <p14:xfrm>
                <a:off x="8066410" y="3007889"/>
                <a:ext cx="32760" cy="2656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E37ED23-8262-FDEA-13A3-3350F5811A7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057770" y="2998889"/>
                  <a:ext cx="504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70D8C6A-BF2E-3DE5-92C1-5DE7ABCA2242}"/>
                    </a:ext>
                  </a:extLst>
                </p14:cNvPr>
                <p14:cNvContentPartPr/>
                <p14:nvPr/>
              </p14:nvContentPartPr>
              <p14:xfrm>
                <a:off x="8377450" y="2773529"/>
                <a:ext cx="280440" cy="2649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70D8C6A-BF2E-3DE5-92C1-5DE7ABCA224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368450" y="2764529"/>
                  <a:ext cx="2980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EA65827-5449-93DD-CB50-CC9E69F70AC4}"/>
                    </a:ext>
                  </a:extLst>
                </p14:cNvPr>
                <p14:cNvContentPartPr/>
                <p14:nvPr/>
              </p14:nvContentPartPr>
              <p14:xfrm>
                <a:off x="8735290" y="2991329"/>
                <a:ext cx="99360" cy="1195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EA65827-5449-93DD-CB50-CC9E69F70AC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726650" y="2982329"/>
                  <a:ext cx="1170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9B5B065-591D-0DC0-03EE-22C6CD948411}"/>
                    </a:ext>
                  </a:extLst>
                </p14:cNvPr>
                <p14:cNvContentPartPr/>
                <p14:nvPr/>
              </p14:nvContentPartPr>
              <p14:xfrm>
                <a:off x="8761210" y="2970809"/>
                <a:ext cx="29160" cy="1231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9B5B065-591D-0DC0-03EE-22C6CD94841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752210" y="2961809"/>
                  <a:ext cx="46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802A1D6-0DA4-E7D4-1867-256BF989272F}"/>
                    </a:ext>
                  </a:extLst>
                </p14:cNvPr>
                <p14:cNvContentPartPr/>
                <p14:nvPr/>
              </p14:nvContentPartPr>
              <p14:xfrm>
                <a:off x="8301130" y="3238649"/>
                <a:ext cx="577440" cy="172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802A1D6-0DA4-E7D4-1867-256BF989272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292490" y="3229649"/>
                  <a:ext cx="595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1E9AAAB-034A-A51D-67DD-BB2113F960DF}"/>
                    </a:ext>
                  </a:extLst>
                </p14:cNvPr>
                <p14:cNvContentPartPr/>
                <p14:nvPr/>
              </p14:nvContentPartPr>
              <p14:xfrm>
                <a:off x="8350090" y="3295889"/>
                <a:ext cx="262800" cy="2912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1E9AAAB-034A-A51D-67DD-BB2113F960D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341090" y="3286889"/>
                  <a:ext cx="2804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2C6C0FE-A718-07B3-1106-2819A439C192}"/>
                    </a:ext>
                  </a:extLst>
                </p14:cNvPr>
                <p14:cNvContentPartPr/>
                <p14:nvPr/>
              </p14:nvContentPartPr>
              <p14:xfrm>
                <a:off x="8683810" y="3456089"/>
                <a:ext cx="156600" cy="1490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2C6C0FE-A718-07B3-1106-2819A439C19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675170" y="3447089"/>
                  <a:ext cx="174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6ACE77B-CB33-7114-EE58-412AB2400253}"/>
                    </a:ext>
                  </a:extLst>
                </p14:cNvPr>
                <p14:cNvContentPartPr/>
                <p14:nvPr/>
              </p14:nvContentPartPr>
              <p14:xfrm>
                <a:off x="8738170" y="3528809"/>
                <a:ext cx="39240" cy="1846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6ACE77B-CB33-7114-EE58-412AB240025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729170" y="3520169"/>
                  <a:ext cx="56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5038A11-495E-059F-7AF9-7F1951F37B8B}"/>
                    </a:ext>
                  </a:extLst>
                </p14:cNvPr>
                <p14:cNvContentPartPr/>
                <p14:nvPr/>
              </p14:nvContentPartPr>
              <p14:xfrm>
                <a:off x="9117250" y="3016889"/>
                <a:ext cx="48960" cy="2624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5038A11-495E-059F-7AF9-7F1951F37B8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108610" y="3007889"/>
                  <a:ext cx="666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EB2351E-664B-509E-DF19-BA4C578B9FA5}"/>
                    </a:ext>
                  </a:extLst>
                </p14:cNvPr>
                <p14:cNvContentPartPr/>
                <p14:nvPr/>
              </p14:nvContentPartPr>
              <p14:xfrm>
                <a:off x="9002410" y="2974409"/>
                <a:ext cx="329400" cy="543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EB2351E-664B-509E-DF19-BA4C578B9FA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993770" y="2965769"/>
                  <a:ext cx="3470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B1BC7FD-7860-6BD9-B8B7-D6B230AC419D}"/>
                    </a:ext>
                  </a:extLst>
                </p14:cNvPr>
                <p14:cNvContentPartPr/>
                <p14:nvPr/>
              </p14:nvContentPartPr>
              <p14:xfrm>
                <a:off x="9246490" y="3230009"/>
                <a:ext cx="88200" cy="1864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B1BC7FD-7860-6BD9-B8B7-D6B230AC419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237490" y="3221009"/>
                  <a:ext cx="10584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24CB9C4A-9439-B166-32CE-F46FA5DBCA99}"/>
              </a:ext>
            </a:extLst>
          </p:cNvPr>
          <p:cNvGrpSpPr/>
          <p:nvPr/>
        </p:nvGrpSpPr>
        <p:grpSpPr>
          <a:xfrm>
            <a:off x="9859570" y="2978369"/>
            <a:ext cx="997920" cy="485280"/>
            <a:chOff x="9859570" y="2978369"/>
            <a:chExt cx="997920" cy="48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F990312-D9B7-C578-A75F-E18D503AF163}"/>
                    </a:ext>
                  </a:extLst>
                </p14:cNvPr>
                <p14:cNvContentPartPr/>
                <p14:nvPr/>
              </p14:nvContentPartPr>
              <p14:xfrm>
                <a:off x="9859570" y="3129929"/>
                <a:ext cx="275760" cy="471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F990312-D9B7-C578-A75F-E18D503AF16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850930" y="3120929"/>
                  <a:ext cx="2934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5DAF177-971A-9A3C-9303-582483CCD61A}"/>
                    </a:ext>
                  </a:extLst>
                </p14:cNvPr>
                <p14:cNvContentPartPr/>
                <p14:nvPr/>
              </p14:nvContentPartPr>
              <p14:xfrm>
                <a:off x="10519090" y="2978369"/>
                <a:ext cx="77400" cy="3056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5DAF177-971A-9A3C-9303-582483CCD61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510450" y="2969729"/>
                  <a:ext cx="950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6BC72C3-B03B-27F4-BFEF-700B037F325B}"/>
                    </a:ext>
                  </a:extLst>
                </p14:cNvPr>
                <p14:cNvContentPartPr/>
                <p14:nvPr/>
              </p14:nvContentPartPr>
              <p14:xfrm>
                <a:off x="10361050" y="2990969"/>
                <a:ext cx="467640" cy="151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6BC72C3-B03B-27F4-BFEF-700B037F325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352410" y="2981969"/>
                  <a:ext cx="485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7AF57A2-63FD-ED70-187B-193A1FC78E17}"/>
                    </a:ext>
                  </a:extLst>
                </p14:cNvPr>
                <p14:cNvContentPartPr/>
                <p14:nvPr/>
              </p14:nvContentPartPr>
              <p14:xfrm>
                <a:off x="10679290" y="3296249"/>
                <a:ext cx="178200" cy="1674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7AF57A2-63FD-ED70-187B-193A1FC78E1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670290" y="3287249"/>
                  <a:ext cx="19584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707F81E1-F36D-5949-6829-2A7EC9456BF9}"/>
              </a:ext>
            </a:extLst>
          </p:cNvPr>
          <p:cNvGrpSpPr/>
          <p:nvPr/>
        </p:nvGrpSpPr>
        <p:grpSpPr>
          <a:xfrm>
            <a:off x="496690" y="4536089"/>
            <a:ext cx="1747080" cy="885240"/>
            <a:chOff x="496690" y="4536089"/>
            <a:chExt cx="1747080" cy="88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C0633A7-B739-DB6A-635B-38B7F95B266F}"/>
                    </a:ext>
                  </a:extLst>
                </p14:cNvPr>
                <p14:cNvContentPartPr/>
                <p14:nvPr/>
              </p14:nvContentPartPr>
              <p14:xfrm>
                <a:off x="496690" y="4932809"/>
                <a:ext cx="407160" cy="2804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C0633A7-B739-DB6A-635B-38B7F95B266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87690" y="4924169"/>
                  <a:ext cx="4248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B875999-6A82-389B-8A88-82F325EFB824}"/>
                    </a:ext>
                  </a:extLst>
                </p14:cNvPr>
                <p14:cNvContentPartPr/>
                <p14:nvPr/>
              </p14:nvContentPartPr>
              <p14:xfrm>
                <a:off x="715210" y="5076809"/>
                <a:ext cx="114840" cy="1310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B875999-6A82-389B-8A88-82F325EFB82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06570" y="5067809"/>
                  <a:ext cx="1324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B81A309-38B8-3F83-ACD7-41B6AFACC6B4}"/>
                    </a:ext>
                  </a:extLst>
                </p14:cNvPr>
                <p14:cNvContentPartPr/>
                <p14:nvPr/>
              </p14:nvContentPartPr>
              <p14:xfrm>
                <a:off x="1105090" y="4949369"/>
                <a:ext cx="196560" cy="230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B81A309-38B8-3F83-ACD7-41B6AFACC6B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96090" y="4940729"/>
                  <a:ext cx="214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2623A27-8F9B-332C-AFC6-BAF4B0B0FAC0}"/>
                    </a:ext>
                  </a:extLst>
                </p14:cNvPr>
                <p14:cNvContentPartPr/>
                <p14:nvPr/>
              </p14:nvContentPartPr>
              <p14:xfrm>
                <a:off x="1108690" y="5000849"/>
                <a:ext cx="206280" cy="698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2623A27-8F9B-332C-AFC6-BAF4B0B0FAC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00050" y="4991849"/>
                  <a:ext cx="2239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60D0BD1-94A8-3C51-45F1-8A52CD543E49}"/>
                    </a:ext>
                  </a:extLst>
                </p14:cNvPr>
                <p14:cNvContentPartPr/>
                <p14:nvPr/>
              </p14:nvContentPartPr>
              <p14:xfrm>
                <a:off x="1640770" y="4779089"/>
                <a:ext cx="50760" cy="3600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60D0BD1-94A8-3C51-45F1-8A52CD543E4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632130" y="4770449"/>
                  <a:ext cx="6840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9FB4D18-6E78-D335-5DBC-AD8A19C9F753}"/>
                    </a:ext>
                  </a:extLst>
                </p14:cNvPr>
                <p14:cNvContentPartPr/>
                <p14:nvPr/>
              </p14:nvContentPartPr>
              <p14:xfrm>
                <a:off x="1514410" y="4751729"/>
                <a:ext cx="394920" cy="313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9FB4D18-6E78-D335-5DBC-AD8A19C9F75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505770" y="4742729"/>
                  <a:ext cx="412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D998406-3A98-DBBF-FDDE-0E001F20BEBD}"/>
                    </a:ext>
                  </a:extLst>
                </p14:cNvPr>
                <p14:cNvContentPartPr/>
                <p14:nvPr/>
              </p14:nvContentPartPr>
              <p14:xfrm>
                <a:off x="1746970" y="5130449"/>
                <a:ext cx="149400" cy="2602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D998406-3A98-DBBF-FDDE-0E001F20BEB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737970" y="5121809"/>
                  <a:ext cx="1670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8FF7528-D000-E2C7-9C2E-A478B848BE34}"/>
                    </a:ext>
                  </a:extLst>
                </p14:cNvPr>
                <p14:cNvContentPartPr/>
                <p14:nvPr/>
              </p14:nvContentPartPr>
              <p14:xfrm>
                <a:off x="2105890" y="4536089"/>
                <a:ext cx="137880" cy="8852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8FF7528-D000-E2C7-9C2E-A478B848BE3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097250" y="4527449"/>
                  <a:ext cx="155520" cy="90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CD178217-8266-F3CA-E684-FCE212BA5CF5}"/>
              </a:ext>
            </a:extLst>
          </p:cNvPr>
          <p:cNvGrpSpPr/>
          <p:nvPr/>
        </p:nvGrpSpPr>
        <p:grpSpPr>
          <a:xfrm>
            <a:off x="2384170" y="4470209"/>
            <a:ext cx="1463040" cy="1093320"/>
            <a:chOff x="2384170" y="4470209"/>
            <a:chExt cx="1463040" cy="109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95B4E02-CD5E-111B-BCE6-9AD1D7CEC340}"/>
                    </a:ext>
                  </a:extLst>
                </p14:cNvPr>
                <p14:cNvContentPartPr/>
                <p14:nvPr/>
              </p14:nvContentPartPr>
              <p14:xfrm>
                <a:off x="2384170" y="4748849"/>
                <a:ext cx="14760" cy="4136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95B4E02-CD5E-111B-BCE6-9AD1D7CEC34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375530" y="4739849"/>
                  <a:ext cx="3240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5B412E3-24C9-0291-CB13-E53B5A4F35CB}"/>
                    </a:ext>
                  </a:extLst>
                </p14:cNvPr>
                <p14:cNvContentPartPr/>
                <p14:nvPr/>
              </p14:nvContentPartPr>
              <p14:xfrm>
                <a:off x="2636170" y="4794929"/>
                <a:ext cx="9360" cy="2293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5B412E3-24C9-0291-CB13-E53B5A4F35C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627530" y="4786289"/>
                  <a:ext cx="270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165FA3D-8098-5C56-471B-3D916040A4AC}"/>
                    </a:ext>
                  </a:extLst>
                </p14:cNvPr>
                <p14:cNvContentPartPr/>
                <p14:nvPr/>
              </p14:nvContentPartPr>
              <p14:xfrm>
                <a:off x="2521330" y="4922009"/>
                <a:ext cx="185040" cy="158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165FA3D-8098-5C56-471B-3D916040A4A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512690" y="4913009"/>
                  <a:ext cx="202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D630322-FC57-5867-0409-712B2319BC66}"/>
                    </a:ext>
                  </a:extLst>
                </p14:cNvPr>
                <p14:cNvContentPartPr/>
                <p14:nvPr/>
              </p14:nvContentPartPr>
              <p14:xfrm>
                <a:off x="2974210" y="4569569"/>
                <a:ext cx="258840" cy="3139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D630322-FC57-5867-0409-712B2319BC6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965210" y="4560569"/>
                  <a:ext cx="2764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92E1870-14D0-3694-46D9-389532EFA9EA}"/>
                    </a:ext>
                  </a:extLst>
                </p14:cNvPr>
                <p14:cNvContentPartPr/>
                <p14:nvPr/>
              </p14:nvContentPartPr>
              <p14:xfrm>
                <a:off x="3361930" y="4716089"/>
                <a:ext cx="48600" cy="2318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92E1870-14D0-3694-46D9-389532EFA9E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352930" y="4707449"/>
                  <a:ext cx="662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3E4AEB9-9048-F42A-E6CC-F8328DD34BD8}"/>
                    </a:ext>
                  </a:extLst>
                </p14:cNvPr>
                <p14:cNvContentPartPr/>
                <p14:nvPr/>
              </p14:nvContentPartPr>
              <p14:xfrm>
                <a:off x="2871250" y="4979249"/>
                <a:ext cx="698760" cy="176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3E4AEB9-9048-F42A-E6CC-F8328DD34BD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862610" y="4970609"/>
                  <a:ext cx="716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F38492D-CD24-E754-E3D5-2ABE4EC2EDC9}"/>
                    </a:ext>
                  </a:extLst>
                </p14:cNvPr>
                <p14:cNvContentPartPr/>
                <p14:nvPr/>
              </p14:nvContentPartPr>
              <p14:xfrm>
                <a:off x="2919850" y="5099489"/>
                <a:ext cx="282240" cy="2916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F38492D-CD24-E754-E3D5-2ABE4EC2EDC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910850" y="5090489"/>
                  <a:ext cx="2998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1A7E1CF-3C24-A214-EA56-8D434517C2CA}"/>
                    </a:ext>
                  </a:extLst>
                </p14:cNvPr>
                <p14:cNvContentPartPr/>
                <p14:nvPr/>
              </p14:nvContentPartPr>
              <p14:xfrm>
                <a:off x="3305050" y="5225129"/>
                <a:ext cx="107280" cy="1742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1A7E1CF-3C24-A214-EA56-8D434517C2C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296410" y="5216129"/>
                  <a:ext cx="1249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69BA20C-9BDB-B3C9-AF1B-BE296ADA03D6}"/>
                    </a:ext>
                  </a:extLst>
                </p14:cNvPr>
                <p14:cNvContentPartPr/>
                <p14:nvPr/>
              </p14:nvContentPartPr>
              <p14:xfrm>
                <a:off x="3348610" y="5375249"/>
                <a:ext cx="9360" cy="907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69BA20C-9BDB-B3C9-AF1B-BE296ADA03D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339970" y="5366249"/>
                  <a:ext cx="27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2B12368-0B99-7058-BA34-B3A138DF94B7}"/>
                    </a:ext>
                  </a:extLst>
                </p14:cNvPr>
                <p14:cNvContentPartPr/>
                <p14:nvPr/>
              </p14:nvContentPartPr>
              <p14:xfrm>
                <a:off x="3582970" y="4470209"/>
                <a:ext cx="264240" cy="10933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2B12368-0B99-7058-BA34-B3A138DF94B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574330" y="4461569"/>
                  <a:ext cx="281880" cy="11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6F2D453C-45CF-D1E2-BE78-BDD67D455534}"/>
              </a:ext>
            </a:extLst>
          </p:cNvPr>
          <p:cNvGrpSpPr/>
          <p:nvPr/>
        </p:nvGrpSpPr>
        <p:grpSpPr>
          <a:xfrm>
            <a:off x="4007050" y="4511969"/>
            <a:ext cx="2417040" cy="1078560"/>
            <a:chOff x="4007050" y="4511969"/>
            <a:chExt cx="2417040" cy="107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5C6ED1C-8858-FCD2-F368-89C06FA4BD0B}"/>
                    </a:ext>
                  </a:extLst>
                </p14:cNvPr>
                <p14:cNvContentPartPr/>
                <p14:nvPr/>
              </p14:nvContentPartPr>
              <p14:xfrm>
                <a:off x="4007050" y="4959089"/>
                <a:ext cx="194400" cy="439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5C6ED1C-8858-FCD2-F368-89C06FA4BD0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998410" y="4950089"/>
                  <a:ext cx="2120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96F9D37-CF63-DFD8-C13F-BA7511CD709F}"/>
                    </a:ext>
                  </a:extLst>
                </p14:cNvPr>
                <p14:cNvContentPartPr/>
                <p14:nvPr/>
              </p14:nvContentPartPr>
              <p14:xfrm>
                <a:off x="4403770" y="4748849"/>
                <a:ext cx="41040" cy="4100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96F9D37-CF63-DFD8-C13F-BA7511CD709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394770" y="4739849"/>
                  <a:ext cx="5868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A3F8028-DCBE-A5FA-05D7-8F0FF54F610A}"/>
                    </a:ext>
                  </a:extLst>
                </p14:cNvPr>
                <p14:cNvContentPartPr/>
                <p14:nvPr/>
              </p14:nvContentPartPr>
              <p14:xfrm>
                <a:off x="4324570" y="4740569"/>
                <a:ext cx="312120" cy="374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A3F8028-DCBE-A5FA-05D7-8F0FF54F610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315930" y="4731929"/>
                  <a:ext cx="3297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6AF1C16-D8C5-DB75-A3B9-6B4B8D24E804}"/>
                    </a:ext>
                  </a:extLst>
                </p14:cNvPr>
                <p14:cNvContentPartPr/>
                <p14:nvPr/>
              </p14:nvContentPartPr>
              <p14:xfrm>
                <a:off x="4563970" y="5149169"/>
                <a:ext cx="160560" cy="979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6AF1C16-D8C5-DB75-A3B9-6B4B8D24E80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555330" y="5140169"/>
                  <a:ext cx="178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561A315-149E-2C65-9074-A2225F4BE515}"/>
                    </a:ext>
                  </a:extLst>
                </p14:cNvPr>
                <p14:cNvContentPartPr/>
                <p14:nvPr/>
              </p14:nvContentPartPr>
              <p14:xfrm>
                <a:off x="4867450" y="4608809"/>
                <a:ext cx="214920" cy="7646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561A315-149E-2C65-9074-A2225F4BE51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858450" y="4600169"/>
                  <a:ext cx="232560" cy="78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27B4174-86AB-4578-5ED7-492553B0814A}"/>
                    </a:ext>
                  </a:extLst>
                </p14:cNvPr>
                <p14:cNvContentPartPr/>
                <p14:nvPr/>
              </p14:nvContentPartPr>
              <p14:xfrm>
                <a:off x="5098570" y="4874489"/>
                <a:ext cx="36000" cy="2736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27B4174-86AB-4578-5ED7-492553B0814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089570" y="4865849"/>
                  <a:ext cx="536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7092A17-D73F-DDC7-C410-74A049D7754C}"/>
                    </a:ext>
                  </a:extLst>
                </p14:cNvPr>
                <p14:cNvContentPartPr/>
                <p14:nvPr/>
              </p14:nvContentPartPr>
              <p14:xfrm>
                <a:off x="5255530" y="4979249"/>
                <a:ext cx="193320" cy="136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7092A17-D73F-DDC7-C410-74A049D7754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246530" y="4970609"/>
                  <a:ext cx="210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EC8F10E-6A2E-C34D-4B52-DEB5E5F08710}"/>
                    </a:ext>
                  </a:extLst>
                </p14:cNvPr>
                <p14:cNvContentPartPr/>
                <p14:nvPr/>
              </p14:nvContentPartPr>
              <p14:xfrm>
                <a:off x="5641450" y="4693049"/>
                <a:ext cx="260280" cy="2653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EC8F10E-6A2E-C34D-4B52-DEB5E5F0871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632450" y="4684409"/>
                  <a:ext cx="2779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CC134B9-A195-26C2-F7CA-A520728E8908}"/>
                    </a:ext>
                  </a:extLst>
                </p14:cNvPr>
                <p14:cNvContentPartPr/>
                <p14:nvPr/>
              </p14:nvContentPartPr>
              <p14:xfrm>
                <a:off x="6000010" y="4859729"/>
                <a:ext cx="136080" cy="1058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CC134B9-A195-26C2-F7CA-A520728E890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991010" y="4851089"/>
                  <a:ext cx="153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949B287-28F9-A704-9723-3A40A9E14CE2}"/>
                    </a:ext>
                  </a:extLst>
                </p14:cNvPr>
                <p14:cNvContentPartPr/>
                <p14:nvPr/>
              </p14:nvContentPartPr>
              <p14:xfrm>
                <a:off x="5610490" y="5027489"/>
                <a:ext cx="465120" cy="597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949B287-28F9-A704-9723-3A40A9E14CE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601490" y="5018489"/>
                  <a:ext cx="4827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F0EE10B-F3C4-4F74-8C13-3BC902C433D7}"/>
                    </a:ext>
                  </a:extLst>
                </p14:cNvPr>
                <p14:cNvContentPartPr/>
                <p14:nvPr/>
              </p14:nvContentPartPr>
              <p14:xfrm>
                <a:off x="5622370" y="5158529"/>
                <a:ext cx="259560" cy="2502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F0EE10B-F3C4-4F74-8C13-3BC902C433D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613730" y="5149529"/>
                  <a:ext cx="2772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06F747D-DB01-738F-8EDA-94BA689ABEF2}"/>
                    </a:ext>
                  </a:extLst>
                </p14:cNvPr>
                <p14:cNvContentPartPr/>
                <p14:nvPr/>
              </p14:nvContentPartPr>
              <p14:xfrm>
                <a:off x="5962210" y="5262929"/>
                <a:ext cx="132120" cy="1702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06F747D-DB01-738F-8EDA-94BA689ABEF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953570" y="5254289"/>
                  <a:ext cx="1497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60AD95E-C227-AF69-024F-B28BE64F4A01}"/>
                    </a:ext>
                  </a:extLst>
                </p14:cNvPr>
                <p14:cNvContentPartPr/>
                <p14:nvPr/>
              </p14:nvContentPartPr>
              <p14:xfrm>
                <a:off x="6006490" y="5427449"/>
                <a:ext cx="21960" cy="1224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60AD95E-C227-AF69-024F-B28BE64F4A0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997850" y="5418449"/>
                  <a:ext cx="396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C3BB18B-1668-0B95-67A9-9A79F3D9D7C5}"/>
                    </a:ext>
                  </a:extLst>
                </p14:cNvPr>
                <p14:cNvContentPartPr/>
                <p14:nvPr/>
              </p14:nvContentPartPr>
              <p14:xfrm>
                <a:off x="6169930" y="4511969"/>
                <a:ext cx="254160" cy="10785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C3BB18B-1668-0B95-67A9-9A79F3D9D7C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160930" y="4502969"/>
                  <a:ext cx="271800" cy="10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6C654361-FDC8-13F1-D90B-3F4116C8CAD3}"/>
              </a:ext>
            </a:extLst>
          </p:cNvPr>
          <p:cNvGrpSpPr/>
          <p:nvPr/>
        </p:nvGrpSpPr>
        <p:grpSpPr>
          <a:xfrm>
            <a:off x="6614890" y="4664249"/>
            <a:ext cx="4649760" cy="905040"/>
            <a:chOff x="6614890" y="4664249"/>
            <a:chExt cx="4649760" cy="90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69A0916-A976-E4F2-76C0-382368ABD626}"/>
                    </a:ext>
                  </a:extLst>
                </p14:cNvPr>
                <p14:cNvContentPartPr/>
                <p14:nvPr/>
              </p14:nvContentPartPr>
              <p14:xfrm>
                <a:off x="6614890" y="4991129"/>
                <a:ext cx="233640" cy="190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69A0916-A976-E4F2-76C0-382368ABD62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605890" y="4982129"/>
                  <a:ext cx="251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CEF9186-5737-17F3-C8E4-E309B03C376C}"/>
                    </a:ext>
                  </a:extLst>
                </p14:cNvPr>
                <p14:cNvContentPartPr/>
                <p14:nvPr/>
              </p14:nvContentPartPr>
              <p14:xfrm>
                <a:off x="7118170" y="4664249"/>
                <a:ext cx="184680" cy="2818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CEF9186-5737-17F3-C8E4-E309B03C376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109170" y="4655249"/>
                  <a:ext cx="2023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1DC00CD-4454-3409-A6EF-5AB23E680947}"/>
                    </a:ext>
                  </a:extLst>
                </p14:cNvPr>
                <p14:cNvContentPartPr/>
                <p14:nvPr/>
              </p14:nvContentPartPr>
              <p14:xfrm>
                <a:off x="6993610" y="4994729"/>
                <a:ext cx="378720" cy="442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1DC00CD-4454-3409-A6EF-5AB23E68094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984610" y="4985729"/>
                  <a:ext cx="3963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ADD35EB-AB48-A801-23FE-20511899F85A}"/>
                    </a:ext>
                  </a:extLst>
                </p14:cNvPr>
                <p14:cNvContentPartPr/>
                <p14:nvPr/>
              </p14:nvContentPartPr>
              <p14:xfrm>
                <a:off x="6919450" y="5128289"/>
                <a:ext cx="330480" cy="2782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ADD35EB-AB48-A801-23FE-20511899F85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910450" y="5119649"/>
                  <a:ext cx="3481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BF39C48-0325-3498-7CAA-3116C560B2B7}"/>
                    </a:ext>
                  </a:extLst>
                </p14:cNvPr>
                <p14:cNvContentPartPr/>
                <p14:nvPr/>
              </p14:nvContentPartPr>
              <p14:xfrm>
                <a:off x="7317250" y="5299649"/>
                <a:ext cx="118080" cy="1303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BF39C48-0325-3498-7CAA-3116C560B2B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308250" y="5291009"/>
                  <a:ext cx="135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2DDB20F-3138-0180-F5A2-BDEA688CD28F}"/>
                    </a:ext>
                  </a:extLst>
                </p14:cNvPr>
                <p14:cNvContentPartPr/>
                <p14:nvPr/>
              </p14:nvContentPartPr>
              <p14:xfrm>
                <a:off x="7309330" y="5430689"/>
                <a:ext cx="29520" cy="1386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2DDB20F-3138-0180-F5A2-BDEA688CD28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300330" y="5422049"/>
                  <a:ext cx="471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7BB6E00-9493-9093-8EC3-9C19407E40F7}"/>
                    </a:ext>
                  </a:extLst>
                </p14:cNvPr>
                <p14:cNvContentPartPr/>
                <p14:nvPr/>
              </p14:nvContentPartPr>
              <p14:xfrm>
                <a:off x="7596970" y="4691969"/>
                <a:ext cx="430920" cy="6858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7BB6E00-9493-9093-8EC3-9C19407E40F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587970" y="4683329"/>
                  <a:ext cx="448560" cy="70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3A32053-9540-B80B-389F-86D7611BC759}"/>
                    </a:ext>
                  </a:extLst>
                </p14:cNvPr>
                <p14:cNvContentPartPr/>
                <p14:nvPr/>
              </p14:nvContentPartPr>
              <p14:xfrm>
                <a:off x="7983610" y="4941449"/>
                <a:ext cx="272520" cy="2750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3A32053-9540-B80B-389F-86D7611BC75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974970" y="4932449"/>
                  <a:ext cx="2901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E762790-6AD4-6042-A6C5-49E7AB5DFAB2}"/>
                    </a:ext>
                  </a:extLst>
                </p14:cNvPr>
                <p14:cNvContentPartPr/>
                <p14:nvPr/>
              </p14:nvContentPartPr>
              <p14:xfrm>
                <a:off x="8319130" y="5189849"/>
                <a:ext cx="162360" cy="1018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E762790-6AD4-6042-A6C5-49E7AB5DFAB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310130" y="5180849"/>
                  <a:ext cx="180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2974CC80-ECE7-1A96-6456-E251ADD52C64}"/>
                    </a:ext>
                  </a:extLst>
                </p14:cNvPr>
                <p14:cNvContentPartPr/>
                <p14:nvPr/>
              </p14:nvContentPartPr>
              <p14:xfrm>
                <a:off x="8634850" y="4946489"/>
                <a:ext cx="53280" cy="2527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2974CC80-ECE7-1A96-6456-E251ADD52C6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626210" y="4937489"/>
                  <a:ext cx="709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1BA5CCA-6255-F85A-0A0C-9B853F4BC97C}"/>
                    </a:ext>
                  </a:extLst>
                </p14:cNvPr>
                <p14:cNvContentPartPr/>
                <p14:nvPr/>
              </p14:nvContentPartPr>
              <p14:xfrm>
                <a:off x="8545570" y="4922009"/>
                <a:ext cx="313200" cy="363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1BA5CCA-6255-F85A-0A0C-9B853F4BC97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536570" y="4913009"/>
                  <a:ext cx="330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29766AD-50A0-C8AC-4F65-9E52169243C5}"/>
                    </a:ext>
                  </a:extLst>
                </p14:cNvPr>
                <p14:cNvContentPartPr/>
                <p14:nvPr/>
              </p14:nvContentPartPr>
              <p14:xfrm>
                <a:off x="8735650" y="5202809"/>
                <a:ext cx="124200" cy="1022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29766AD-50A0-C8AC-4F65-9E52169243C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727010" y="5193809"/>
                  <a:ext cx="141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92DF6EA-5DA4-96A3-D3AE-F97734725FDF}"/>
                    </a:ext>
                  </a:extLst>
                </p14:cNvPr>
                <p14:cNvContentPartPr/>
                <p14:nvPr/>
              </p14:nvContentPartPr>
              <p14:xfrm>
                <a:off x="9037690" y="4940369"/>
                <a:ext cx="278640" cy="2707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92DF6EA-5DA4-96A3-D3AE-F97734725FD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029050" y="4931729"/>
                  <a:ext cx="2962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9C70678-F854-F8AF-FB75-E916FA795FCF}"/>
                    </a:ext>
                  </a:extLst>
                </p14:cNvPr>
                <p14:cNvContentPartPr/>
                <p14:nvPr/>
              </p14:nvContentPartPr>
              <p14:xfrm>
                <a:off x="9340450" y="5173649"/>
                <a:ext cx="156600" cy="2102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9C70678-F854-F8AF-FB75-E916FA795FC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331810" y="5164649"/>
                  <a:ext cx="1742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ECC6805-DBCD-102D-9197-A159E517A6D5}"/>
                    </a:ext>
                  </a:extLst>
                </p14:cNvPr>
                <p14:cNvContentPartPr/>
                <p14:nvPr/>
              </p14:nvContentPartPr>
              <p14:xfrm>
                <a:off x="9629890" y="4936409"/>
                <a:ext cx="115200" cy="2732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ECC6805-DBCD-102D-9197-A159E517A6D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620890" y="4927409"/>
                  <a:ext cx="1328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4395C71-0C81-49EC-A50C-E9A2F7C64F5C}"/>
                    </a:ext>
                  </a:extLst>
                </p14:cNvPr>
                <p14:cNvContentPartPr/>
                <p14:nvPr/>
              </p14:nvContentPartPr>
              <p14:xfrm>
                <a:off x="9536290" y="4933529"/>
                <a:ext cx="303840" cy="273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4395C71-0C81-49EC-A50C-E9A2F7C64F5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527290" y="4924889"/>
                  <a:ext cx="321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B55AB95-175F-9076-09D2-7CDF66C5BDDF}"/>
                    </a:ext>
                  </a:extLst>
                </p14:cNvPr>
                <p14:cNvContentPartPr/>
                <p14:nvPr/>
              </p14:nvContentPartPr>
              <p14:xfrm>
                <a:off x="9675250" y="5203529"/>
                <a:ext cx="144360" cy="1861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B55AB95-175F-9076-09D2-7CDF66C5BDD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666610" y="5194889"/>
                  <a:ext cx="1620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612512A-F83C-FDF1-A012-76CDB540CCB9}"/>
                    </a:ext>
                  </a:extLst>
                </p14:cNvPr>
                <p14:cNvContentPartPr/>
                <p14:nvPr/>
              </p14:nvContentPartPr>
              <p14:xfrm>
                <a:off x="7927090" y="4730849"/>
                <a:ext cx="2144160" cy="1843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612512A-F83C-FDF1-A012-76CDB540CCB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918090" y="4721849"/>
                  <a:ext cx="21618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300C84E-600C-13E3-63AF-15BA457D9C44}"/>
                    </a:ext>
                  </a:extLst>
                </p14:cNvPr>
                <p14:cNvContentPartPr/>
                <p14:nvPr/>
              </p14:nvContentPartPr>
              <p14:xfrm>
                <a:off x="10232170" y="5098409"/>
                <a:ext cx="524160" cy="1933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300C84E-600C-13E3-63AF-15BA457D9C4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223170" y="5089409"/>
                  <a:ext cx="5418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DAFF00F-1D3A-C745-7D69-A0AE48640DA4}"/>
                    </a:ext>
                  </a:extLst>
                </p14:cNvPr>
                <p14:cNvContentPartPr/>
                <p14:nvPr/>
              </p14:nvContentPartPr>
              <p14:xfrm>
                <a:off x="10995370" y="4913729"/>
                <a:ext cx="217800" cy="30744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DAFF00F-1D3A-C745-7D69-A0AE48640DA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986730" y="4905089"/>
                  <a:ext cx="2354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FC49360-F4F1-A8C6-AD42-AF2676602843}"/>
                    </a:ext>
                  </a:extLst>
                </p14:cNvPr>
                <p14:cNvContentPartPr/>
                <p14:nvPr/>
              </p14:nvContentPartPr>
              <p14:xfrm>
                <a:off x="11009050" y="5048009"/>
                <a:ext cx="255600" cy="349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FC49360-F4F1-A8C6-AD42-AF267660284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000410" y="5039369"/>
                  <a:ext cx="27324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A55C656F-60DF-48AD-4E8B-18570DA2E547}"/>
                  </a:ext>
                </a:extLst>
              </p14:cNvPr>
              <p14:cNvContentPartPr/>
              <p14:nvPr/>
            </p14:nvContentPartPr>
            <p14:xfrm>
              <a:off x="283930" y="4403609"/>
              <a:ext cx="105120" cy="157212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A55C656F-60DF-48AD-4E8B-18570DA2E547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275290" y="4394609"/>
                <a:ext cx="122760" cy="158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01CBE95A-55BC-C0A4-14F2-16B7ACD456E4}"/>
              </a:ext>
            </a:extLst>
          </p:cNvPr>
          <p:cNvGrpSpPr/>
          <p:nvPr/>
        </p:nvGrpSpPr>
        <p:grpSpPr>
          <a:xfrm>
            <a:off x="288610" y="4257449"/>
            <a:ext cx="11290320" cy="1665360"/>
            <a:chOff x="288610" y="4257449"/>
            <a:chExt cx="11290320" cy="166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A1DF977-7F04-D092-38BB-BD028575F882}"/>
                    </a:ext>
                  </a:extLst>
                </p14:cNvPr>
                <p14:cNvContentPartPr/>
                <p14:nvPr/>
              </p14:nvContentPartPr>
              <p14:xfrm>
                <a:off x="288610" y="4257449"/>
                <a:ext cx="11290320" cy="16084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A1DF977-7F04-D092-38BB-BD028575F88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79970" y="4248809"/>
                  <a:ext cx="11307960" cy="162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9A00A79-F24A-A8CB-0526-0DDFAD759549}"/>
                    </a:ext>
                  </a:extLst>
                </p14:cNvPr>
                <p14:cNvContentPartPr/>
                <p14:nvPr/>
              </p14:nvContentPartPr>
              <p14:xfrm>
                <a:off x="384010" y="5711489"/>
                <a:ext cx="10903320" cy="2113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9A00A79-F24A-A8CB-0526-0DDFAD75954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75370" y="5702489"/>
                  <a:ext cx="1092096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ECC43A08-11D1-CF07-0C17-5A762184B96E}"/>
              </a:ext>
            </a:extLst>
          </p:cNvPr>
          <p:cNvGrpSpPr/>
          <p:nvPr/>
        </p:nvGrpSpPr>
        <p:grpSpPr>
          <a:xfrm>
            <a:off x="454930" y="6111449"/>
            <a:ext cx="884160" cy="323640"/>
            <a:chOff x="454930" y="6111449"/>
            <a:chExt cx="884160" cy="32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688632C-9B97-C6E5-BD17-6B90EA80ECCB}"/>
                    </a:ext>
                  </a:extLst>
                </p14:cNvPr>
                <p14:cNvContentPartPr/>
                <p14:nvPr/>
              </p14:nvContentPartPr>
              <p14:xfrm>
                <a:off x="571570" y="6164369"/>
                <a:ext cx="45720" cy="2707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688632C-9B97-C6E5-BD17-6B90EA80ECC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62930" y="6155369"/>
                  <a:ext cx="633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F14D0BB-E27B-A7E7-1EE1-1B973012C21B}"/>
                    </a:ext>
                  </a:extLst>
                </p14:cNvPr>
                <p14:cNvContentPartPr/>
                <p14:nvPr/>
              </p14:nvContentPartPr>
              <p14:xfrm>
                <a:off x="454930" y="6127649"/>
                <a:ext cx="299520" cy="507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F14D0BB-E27B-A7E7-1EE1-1B973012C21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46290" y="6118649"/>
                  <a:ext cx="3171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855D367-DDB7-BD52-F312-58DCBD5EBA1C}"/>
                    </a:ext>
                  </a:extLst>
                </p14:cNvPr>
                <p14:cNvContentPartPr/>
                <p14:nvPr/>
              </p14:nvContentPartPr>
              <p14:xfrm>
                <a:off x="758050" y="6111449"/>
                <a:ext cx="51480" cy="28944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855D367-DDB7-BD52-F312-58DCBD5EBA1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49050" y="6102809"/>
                  <a:ext cx="691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E7535A0-1A8E-F2E1-FEFB-C807A952F5DD}"/>
                    </a:ext>
                  </a:extLst>
                </p14:cNvPr>
                <p14:cNvContentPartPr/>
                <p14:nvPr/>
              </p14:nvContentPartPr>
              <p14:xfrm>
                <a:off x="907810" y="6118289"/>
                <a:ext cx="27720" cy="2898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E7535A0-1A8E-F2E1-FEFB-C807A952F5D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99170" y="6109649"/>
                  <a:ext cx="453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AA7229B-576B-2337-7184-C66C1AA0D4FD}"/>
                    </a:ext>
                  </a:extLst>
                </p14:cNvPr>
                <p14:cNvContentPartPr/>
                <p14:nvPr/>
              </p14:nvContentPartPr>
              <p14:xfrm>
                <a:off x="781810" y="6277049"/>
                <a:ext cx="178200" cy="259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AA7229B-576B-2337-7184-C66C1AA0D4F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73170" y="6268409"/>
                  <a:ext cx="195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BBBDBE5-4B5E-3B96-86F9-F3B16D99448E}"/>
                    </a:ext>
                  </a:extLst>
                </p14:cNvPr>
                <p14:cNvContentPartPr/>
                <p14:nvPr/>
              </p14:nvContentPartPr>
              <p14:xfrm>
                <a:off x="1110490" y="6160409"/>
                <a:ext cx="128160" cy="2502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BBBDBE5-4B5E-3B96-86F9-F3B16D99448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01850" y="6151769"/>
                  <a:ext cx="1458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E7E4D7A-B440-B379-2BA4-EEA6217C9BA0}"/>
                    </a:ext>
                  </a:extLst>
                </p14:cNvPr>
                <p14:cNvContentPartPr/>
                <p14:nvPr/>
              </p14:nvContentPartPr>
              <p14:xfrm>
                <a:off x="1149730" y="6311609"/>
                <a:ext cx="186120" cy="172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E7E4D7A-B440-B379-2BA4-EEA6217C9BA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41090" y="6302609"/>
                  <a:ext cx="203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558265E-5EA5-4103-C096-3761153D25A5}"/>
                    </a:ext>
                  </a:extLst>
                </p14:cNvPr>
                <p14:cNvContentPartPr/>
                <p14:nvPr/>
              </p14:nvContentPartPr>
              <p14:xfrm>
                <a:off x="1150450" y="6148169"/>
                <a:ext cx="188640" cy="1260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558265E-5EA5-4103-C096-3761153D25A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41810" y="6139529"/>
                  <a:ext cx="20628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689EF1C6-D3D8-D3B6-2B0E-EEB4548ABB38}"/>
              </a:ext>
            </a:extLst>
          </p:cNvPr>
          <p:cNvGrpSpPr/>
          <p:nvPr/>
        </p:nvGrpSpPr>
        <p:grpSpPr>
          <a:xfrm>
            <a:off x="1744090" y="6157889"/>
            <a:ext cx="389160" cy="363600"/>
            <a:chOff x="1744090" y="6157889"/>
            <a:chExt cx="389160" cy="36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266D961-10BD-688C-17E5-D574B804FED0}"/>
                    </a:ext>
                  </a:extLst>
                </p14:cNvPr>
                <p14:cNvContentPartPr/>
                <p14:nvPr/>
              </p14:nvContentPartPr>
              <p14:xfrm>
                <a:off x="1744090" y="6157889"/>
                <a:ext cx="389160" cy="3009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266D961-10BD-688C-17E5-D574B804FED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735090" y="6149249"/>
                  <a:ext cx="4068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9029E7D-99F4-6461-6B35-D037764DBB28}"/>
                    </a:ext>
                  </a:extLst>
                </p14:cNvPr>
                <p14:cNvContentPartPr/>
                <p14:nvPr/>
              </p14:nvContentPartPr>
              <p14:xfrm>
                <a:off x="1950370" y="6359129"/>
                <a:ext cx="170280" cy="1623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9029E7D-99F4-6461-6B35-D037764DBB2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941370" y="6350129"/>
                  <a:ext cx="18792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AB569D8A-9F82-1843-14B0-AF83EC1E4BF0}"/>
              </a:ext>
            </a:extLst>
          </p:cNvPr>
          <p:cNvGrpSpPr/>
          <p:nvPr/>
        </p:nvGrpSpPr>
        <p:grpSpPr>
          <a:xfrm>
            <a:off x="2522050" y="6133049"/>
            <a:ext cx="2385720" cy="302040"/>
            <a:chOff x="2522050" y="6133049"/>
            <a:chExt cx="2385720" cy="30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745F49C-8835-F6B2-62F9-A9DE0E54FE66}"/>
                    </a:ext>
                  </a:extLst>
                </p14:cNvPr>
                <p14:cNvContentPartPr/>
                <p14:nvPr/>
              </p14:nvContentPartPr>
              <p14:xfrm>
                <a:off x="2522050" y="6149249"/>
                <a:ext cx="242280" cy="28584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745F49C-8835-F6B2-62F9-A9DE0E54FE6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513410" y="6140609"/>
                  <a:ext cx="2599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386251C-04D0-8068-DA9A-8CAC4410E59E}"/>
                    </a:ext>
                  </a:extLst>
                </p14:cNvPr>
                <p14:cNvContentPartPr/>
                <p14:nvPr/>
              </p14:nvContentPartPr>
              <p14:xfrm>
                <a:off x="2618890" y="6304049"/>
                <a:ext cx="161640" cy="381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386251C-04D0-8068-DA9A-8CAC4410E59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609890" y="6295409"/>
                  <a:ext cx="179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F31E84E-D971-8F89-571E-5A7C837A1E7C}"/>
                    </a:ext>
                  </a:extLst>
                </p14:cNvPr>
                <p14:cNvContentPartPr/>
                <p14:nvPr/>
              </p14:nvContentPartPr>
              <p14:xfrm>
                <a:off x="2609170" y="6133049"/>
                <a:ext cx="244800" cy="435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F31E84E-D971-8F89-571E-5A7C837A1E7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600170" y="6124049"/>
                  <a:ext cx="2624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ED1BD7D-B2E1-0B8A-C4A3-ABEC0783AC9A}"/>
                    </a:ext>
                  </a:extLst>
                </p14:cNvPr>
                <p14:cNvContentPartPr/>
                <p14:nvPr/>
              </p14:nvContentPartPr>
              <p14:xfrm>
                <a:off x="2895010" y="6150329"/>
                <a:ext cx="325800" cy="2674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ED1BD7D-B2E1-0B8A-C4A3-ABEC0783AC9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886370" y="6141689"/>
                  <a:ext cx="3434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D198816-A8DE-89B3-6539-23BEAC854118}"/>
                    </a:ext>
                  </a:extLst>
                </p14:cNvPr>
                <p14:cNvContentPartPr/>
                <p14:nvPr/>
              </p14:nvContentPartPr>
              <p14:xfrm>
                <a:off x="3096610" y="6286049"/>
                <a:ext cx="36720" cy="1429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D198816-A8DE-89B3-6539-23BEAC85411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087970" y="6277409"/>
                  <a:ext cx="543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B595B62-FD5D-E5A3-699F-E8BC6B627D50}"/>
                    </a:ext>
                  </a:extLst>
                </p14:cNvPr>
                <p14:cNvContentPartPr/>
                <p14:nvPr/>
              </p14:nvContentPartPr>
              <p14:xfrm>
                <a:off x="3359770" y="6148529"/>
                <a:ext cx="211680" cy="2815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8B595B62-FD5D-E5A3-699F-E8BC6B627D5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351130" y="6139529"/>
                  <a:ext cx="2293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61E0721-232F-F58B-B450-C4E38333BB1C}"/>
                    </a:ext>
                  </a:extLst>
                </p14:cNvPr>
                <p14:cNvContentPartPr/>
                <p14:nvPr/>
              </p14:nvContentPartPr>
              <p14:xfrm>
                <a:off x="3603130" y="6153569"/>
                <a:ext cx="130320" cy="27216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61E0721-232F-F58B-B450-C4E38333BB1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594130" y="6144569"/>
                  <a:ext cx="1479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F2C88B3-2308-B704-3AC5-0F79F474DDBD}"/>
                    </a:ext>
                  </a:extLst>
                </p14:cNvPr>
                <p14:cNvContentPartPr/>
                <p14:nvPr/>
              </p14:nvContentPartPr>
              <p14:xfrm>
                <a:off x="3612490" y="6331409"/>
                <a:ext cx="126720" cy="1188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F2C88B3-2308-B704-3AC5-0F79F474DDB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603490" y="6322769"/>
                  <a:ext cx="144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D1A3349-3AB8-2548-F045-B677786EC6E4}"/>
                    </a:ext>
                  </a:extLst>
                </p14:cNvPr>
                <p14:cNvContentPartPr/>
                <p14:nvPr/>
              </p14:nvContentPartPr>
              <p14:xfrm>
                <a:off x="3963490" y="6139889"/>
                <a:ext cx="46080" cy="26244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D1A3349-3AB8-2548-F045-B677786EC6E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954490" y="6130889"/>
                  <a:ext cx="637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8FB8FB6-240F-E64F-D7BC-AAD29A973682}"/>
                    </a:ext>
                  </a:extLst>
                </p14:cNvPr>
                <p14:cNvContentPartPr/>
                <p14:nvPr/>
              </p14:nvContentPartPr>
              <p14:xfrm>
                <a:off x="3839650" y="6144209"/>
                <a:ext cx="286200" cy="223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8FB8FB6-240F-E64F-D7BC-AAD29A97368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830650" y="6135569"/>
                  <a:ext cx="303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7FF6735-4125-00A6-D3AA-70723790F386}"/>
                    </a:ext>
                  </a:extLst>
                </p14:cNvPr>
                <p14:cNvContentPartPr/>
                <p14:nvPr/>
              </p14:nvContentPartPr>
              <p14:xfrm>
                <a:off x="4194610" y="6146729"/>
                <a:ext cx="40320" cy="24948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7FF6735-4125-00A6-D3AA-70723790F38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185970" y="6138089"/>
                  <a:ext cx="579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BB44739-DE2E-3BC1-2E31-816D94F8D386}"/>
                    </a:ext>
                  </a:extLst>
                </p14:cNvPr>
                <p14:cNvContentPartPr/>
                <p14:nvPr/>
              </p14:nvContentPartPr>
              <p14:xfrm>
                <a:off x="4354810" y="6143129"/>
                <a:ext cx="209160" cy="24516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BB44739-DE2E-3BC1-2E31-816D94F8D38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346170" y="6134489"/>
                  <a:ext cx="2268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4CA21F91-327A-8B52-C279-B21F644226F9}"/>
                    </a:ext>
                  </a:extLst>
                </p14:cNvPr>
                <p14:cNvContentPartPr/>
                <p14:nvPr/>
              </p14:nvContentPartPr>
              <p14:xfrm>
                <a:off x="4674130" y="6137369"/>
                <a:ext cx="233640" cy="28584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4CA21F91-327A-8B52-C279-B21F644226F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665490" y="6128369"/>
                  <a:ext cx="251280" cy="30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73D7DF15-4CFC-3C57-902B-78C4033B3C10}"/>
              </a:ext>
            </a:extLst>
          </p:cNvPr>
          <p:cNvGrpSpPr/>
          <p:nvPr/>
        </p:nvGrpSpPr>
        <p:grpSpPr>
          <a:xfrm>
            <a:off x="5835850" y="5925329"/>
            <a:ext cx="1162080" cy="267120"/>
            <a:chOff x="5835850" y="5925329"/>
            <a:chExt cx="1162080" cy="26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65083FF-28A8-E7A2-2D31-C52A67E14D21}"/>
                    </a:ext>
                  </a:extLst>
                </p14:cNvPr>
                <p14:cNvContentPartPr/>
                <p14:nvPr/>
              </p14:nvContentPartPr>
              <p14:xfrm>
                <a:off x="5835850" y="5925329"/>
                <a:ext cx="204120" cy="26712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65083FF-28A8-E7A2-2D31-C52A67E14D2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827210" y="5916689"/>
                  <a:ext cx="2217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520DC8D7-B0DD-9FD7-802D-964C0C56FD15}"/>
                    </a:ext>
                  </a:extLst>
                </p14:cNvPr>
                <p14:cNvContentPartPr/>
                <p14:nvPr/>
              </p14:nvContentPartPr>
              <p14:xfrm>
                <a:off x="6104410" y="6035849"/>
                <a:ext cx="149400" cy="11628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520DC8D7-B0DD-9FD7-802D-964C0C56FD1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095770" y="6026849"/>
                  <a:ext cx="167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D4EADDE-B8F8-B353-5EE5-F9F143331DB6}"/>
                    </a:ext>
                  </a:extLst>
                </p14:cNvPr>
                <p14:cNvContentPartPr/>
                <p14:nvPr/>
              </p14:nvContentPartPr>
              <p14:xfrm>
                <a:off x="6329770" y="6110369"/>
                <a:ext cx="67680" cy="583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D4EADDE-B8F8-B353-5EE5-F9F143331DB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320770" y="6101729"/>
                  <a:ext cx="853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380C97D-F8C3-D972-4447-3F554FE39339}"/>
                    </a:ext>
                  </a:extLst>
                </p14:cNvPr>
                <p14:cNvContentPartPr/>
                <p14:nvPr/>
              </p14:nvContentPartPr>
              <p14:xfrm>
                <a:off x="6486730" y="6099929"/>
                <a:ext cx="227520" cy="8460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380C97D-F8C3-D972-4447-3F554FE3933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478090" y="6091289"/>
                  <a:ext cx="245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0F1C8F8-9C19-0E1F-02A0-1A67B75D2810}"/>
                    </a:ext>
                  </a:extLst>
                </p14:cNvPr>
                <p14:cNvContentPartPr/>
                <p14:nvPr/>
              </p14:nvContentPartPr>
              <p14:xfrm>
                <a:off x="6821890" y="6061409"/>
                <a:ext cx="176040" cy="10656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0F1C8F8-9C19-0E1F-02A0-1A67B75D281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812890" y="6052409"/>
                  <a:ext cx="193680" cy="12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0C62DB0B-F5D2-650E-E7CC-6D64797A96B7}"/>
                  </a:ext>
                </a:extLst>
              </p14:cNvPr>
              <p14:cNvContentPartPr/>
              <p14:nvPr/>
            </p14:nvContentPartPr>
            <p14:xfrm>
              <a:off x="5602210" y="5930369"/>
              <a:ext cx="1469160" cy="117000"/>
            </p14:xfrm>
          </p:contentPart>
        </mc:Choice>
        <mc:Fallback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0C62DB0B-F5D2-650E-E7CC-6D64797A96B7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5530570" y="5786729"/>
                <a:ext cx="161280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DF836C71-DD7F-0B10-3A9A-25C55D4856E8}"/>
                  </a:ext>
                </a:extLst>
              </p14:cNvPr>
              <p14:cNvContentPartPr/>
              <p14:nvPr/>
            </p14:nvContentPartPr>
            <p14:xfrm>
              <a:off x="5637130" y="6121529"/>
              <a:ext cx="1498680" cy="47520"/>
            </p14:xfrm>
          </p:contentPart>
        </mc:Choice>
        <mc:Fallback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DF836C71-DD7F-0B10-3A9A-25C55D4856E8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5565130" y="5977889"/>
                <a:ext cx="164232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5A0A7E77-EB65-DD1C-BEBC-49133C5AEA3E}"/>
                  </a:ext>
                </a:extLst>
              </p14:cNvPr>
              <p14:cNvContentPartPr/>
              <p14:nvPr/>
            </p14:nvContentPartPr>
            <p14:xfrm>
              <a:off x="4324570" y="4726529"/>
              <a:ext cx="340200" cy="494280"/>
            </p14:xfrm>
          </p:contentPart>
        </mc:Choice>
        <mc:Fallback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5A0A7E77-EB65-DD1C-BEBC-49133C5AEA3E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4252930" y="4582889"/>
                <a:ext cx="483840" cy="78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1EAB3111-6E85-3DAE-3495-0C85D73078E5}"/>
                  </a:ext>
                </a:extLst>
              </p14:cNvPr>
              <p14:cNvContentPartPr/>
              <p14:nvPr/>
            </p14:nvContentPartPr>
            <p14:xfrm>
              <a:off x="5633890" y="4688729"/>
              <a:ext cx="501120" cy="230400"/>
            </p14:xfrm>
          </p:contentPart>
        </mc:Choice>
        <mc:Fallback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1EAB3111-6E85-3DAE-3495-0C85D73078E5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5562250" y="4544729"/>
                <a:ext cx="64476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9996B5F6-8EB2-4191-292A-8162E765136D}"/>
                  </a:ext>
                </a:extLst>
              </p14:cNvPr>
              <p14:cNvContentPartPr/>
              <p14:nvPr/>
            </p14:nvContentPartPr>
            <p14:xfrm>
              <a:off x="8039050" y="4914449"/>
              <a:ext cx="787680" cy="298800"/>
            </p14:xfrm>
          </p:contentPart>
        </mc:Choice>
        <mc:Fallback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9996B5F6-8EB2-4191-292A-8162E765136D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7967050" y="4770449"/>
                <a:ext cx="931320" cy="58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9" name="Group 268">
            <a:extLst>
              <a:ext uri="{FF2B5EF4-FFF2-40B4-BE49-F238E27FC236}">
                <a16:creationId xmlns:a16="http://schemas.microsoft.com/office/drawing/2014/main" id="{D65CA6E5-C8F3-0F12-C62E-CADAA1390D91}"/>
              </a:ext>
            </a:extLst>
          </p:cNvPr>
          <p:cNvGrpSpPr/>
          <p:nvPr/>
        </p:nvGrpSpPr>
        <p:grpSpPr>
          <a:xfrm>
            <a:off x="5815330" y="6424289"/>
            <a:ext cx="1316160" cy="309960"/>
            <a:chOff x="5815330" y="6424289"/>
            <a:chExt cx="1316160" cy="30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25DCD72-AEC0-5E45-0EB1-ED4EA51E3FF0}"/>
                    </a:ext>
                  </a:extLst>
                </p14:cNvPr>
                <p14:cNvContentPartPr/>
                <p14:nvPr/>
              </p14:nvContentPartPr>
              <p14:xfrm>
                <a:off x="5815330" y="6424289"/>
                <a:ext cx="228960" cy="29484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25DCD72-AEC0-5E45-0EB1-ED4EA51E3FF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806330" y="6415289"/>
                  <a:ext cx="2466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873B31F-A84B-93AA-3564-B03223F000F3}"/>
                    </a:ext>
                  </a:extLst>
                </p14:cNvPr>
                <p14:cNvContentPartPr/>
                <p14:nvPr/>
              </p14:nvContentPartPr>
              <p14:xfrm>
                <a:off x="6092170" y="6564329"/>
                <a:ext cx="1039320" cy="16992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873B31F-A84B-93AA-3564-B03223F000F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083170" y="6555689"/>
                  <a:ext cx="1056960" cy="18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C362C068-A55D-A98D-14E7-A734CF767647}"/>
                  </a:ext>
                </a:extLst>
              </p14:cNvPr>
              <p14:cNvContentPartPr/>
              <p14:nvPr/>
            </p14:nvContentPartPr>
            <p14:xfrm>
              <a:off x="5680690" y="6446969"/>
              <a:ext cx="1458360" cy="96480"/>
            </p14:xfrm>
          </p:contentPart>
        </mc:Choice>
        <mc:Fallback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C362C068-A55D-A98D-14E7-A734CF767647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5608690" y="6303329"/>
                <a:ext cx="160200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01FE3AF2-0172-7597-391E-FE1BDE6F830E}"/>
                  </a:ext>
                </a:extLst>
              </p14:cNvPr>
              <p14:cNvContentPartPr/>
              <p14:nvPr/>
            </p14:nvContentPartPr>
            <p14:xfrm>
              <a:off x="5718130" y="6633449"/>
              <a:ext cx="1359720" cy="19080"/>
            </p14:xfrm>
          </p:contentPart>
        </mc:Choice>
        <mc:Fallback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01FE3AF2-0172-7597-391E-FE1BDE6F830E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5646490" y="6489809"/>
                <a:ext cx="150336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8E2AF73B-B7C4-FD95-FA05-400EB32EC116}"/>
                  </a:ext>
                </a:extLst>
              </p14:cNvPr>
              <p14:cNvContentPartPr/>
              <p14:nvPr/>
            </p14:nvContentPartPr>
            <p14:xfrm>
              <a:off x="1484530" y="4729405"/>
              <a:ext cx="435240" cy="528480"/>
            </p14:xfrm>
          </p:contentPart>
        </mc:Choice>
        <mc:Fallback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8E2AF73B-B7C4-FD95-FA05-400EB32EC116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1412530" y="4585765"/>
                <a:ext cx="578880" cy="81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DEFBF592-C770-8756-125D-F5A9ADB5589E}"/>
                  </a:ext>
                </a:extLst>
              </p14:cNvPr>
              <p14:cNvContentPartPr/>
              <p14:nvPr/>
            </p14:nvContentPartPr>
            <p14:xfrm>
              <a:off x="10995730" y="4918045"/>
              <a:ext cx="220320" cy="228240"/>
            </p14:xfrm>
          </p:contentPart>
        </mc:Choice>
        <mc:Fallback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DEFBF592-C770-8756-125D-F5A9ADB5589E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10924090" y="4774045"/>
                <a:ext cx="36396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E70AE58C-F082-4D6B-2FFE-3F0876600BF7}"/>
                  </a:ext>
                </a:extLst>
              </p14:cNvPr>
              <p14:cNvContentPartPr/>
              <p14:nvPr/>
            </p14:nvContentPartPr>
            <p14:xfrm>
              <a:off x="9586330" y="4952605"/>
              <a:ext cx="261360" cy="306000"/>
            </p14:xfrm>
          </p:contentPart>
        </mc:Choice>
        <mc:Fallback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E70AE58C-F082-4D6B-2FFE-3F0876600BF7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9514330" y="4808605"/>
                <a:ext cx="405000" cy="59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5" name="Group 284">
            <a:extLst>
              <a:ext uri="{FF2B5EF4-FFF2-40B4-BE49-F238E27FC236}">
                <a16:creationId xmlns:a16="http://schemas.microsoft.com/office/drawing/2014/main" id="{6E4139B9-BC08-1DBF-97C9-9B9885A77C8E}"/>
              </a:ext>
            </a:extLst>
          </p:cNvPr>
          <p:cNvGrpSpPr/>
          <p:nvPr/>
        </p:nvGrpSpPr>
        <p:grpSpPr>
          <a:xfrm>
            <a:off x="7987570" y="6059245"/>
            <a:ext cx="3331080" cy="393120"/>
            <a:chOff x="7987570" y="6059245"/>
            <a:chExt cx="3331080" cy="39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0A4ADBE-1C00-1417-873B-0D3D28853F3F}"/>
                    </a:ext>
                  </a:extLst>
                </p14:cNvPr>
                <p14:cNvContentPartPr/>
                <p14:nvPr/>
              </p14:nvContentPartPr>
              <p14:xfrm>
                <a:off x="7987570" y="6125485"/>
                <a:ext cx="76320" cy="2217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0A4ADBE-1C00-1417-873B-0D3D28853F3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978570" y="6116845"/>
                  <a:ext cx="939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C5682C2-BDFA-42FA-F6C4-D08D083C46C2}"/>
                    </a:ext>
                  </a:extLst>
                </p14:cNvPr>
                <p14:cNvContentPartPr/>
                <p14:nvPr/>
              </p14:nvContentPartPr>
              <p14:xfrm>
                <a:off x="8027530" y="6059245"/>
                <a:ext cx="234720" cy="7200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C5682C2-BDFA-42FA-F6C4-D08D083C46C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018890" y="6050605"/>
                  <a:ext cx="2523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604B9E13-4EC8-DAC1-1058-18D46A12FF4E}"/>
                    </a:ext>
                  </a:extLst>
                </p14:cNvPr>
                <p14:cNvContentPartPr/>
                <p14:nvPr/>
              </p14:nvContentPartPr>
              <p14:xfrm>
                <a:off x="8018530" y="6190285"/>
                <a:ext cx="174600" cy="3312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604B9E13-4EC8-DAC1-1058-18D46A12FF4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009530" y="6181285"/>
                  <a:ext cx="1922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B0A66B5-3925-0826-7A6D-11A84EF7B464}"/>
                    </a:ext>
                  </a:extLst>
                </p14:cNvPr>
                <p14:cNvContentPartPr/>
                <p14:nvPr/>
              </p14:nvContentPartPr>
              <p14:xfrm>
                <a:off x="8079370" y="6149605"/>
                <a:ext cx="934200" cy="30276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B0A66B5-3925-0826-7A6D-11A84EF7B46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070730" y="6140605"/>
                  <a:ext cx="9518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0E3A978D-2DBE-AED2-B733-A79F401B8B11}"/>
                    </a:ext>
                  </a:extLst>
                </p14:cNvPr>
                <p14:cNvContentPartPr/>
                <p14:nvPr/>
              </p14:nvContentPartPr>
              <p14:xfrm>
                <a:off x="8868490" y="6269125"/>
                <a:ext cx="141840" cy="1440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0E3A978D-2DBE-AED2-B733-A79F401B8B1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859850" y="6260485"/>
                  <a:ext cx="159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4A13030-5559-7AE1-D5F9-AEE993A2426D}"/>
                    </a:ext>
                  </a:extLst>
                </p14:cNvPr>
                <p14:cNvContentPartPr/>
                <p14:nvPr/>
              </p14:nvContentPartPr>
              <p14:xfrm>
                <a:off x="9159730" y="6096685"/>
                <a:ext cx="403920" cy="2541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4A13030-5559-7AE1-D5F9-AEE993A2426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150730" y="6088045"/>
                  <a:ext cx="4215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3D676A1D-EBC6-5DAB-F2BF-5BAF4B1E4ED2}"/>
                    </a:ext>
                  </a:extLst>
                </p14:cNvPr>
                <p14:cNvContentPartPr/>
                <p14:nvPr/>
              </p14:nvContentPartPr>
              <p14:xfrm>
                <a:off x="9476170" y="6184165"/>
                <a:ext cx="151200" cy="1044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3D676A1D-EBC6-5DAB-F2BF-5BAF4B1E4ED2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467170" y="6175165"/>
                  <a:ext cx="168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452D36D3-8766-9B83-6E72-839832F317E6}"/>
                    </a:ext>
                  </a:extLst>
                </p14:cNvPr>
                <p14:cNvContentPartPr/>
                <p14:nvPr/>
              </p14:nvContentPartPr>
              <p14:xfrm>
                <a:off x="9798370" y="6225205"/>
                <a:ext cx="793800" cy="18252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452D36D3-8766-9B83-6E72-839832F317E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789370" y="6216565"/>
                  <a:ext cx="8114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671B7432-0EFE-7EE5-F180-18609BC21565}"/>
                    </a:ext>
                  </a:extLst>
                </p14:cNvPr>
                <p14:cNvContentPartPr/>
                <p14:nvPr/>
              </p14:nvContentPartPr>
              <p14:xfrm>
                <a:off x="10608010" y="6120805"/>
                <a:ext cx="710640" cy="29412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671B7432-0EFE-7EE5-F180-18609BC2156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599370" y="6111805"/>
                  <a:ext cx="728280" cy="31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13035848-17D1-94B0-BE2C-864AEAE6CD31}"/>
                  </a:ext>
                </a:extLst>
              </p14:cNvPr>
              <p14:cNvContentPartPr/>
              <p14:nvPr/>
            </p14:nvContentPartPr>
            <p14:xfrm>
              <a:off x="7885330" y="6096325"/>
              <a:ext cx="3391920" cy="281880"/>
            </p14:xfrm>
          </p:contentPart>
        </mc:Choice>
        <mc:Fallback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13035848-17D1-94B0-BE2C-864AEAE6CD31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7813330" y="5952325"/>
                <a:ext cx="353556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8EA2868A-DCC7-AE6D-5E7A-72B07DCA7561}"/>
                  </a:ext>
                </a:extLst>
              </p14:cNvPr>
              <p14:cNvContentPartPr/>
              <p14:nvPr/>
            </p14:nvContentPartPr>
            <p14:xfrm>
              <a:off x="2887090" y="4564165"/>
              <a:ext cx="550800" cy="845280"/>
            </p14:xfrm>
          </p:contentPart>
        </mc:Choice>
        <mc:Fallback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8EA2868A-DCC7-AE6D-5E7A-72B07DCA7561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2815450" y="4420165"/>
                <a:ext cx="694440" cy="11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0C51D7B7-3E62-7A6B-4EC1-AC5F94D81CC0}"/>
                  </a:ext>
                </a:extLst>
              </p14:cNvPr>
              <p14:cNvContentPartPr/>
              <p14:nvPr/>
            </p14:nvContentPartPr>
            <p14:xfrm>
              <a:off x="5580610" y="5229085"/>
              <a:ext cx="578880" cy="212400"/>
            </p14:xfrm>
          </p:contentPart>
        </mc:Choice>
        <mc:Fallback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0C51D7B7-3E62-7A6B-4EC1-AC5F94D81CC0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5508970" y="5085085"/>
                <a:ext cx="72252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8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1D7A499E-16CD-D45B-BA8D-5FEF3D435230}"/>
                  </a:ext>
                </a:extLst>
              </p14:cNvPr>
              <p14:cNvContentPartPr/>
              <p14:nvPr/>
            </p14:nvContentPartPr>
            <p14:xfrm>
              <a:off x="6795250" y="5201725"/>
              <a:ext cx="574200" cy="244440"/>
            </p14:xfrm>
          </p:contentPart>
        </mc:Choice>
        <mc:Fallback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1D7A499E-16CD-D45B-BA8D-5FEF3D435230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6723610" y="5057725"/>
                <a:ext cx="71784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0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052D5110-C182-582F-F681-7C3537E13C8D}"/>
                  </a:ext>
                </a:extLst>
              </p14:cNvPr>
              <p14:cNvContentPartPr/>
              <p14:nvPr/>
            </p14:nvContentPartPr>
            <p14:xfrm>
              <a:off x="8987290" y="4924165"/>
              <a:ext cx="455040" cy="385920"/>
            </p14:xfrm>
          </p:contentPart>
        </mc:Choice>
        <mc:Fallback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052D5110-C182-582F-F681-7C3537E13C8D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8915290" y="4780165"/>
                <a:ext cx="598680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6791A6C9-AD8B-7D0E-42E4-FE3BF20C4DB0}"/>
                  </a:ext>
                </a:extLst>
              </p14:cNvPr>
              <p14:cNvContentPartPr/>
              <p14:nvPr/>
            </p14:nvContentPartPr>
            <p14:xfrm>
              <a:off x="2989690" y="4763605"/>
              <a:ext cx="210600" cy="507240"/>
            </p14:xfrm>
          </p:contentPart>
        </mc:Choice>
        <mc:Fallback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6791A6C9-AD8B-7D0E-42E4-FE3BF20C4DB0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2917690" y="4619605"/>
                <a:ext cx="354240" cy="79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1" name="Group 300">
            <a:extLst>
              <a:ext uri="{FF2B5EF4-FFF2-40B4-BE49-F238E27FC236}">
                <a16:creationId xmlns:a16="http://schemas.microsoft.com/office/drawing/2014/main" id="{B0510746-D279-259F-E56E-2F98F11147D1}"/>
              </a:ext>
            </a:extLst>
          </p:cNvPr>
          <p:cNvGrpSpPr/>
          <p:nvPr/>
        </p:nvGrpSpPr>
        <p:grpSpPr>
          <a:xfrm>
            <a:off x="2380210" y="6506365"/>
            <a:ext cx="1732320" cy="228960"/>
            <a:chOff x="2380210" y="6506365"/>
            <a:chExt cx="1732320" cy="22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94B21EBE-2DF9-8617-0180-BFDF06056DAD}"/>
                    </a:ext>
                  </a:extLst>
                </p14:cNvPr>
                <p14:cNvContentPartPr/>
                <p14:nvPr/>
              </p14:nvContentPartPr>
              <p14:xfrm>
                <a:off x="2380210" y="6572245"/>
                <a:ext cx="217080" cy="14040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94B21EBE-2DF9-8617-0180-BFDF06056DA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371570" y="6563245"/>
                  <a:ext cx="2347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B7B0500-1415-28ED-A9A2-EA2CBDE20DF0}"/>
                    </a:ext>
                  </a:extLst>
                </p14:cNvPr>
                <p14:cNvContentPartPr/>
                <p14:nvPr/>
              </p14:nvContentPartPr>
              <p14:xfrm>
                <a:off x="2448610" y="6506365"/>
                <a:ext cx="102600" cy="13572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B7B0500-1415-28ED-A9A2-EA2CBDE20DF0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439610" y="6497365"/>
                  <a:ext cx="120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B26874B-D60D-1401-E495-C2FFD8F8D3A7}"/>
                    </a:ext>
                  </a:extLst>
                </p14:cNvPr>
                <p14:cNvContentPartPr/>
                <p14:nvPr/>
              </p14:nvContentPartPr>
              <p14:xfrm>
                <a:off x="2687290" y="6641725"/>
                <a:ext cx="138600" cy="1872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B26874B-D60D-1401-E495-C2FFD8F8D3A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678290" y="6633085"/>
                  <a:ext cx="156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0B1BDC5E-D9FD-5E94-6B8D-450B8AEFFEEF}"/>
                    </a:ext>
                  </a:extLst>
                </p14:cNvPr>
                <p14:cNvContentPartPr/>
                <p14:nvPr/>
              </p14:nvContentPartPr>
              <p14:xfrm>
                <a:off x="2938930" y="6521125"/>
                <a:ext cx="199440" cy="21420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0B1BDC5E-D9FD-5E94-6B8D-450B8AEFFEE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930290" y="6512485"/>
                  <a:ext cx="2170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E746E2F0-95C3-58DB-B6A0-7CE2171FBD78}"/>
                    </a:ext>
                  </a:extLst>
                </p14:cNvPr>
                <p14:cNvContentPartPr/>
                <p14:nvPr/>
              </p14:nvContentPartPr>
              <p14:xfrm>
                <a:off x="2905810" y="6640285"/>
                <a:ext cx="190800" cy="468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E746E2F0-95C3-58DB-B6A0-7CE2171FBD78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897170" y="6631645"/>
                  <a:ext cx="208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A2B5215B-FB70-8604-6775-D9E39C8C943C}"/>
                    </a:ext>
                  </a:extLst>
                </p14:cNvPr>
                <p14:cNvContentPartPr/>
                <p14:nvPr/>
              </p14:nvContentPartPr>
              <p14:xfrm>
                <a:off x="3147370" y="6588085"/>
                <a:ext cx="182520" cy="12276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A2B5215B-FB70-8604-6775-D9E39C8C943C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138370" y="6579445"/>
                  <a:ext cx="200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D5B1585F-D1C9-6813-6BE7-857A00882B91}"/>
                    </a:ext>
                  </a:extLst>
                </p14:cNvPr>
                <p14:cNvContentPartPr/>
                <p14:nvPr/>
              </p14:nvContentPartPr>
              <p14:xfrm>
                <a:off x="3380650" y="6656125"/>
                <a:ext cx="125640" cy="7200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D5B1585F-D1C9-6813-6BE7-857A00882B91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372010" y="6647125"/>
                  <a:ext cx="1432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E0F5AA10-FB7D-6D06-8772-92AEE1026198}"/>
                    </a:ext>
                  </a:extLst>
                </p14:cNvPr>
                <p14:cNvContentPartPr/>
                <p14:nvPr/>
              </p14:nvContentPartPr>
              <p14:xfrm>
                <a:off x="3603490" y="6644965"/>
                <a:ext cx="208800" cy="6768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E0F5AA10-FB7D-6D06-8772-92AEE1026198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594490" y="6636325"/>
                  <a:ext cx="2264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12AF8B61-C085-EF50-3B7C-35ECDDC46740}"/>
                    </a:ext>
                  </a:extLst>
                </p14:cNvPr>
                <p14:cNvContentPartPr/>
                <p14:nvPr/>
              </p14:nvContentPartPr>
              <p14:xfrm>
                <a:off x="3884290" y="6638845"/>
                <a:ext cx="228240" cy="7956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12AF8B61-C085-EF50-3B7C-35ECDDC4674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875650" y="6630205"/>
                  <a:ext cx="245880" cy="97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4163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38296240-DBFC-9F06-5737-7DF7C0E6921C}"/>
              </a:ext>
            </a:extLst>
          </p:cNvPr>
          <p:cNvGrpSpPr/>
          <p:nvPr/>
        </p:nvGrpSpPr>
        <p:grpSpPr>
          <a:xfrm>
            <a:off x="743290" y="145529"/>
            <a:ext cx="3389040" cy="642960"/>
            <a:chOff x="743290" y="145529"/>
            <a:chExt cx="3389040" cy="64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289AEC2-90D7-3FCE-4747-EA06ED5BBC0D}"/>
                    </a:ext>
                  </a:extLst>
                </p14:cNvPr>
                <p14:cNvContentPartPr/>
                <p14:nvPr/>
              </p14:nvContentPartPr>
              <p14:xfrm>
                <a:off x="743290" y="145529"/>
                <a:ext cx="423360" cy="1872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289AEC2-90D7-3FCE-4747-EA06ED5BBC0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34290" y="136529"/>
                  <a:ext cx="4410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F889C3B-DC4F-D5EB-4A2B-949E6A1EEBA1}"/>
                    </a:ext>
                  </a:extLst>
                </p14:cNvPr>
                <p14:cNvContentPartPr/>
                <p14:nvPr/>
              </p14:nvContentPartPr>
              <p14:xfrm>
                <a:off x="893770" y="246329"/>
                <a:ext cx="172440" cy="3502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F889C3B-DC4F-D5EB-4A2B-949E6A1EEBA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84770" y="237329"/>
                  <a:ext cx="19008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929FC76-AE73-E216-53E5-721ACAC5AE69}"/>
                    </a:ext>
                  </a:extLst>
                </p14:cNvPr>
                <p14:cNvContentPartPr/>
                <p14:nvPr/>
              </p14:nvContentPartPr>
              <p14:xfrm>
                <a:off x="1168090" y="179369"/>
                <a:ext cx="478440" cy="4240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929FC76-AE73-E216-53E5-721ACAC5AE6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59090" y="170369"/>
                  <a:ext cx="49608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59DB723-97BA-6C72-AEA1-0439D23FAC1D}"/>
                    </a:ext>
                  </a:extLst>
                </p14:cNvPr>
                <p14:cNvContentPartPr/>
                <p14:nvPr/>
              </p14:nvContentPartPr>
              <p14:xfrm>
                <a:off x="1953610" y="209969"/>
                <a:ext cx="350280" cy="3502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59DB723-97BA-6C72-AEA1-0439D23FAC1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44610" y="201329"/>
                  <a:ext cx="36792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ECEA610-A361-9B25-38A9-D1CECBC84268}"/>
                    </a:ext>
                  </a:extLst>
                </p14:cNvPr>
                <p14:cNvContentPartPr/>
                <p14:nvPr/>
              </p14:nvContentPartPr>
              <p14:xfrm>
                <a:off x="2126410" y="379889"/>
                <a:ext cx="113760" cy="2091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ECEA610-A361-9B25-38A9-D1CECBC8426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17410" y="370889"/>
                  <a:ext cx="1314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624D149-688D-AE64-3C4E-531E1122229C}"/>
                    </a:ext>
                  </a:extLst>
                </p14:cNvPr>
                <p14:cNvContentPartPr/>
                <p14:nvPr/>
              </p14:nvContentPartPr>
              <p14:xfrm>
                <a:off x="2641570" y="193769"/>
                <a:ext cx="1386000" cy="594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624D149-688D-AE64-3C4E-531E1122229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32570" y="184769"/>
                  <a:ext cx="140364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DF3E032-E043-6FC5-3A2F-D9F5FF2F9A96}"/>
                    </a:ext>
                  </a:extLst>
                </p14:cNvPr>
                <p14:cNvContentPartPr/>
                <p14:nvPr/>
              </p14:nvContentPartPr>
              <p14:xfrm>
                <a:off x="3432850" y="313649"/>
                <a:ext cx="412920" cy="52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DF3E032-E043-6FC5-3A2F-D9F5FF2F9A9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24210" y="304649"/>
                  <a:ext cx="4305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A3894E4-FA64-DC9B-C75C-39B3747FAB60}"/>
                    </a:ext>
                  </a:extLst>
                </p14:cNvPr>
                <p14:cNvContentPartPr/>
                <p14:nvPr/>
              </p14:nvContentPartPr>
              <p14:xfrm>
                <a:off x="4123690" y="568169"/>
                <a:ext cx="8640" cy="25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A3894E4-FA64-DC9B-C75C-39B3747FAB6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15050" y="559529"/>
                  <a:ext cx="2628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AF5D0A-C76A-501D-B168-22B526D1842F}"/>
              </a:ext>
            </a:extLst>
          </p:cNvPr>
          <p:cNvGrpSpPr/>
          <p:nvPr/>
        </p:nvGrpSpPr>
        <p:grpSpPr>
          <a:xfrm>
            <a:off x="4771690" y="149849"/>
            <a:ext cx="2998800" cy="564120"/>
            <a:chOff x="4771690" y="149849"/>
            <a:chExt cx="2998800" cy="56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54006C0-62AA-A9A4-57E3-4FBB1332E718}"/>
                    </a:ext>
                  </a:extLst>
                </p14:cNvPr>
                <p14:cNvContentPartPr/>
                <p14:nvPr/>
              </p14:nvContentPartPr>
              <p14:xfrm>
                <a:off x="4771690" y="186569"/>
                <a:ext cx="1643760" cy="527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54006C0-62AA-A9A4-57E3-4FBB1332E71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62690" y="177929"/>
                  <a:ext cx="166140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CFFD9BC-8D73-7F68-1942-56429B5BC71F}"/>
                    </a:ext>
                  </a:extLst>
                </p14:cNvPr>
                <p14:cNvContentPartPr/>
                <p14:nvPr/>
              </p14:nvContentPartPr>
              <p14:xfrm>
                <a:off x="6006130" y="149849"/>
                <a:ext cx="57240" cy="349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CFFD9BC-8D73-7F68-1942-56429B5BC71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997130" y="140849"/>
                  <a:ext cx="74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2FC40BE-466E-83E6-DE5A-70BA2088394B}"/>
                    </a:ext>
                  </a:extLst>
                </p14:cNvPr>
                <p14:cNvContentPartPr/>
                <p14:nvPr/>
              </p14:nvContentPartPr>
              <p14:xfrm>
                <a:off x="6731890" y="362609"/>
                <a:ext cx="860400" cy="1872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2FC40BE-466E-83E6-DE5A-70BA2088394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723250" y="353609"/>
                  <a:ext cx="8780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97B20DE-807C-9EAA-8090-06B6E62031C1}"/>
                    </a:ext>
                  </a:extLst>
                </p14:cNvPr>
                <p14:cNvContentPartPr/>
                <p14:nvPr/>
              </p14:nvContentPartPr>
              <p14:xfrm>
                <a:off x="7740970" y="598769"/>
                <a:ext cx="29520" cy="19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97B20DE-807C-9EAA-8090-06B6E62031C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732330" y="590129"/>
                  <a:ext cx="471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0FE91B7-6BD9-D161-3CEB-155AC6D62BD3}"/>
              </a:ext>
            </a:extLst>
          </p:cNvPr>
          <p:cNvGrpSpPr/>
          <p:nvPr/>
        </p:nvGrpSpPr>
        <p:grpSpPr>
          <a:xfrm>
            <a:off x="2148370" y="863369"/>
            <a:ext cx="1301400" cy="431280"/>
            <a:chOff x="2148370" y="863369"/>
            <a:chExt cx="1301400" cy="43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9DC5F19-E723-4BC6-25B5-AC2E726C0A01}"/>
                    </a:ext>
                  </a:extLst>
                </p14:cNvPr>
                <p14:cNvContentPartPr/>
                <p14:nvPr/>
              </p14:nvContentPartPr>
              <p14:xfrm>
                <a:off x="2148370" y="887489"/>
                <a:ext cx="218520" cy="407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9DC5F19-E723-4BC6-25B5-AC2E726C0A0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39370" y="878489"/>
                  <a:ext cx="23616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B48BBBB-F781-2360-F294-B895799BEB86}"/>
                    </a:ext>
                  </a:extLst>
                </p14:cNvPr>
                <p14:cNvContentPartPr/>
                <p14:nvPr/>
              </p14:nvContentPartPr>
              <p14:xfrm>
                <a:off x="2157370" y="1077209"/>
                <a:ext cx="209880" cy="136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B48BBBB-F781-2360-F294-B895799BEB8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48730" y="1068569"/>
                  <a:ext cx="227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15A57A5-7966-39FF-E300-85AB5A98C3D7}"/>
                    </a:ext>
                  </a:extLst>
                </p14:cNvPr>
                <p14:cNvContentPartPr/>
                <p14:nvPr/>
              </p14:nvContentPartPr>
              <p14:xfrm>
                <a:off x="2487490" y="1057049"/>
                <a:ext cx="166680" cy="22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15A57A5-7966-39FF-E300-85AB5A98C3D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78490" y="1048409"/>
                  <a:ext cx="1843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826E6D4-8352-B947-86FE-13C99BCC8B27}"/>
                    </a:ext>
                  </a:extLst>
                </p14:cNvPr>
                <p14:cNvContentPartPr/>
                <p14:nvPr/>
              </p14:nvContentPartPr>
              <p14:xfrm>
                <a:off x="2533570" y="1103849"/>
                <a:ext cx="140760" cy="6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826E6D4-8352-B947-86FE-13C99BCC8B2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24930" y="1094849"/>
                  <a:ext cx="158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E14F009-BAE4-E795-BBF8-7861242F3292}"/>
                    </a:ext>
                  </a:extLst>
                </p14:cNvPr>
                <p14:cNvContentPartPr/>
                <p14:nvPr/>
              </p14:nvContentPartPr>
              <p14:xfrm>
                <a:off x="2855050" y="922769"/>
                <a:ext cx="158760" cy="327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E14F009-BAE4-E795-BBF8-7861242F329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46050" y="913769"/>
                  <a:ext cx="17640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1282AA5-5221-BB07-A236-8E0BD5F14B3B}"/>
                    </a:ext>
                  </a:extLst>
                </p14:cNvPr>
                <p14:cNvContentPartPr/>
                <p14:nvPr/>
              </p14:nvContentPartPr>
              <p14:xfrm>
                <a:off x="3109570" y="954089"/>
                <a:ext cx="165240" cy="2649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1282AA5-5221-BB07-A236-8E0BD5F14B3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00930" y="945449"/>
                  <a:ext cx="1828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F990FA1-4856-185B-9A10-0AA1E26885E6}"/>
                    </a:ext>
                  </a:extLst>
                </p14:cNvPr>
                <p14:cNvContentPartPr/>
                <p14:nvPr/>
              </p14:nvContentPartPr>
              <p14:xfrm>
                <a:off x="3372370" y="863369"/>
                <a:ext cx="77400" cy="766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F990FA1-4856-185B-9A10-0AA1E26885E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63730" y="854369"/>
                  <a:ext cx="95040" cy="9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ABDEF4D-AFA7-2691-66EC-0570338084D5}"/>
                  </a:ext>
                </a:extLst>
              </p14:cNvPr>
              <p14:cNvContentPartPr/>
              <p14:nvPr/>
            </p14:nvContentPartPr>
            <p14:xfrm>
              <a:off x="7891450" y="1257929"/>
              <a:ext cx="223920" cy="284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ABDEF4D-AFA7-2691-66EC-0570338084D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882810" y="1249289"/>
                <a:ext cx="241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13D26B7-BF07-8D3C-F375-270DBA4FDF4D}"/>
                  </a:ext>
                </a:extLst>
              </p14:cNvPr>
              <p14:cNvContentPartPr/>
              <p14:nvPr/>
            </p14:nvContentPartPr>
            <p14:xfrm>
              <a:off x="8430730" y="1086209"/>
              <a:ext cx="94320" cy="3110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13D26B7-BF07-8D3C-F375-270DBA4FDF4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421730" y="1077569"/>
                <a:ext cx="11196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3B96CEB-80B2-922C-3B94-7E85357E28E8}"/>
                  </a:ext>
                </a:extLst>
              </p14:cNvPr>
              <p14:cNvContentPartPr/>
              <p14:nvPr/>
            </p14:nvContentPartPr>
            <p14:xfrm>
              <a:off x="8292850" y="1056329"/>
              <a:ext cx="424800" cy="561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3B96CEB-80B2-922C-3B94-7E85357E28E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283850" y="1047329"/>
                <a:ext cx="4424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F5376F0-08AB-10E3-DB74-F87C8B0C8BFA}"/>
                  </a:ext>
                </a:extLst>
              </p14:cNvPr>
              <p14:cNvContentPartPr/>
              <p14:nvPr/>
            </p14:nvContentPartPr>
            <p14:xfrm>
              <a:off x="8565010" y="1339649"/>
              <a:ext cx="196200" cy="1720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F5376F0-08AB-10E3-DB74-F87C8B0C8BF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556370" y="1330649"/>
                <a:ext cx="213840" cy="18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E6AD17A7-924C-15AD-C495-B63A4BEA40B3}"/>
              </a:ext>
            </a:extLst>
          </p:cNvPr>
          <p:cNvGrpSpPr/>
          <p:nvPr/>
        </p:nvGrpSpPr>
        <p:grpSpPr>
          <a:xfrm>
            <a:off x="9003130" y="828809"/>
            <a:ext cx="1733040" cy="1112400"/>
            <a:chOff x="9003130" y="828809"/>
            <a:chExt cx="1733040" cy="111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D873DF6-E9E4-BDA2-487F-0DEA803FC1FE}"/>
                    </a:ext>
                  </a:extLst>
                </p14:cNvPr>
                <p14:cNvContentPartPr/>
                <p14:nvPr/>
              </p14:nvContentPartPr>
              <p14:xfrm>
                <a:off x="9003130" y="857609"/>
                <a:ext cx="270360" cy="8103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D873DF6-E9E4-BDA2-487F-0DEA803FC1F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994130" y="848969"/>
                  <a:ext cx="288000" cy="82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682CE6F-A66C-B865-487F-C01F0503A06F}"/>
                    </a:ext>
                  </a:extLst>
                </p14:cNvPr>
                <p14:cNvContentPartPr/>
                <p14:nvPr/>
              </p14:nvContentPartPr>
              <p14:xfrm>
                <a:off x="9297610" y="1049129"/>
                <a:ext cx="40320" cy="4248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682CE6F-A66C-B865-487F-C01F0503A06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288610" y="1040489"/>
                  <a:ext cx="5796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CCFAF0D-3ED0-CC9F-7CCB-5C96FBAA9AD0}"/>
                    </a:ext>
                  </a:extLst>
                </p14:cNvPr>
                <p14:cNvContentPartPr/>
                <p14:nvPr/>
              </p14:nvContentPartPr>
              <p14:xfrm>
                <a:off x="9511090" y="1223009"/>
                <a:ext cx="189000" cy="90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CCFAF0D-3ED0-CC9F-7CCB-5C96FBAA9AD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502090" y="1214369"/>
                  <a:ext cx="206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4832F2C-473C-8814-4011-6BDB226525E9}"/>
                    </a:ext>
                  </a:extLst>
                </p14:cNvPr>
                <p14:cNvContentPartPr/>
                <p14:nvPr/>
              </p14:nvContentPartPr>
              <p14:xfrm>
                <a:off x="9965410" y="905489"/>
                <a:ext cx="274320" cy="2862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4832F2C-473C-8814-4011-6BDB226525E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956770" y="896489"/>
                  <a:ext cx="2919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A258C2D-29BB-69E3-37B8-972A40EBE854}"/>
                    </a:ext>
                  </a:extLst>
                </p14:cNvPr>
                <p14:cNvContentPartPr/>
                <p14:nvPr/>
              </p14:nvContentPartPr>
              <p14:xfrm>
                <a:off x="10298050" y="1088729"/>
                <a:ext cx="211320" cy="1422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A258C2D-29BB-69E3-37B8-972A40EBE85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289410" y="1079729"/>
                  <a:ext cx="2289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D9EE3AD-07C2-223F-620E-7FFBCBA17E72}"/>
                    </a:ext>
                  </a:extLst>
                </p14:cNvPr>
                <p14:cNvContentPartPr/>
                <p14:nvPr/>
              </p14:nvContentPartPr>
              <p14:xfrm>
                <a:off x="9884050" y="1286009"/>
                <a:ext cx="549000" cy="100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D9EE3AD-07C2-223F-620E-7FFBCBA17E7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875050" y="1277009"/>
                  <a:ext cx="566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900211B-C291-B9F1-7D58-B3E30C9A3470}"/>
                    </a:ext>
                  </a:extLst>
                </p14:cNvPr>
                <p14:cNvContentPartPr/>
                <p14:nvPr/>
              </p14:nvContentPartPr>
              <p14:xfrm>
                <a:off x="9849130" y="1419929"/>
                <a:ext cx="345960" cy="3319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900211B-C291-B9F1-7D58-B3E30C9A347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840490" y="1411289"/>
                  <a:ext cx="3636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82D25B2-D47F-3904-25BE-717EDA828880}"/>
                    </a:ext>
                  </a:extLst>
                </p14:cNvPr>
                <p14:cNvContentPartPr/>
                <p14:nvPr/>
              </p14:nvContentPartPr>
              <p14:xfrm>
                <a:off x="10273930" y="1558529"/>
                <a:ext cx="142560" cy="197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82D25B2-D47F-3904-25BE-717EDA82888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265290" y="1549889"/>
                  <a:ext cx="160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91F7930-A8D3-FC72-56DE-882428FE4D3B}"/>
                    </a:ext>
                  </a:extLst>
                </p14:cNvPr>
                <p14:cNvContentPartPr/>
                <p14:nvPr/>
              </p14:nvContentPartPr>
              <p14:xfrm>
                <a:off x="10280410" y="1700369"/>
                <a:ext cx="31320" cy="1159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91F7930-A8D3-FC72-56DE-882428FE4D3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271770" y="1691369"/>
                  <a:ext cx="489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9B2F2B2-84A5-AA88-C268-4857C709F0AB}"/>
                    </a:ext>
                  </a:extLst>
                </p14:cNvPr>
                <p14:cNvContentPartPr/>
                <p14:nvPr/>
              </p14:nvContentPartPr>
              <p14:xfrm>
                <a:off x="10439170" y="828809"/>
                <a:ext cx="297000" cy="1112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9B2F2B2-84A5-AA88-C268-4857C709F0A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430170" y="820169"/>
                  <a:ext cx="314640" cy="113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9BFFEE5-269A-9F2C-7511-8E4695C557E2}"/>
              </a:ext>
            </a:extLst>
          </p:cNvPr>
          <p:cNvGrpSpPr/>
          <p:nvPr/>
        </p:nvGrpSpPr>
        <p:grpSpPr>
          <a:xfrm>
            <a:off x="3656050" y="837809"/>
            <a:ext cx="3944880" cy="949680"/>
            <a:chOff x="3656050" y="837809"/>
            <a:chExt cx="3944880" cy="94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4F1F8C5-F56E-EF7A-B518-8EADB6858FAC}"/>
                    </a:ext>
                  </a:extLst>
                </p14:cNvPr>
                <p14:cNvContentPartPr/>
                <p14:nvPr/>
              </p14:nvContentPartPr>
              <p14:xfrm>
                <a:off x="4268410" y="974609"/>
                <a:ext cx="358920" cy="3531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4F1F8C5-F56E-EF7A-B518-8EADB6858FA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59770" y="965969"/>
                  <a:ext cx="37656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0BF6E57-A11E-DC45-626F-23DFF1A3D522}"/>
                    </a:ext>
                  </a:extLst>
                </p14:cNvPr>
                <p14:cNvContentPartPr/>
                <p14:nvPr/>
              </p14:nvContentPartPr>
              <p14:xfrm>
                <a:off x="4435450" y="1210049"/>
                <a:ext cx="155160" cy="1875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0BF6E57-A11E-DC45-626F-23DFF1A3D52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426810" y="1201409"/>
                  <a:ext cx="1728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4160993-4D3C-7619-AD1F-3ECFB7D955AD}"/>
                    </a:ext>
                  </a:extLst>
                </p14:cNvPr>
                <p14:cNvContentPartPr/>
                <p14:nvPr/>
              </p14:nvContentPartPr>
              <p14:xfrm>
                <a:off x="4879690" y="1103849"/>
                <a:ext cx="238680" cy="13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4160993-4D3C-7619-AD1F-3ECFB7D955A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871050" y="1094849"/>
                  <a:ext cx="256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5D18F60-42E4-70C1-8758-24E74766CA51}"/>
                    </a:ext>
                  </a:extLst>
                </p14:cNvPr>
                <p14:cNvContentPartPr/>
                <p14:nvPr/>
              </p14:nvContentPartPr>
              <p14:xfrm>
                <a:off x="4881130" y="1198529"/>
                <a:ext cx="272160" cy="450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5D18F60-42E4-70C1-8758-24E74766CA5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872490" y="1189889"/>
                  <a:ext cx="2898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0A43830-A466-01CE-4F41-B09E7E731FEF}"/>
                    </a:ext>
                  </a:extLst>
                </p14:cNvPr>
                <p14:cNvContentPartPr/>
                <p14:nvPr/>
              </p14:nvContentPartPr>
              <p14:xfrm>
                <a:off x="3656050" y="1050209"/>
                <a:ext cx="367200" cy="1782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0A43830-A466-01CE-4F41-B09E7E731FE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47050" y="1041569"/>
                  <a:ext cx="3848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DD5E223-0956-05ED-F837-06819FDF93F6}"/>
                    </a:ext>
                  </a:extLst>
                </p14:cNvPr>
                <p14:cNvContentPartPr/>
                <p14:nvPr/>
              </p14:nvContentPartPr>
              <p14:xfrm>
                <a:off x="5366050" y="1046249"/>
                <a:ext cx="22320" cy="2682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DD5E223-0956-05ED-F837-06819FDF93F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357050" y="1037609"/>
                  <a:ext cx="399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6888B0D-B9C9-5CF8-B8C7-88CFB5919014}"/>
                    </a:ext>
                  </a:extLst>
                </p14:cNvPr>
                <p14:cNvContentPartPr/>
                <p14:nvPr/>
              </p14:nvContentPartPr>
              <p14:xfrm>
                <a:off x="5252290" y="1015649"/>
                <a:ext cx="317520" cy="468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6888B0D-B9C9-5CF8-B8C7-88CFB591901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243290" y="1006649"/>
                  <a:ext cx="3351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5C08829-F67B-CD0B-11A5-45BEF3070624}"/>
                    </a:ext>
                  </a:extLst>
                </p14:cNvPr>
                <p14:cNvContentPartPr/>
                <p14:nvPr/>
              </p14:nvContentPartPr>
              <p14:xfrm>
                <a:off x="5525170" y="1287449"/>
                <a:ext cx="97560" cy="2048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5C08829-F67B-CD0B-11A5-45BEF307062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516530" y="1278809"/>
                  <a:ext cx="1152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972096B-377E-D1E4-5F0D-ECEE4F9AD6F7}"/>
                    </a:ext>
                  </a:extLst>
                </p14:cNvPr>
                <p14:cNvContentPartPr/>
                <p14:nvPr/>
              </p14:nvContentPartPr>
              <p14:xfrm>
                <a:off x="5825410" y="864809"/>
                <a:ext cx="138960" cy="6519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972096B-377E-D1E4-5F0D-ECEE4F9AD6F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816410" y="855809"/>
                  <a:ext cx="156600" cy="66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DD0B300-9CB3-E752-AF90-219F4A721306}"/>
                    </a:ext>
                  </a:extLst>
                </p14:cNvPr>
                <p14:cNvContentPartPr/>
                <p14:nvPr/>
              </p14:nvContentPartPr>
              <p14:xfrm>
                <a:off x="6093610" y="1022489"/>
                <a:ext cx="11520" cy="2908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DD0B300-9CB3-E752-AF90-219F4A72130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084610" y="1013849"/>
                  <a:ext cx="291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6A9E4B9-0983-3161-70E6-2678F01E7826}"/>
                    </a:ext>
                  </a:extLst>
                </p14:cNvPr>
                <p14:cNvContentPartPr/>
                <p14:nvPr/>
              </p14:nvContentPartPr>
              <p14:xfrm>
                <a:off x="6296650" y="1139489"/>
                <a:ext cx="204840" cy="4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6A9E4B9-0983-3161-70E6-2678F01E782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288010" y="1130849"/>
                  <a:ext cx="222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85258E8-F813-E55C-8D84-0A6D32E6F49D}"/>
                    </a:ext>
                  </a:extLst>
                </p14:cNvPr>
                <p14:cNvContentPartPr/>
                <p14:nvPr/>
              </p14:nvContentPartPr>
              <p14:xfrm>
                <a:off x="6687970" y="856529"/>
                <a:ext cx="301320" cy="2635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85258E8-F813-E55C-8D84-0A6D32E6F49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678970" y="847889"/>
                  <a:ext cx="3189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E3C3853-FAD5-F0DF-690B-3FFCE67A0CB6}"/>
                    </a:ext>
                  </a:extLst>
                </p14:cNvPr>
                <p14:cNvContentPartPr/>
                <p14:nvPr/>
              </p14:nvContentPartPr>
              <p14:xfrm>
                <a:off x="7093330" y="975689"/>
                <a:ext cx="132480" cy="2127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E3C3853-FAD5-F0DF-690B-3FFCE67A0CB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084330" y="967049"/>
                  <a:ext cx="1501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C03D49D-7997-3D05-4AE5-F18BDBD05E5C}"/>
                    </a:ext>
                  </a:extLst>
                </p14:cNvPr>
                <p14:cNvContentPartPr/>
                <p14:nvPr/>
              </p14:nvContentPartPr>
              <p14:xfrm>
                <a:off x="6512290" y="1290689"/>
                <a:ext cx="975600" cy="295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C03D49D-7997-3D05-4AE5-F18BDBD05E5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03290" y="1281689"/>
                  <a:ext cx="9932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8836D89-BEA7-D4FF-1AC3-4EB88DD94D26}"/>
                    </a:ext>
                  </a:extLst>
                </p14:cNvPr>
                <p14:cNvContentPartPr/>
                <p14:nvPr/>
              </p14:nvContentPartPr>
              <p14:xfrm>
                <a:off x="6684730" y="1367009"/>
                <a:ext cx="294480" cy="3225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8836D89-BEA7-D4FF-1AC3-4EB88DD94D2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676090" y="1358369"/>
                  <a:ext cx="3121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6AA0FFD-CC1D-C18C-D5BF-FDC01FD3C210}"/>
                    </a:ext>
                  </a:extLst>
                </p14:cNvPr>
                <p14:cNvContentPartPr/>
                <p14:nvPr/>
              </p14:nvContentPartPr>
              <p14:xfrm>
                <a:off x="7079650" y="1509929"/>
                <a:ext cx="133560" cy="1321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6AA0FFD-CC1D-C18C-D5BF-FDC01FD3C21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70650" y="1501289"/>
                  <a:ext cx="1512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A63336B-75EF-4B3E-3B4F-0EDDE09EFAAC}"/>
                    </a:ext>
                  </a:extLst>
                </p14:cNvPr>
                <p14:cNvContentPartPr/>
                <p14:nvPr/>
              </p14:nvContentPartPr>
              <p14:xfrm>
                <a:off x="7102330" y="1630169"/>
                <a:ext cx="9720" cy="1573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A63336B-75EF-4B3E-3B4F-0EDDE09EFAA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93690" y="1621529"/>
                  <a:ext cx="273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180D940-9EFA-FFE0-DB95-63FD78B0B2AF}"/>
                    </a:ext>
                  </a:extLst>
                </p14:cNvPr>
                <p14:cNvContentPartPr/>
                <p14:nvPr/>
              </p14:nvContentPartPr>
              <p14:xfrm>
                <a:off x="7419130" y="837809"/>
                <a:ext cx="181800" cy="945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180D940-9EFA-FFE0-DB95-63FD78B0B2A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410490" y="829169"/>
                  <a:ext cx="199440" cy="9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6DBA16D-54C9-F40F-1DF7-AEC19F98BB8C}"/>
                    </a:ext>
                  </a:extLst>
                </p14:cNvPr>
                <p14:cNvContentPartPr/>
                <p14:nvPr/>
              </p14:nvContentPartPr>
              <p14:xfrm>
                <a:off x="6381610" y="1051289"/>
                <a:ext cx="10080" cy="2282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6DBA16D-54C9-F40F-1DF7-AEC19F98BB8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72610" y="1042289"/>
                  <a:ext cx="27720" cy="24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F6D112E-0599-96D0-9BE1-0C66FE06096C}"/>
                  </a:ext>
                </a:extLst>
              </p14:cNvPr>
              <p14:cNvContentPartPr/>
              <p14:nvPr/>
            </p14:nvContentPartPr>
            <p14:xfrm>
              <a:off x="2074570" y="3025889"/>
              <a:ext cx="23040" cy="31248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F6D112E-0599-96D0-9BE1-0C66FE06096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065930" y="3017249"/>
                <a:ext cx="40680" cy="33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408D5CC3-28D4-8979-53BC-7E561343115B}"/>
              </a:ext>
            </a:extLst>
          </p:cNvPr>
          <p:cNvGrpSpPr/>
          <p:nvPr/>
        </p:nvGrpSpPr>
        <p:grpSpPr>
          <a:xfrm>
            <a:off x="1895290" y="3005009"/>
            <a:ext cx="1246320" cy="474480"/>
            <a:chOff x="1895290" y="3005009"/>
            <a:chExt cx="1246320" cy="47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5990952-5CDC-111B-30DD-9A4A13E784D6}"/>
                    </a:ext>
                  </a:extLst>
                </p14:cNvPr>
                <p14:cNvContentPartPr/>
                <p14:nvPr/>
              </p14:nvContentPartPr>
              <p14:xfrm>
                <a:off x="1895290" y="3005729"/>
                <a:ext cx="422640" cy="288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5990952-5CDC-111B-30DD-9A4A13E784D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886290" y="2996729"/>
                  <a:ext cx="440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7D0BCAB-1331-8ED5-0E08-92CDDF78825C}"/>
                    </a:ext>
                  </a:extLst>
                </p14:cNvPr>
                <p14:cNvContentPartPr/>
                <p14:nvPr/>
              </p14:nvContentPartPr>
              <p14:xfrm>
                <a:off x="2169610" y="3332609"/>
                <a:ext cx="187200" cy="1468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7D0BCAB-1331-8ED5-0E08-92CDDF78825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160970" y="3323969"/>
                  <a:ext cx="204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9F06D3A-FAF4-C3C0-DAB1-221663012E01}"/>
                    </a:ext>
                  </a:extLst>
                </p14:cNvPr>
                <p14:cNvContentPartPr/>
                <p14:nvPr/>
              </p14:nvContentPartPr>
              <p14:xfrm>
                <a:off x="2604490" y="3081329"/>
                <a:ext cx="160920" cy="108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9F06D3A-FAF4-C3C0-DAB1-221663012E0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595850" y="3072689"/>
                  <a:ext cx="178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412C523-635F-5FEA-FBF4-9192C1E52974}"/>
                    </a:ext>
                  </a:extLst>
                </p14:cNvPr>
                <p14:cNvContentPartPr/>
                <p14:nvPr/>
              </p14:nvContentPartPr>
              <p14:xfrm>
                <a:off x="2537530" y="3191129"/>
                <a:ext cx="279360" cy="316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412C523-635F-5FEA-FBF4-9192C1E5297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528530" y="3182129"/>
                  <a:ext cx="297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2BAA76A-09AC-306D-1D17-23E2919D12C3}"/>
                    </a:ext>
                  </a:extLst>
                </p14:cNvPr>
                <p14:cNvContentPartPr/>
                <p14:nvPr/>
              </p14:nvContentPartPr>
              <p14:xfrm>
                <a:off x="2912290" y="3005009"/>
                <a:ext cx="229320" cy="2678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2BAA76A-09AC-306D-1D17-23E2919D12C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903290" y="2996009"/>
                  <a:ext cx="24696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F3B64FF-F85B-BE0D-1881-E2297A6A9CDA}"/>
              </a:ext>
            </a:extLst>
          </p:cNvPr>
          <p:cNvGrpSpPr/>
          <p:nvPr/>
        </p:nvGrpSpPr>
        <p:grpSpPr>
          <a:xfrm>
            <a:off x="7696330" y="2712329"/>
            <a:ext cx="1492200" cy="427320"/>
            <a:chOff x="7696330" y="2712329"/>
            <a:chExt cx="1492200" cy="42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A56EABA-AB9B-0D5C-73CD-CE64ABBCFCB3}"/>
                    </a:ext>
                  </a:extLst>
                </p14:cNvPr>
                <p14:cNvContentPartPr/>
                <p14:nvPr/>
              </p14:nvContentPartPr>
              <p14:xfrm>
                <a:off x="7696330" y="2712329"/>
                <a:ext cx="1492200" cy="4273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A56EABA-AB9B-0D5C-73CD-CE64ABBCFCB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687690" y="2703329"/>
                  <a:ext cx="150984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0DEDCA0-B7AD-F8C0-FA02-D14A132C95C8}"/>
                    </a:ext>
                  </a:extLst>
                </p14:cNvPr>
                <p14:cNvContentPartPr/>
                <p14:nvPr/>
              </p14:nvContentPartPr>
              <p14:xfrm>
                <a:off x="8320930" y="2805929"/>
                <a:ext cx="406080" cy="259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0DEDCA0-B7AD-F8C0-FA02-D14A132C95C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311930" y="2796929"/>
                  <a:ext cx="42372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36190E0-EE19-5B99-0992-64A88F53A4D1}"/>
              </a:ext>
            </a:extLst>
          </p:cNvPr>
          <p:cNvGrpSpPr/>
          <p:nvPr/>
        </p:nvGrpSpPr>
        <p:grpSpPr>
          <a:xfrm>
            <a:off x="9359530" y="2769209"/>
            <a:ext cx="924840" cy="328680"/>
            <a:chOff x="9359530" y="2769209"/>
            <a:chExt cx="924840" cy="32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8A3559B-C214-BA3C-3C1A-CDD09E017554}"/>
                    </a:ext>
                  </a:extLst>
                </p14:cNvPr>
                <p14:cNvContentPartPr/>
                <p14:nvPr/>
              </p14:nvContentPartPr>
              <p14:xfrm>
                <a:off x="9359530" y="2863889"/>
                <a:ext cx="858600" cy="2340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8A3559B-C214-BA3C-3C1A-CDD09E01755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350530" y="2855249"/>
                  <a:ext cx="8762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CC83A88-A126-884F-49EE-052850C25EB3}"/>
                    </a:ext>
                  </a:extLst>
                </p14:cNvPr>
                <p14:cNvContentPartPr/>
                <p14:nvPr/>
              </p14:nvContentPartPr>
              <p14:xfrm>
                <a:off x="10093570" y="2931209"/>
                <a:ext cx="190800" cy="1065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CC83A88-A126-884F-49EE-052850C25EB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084930" y="2922209"/>
                  <a:ext cx="2084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77103FB-622C-CE3F-6E3F-09BD0544D44C}"/>
                    </a:ext>
                  </a:extLst>
                </p14:cNvPr>
                <p14:cNvContentPartPr/>
                <p14:nvPr/>
              </p14:nvContentPartPr>
              <p14:xfrm>
                <a:off x="9812770" y="2769209"/>
                <a:ext cx="45720" cy="266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77103FB-622C-CE3F-6E3F-09BD0544D44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804130" y="2760569"/>
                  <a:ext cx="6336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EE7B623-B4AE-D770-A3C4-D0CCF079081D}"/>
              </a:ext>
            </a:extLst>
          </p:cNvPr>
          <p:cNvGrpSpPr/>
          <p:nvPr/>
        </p:nvGrpSpPr>
        <p:grpSpPr>
          <a:xfrm>
            <a:off x="4130530" y="2765249"/>
            <a:ext cx="3328200" cy="1227240"/>
            <a:chOff x="4130530" y="2765249"/>
            <a:chExt cx="3328200" cy="122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51D3DC5-A641-9126-7DA1-7E7FE5052A57}"/>
                    </a:ext>
                  </a:extLst>
                </p14:cNvPr>
                <p14:cNvContentPartPr/>
                <p14:nvPr/>
              </p14:nvContentPartPr>
              <p14:xfrm>
                <a:off x="4130530" y="2765249"/>
                <a:ext cx="186480" cy="6379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51D3DC5-A641-9126-7DA1-7E7FE5052A5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121530" y="2756249"/>
                  <a:ext cx="204120" cy="65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27206C4-8C1B-42A4-3F6E-F81E4D2A1F59}"/>
                    </a:ext>
                  </a:extLst>
                </p14:cNvPr>
                <p14:cNvContentPartPr/>
                <p14:nvPr/>
              </p14:nvContentPartPr>
              <p14:xfrm>
                <a:off x="4333210" y="3039929"/>
                <a:ext cx="146520" cy="1882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27206C4-8C1B-42A4-3F6E-F81E4D2A1F5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324210" y="3031289"/>
                  <a:ext cx="1641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E31298F-7935-8E7B-4C21-88867408FF8E}"/>
                    </a:ext>
                  </a:extLst>
                </p14:cNvPr>
                <p14:cNvContentPartPr/>
                <p14:nvPr/>
              </p14:nvContentPartPr>
              <p14:xfrm>
                <a:off x="4556050" y="2840849"/>
                <a:ext cx="553680" cy="5659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E31298F-7935-8E7B-4C21-88867408FF8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547410" y="2832209"/>
                  <a:ext cx="57132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4583BEC-E7C5-27E3-E1B5-A6B09E3D9151}"/>
                    </a:ext>
                  </a:extLst>
                </p14:cNvPr>
                <p14:cNvContentPartPr/>
                <p14:nvPr/>
              </p14:nvContentPartPr>
              <p14:xfrm>
                <a:off x="5352370" y="2782889"/>
                <a:ext cx="1391040" cy="6724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4583BEC-E7C5-27E3-E1B5-A6B09E3D915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343370" y="2774249"/>
                  <a:ext cx="1408680" cy="69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4FBDBCD-7F68-2BDA-0F80-D5D0318A6BA3}"/>
                    </a:ext>
                  </a:extLst>
                </p14:cNvPr>
                <p14:cNvContentPartPr/>
                <p14:nvPr/>
              </p14:nvContentPartPr>
              <p14:xfrm>
                <a:off x="6266770" y="2846969"/>
                <a:ext cx="55440" cy="205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4FBDBCD-7F68-2BDA-0F80-D5D0318A6BA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257770" y="2838329"/>
                  <a:ext cx="73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A9D3EDB-4487-B8E1-3DFC-EA00726EC48A}"/>
                    </a:ext>
                  </a:extLst>
                </p14:cNvPr>
                <p14:cNvContentPartPr/>
                <p14:nvPr/>
              </p14:nvContentPartPr>
              <p14:xfrm>
                <a:off x="6871210" y="2809169"/>
                <a:ext cx="587520" cy="4770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A9D3EDB-4487-B8E1-3DFC-EA00726EC48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862210" y="2800169"/>
                  <a:ext cx="60516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D727DE3-2518-D051-4291-0D1850E19BCD}"/>
                    </a:ext>
                  </a:extLst>
                </p14:cNvPr>
                <p14:cNvContentPartPr/>
                <p14:nvPr/>
              </p14:nvContentPartPr>
              <p14:xfrm>
                <a:off x="4402330" y="3508289"/>
                <a:ext cx="1166760" cy="4842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D727DE3-2518-D051-4291-0D1850E19BC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393330" y="3499649"/>
                  <a:ext cx="118440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4F8DB15-15C2-9C23-1E5E-A3C1D6F3D425}"/>
                    </a:ext>
                  </a:extLst>
                </p14:cNvPr>
                <p14:cNvContentPartPr/>
                <p14:nvPr/>
              </p14:nvContentPartPr>
              <p14:xfrm>
                <a:off x="5383330" y="3642569"/>
                <a:ext cx="19440" cy="205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4F8DB15-15C2-9C23-1E5E-A3C1D6F3D42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374690" y="3633929"/>
                  <a:ext cx="37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DE91C5F-0EB6-E316-6888-42D4B7EEDD9F}"/>
                    </a:ext>
                  </a:extLst>
                </p14:cNvPr>
                <p14:cNvContentPartPr/>
                <p14:nvPr/>
              </p14:nvContentPartPr>
              <p14:xfrm>
                <a:off x="5026930" y="3520529"/>
                <a:ext cx="338760" cy="576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DE91C5F-0EB6-E316-6888-42D4B7EEDD9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017930" y="3511889"/>
                  <a:ext cx="356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8C50441-A437-8AEF-232C-4718605CF993}"/>
                    </a:ext>
                  </a:extLst>
                </p14:cNvPr>
                <p14:cNvContentPartPr/>
                <p14:nvPr/>
              </p14:nvContentPartPr>
              <p14:xfrm>
                <a:off x="5803810" y="3662009"/>
                <a:ext cx="736560" cy="1393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8C50441-A437-8AEF-232C-4718605CF99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795170" y="3653369"/>
                  <a:ext cx="754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32CC59A-F2F6-F208-05D9-46BAA41FA843}"/>
                    </a:ext>
                  </a:extLst>
                </p14:cNvPr>
                <p14:cNvContentPartPr/>
                <p14:nvPr/>
              </p14:nvContentPartPr>
              <p14:xfrm>
                <a:off x="6071290" y="3497849"/>
                <a:ext cx="37440" cy="680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32CC59A-F2F6-F208-05D9-46BAA41FA84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062290" y="3488849"/>
                  <a:ext cx="55080" cy="8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7E493138-3269-CCF5-F2B7-250C0CC3430B}"/>
                  </a:ext>
                </a:extLst>
              </p14:cNvPr>
              <p14:cNvContentPartPr/>
              <p14:nvPr/>
            </p14:nvContentPartPr>
            <p14:xfrm>
              <a:off x="6919810" y="3716009"/>
              <a:ext cx="522720" cy="11520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7E493138-3269-CCF5-F2B7-250C0CC3430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910810" y="3707369"/>
                <a:ext cx="5403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9F2E57D4-BB9E-7D9D-F5C1-ECB9FB6D010C}"/>
                  </a:ext>
                </a:extLst>
              </p14:cNvPr>
              <p14:cNvContentPartPr/>
              <p14:nvPr/>
            </p14:nvContentPartPr>
            <p14:xfrm>
              <a:off x="7752850" y="3452129"/>
              <a:ext cx="1488960" cy="35964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9F2E57D4-BB9E-7D9D-F5C1-ECB9FB6D010C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744210" y="3443129"/>
                <a:ext cx="1506600" cy="37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3EFAE17-8D64-6F7A-F432-1DF5A5D3DDF5}"/>
              </a:ext>
            </a:extLst>
          </p:cNvPr>
          <p:cNvGrpSpPr/>
          <p:nvPr/>
        </p:nvGrpSpPr>
        <p:grpSpPr>
          <a:xfrm>
            <a:off x="9407050" y="3258809"/>
            <a:ext cx="1891440" cy="997200"/>
            <a:chOff x="9407050" y="3258809"/>
            <a:chExt cx="1891440" cy="99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8859EBE-7F45-BE31-68B7-078138BC7A02}"/>
                    </a:ext>
                  </a:extLst>
                </p14:cNvPr>
                <p14:cNvContentPartPr/>
                <p14:nvPr/>
              </p14:nvContentPartPr>
              <p14:xfrm>
                <a:off x="9407050" y="3464729"/>
                <a:ext cx="1641240" cy="6105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8859EBE-7F45-BE31-68B7-078138BC7A0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398410" y="3456089"/>
                  <a:ext cx="1658880" cy="62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F3CC9CA-4EE7-A0A4-E473-81F05A7B11CA}"/>
                    </a:ext>
                  </a:extLst>
                </p14:cNvPr>
                <p14:cNvContentPartPr/>
                <p14:nvPr/>
              </p14:nvContentPartPr>
              <p14:xfrm>
                <a:off x="10915090" y="3258809"/>
                <a:ext cx="383400" cy="9972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F3CC9CA-4EE7-A0A4-E473-81F05A7B11C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906450" y="3250169"/>
                  <a:ext cx="401040" cy="10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00A8CC39-D5D3-3A84-488D-849246F20FA0}"/>
              </a:ext>
            </a:extLst>
          </p:cNvPr>
          <p:cNvGrpSpPr/>
          <p:nvPr/>
        </p:nvGrpSpPr>
        <p:grpSpPr>
          <a:xfrm>
            <a:off x="3930730" y="4203809"/>
            <a:ext cx="3704400" cy="1116720"/>
            <a:chOff x="3930730" y="4203809"/>
            <a:chExt cx="3704400" cy="111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CB8820B-853E-D5F9-FE00-ADC4C8450E01}"/>
                    </a:ext>
                  </a:extLst>
                </p14:cNvPr>
                <p14:cNvContentPartPr/>
                <p14:nvPr/>
              </p14:nvContentPartPr>
              <p14:xfrm>
                <a:off x="3930730" y="4567409"/>
                <a:ext cx="410400" cy="3265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CB8820B-853E-D5F9-FE00-ADC4C8450E0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921730" y="4558409"/>
                  <a:ext cx="4280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BB03390-B584-ACC2-2F5E-0E35DEDAEA14}"/>
                    </a:ext>
                  </a:extLst>
                </p14:cNvPr>
                <p14:cNvContentPartPr/>
                <p14:nvPr/>
              </p14:nvContentPartPr>
              <p14:xfrm>
                <a:off x="4155370" y="4731569"/>
                <a:ext cx="105120" cy="2102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BB03390-B584-ACC2-2F5E-0E35DEDAEA1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146730" y="4722929"/>
                  <a:ext cx="1227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EC61A72-FD3E-0B7B-DA0E-F098DAF36F14}"/>
                    </a:ext>
                  </a:extLst>
                </p14:cNvPr>
                <p14:cNvContentPartPr/>
                <p14:nvPr/>
              </p14:nvContentPartPr>
              <p14:xfrm>
                <a:off x="4581970" y="4657049"/>
                <a:ext cx="187920" cy="93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EC61A72-FD3E-0B7B-DA0E-F098DAF36F1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572970" y="4648049"/>
                  <a:ext cx="205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9FC1546-7F55-902F-CAE4-148518A0388B}"/>
                    </a:ext>
                  </a:extLst>
                </p14:cNvPr>
                <p14:cNvContentPartPr/>
                <p14:nvPr/>
              </p14:nvContentPartPr>
              <p14:xfrm>
                <a:off x="4538770" y="4711769"/>
                <a:ext cx="216720" cy="133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9FC1546-7F55-902F-CAE4-148518A0388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530130" y="4702769"/>
                  <a:ext cx="234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E03E9AB-3E28-C1FB-4363-C9672D05FFD0}"/>
                    </a:ext>
                  </a:extLst>
                </p14:cNvPr>
                <p14:cNvContentPartPr/>
                <p14:nvPr/>
              </p14:nvContentPartPr>
              <p14:xfrm>
                <a:off x="5137090" y="4486769"/>
                <a:ext cx="15480" cy="3142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E03E9AB-3E28-C1FB-4363-C9672D05FFD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128090" y="4478129"/>
                  <a:ext cx="331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15C4D29-1CA0-607E-8923-A28274737B87}"/>
                    </a:ext>
                  </a:extLst>
                </p14:cNvPr>
                <p14:cNvContentPartPr/>
                <p14:nvPr/>
              </p14:nvContentPartPr>
              <p14:xfrm>
                <a:off x="5065090" y="4445369"/>
                <a:ext cx="323640" cy="417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15C4D29-1CA0-607E-8923-A28274737B8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056090" y="4436729"/>
                  <a:ext cx="341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34F0A8D-F59D-10BB-EF5D-CF04A7E25EDD}"/>
                    </a:ext>
                  </a:extLst>
                </p14:cNvPr>
                <p14:cNvContentPartPr/>
                <p14:nvPr/>
              </p14:nvContentPartPr>
              <p14:xfrm>
                <a:off x="5312770" y="4716809"/>
                <a:ext cx="92520" cy="2793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34F0A8D-F59D-10BB-EF5D-CF04A7E25ED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303770" y="4707809"/>
                  <a:ext cx="1101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6D389F7-1EDD-EBBC-BF73-CAD307C95702}"/>
                    </a:ext>
                  </a:extLst>
                </p14:cNvPr>
                <p14:cNvContentPartPr/>
                <p14:nvPr/>
              </p14:nvContentPartPr>
              <p14:xfrm>
                <a:off x="5647930" y="4312889"/>
                <a:ext cx="200160" cy="6750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6D389F7-1EDD-EBBC-BF73-CAD307C9570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639290" y="4304249"/>
                  <a:ext cx="217800" cy="69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4A29DB3-4261-CB56-A36C-DD44428731DF}"/>
                    </a:ext>
                  </a:extLst>
                </p14:cNvPr>
                <p14:cNvContentPartPr/>
                <p14:nvPr/>
              </p14:nvContentPartPr>
              <p14:xfrm>
                <a:off x="6022690" y="4505489"/>
                <a:ext cx="31680" cy="3477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4A29DB3-4261-CB56-A36C-DD44428731D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014050" y="4496849"/>
                  <a:ext cx="493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B5DC590-F32D-6F15-E280-F30F9F93181F}"/>
                    </a:ext>
                  </a:extLst>
                </p14:cNvPr>
                <p14:cNvContentPartPr/>
                <p14:nvPr/>
              </p14:nvContentPartPr>
              <p14:xfrm>
                <a:off x="6292330" y="4581809"/>
                <a:ext cx="19080" cy="2782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B5DC590-F32D-6F15-E280-F30F9F93181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283690" y="4572809"/>
                  <a:ext cx="367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5733317-3F3A-C73E-3474-289F88DFF281}"/>
                    </a:ext>
                  </a:extLst>
                </p14:cNvPr>
                <p14:cNvContentPartPr/>
                <p14:nvPr/>
              </p14:nvContentPartPr>
              <p14:xfrm>
                <a:off x="6183970" y="4707809"/>
                <a:ext cx="216000" cy="219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5733317-3F3A-C73E-3474-289F88DFF28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174970" y="4698809"/>
                  <a:ext cx="233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A341F30-1424-D026-F8BC-BEF49D34990B}"/>
                    </a:ext>
                  </a:extLst>
                </p14:cNvPr>
                <p14:cNvContentPartPr/>
                <p14:nvPr/>
              </p14:nvContentPartPr>
              <p14:xfrm>
                <a:off x="6691210" y="4299929"/>
                <a:ext cx="314280" cy="3715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A341F30-1424-D026-F8BC-BEF49D34990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682210" y="4291289"/>
                  <a:ext cx="33192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CC18D0F-641A-16AA-9785-FABE01F6D1F0}"/>
                    </a:ext>
                  </a:extLst>
                </p14:cNvPr>
                <p14:cNvContentPartPr/>
                <p14:nvPr/>
              </p14:nvContentPartPr>
              <p14:xfrm>
                <a:off x="7095490" y="4525649"/>
                <a:ext cx="139680" cy="1958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CC18D0F-641A-16AA-9785-FABE01F6D1F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086850" y="4516649"/>
                  <a:ext cx="1573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6451077-9786-6F25-11A2-A9BE6054D25D}"/>
                    </a:ext>
                  </a:extLst>
                </p14:cNvPr>
                <p14:cNvContentPartPr/>
                <p14:nvPr/>
              </p14:nvContentPartPr>
              <p14:xfrm>
                <a:off x="6556570" y="4760369"/>
                <a:ext cx="780480" cy="1242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6451077-9786-6F25-11A2-A9BE6054D25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547930" y="4751369"/>
                  <a:ext cx="798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4397DD4-577F-6F81-E9B2-38B99C0E58C2}"/>
                    </a:ext>
                  </a:extLst>
                </p14:cNvPr>
                <p14:cNvContentPartPr/>
                <p14:nvPr/>
              </p14:nvContentPartPr>
              <p14:xfrm>
                <a:off x="6681130" y="4864409"/>
                <a:ext cx="326880" cy="3200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4397DD4-577F-6F81-E9B2-38B99C0E58C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672490" y="4855769"/>
                  <a:ext cx="3445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B74B86B-5B93-D4AC-97A8-D36D2DFA0DA1}"/>
                    </a:ext>
                  </a:extLst>
                </p14:cNvPr>
                <p14:cNvContentPartPr/>
                <p14:nvPr/>
              </p14:nvContentPartPr>
              <p14:xfrm>
                <a:off x="7095850" y="4999769"/>
                <a:ext cx="206640" cy="2073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B74B86B-5B93-D4AC-97A8-D36D2DFA0DA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086850" y="4990769"/>
                  <a:ext cx="2242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480E6A6-158C-D09D-8289-5295C6DBF3D9}"/>
                    </a:ext>
                  </a:extLst>
                </p14:cNvPr>
                <p14:cNvContentPartPr/>
                <p14:nvPr/>
              </p14:nvContentPartPr>
              <p14:xfrm>
                <a:off x="7121410" y="5171849"/>
                <a:ext cx="24120" cy="1486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480E6A6-158C-D09D-8289-5295C6DBF3D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112770" y="5163209"/>
                  <a:ext cx="41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3BE2BE6-DD35-98E7-EAAF-BEECA36A1D4E}"/>
                    </a:ext>
                  </a:extLst>
                </p14:cNvPr>
                <p14:cNvContentPartPr/>
                <p14:nvPr/>
              </p14:nvContentPartPr>
              <p14:xfrm>
                <a:off x="7463050" y="4203809"/>
                <a:ext cx="172080" cy="11084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3BE2BE6-DD35-98E7-EAAF-BEECA36A1D4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454050" y="4194809"/>
                  <a:ext cx="189720" cy="1126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8501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B41E8AA-0480-678C-D475-619F023168D3}"/>
              </a:ext>
            </a:extLst>
          </p:cNvPr>
          <p:cNvGrpSpPr/>
          <p:nvPr/>
        </p:nvGrpSpPr>
        <p:grpSpPr>
          <a:xfrm>
            <a:off x="716290" y="283409"/>
            <a:ext cx="846360" cy="573480"/>
            <a:chOff x="716290" y="283409"/>
            <a:chExt cx="846360" cy="57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D8BFF5B-A30A-3F66-53E7-27DDB78B1FFD}"/>
                    </a:ext>
                  </a:extLst>
                </p14:cNvPr>
                <p14:cNvContentPartPr/>
                <p14:nvPr/>
              </p14:nvContentPartPr>
              <p14:xfrm>
                <a:off x="716290" y="373049"/>
                <a:ext cx="239040" cy="2826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D8BFF5B-A30A-3F66-53E7-27DDB78B1FF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07650" y="364049"/>
                  <a:ext cx="2566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31FF9FA-C32D-8C94-23DA-CA1BAD918D21}"/>
                    </a:ext>
                  </a:extLst>
                </p14:cNvPr>
                <p14:cNvContentPartPr/>
                <p14:nvPr/>
              </p14:nvContentPartPr>
              <p14:xfrm>
                <a:off x="949570" y="283409"/>
                <a:ext cx="613080" cy="5734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31FF9FA-C32D-8C94-23DA-CA1BAD918D2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0570" y="274769"/>
                  <a:ext cx="630720" cy="59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10C20B0-881F-4842-51F9-31A3739FE302}"/>
              </a:ext>
            </a:extLst>
          </p:cNvPr>
          <p:cNvGrpSpPr/>
          <p:nvPr/>
        </p:nvGrpSpPr>
        <p:grpSpPr>
          <a:xfrm>
            <a:off x="1948930" y="283409"/>
            <a:ext cx="1657080" cy="481320"/>
            <a:chOff x="1948930" y="283409"/>
            <a:chExt cx="1657080" cy="48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0893EE6-E0F7-870D-2FBF-16FB7126D23E}"/>
                    </a:ext>
                  </a:extLst>
                </p14:cNvPr>
                <p14:cNvContentPartPr/>
                <p14:nvPr/>
              </p14:nvContentPartPr>
              <p14:xfrm>
                <a:off x="2037490" y="331289"/>
                <a:ext cx="90720" cy="2595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0893EE6-E0F7-870D-2FBF-16FB7126D23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28850" y="322649"/>
                  <a:ext cx="1083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FBF57D1-9507-B481-1D19-E33253426DCE}"/>
                    </a:ext>
                  </a:extLst>
                </p14:cNvPr>
                <p14:cNvContentPartPr/>
                <p14:nvPr/>
              </p14:nvContentPartPr>
              <p14:xfrm>
                <a:off x="1948930" y="283409"/>
                <a:ext cx="420840" cy="651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FBF57D1-9507-B481-1D19-E33253426DC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39930" y="274769"/>
                  <a:ext cx="4384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5448BA2-107B-FCA1-FDC0-5986BDB34E13}"/>
                    </a:ext>
                  </a:extLst>
                </p14:cNvPr>
                <p14:cNvContentPartPr/>
                <p14:nvPr/>
              </p14:nvContentPartPr>
              <p14:xfrm>
                <a:off x="2058730" y="582209"/>
                <a:ext cx="398520" cy="1825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5448BA2-107B-FCA1-FDC0-5986BDB34E1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49730" y="573569"/>
                  <a:ext cx="416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07BD2E0-F71B-ACDF-6FB0-317FAD2F0D1F}"/>
                    </a:ext>
                  </a:extLst>
                </p14:cNvPr>
                <p14:cNvContentPartPr/>
                <p14:nvPr/>
              </p14:nvContentPartPr>
              <p14:xfrm>
                <a:off x="2935690" y="433529"/>
                <a:ext cx="670320" cy="173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07BD2E0-F71B-ACDF-6FB0-317FAD2F0D1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27050" y="424889"/>
                  <a:ext cx="68796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BC5C3A5-2B2E-7569-34A8-DFD58D41ECBA}"/>
              </a:ext>
            </a:extLst>
          </p:cNvPr>
          <p:cNvGrpSpPr/>
          <p:nvPr/>
        </p:nvGrpSpPr>
        <p:grpSpPr>
          <a:xfrm>
            <a:off x="3975370" y="235889"/>
            <a:ext cx="6943320" cy="428040"/>
            <a:chOff x="3975370" y="235889"/>
            <a:chExt cx="6943320" cy="42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985DDBE-16BC-EC4D-4095-F6C159955734}"/>
                    </a:ext>
                  </a:extLst>
                </p14:cNvPr>
                <p14:cNvContentPartPr/>
                <p14:nvPr/>
              </p14:nvContentPartPr>
              <p14:xfrm>
                <a:off x="3975370" y="235889"/>
                <a:ext cx="1664280" cy="372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985DDBE-16BC-EC4D-4095-F6C15995573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66730" y="226889"/>
                  <a:ext cx="168192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628A6BD-FF1B-ACCF-B65B-738677803A93}"/>
                    </a:ext>
                  </a:extLst>
                </p14:cNvPr>
                <p14:cNvContentPartPr/>
                <p14:nvPr/>
              </p14:nvContentPartPr>
              <p14:xfrm>
                <a:off x="5370730" y="367649"/>
                <a:ext cx="187920" cy="11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628A6BD-FF1B-ACCF-B65B-738677803A9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361730" y="358649"/>
                  <a:ext cx="205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CDCFFD4-BDD9-EC9E-B9A7-097859474A8B}"/>
                    </a:ext>
                  </a:extLst>
                </p14:cNvPr>
                <p14:cNvContentPartPr/>
                <p14:nvPr/>
              </p14:nvContentPartPr>
              <p14:xfrm>
                <a:off x="4407370" y="347129"/>
                <a:ext cx="351360" cy="40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CDCFFD4-BDD9-EC9E-B9A7-097859474A8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98370" y="338489"/>
                  <a:ext cx="369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262B6D4-6A80-3805-8563-F16ED37850B0}"/>
                    </a:ext>
                  </a:extLst>
                </p14:cNvPr>
                <p14:cNvContentPartPr/>
                <p14:nvPr/>
              </p14:nvContentPartPr>
              <p14:xfrm>
                <a:off x="5910730" y="269369"/>
                <a:ext cx="427320" cy="3272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262B6D4-6A80-3805-8563-F16ED37850B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902090" y="260369"/>
                  <a:ext cx="44496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AAF0502-3B25-05C4-2B4A-FD3CDEFA08DA}"/>
                    </a:ext>
                  </a:extLst>
                </p14:cNvPr>
                <p14:cNvContentPartPr/>
                <p14:nvPr/>
              </p14:nvContentPartPr>
              <p14:xfrm>
                <a:off x="6017290" y="332729"/>
                <a:ext cx="275400" cy="37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AAF0502-3B25-05C4-2B4A-FD3CDEFA08D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08650" y="324089"/>
                  <a:ext cx="293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DDEA18F-F060-500A-72B6-1F65347241B6}"/>
                    </a:ext>
                  </a:extLst>
                </p14:cNvPr>
                <p14:cNvContentPartPr/>
                <p14:nvPr/>
              </p14:nvContentPartPr>
              <p14:xfrm>
                <a:off x="6535690" y="257129"/>
                <a:ext cx="1419120" cy="331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DDEA18F-F060-500A-72B6-1F65347241B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27050" y="248129"/>
                  <a:ext cx="14367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0AF83F4-E4D3-D33E-A8FB-22A4641ACB42}"/>
                    </a:ext>
                  </a:extLst>
                </p14:cNvPr>
                <p14:cNvContentPartPr/>
                <p14:nvPr/>
              </p14:nvContentPartPr>
              <p14:xfrm>
                <a:off x="7678330" y="372689"/>
                <a:ext cx="82800" cy="16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0AF83F4-E4D3-D33E-A8FB-22A4641ACB4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69330" y="364049"/>
                  <a:ext cx="100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92DD978-1281-C9B0-9AA2-8C5486D94F0D}"/>
                    </a:ext>
                  </a:extLst>
                </p14:cNvPr>
                <p14:cNvContentPartPr/>
                <p14:nvPr/>
              </p14:nvContentPartPr>
              <p14:xfrm>
                <a:off x="7348210" y="378809"/>
                <a:ext cx="280440" cy="11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92DD978-1281-C9B0-9AA2-8C5486D94F0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39210" y="370169"/>
                  <a:ext cx="298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28C55AC-3764-9701-9620-64BEA72B8C4E}"/>
                    </a:ext>
                  </a:extLst>
                </p14:cNvPr>
                <p14:cNvContentPartPr/>
                <p14:nvPr/>
              </p14:nvContentPartPr>
              <p14:xfrm>
                <a:off x="7049050" y="439649"/>
                <a:ext cx="6120" cy="119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28C55AC-3764-9701-9620-64BEA72B8C4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040410" y="430649"/>
                  <a:ext cx="23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68B2A71-DED7-D8E5-EF37-F838D3361922}"/>
                    </a:ext>
                  </a:extLst>
                </p14:cNvPr>
                <p14:cNvContentPartPr/>
                <p14:nvPr/>
              </p14:nvContentPartPr>
              <p14:xfrm>
                <a:off x="8233450" y="415889"/>
                <a:ext cx="455400" cy="2052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68B2A71-DED7-D8E5-EF37-F838D336192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224810" y="406889"/>
                  <a:ext cx="4730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4C37832-8789-2195-BDB1-9FD871BDE94E}"/>
                    </a:ext>
                  </a:extLst>
                </p14:cNvPr>
                <p14:cNvContentPartPr/>
                <p14:nvPr/>
              </p14:nvContentPartPr>
              <p14:xfrm>
                <a:off x="8602450" y="284849"/>
                <a:ext cx="16560" cy="194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4C37832-8789-2195-BDB1-9FD871BDE94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93450" y="276209"/>
                  <a:ext cx="34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DC0357C-DFC4-3CFD-3C08-FDC5D0771EF7}"/>
                    </a:ext>
                  </a:extLst>
                </p14:cNvPr>
                <p14:cNvContentPartPr/>
                <p14:nvPr/>
              </p14:nvContentPartPr>
              <p14:xfrm>
                <a:off x="9074770" y="318329"/>
                <a:ext cx="251640" cy="2833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DC0357C-DFC4-3CFD-3C08-FDC5D0771EF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066130" y="309689"/>
                  <a:ext cx="2692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1170104-3075-0882-1A77-0E3732920E3C}"/>
                    </a:ext>
                  </a:extLst>
                </p14:cNvPr>
                <p14:cNvContentPartPr/>
                <p14:nvPr/>
              </p14:nvContentPartPr>
              <p14:xfrm>
                <a:off x="9459970" y="442169"/>
                <a:ext cx="121680" cy="17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1170104-3075-0882-1A77-0E3732920E3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451330" y="433529"/>
                  <a:ext cx="139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273132F-206D-0BC7-4104-8F2782AA9144}"/>
                    </a:ext>
                  </a:extLst>
                </p14:cNvPr>
                <p14:cNvContentPartPr/>
                <p14:nvPr/>
              </p14:nvContentPartPr>
              <p14:xfrm>
                <a:off x="9604330" y="295649"/>
                <a:ext cx="1314360" cy="368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273132F-206D-0BC7-4104-8F2782AA91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595330" y="287009"/>
                  <a:ext cx="1332000" cy="38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6B4BB26-2798-FDD0-7192-E69ACCE239D7}"/>
              </a:ext>
            </a:extLst>
          </p:cNvPr>
          <p:cNvGrpSpPr/>
          <p:nvPr/>
        </p:nvGrpSpPr>
        <p:grpSpPr>
          <a:xfrm>
            <a:off x="745450" y="1208249"/>
            <a:ext cx="618120" cy="442440"/>
            <a:chOff x="745450" y="1208249"/>
            <a:chExt cx="618120" cy="44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4729DFD-18F1-C8F1-1A56-4EEBAEB5DC61}"/>
                    </a:ext>
                  </a:extLst>
                </p14:cNvPr>
                <p14:cNvContentPartPr/>
                <p14:nvPr/>
              </p14:nvContentPartPr>
              <p14:xfrm>
                <a:off x="761650" y="1325249"/>
                <a:ext cx="147240" cy="3254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4729DFD-18F1-C8F1-1A56-4EEBAEB5DC6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52650" y="1316609"/>
                  <a:ext cx="1648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3598F4A-EE88-9145-384D-FCD8EFE064F4}"/>
                    </a:ext>
                  </a:extLst>
                </p14:cNvPr>
                <p14:cNvContentPartPr/>
                <p14:nvPr/>
              </p14:nvContentPartPr>
              <p14:xfrm>
                <a:off x="745450" y="1303289"/>
                <a:ext cx="342360" cy="496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3598F4A-EE88-9145-384D-FCD8EFE064F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6450" y="1294289"/>
                  <a:ext cx="3600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E58010F-6070-4493-B82F-62A617072CD6}"/>
                    </a:ext>
                  </a:extLst>
                </p14:cNvPr>
                <p14:cNvContentPartPr/>
                <p14:nvPr/>
              </p14:nvContentPartPr>
              <p14:xfrm>
                <a:off x="951010" y="1208249"/>
                <a:ext cx="412560" cy="3826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E58010F-6070-4493-B82F-62A617072CD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42010" y="1199249"/>
                  <a:ext cx="430200" cy="40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6E93EB9-4B5E-EAF4-F083-E8B4C5F8C4F1}"/>
              </a:ext>
            </a:extLst>
          </p:cNvPr>
          <p:cNvGrpSpPr/>
          <p:nvPr/>
        </p:nvGrpSpPr>
        <p:grpSpPr>
          <a:xfrm>
            <a:off x="1648330" y="1166849"/>
            <a:ext cx="3500280" cy="598680"/>
            <a:chOff x="1648330" y="1166849"/>
            <a:chExt cx="3500280" cy="59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F170F55-58E8-A14F-5D47-BF49FB35EFCD}"/>
                    </a:ext>
                  </a:extLst>
                </p14:cNvPr>
                <p14:cNvContentPartPr/>
                <p14:nvPr/>
              </p14:nvContentPartPr>
              <p14:xfrm>
                <a:off x="1648330" y="1301489"/>
                <a:ext cx="829800" cy="464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F170F55-58E8-A14F-5D47-BF49FB35EFC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39330" y="1292849"/>
                  <a:ext cx="84744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1CA6E3C-8628-16A8-886D-AEAB7C86D66A}"/>
                    </a:ext>
                  </a:extLst>
                </p14:cNvPr>
                <p14:cNvContentPartPr/>
                <p14:nvPr/>
              </p14:nvContentPartPr>
              <p14:xfrm>
                <a:off x="2285170" y="1404449"/>
                <a:ext cx="233640" cy="230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1CA6E3C-8628-16A8-886D-AEAB7C86D66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276530" y="1395809"/>
                  <a:ext cx="251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8607A6C-BA74-DB97-3000-36CA75439135}"/>
                    </a:ext>
                  </a:extLst>
                </p14:cNvPr>
                <p14:cNvContentPartPr/>
                <p14:nvPr/>
              </p14:nvContentPartPr>
              <p14:xfrm>
                <a:off x="2887450" y="1242089"/>
                <a:ext cx="328680" cy="4784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8607A6C-BA74-DB97-3000-36CA7543913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78810" y="1233089"/>
                  <a:ext cx="34632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B0F0019-551C-FAD5-BEE1-23876135F1FF}"/>
                    </a:ext>
                  </a:extLst>
                </p14:cNvPr>
                <p14:cNvContentPartPr/>
                <p14:nvPr/>
              </p14:nvContentPartPr>
              <p14:xfrm>
                <a:off x="3632290" y="1298609"/>
                <a:ext cx="71280" cy="2685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B0F0019-551C-FAD5-BEE1-23876135F1F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23650" y="1289609"/>
                  <a:ext cx="889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B4D10C2-BDEE-9B05-A55E-DD84AE4D2FB2}"/>
                    </a:ext>
                  </a:extLst>
                </p14:cNvPr>
                <p14:cNvContentPartPr/>
                <p14:nvPr/>
              </p14:nvContentPartPr>
              <p14:xfrm>
                <a:off x="3571450" y="1269809"/>
                <a:ext cx="358920" cy="77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B4D10C2-BDEE-9B05-A55E-DD84AE4D2FB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562450" y="1260809"/>
                  <a:ext cx="3765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D3120C6-D61C-F92E-E060-396FD2711383}"/>
                    </a:ext>
                  </a:extLst>
                </p14:cNvPr>
                <p14:cNvContentPartPr/>
                <p14:nvPr/>
              </p14:nvContentPartPr>
              <p14:xfrm>
                <a:off x="3750370" y="1585169"/>
                <a:ext cx="168480" cy="96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D3120C6-D61C-F92E-E060-396FD271138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741370" y="1576529"/>
                  <a:ext cx="186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29969D5-21F4-718D-0DD4-FD80EDA27526}"/>
                    </a:ext>
                  </a:extLst>
                </p14:cNvPr>
                <p14:cNvContentPartPr/>
                <p14:nvPr/>
              </p14:nvContentPartPr>
              <p14:xfrm>
                <a:off x="4320970" y="1166849"/>
                <a:ext cx="827640" cy="426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29969D5-21F4-718D-0DD4-FD80EDA2752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12330" y="1158209"/>
                  <a:ext cx="84528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E79C19F-282F-384F-5EC4-0E36C1616482}"/>
                    </a:ext>
                  </a:extLst>
                </p14:cNvPr>
                <p14:cNvContentPartPr/>
                <p14:nvPr/>
              </p14:nvContentPartPr>
              <p14:xfrm>
                <a:off x="4419970" y="1381049"/>
                <a:ext cx="338760" cy="954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E79C19F-282F-384F-5EC4-0E36C161648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10970" y="1372409"/>
                  <a:ext cx="356400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CF550F2-D09A-A041-4A17-49AB1C13DA52}"/>
                  </a:ext>
                </a:extLst>
              </p14:cNvPr>
              <p14:cNvContentPartPr/>
              <p14:nvPr/>
            </p14:nvContentPartPr>
            <p14:xfrm>
              <a:off x="5375050" y="1144889"/>
              <a:ext cx="1423080" cy="5745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CF550F2-D09A-A041-4A17-49AB1C13DA5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366050" y="1136249"/>
                <a:ext cx="1440720" cy="59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E128AD4F-11D4-476C-1D91-F595EF373910}"/>
              </a:ext>
            </a:extLst>
          </p:cNvPr>
          <p:cNvGrpSpPr/>
          <p:nvPr/>
        </p:nvGrpSpPr>
        <p:grpSpPr>
          <a:xfrm>
            <a:off x="7089010" y="1192409"/>
            <a:ext cx="1385640" cy="554760"/>
            <a:chOff x="7089010" y="1192409"/>
            <a:chExt cx="1385640" cy="55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B5D57FF-D847-41A3-0262-86E1D24F55D4}"/>
                    </a:ext>
                  </a:extLst>
                </p14:cNvPr>
                <p14:cNvContentPartPr/>
                <p14:nvPr/>
              </p14:nvContentPartPr>
              <p14:xfrm>
                <a:off x="7089010" y="1192409"/>
                <a:ext cx="481320" cy="379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B5D57FF-D847-41A3-0262-86E1D24F55D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080370" y="1183769"/>
                  <a:ext cx="49896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EB5ABD2-5F5A-95FF-E24B-8377509750DF}"/>
                    </a:ext>
                  </a:extLst>
                </p14:cNvPr>
                <p14:cNvContentPartPr/>
                <p14:nvPr/>
              </p14:nvContentPartPr>
              <p14:xfrm>
                <a:off x="7170010" y="1337129"/>
                <a:ext cx="372240" cy="75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EB5ABD2-5F5A-95FF-E24B-8377509750D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161010" y="1328129"/>
                  <a:ext cx="389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BBB4580-0D8C-1CF7-A268-C19922463BA9}"/>
                    </a:ext>
                  </a:extLst>
                </p14:cNvPr>
                <p14:cNvContentPartPr/>
                <p14:nvPr/>
              </p14:nvContentPartPr>
              <p14:xfrm>
                <a:off x="8054890" y="1244969"/>
                <a:ext cx="87840" cy="3013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BBB4580-0D8C-1CF7-A268-C19922463BA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046250" y="1236329"/>
                  <a:ext cx="1054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51A3F18-677A-C4D7-6DCF-D71F73D3EBB2}"/>
                    </a:ext>
                  </a:extLst>
                </p14:cNvPr>
                <p14:cNvContentPartPr/>
                <p14:nvPr/>
              </p14:nvContentPartPr>
              <p14:xfrm>
                <a:off x="7908730" y="1227329"/>
                <a:ext cx="477360" cy="608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51A3F18-677A-C4D7-6DCF-D71F73D3EBB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900090" y="1218329"/>
                  <a:ext cx="495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AFB7755-1FEB-194E-0010-419CBE1BA255}"/>
                    </a:ext>
                  </a:extLst>
                </p14:cNvPr>
                <p14:cNvContentPartPr/>
                <p14:nvPr/>
              </p14:nvContentPartPr>
              <p14:xfrm>
                <a:off x="8133730" y="1554569"/>
                <a:ext cx="155880" cy="1184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AFB7755-1FEB-194E-0010-419CBE1BA25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125090" y="1545569"/>
                  <a:ext cx="1735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77D4615-46B9-39C6-40DD-4A99B2CBE17B}"/>
                    </a:ext>
                  </a:extLst>
                </p14:cNvPr>
                <p14:cNvContentPartPr/>
                <p14:nvPr/>
              </p14:nvContentPartPr>
              <p14:xfrm>
                <a:off x="8308690" y="1560689"/>
                <a:ext cx="165960" cy="1864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77D4615-46B9-39C6-40DD-4A99B2CBE17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299690" y="1551689"/>
                  <a:ext cx="18360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4A1D93E-ABD1-13EA-6FA9-EFD678857497}"/>
              </a:ext>
            </a:extLst>
          </p:cNvPr>
          <p:cNvGrpSpPr/>
          <p:nvPr/>
        </p:nvGrpSpPr>
        <p:grpSpPr>
          <a:xfrm>
            <a:off x="9047410" y="1233809"/>
            <a:ext cx="3106080" cy="387360"/>
            <a:chOff x="9047410" y="1233809"/>
            <a:chExt cx="3106080" cy="38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CD13034-9760-4830-BFBD-EC08CEF6F72A}"/>
                    </a:ext>
                  </a:extLst>
                </p14:cNvPr>
                <p14:cNvContentPartPr/>
                <p14:nvPr/>
              </p14:nvContentPartPr>
              <p14:xfrm>
                <a:off x="9047410" y="1233809"/>
                <a:ext cx="1250640" cy="3103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CD13034-9760-4830-BFBD-EC08CEF6F72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038410" y="1225169"/>
                  <a:ext cx="12682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D9224F4-58CD-AC50-0535-A4491CD4776C}"/>
                    </a:ext>
                  </a:extLst>
                </p14:cNvPr>
                <p14:cNvContentPartPr/>
                <p14:nvPr/>
              </p14:nvContentPartPr>
              <p14:xfrm>
                <a:off x="10066930" y="1306529"/>
                <a:ext cx="239760" cy="118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D9224F4-58CD-AC50-0535-A4491CD4776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058290" y="1297529"/>
                  <a:ext cx="257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AEA9907-683A-0294-178A-3F04316CB523}"/>
                    </a:ext>
                  </a:extLst>
                </p14:cNvPr>
                <p14:cNvContentPartPr/>
                <p14:nvPr/>
              </p14:nvContentPartPr>
              <p14:xfrm>
                <a:off x="10550410" y="1245329"/>
                <a:ext cx="1603080" cy="3758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AEA9907-683A-0294-178A-3F04316CB52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541410" y="1236689"/>
                  <a:ext cx="162072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9F1B499-6FB2-19F1-DCE2-D147AB4CD7DE}"/>
                    </a:ext>
                  </a:extLst>
                </p14:cNvPr>
                <p14:cNvContentPartPr/>
                <p14:nvPr/>
              </p14:nvContentPartPr>
              <p14:xfrm>
                <a:off x="11096530" y="1351169"/>
                <a:ext cx="324000" cy="331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9F1B499-6FB2-19F1-DCE2-D147AB4CD7D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087530" y="1342529"/>
                  <a:ext cx="34164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833B055-7C17-8B58-CFC0-EF4416C7043D}"/>
              </a:ext>
            </a:extLst>
          </p:cNvPr>
          <p:cNvGrpSpPr/>
          <p:nvPr/>
        </p:nvGrpSpPr>
        <p:grpSpPr>
          <a:xfrm>
            <a:off x="2774410" y="2105729"/>
            <a:ext cx="4531680" cy="539280"/>
            <a:chOff x="2774410" y="2105729"/>
            <a:chExt cx="4531680" cy="53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E054CC8-F162-8C86-25C6-225F3CC5E5E1}"/>
                    </a:ext>
                  </a:extLst>
                </p14:cNvPr>
                <p14:cNvContentPartPr/>
                <p14:nvPr/>
              </p14:nvContentPartPr>
              <p14:xfrm>
                <a:off x="2891770" y="2162249"/>
                <a:ext cx="66960" cy="3240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E054CC8-F162-8C86-25C6-225F3CC5E5E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883130" y="2153249"/>
                  <a:ext cx="846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C46C50D-F0E4-85EA-9C9F-B776DABCF49B}"/>
                    </a:ext>
                  </a:extLst>
                </p14:cNvPr>
                <p14:cNvContentPartPr/>
                <p14:nvPr/>
              </p14:nvContentPartPr>
              <p14:xfrm>
                <a:off x="2774410" y="2105729"/>
                <a:ext cx="422640" cy="1220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C46C50D-F0E4-85EA-9C9F-B776DABCF49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765770" y="2097089"/>
                  <a:ext cx="440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54329F5-F2A2-1A9F-0725-E73A181148BD}"/>
                    </a:ext>
                  </a:extLst>
                </p14:cNvPr>
                <p14:cNvContentPartPr/>
                <p14:nvPr/>
              </p14:nvContentPartPr>
              <p14:xfrm>
                <a:off x="3030010" y="2471849"/>
                <a:ext cx="133920" cy="1087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54329F5-F2A2-1A9F-0725-E73A181148B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21370" y="2462849"/>
                  <a:ext cx="151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D5FEC80-CA1B-5A35-89A1-92C880FAE493}"/>
                    </a:ext>
                  </a:extLst>
                </p14:cNvPr>
                <p14:cNvContentPartPr/>
                <p14:nvPr/>
              </p14:nvContentPartPr>
              <p14:xfrm>
                <a:off x="3183370" y="2495969"/>
                <a:ext cx="213480" cy="1486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D5FEC80-CA1B-5A35-89A1-92C880FAE49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174370" y="2487329"/>
                  <a:ext cx="2311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5700C91-9B79-4AD6-ABE6-3C94BA17F6F4}"/>
                    </a:ext>
                  </a:extLst>
                </p14:cNvPr>
                <p14:cNvContentPartPr/>
                <p14:nvPr/>
              </p14:nvContentPartPr>
              <p14:xfrm>
                <a:off x="3683410" y="2292569"/>
                <a:ext cx="435960" cy="1879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5700C91-9B79-4AD6-ABE6-3C94BA17F6F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74410" y="2283929"/>
                  <a:ext cx="4536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F09C578-7944-C953-41D2-5574B69931FF}"/>
                    </a:ext>
                  </a:extLst>
                </p14:cNvPr>
                <p14:cNvContentPartPr/>
                <p14:nvPr/>
              </p14:nvContentPartPr>
              <p14:xfrm>
                <a:off x="3951970" y="2222729"/>
                <a:ext cx="71640" cy="147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F09C578-7944-C953-41D2-5574B69931F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43330" y="2214089"/>
                  <a:ext cx="89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1DE55C9-CE4B-5C54-F29A-FA73F699AA6F}"/>
                    </a:ext>
                  </a:extLst>
                </p14:cNvPr>
                <p14:cNvContentPartPr/>
                <p14:nvPr/>
              </p14:nvContentPartPr>
              <p14:xfrm>
                <a:off x="4328170" y="2134169"/>
                <a:ext cx="1688400" cy="3639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1DE55C9-CE4B-5C54-F29A-FA73F699AA6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319170" y="2125169"/>
                  <a:ext cx="170604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6CD196B-2672-C80C-ACAC-20075D5692E7}"/>
                    </a:ext>
                  </a:extLst>
                </p14:cNvPr>
                <p14:cNvContentPartPr/>
                <p14:nvPr/>
              </p14:nvContentPartPr>
              <p14:xfrm>
                <a:off x="5967250" y="2506769"/>
                <a:ext cx="127440" cy="1382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6CD196B-2672-C80C-ACAC-20075D5692E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958250" y="2498129"/>
                  <a:ext cx="1450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A0DBF31-0E30-859F-3875-204460C914EC}"/>
                    </a:ext>
                  </a:extLst>
                </p14:cNvPr>
                <p14:cNvContentPartPr/>
                <p14:nvPr/>
              </p14:nvContentPartPr>
              <p14:xfrm>
                <a:off x="6344530" y="2288969"/>
                <a:ext cx="264240" cy="2232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A0DBF31-0E30-859F-3875-204460C914E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335530" y="2280329"/>
                  <a:ext cx="2818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92520F3-10B9-A90C-DF81-150C609E1290}"/>
                    </a:ext>
                  </a:extLst>
                </p14:cNvPr>
                <p14:cNvContentPartPr/>
                <p14:nvPr/>
              </p14:nvContentPartPr>
              <p14:xfrm>
                <a:off x="6387010" y="2484809"/>
                <a:ext cx="90720" cy="532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92520F3-10B9-A90C-DF81-150C609E129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78010" y="2475809"/>
                  <a:ext cx="1083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6B481C6-6B5A-5CC1-4D03-480015C11C34}"/>
                    </a:ext>
                  </a:extLst>
                </p14:cNvPr>
                <p14:cNvContentPartPr/>
                <p14:nvPr/>
              </p14:nvContentPartPr>
              <p14:xfrm>
                <a:off x="6574210" y="2314889"/>
                <a:ext cx="731880" cy="1810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6B481C6-6B5A-5CC1-4D03-480015C11C3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565210" y="2305889"/>
                  <a:ext cx="7495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70395B6-4BEA-0905-D74C-BC29276B5630}"/>
                    </a:ext>
                  </a:extLst>
                </p14:cNvPr>
                <p14:cNvContentPartPr/>
                <p14:nvPr/>
              </p14:nvContentPartPr>
              <p14:xfrm>
                <a:off x="6804610" y="2214449"/>
                <a:ext cx="60120" cy="277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70395B6-4BEA-0905-D74C-BC29276B563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795610" y="2205449"/>
                  <a:ext cx="777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7249AE1-3127-C28B-AA29-43FD33FE107A}"/>
                    </a:ext>
                  </a:extLst>
                </p14:cNvPr>
                <p14:cNvContentPartPr/>
                <p14:nvPr/>
              </p14:nvContentPartPr>
              <p14:xfrm>
                <a:off x="6324370" y="2292209"/>
                <a:ext cx="222480" cy="2343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7249AE1-3127-C28B-AA29-43FD33FE107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315730" y="2283569"/>
                  <a:ext cx="24012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2A5D60B-A8E8-C32D-EE54-6C6EDAE9646F}"/>
              </a:ext>
            </a:extLst>
          </p:cNvPr>
          <p:cNvGrpSpPr/>
          <p:nvPr/>
        </p:nvGrpSpPr>
        <p:grpSpPr>
          <a:xfrm>
            <a:off x="7608130" y="2097809"/>
            <a:ext cx="4048560" cy="512640"/>
            <a:chOff x="7608130" y="2097809"/>
            <a:chExt cx="4048560" cy="51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76810DC-75F1-D9C4-AC1C-BD79ED016629}"/>
                    </a:ext>
                  </a:extLst>
                </p14:cNvPr>
                <p14:cNvContentPartPr/>
                <p14:nvPr/>
              </p14:nvContentPartPr>
              <p14:xfrm>
                <a:off x="7608130" y="2353049"/>
                <a:ext cx="466920" cy="1796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76810DC-75F1-D9C4-AC1C-BD79ED01662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599130" y="2344049"/>
                  <a:ext cx="4845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34C9F54-AD9E-F0AA-AE91-E0B2CB69D24F}"/>
                    </a:ext>
                  </a:extLst>
                </p14:cNvPr>
                <p14:cNvContentPartPr/>
                <p14:nvPr/>
              </p14:nvContentPartPr>
              <p14:xfrm>
                <a:off x="8335690" y="2368529"/>
                <a:ext cx="433800" cy="1652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34C9F54-AD9E-F0AA-AE91-E0B2CB69D24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327050" y="2359529"/>
                  <a:ext cx="451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F5038B2-3A48-0CE7-FBD1-0242270202A1}"/>
                    </a:ext>
                  </a:extLst>
                </p14:cNvPr>
                <p14:cNvContentPartPr/>
                <p14:nvPr/>
              </p14:nvContentPartPr>
              <p14:xfrm>
                <a:off x="8570050" y="2387249"/>
                <a:ext cx="234720" cy="1584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F5038B2-3A48-0CE7-FBD1-0242270202A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561050" y="2378609"/>
                  <a:ext cx="2523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AD5C6E7-2846-033F-A4D1-0BAB253FB969}"/>
                    </a:ext>
                  </a:extLst>
                </p14:cNvPr>
                <p14:cNvContentPartPr/>
                <p14:nvPr/>
              </p14:nvContentPartPr>
              <p14:xfrm>
                <a:off x="8710810" y="2097809"/>
                <a:ext cx="1466640" cy="448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AD5C6E7-2846-033F-A4D1-0BAB253FB96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702170" y="2089169"/>
                  <a:ext cx="148428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BE77DC6-9C67-B28C-FD6B-5D5130C14C5B}"/>
                    </a:ext>
                  </a:extLst>
                </p14:cNvPr>
                <p14:cNvContentPartPr/>
                <p14:nvPr/>
              </p14:nvContentPartPr>
              <p14:xfrm>
                <a:off x="8875690" y="2285009"/>
                <a:ext cx="490680" cy="147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BE77DC6-9C67-B28C-FD6B-5D5130C14C5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866690" y="2276009"/>
                  <a:ext cx="508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63D3C8F-7B27-A8AD-69B8-500C4E809A30}"/>
                    </a:ext>
                  </a:extLst>
                </p14:cNvPr>
                <p14:cNvContentPartPr/>
                <p14:nvPr/>
              </p14:nvContentPartPr>
              <p14:xfrm>
                <a:off x="10300570" y="2135249"/>
                <a:ext cx="1356120" cy="4752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63D3C8F-7B27-A8AD-69B8-500C4E809A3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291570" y="2126609"/>
                  <a:ext cx="1373760" cy="49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C5E2417-1796-BF37-2CCE-3085913215B3}"/>
              </a:ext>
            </a:extLst>
          </p:cNvPr>
          <p:cNvGrpSpPr/>
          <p:nvPr/>
        </p:nvGrpSpPr>
        <p:grpSpPr>
          <a:xfrm>
            <a:off x="2835610" y="2745809"/>
            <a:ext cx="4467600" cy="683640"/>
            <a:chOff x="2835610" y="2745809"/>
            <a:chExt cx="4467600" cy="68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FFE44A2-3AA4-D601-E3F7-56E941C9B27F}"/>
                    </a:ext>
                  </a:extLst>
                </p14:cNvPr>
                <p14:cNvContentPartPr/>
                <p14:nvPr/>
              </p14:nvContentPartPr>
              <p14:xfrm>
                <a:off x="2835610" y="2807729"/>
                <a:ext cx="766440" cy="3934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FFE44A2-3AA4-D601-E3F7-56E941C9B27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826970" y="2798729"/>
                  <a:ext cx="78408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F04F0CC-AB2D-88FB-9A48-3BE956ADEE9E}"/>
                    </a:ext>
                  </a:extLst>
                </p14:cNvPr>
                <p14:cNvContentPartPr/>
                <p14:nvPr/>
              </p14:nvContentPartPr>
              <p14:xfrm>
                <a:off x="3391450" y="2940209"/>
                <a:ext cx="253800" cy="255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F04F0CC-AB2D-88FB-9A48-3BE956ADEE9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382450" y="2931569"/>
                  <a:ext cx="271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FE9C4D9-36E2-9DF2-B752-77A41F271232}"/>
                    </a:ext>
                  </a:extLst>
                </p14:cNvPr>
                <p14:cNvContentPartPr/>
                <p14:nvPr/>
              </p14:nvContentPartPr>
              <p14:xfrm>
                <a:off x="3918490" y="3005729"/>
                <a:ext cx="458280" cy="1951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FE9C4D9-36E2-9DF2-B752-77A41F27123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909490" y="2996729"/>
                  <a:ext cx="4759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F41110D-63F0-D48C-549F-F000443B9E63}"/>
                    </a:ext>
                  </a:extLst>
                </p14:cNvPr>
                <p14:cNvContentPartPr/>
                <p14:nvPr/>
              </p14:nvContentPartPr>
              <p14:xfrm>
                <a:off x="4632010" y="2745809"/>
                <a:ext cx="731880" cy="4107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F41110D-63F0-D48C-549F-F000443B9E6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623370" y="2737169"/>
                  <a:ext cx="74952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B50F5D1-7968-23C3-1BA7-037748E15059}"/>
                    </a:ext>
                  </a:extLst>
                </p14:cNvPr>
                <p14:cNvContentPartPr/>
                <p14:nvPr/>
              </p14:nvContentPartPr>
              <p14:xfrm>
                <a:off x="4751890" y="2917529"/>
                <a:ext cx="350280" cy="205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B50F5D1-7968-23C3-1BA7-037748E1505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742890" y="2908889"/>
                  <a:ext cx="367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0205A39-ED2A-6FE1-11E3-691917063448}"/>
                    </a:ext>
                  </a:extLst>
                </p14:cNvPr>
                <p14:cNvContentPartPr/>
                <p14:nvPr/>
              </p14:nvContentPartPr>
              <p14:xfrm>
                <a:off x="5312770" y="2970089"/>
                <a:ext cx="43920" cy="514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0205A39-ED2A-6FE1-11E3-69191706344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303770" y="2961089"/>
                  <a:ext cx="615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C22A5BA-AA80-2818-65E2-4124AA32120C}"/>
                    </a:ext>
                  </a:extLst>
                </p14:cNvPr>
                <p14:cNvContentPartPr/>
                <p14:nvPr/>
              </p14:nvContentPartPr>
              <p14:xfrm>
                <a:off x="5651170" y="2769929"/>
                <a:ext cx="1652040" cy="6595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C22A5BA-AA80-2818-65E2-4124AA32120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642170" y="2760929"/>
                  <a:ext cx="1669680" cy="67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5CCF6BB-DB77-0C73-B7F3-CA9F944DF979}"/>
                    </a:ext>
                  </a:extLst>
                </p14:cNvPr>
                <p14:cNvContentPartPr/>
                <p14:nvPr/>
              </p14:nvContentPartPr>
              <p14:xfrm>
                <a:off x="6479170" y="2938049"/>
                <a:ext cx="445320" cy="331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5CCF6BB-DB77-0C73-B7F3-CA9F944DF97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470170" y="2929049"/>
                  <a:ext cx="46296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E2D3362-FDE7-20A8-F29E-EC03BD3A2FE6}"/>
              </a:ext>
            </a:extLst>
          </p:cNvPr>
          <p:cNvGrpSpPr/>
          <p:nvPr/>
        </p:nvGrpSpPr>
        <p:grpSpPr>
          <a:xfrm>
            <a:off x="690370" y="3930569"/>
            <a:ext cx="676440" cy="665280"/>
            <a:chOff x="690370" y="3930569"/>
            <a:chExt cx="676440" cy="66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D189E72-D72D-A5AD-FA95-837FD59282C7}"/>
                    </a:ext>
                  </a:extLst>
                </p14:cNvPr>
                <p14:cNvContentPartPr/>
                <p14:nvPr/>
              </p14:nvContentPartPr>
              <p14:xfrm>
                <a:off x="811690" y="3950729"/>
                <a:ext cx="124200" cy="4518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D189E72-D72D-A5AD-FA95-837FD59282C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02690" y="3942089"/>
                  <a:ext cx="14184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436C401-DA77-2D05-8764-03CD02277DF2}"/>
                    </a:ext>
                  </a:extLst>
                </p14:cNvPr>
                <p14:cNvContentPartPr/>
                <p14:nvPr/>
              </p14:nvContentPartPr>
              <p14:xfrm>
                <a:off x="690370" y="3930569"/>
                <a:ext cx="506520" cy="795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436C401-DA77-2D05-8764-03CD02277DF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81730" y="3921569"/>
                  <a:ext cx="5241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6DDE3D7-6C10-5EFB-FEEC-C61A3BF86EFD}"/>
                    </a:ext>
                  </a:extLst>
                </p14:cNvPr>
                <p14:cNvContentPartPr/>
                <p14:nvPr/>
              </p14:nvContentPartPr>
              <p14:xfrm>
                <a:off x="920410" y="4402889"/>
                <a:ext cx="199080" cy="1242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6DDE3D7-6C10-5EFB-FEEC-C61A3BF86EF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11410" y="4393889"/>
                  <a:ext cx="216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D5BC093-CDC0-E3B2-973B-B70FAAB65BC8}"/>
                    </a:ext>
                  </a:extLst>
                </p14:cNvPr>
                <p14:cNvContentPartPr/>
                <p14:nvPr/>
              </p14:nvContentPartPr>
              <p14:xfrm>
                <a:off x="1143970" y="4430609"/>
                <a:ext cx="222840" cy="1652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D5BC093-CDC0-E3B2-973B-B70FAAB65BC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35330" y="4421609"/>
                  <a:ext cx="24048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6A20480-FBA9-F3CD-A2D3-37EEF19C3416}"/>
              </a:ext>
            </a:extLst>
          </p:cNvPr>
          <p:cNvGrpSpPr/>
          <p:nvPr/>
        </p:nvGrpSpPr>
        <p:grpSpPr>
          <a:xfrm>
            <a:off x="1693690" y="4200569"/>
            <a:ext cx="236520" cy="93240"/>
            <a:chOff x="1693690" y="4200569"/>
            <a:chExt cx="236520" cy="9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560C704-7519-8A3F-88CC-833F8C91554F}"/>
                    </a:ext>
                  </a:extLst>
                </p14:cNvPr>
                <p14:cNvContentPartPr/>
                <p14:nvPr/>
              </p14:nvContentPartPr>
              <p14:xfrm>
                <a:off x="1693690" y="4200569"/>
                <a:ext cx="236520" cy="9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560C704-7519-8A3F-88CC-833F8C91554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684690" y="4191929"/>
                  <a:ext cx="254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16B3FA4-A5DF-C2B7-ACD2-0E8A6B20459D}"/>
                    </a:ext>
                  </a:extLst>
                </p14:cNvPr>
                <p14:cNvContentPartPr/>
                <p14:nvPr/>
              </p14:nvContentPartPr>
              <p14:xfrm>
                <a:off x="1700170" y="4266809"/>
                <a:ext cx="204840" cy="270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16B3FA4-A5DF-C2B7-ACD2-0E8A6B20459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691530" y="4257809"/>
                  <a:ext cx="22248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030E993-B793-E0DB-F216-9BD083A28ACD}"/>
              </a:ext>
            </a:extLst>
          </p:cNvPr>
          <p:cNvGrpSpPr/>
          <p:nvPr/>
        </p:nvGrpSpPr>
        <p:grpSpPr>
          <a:xfrm>
            <a:off x="2310730" y="3936689"/>
            <a:ext cx="633600" cy="617760"/>
            <a:chOff x="2310730" y="3936689"/>
            <a:chExt cx="633600" cy="61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5971965-9686-409E-7AF9-C477969972E9}"/>
                    </a:ext>
                  </a:extLst>
                </p14:cNvPr>
                <p14:cNvContentPartPr/>
                <p14:nvPr/>
              </p14:nvContentPartPr>
              <p14:xfrm>
                <a:off x="2443570" y="3936689"/>
                <a:ext cx="13680" cy="1393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5971965-9686-409E-7AF9-C477969972E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434930" y="3928049"/>
                  <a:ext cx="31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9C97A90-4230-4EA8-22BD-8F946D3CB457}"/>
                    </a:ext>
                  </a:extLst>
                </p14:cNvPr>
                <p14:cNvContentPartPr/>
                <p14:nvPr/>
              </p14:nvContentPartPr>
              <p14:xfrm>
                <a:off x="2310730" y="4191569"/>
                <a:ext cx="311400" cy="216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9C97A90-4230-4EA8-22BD-8F946D3CB45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302090" y="4182569"/>
                  <a:ext cx="329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E37126E-2BAB-04AD-6357-F7DF5A7D2F62}"/>
                    </a:ext>
                  </a:extLst>
                </p14:cNvPr>
                <p14:cNvContentPartPr/>
                <p14:nvPr/>
              </p14:nvContentPartPr>
              <p14:xfrm>
                <a:off x="2369770" y="4324769"/>
                <a:ext cx="176400" cy="2296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E37126E-2BAB-04AD-6357-F7DF5A7D2F6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361130" y="4315769"/>
                  <a:ext cx="1940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40E1CF0-8FC6-F8DF-D202-123447B6ABF1}"/>
                    </a:ext>
                  </a:extLst>
                </p14:cNvPr>
                <p14:cNvContentPartPr/>
                <p14:nvPr/>
              </p14:nvContentPartPr>
              <p14:xfrm>
                <a:off x="2825530" y="3971969"/>
                <a:ext cx="118800" cy="5626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40E1CF0-8FC6-F8DF-D202-123447B6ABF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816890" y="3963329"/>
                  <a:ext cx="136440" cy="58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C8321663-777D-7102-FB02-66A776C400D2}"/>
                  </a:ext>
                </a:extLst>
              </p14:cNvPr>
              <p14:cNvContentPartPr/>
              <p14:nvPr/>
            </p14:nvContentPartPr>
            <p14:xfrm>
              <a:off x="3075370" y="4032449"/>
              <a:ext cx="271800" cy="3589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C8321663-777D-7102-FB02-66A776C400D2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066370" y="4023809"/>
                <a:ext cx="289440" cy="37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389EB47-154F-44AF-7BFC-77834BE8313B}"/>
              </a:ext>
            </a:extLst>
          </p:cNvPr>
          <p:cNvGrpSpPr/>
          <p:nvPr/>
        </p:nvGrpSpPr>
        <p:grpSpPr>
          <a:xfrm>
            <a:off x="3508090" y="3985289"/>
            <a:ext cx="2845080" cy="633600"/>
            <a:chOff x="3508090" y="3985289"/>
            <a:chExt cx="2845080" cy="63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00A16FA-2595-6769-5F5E-9896EF27820D}"/>
                    </a:ext>
                  </a:extLst>
                </p14:cNvPr>
                <p14:cNvContentPartPr/>
                <p14:nvPr/>
              </p14:nvContentPartPr>
              <p14:xfrm>
                <a:off x="3508090" y="4357889"/>
                <a:ext cx="179280" cy="1159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00A16FA-2595-6769-5F5E-9896EF27820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499450" y="4348889"/>
                  <a:ext cx="1969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58813D2-D28B-1F29-12A3-0D99437A7269}"/>
                    </a:ext>
                  </a:extLst>
                </p14:cNvPr>
                <p14:cNvContentPartPr/>
                <p14:nvPr/>
              </p14:nvContentPartPr>
              <p14:xfrm>
                <a:off x="4083730" y="4057649"/>
                <a:ext cx="12960" cy="2775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58813D2-D28B-1F29-12A3-0D99437A726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074730" y="4049009"/>
                  <a:ext cx="306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D744415-3DC6-C6FA-0955-58FDA86A8640}"/>
                    </a:ext>
                  </a:extLst>
                </p14:cNvPr>
                <p14:cNvContentPartPr/>
                <p14:nvPr/>
              </p14:nvContentPartPr>
              <p14:xfrm>
                <a:off x="3922810" y="4199489"/>
                <a:ext cx="274320" cy="194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D744415-3DC6-C6FA-0955-58FDA86A864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913810" y="4190849"/>
                  <a:ext cx="291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424C03B-7AEF-A94C-F89C-B2CD2ED1B5CE}"/>
                    </a:ext>
                  </a:extLst>
                </p14:cNvPr>
                <p14:cNvContentPartPr/>
                <p14:nvPr/>
              </p14:nvContentPartPr>
              <p14:xfrm>
                <a:off x="4382890" y="4024889"/>
                <a:ext cx="371160" cy="3862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424C03B-7AEF-A94C-F89C-B2CD2ED1B5C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373890" y="4016249"/>
                  <a:ext cx="38880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472AF5C-3836-D91D-6B65-139E8BB25FEC}"/>
                    </a:ext>
                  </a:extLst>
                </p14:cNvPr>
                <p14:cNvContentPartPr/>
                <p14:nvPr/>
              </p14:nvContentPartPr>
              <p14:xfrm>
                <a:off x="4909210" y="4244129"/>
                <a:ext cx="172800" cy="2386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472AF5C-3836-D91D-6B65-139E8BB25FE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900210" y="4235489"/>
                  <a:ext cx="1904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1E5189C-0F3B-8827-910B-AB635EC5EC23}"/>
                    </a:ext>
                  </a:extLst>
                </p14:cNvPr>
                <p14:cNvContentPartPr/>
                <p14:nvPr/>
              </p14:nvContentPartPr>
              <p14:xfrm>
                <a:off x="4866730" y="4277609"/>
                <a:ext cx="304920" cy="2073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1E5189C-0F3B-8827-910B-AB635EC5EC2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857730" y="4268609"/>
                  <a:ext cx="3225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268767C-1A80-1561-9F99-7CDBB2B6BCA2}"/>
                    </a:ext>
                  </a:extLst>
                </p14:cNvPr>
                <p14:cNvContentPartPr/>
                <p14:nvPr/>
              </p14:nvContentPartPr>
              <p14:xfrm>
                <a:off x="5328250" y="3985289"/>
                <a:ext cx="104400" cy="6336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268767C-1A80-1561-9F99-7CDBB2B6BCA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319610" y="3976289"/>
                  <a:ext cx="122040" cy="65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8FE4331-3D44-3CE8-0F84-B9EB114430E2}"/>
                    </a:ext>
                  </a:extLst>
                </p14:cNvPr>
                <p14:cNvContentPartPr/>
                <p14:nvPr/>
              </p14:nvContentPartPr>
              <p14:xfrm>
                <a:off x="5637130" y="4214249"/>
                <a:ext cx="438840" cy="2271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8FE4331-3D44-3CE8-0F84-B9EB114430E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628490" y="4205249"/>
                  <a:ext cx="4564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E935CAD-86B4-6CB5-C3F8-763AFF424C5C}"/>
                    </a:ext>
                  </a:extLst>
                </p14:cNvPr>
                <p14:cNvContentPartPr/>
                <p14:nvPr/>
              </p14:nvContentPartPr>
              <p14:xfrm>
                <a:off x="5921170" y="4463729"/>
                <a:ext cx="124920" cy="950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E935CAD-86B4-6CB5-C3F8-763AFF424C5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912170" y="4455089"/>
                  <a:ext cx="142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BD73462-A7BA-FEE2-9E38-7E19BDB5B823}"/>
                    </a:ext>
                  </a:extLst>
                </p14:cNvPr>
                <p14:cNvContentPartPr/>
                <p14:nvPr/>
              </p14:nvContentPartPr>
              <p14:xfrm>
                <a:off x="6124210" y="4014089"/>
                <a:ext cx="228960" cy="1857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BD73462-A7BA-FEE2-9E38-7E19BDB5B82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115210" y="4005449"/>
                  <a:ext cx="24660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F3E695B-74A6-C5CE-C7BD-74F27207EFBE}"/>
              </a:ext>
            </a:extLst>
          </p:cNvPr>
          <p:cNvGrpSpPr/>
          <p:nvPr/>
        </p:nvGrpSpPr>
        <p:grpSpPr>
          <a:xfrm>
            <a:off x="1058650" y="5170769"/>
            <a:ext cx="3514680" cy="497520"/>
            <a:chOff x="1058650" y="5170769"/>
            <a:chExt cx="3514680" cy="49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3FF7A24-6FEC-A38F-0906-DC433F2C0E67}"/>
                    </a:ext>
                  </a:extLst>
                </p14:cNvPr>
                <p14:cNvContentPartPr/>
                <p14:nvPr/>
              </p14:nvContentPartPr>
              <p14:xfrm>
                <a:off x="1093930" y="5347529"/>
                <a:ext cx="352440" cy="2278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3FF7A24-6FEC-A38F-0906-DC433F2C0E6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84930" y="5338529"/>
                  <a:ext cx="3700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25D72C0-7917-C31F-CBD9-91759D4C972B}"/>
                    </a:ext>
                  </a:extLst>
                </p14:cNvPr>
                <p14:cNvContentPartPr/>
                <p14:nvPr/>
              </p14:nvContentPartPr>
              <p14:xfrm>
                <a:off x="1390570" y="5543369"/>
                <a:ext cx="65160" cy="1090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25D72C0-7917-C31F-CBD9-91759D4C972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381930" y="5534369"/>
                  <a:ext cx="82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3EBC870-03A3-3120-1737-50BDC4636781}"/>
                    </a:ext>
                  </a:extLst>
                </p14:cNvPr>
                <p14:cNvContentPartPr/>
                <p14:nvPr/>
              </p14:nvContentPartPr>
              <p14:xfrm>
                <a:off x="1058650" y="5216849"/>
                <a:ext cx="361080" cy="144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3EBC870-03A3-3120-1737-50BDC463678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49650" y="5208209"/>
                  <a:ext cx="378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8AEF250-12F9-A3A5-EC6F-D15BACB38BFC}"/>
                    </a:ext>
                  </a:extLst>
                </p14:cNvPr>
                <p14:cNvContentPartPr/>
                <p14:nvPr/>
              </p14:nvContentPartPr>
              <p14:xfrm>
                <a:off x="1696210" y="5430689"/>
                <a:ext cx="185040" cy="104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8AEF250-12F9-A3A5-EC6F-D15BACB38BF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687210" y="5422049"/>
                  <a:ext cx="202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229A771-67A3-DC00-5CA9-972DAA212947}"/>
                    </a:ext>
                  </a:extLst>
                </p14:cNvPr>
                <p14:cNvContentPartPr/>
                <p14:nvPr/>
              </p14:nvContentPartPr>
              <p14:xfrm>
                <a:off x="1683610" y="5479649"/>
                <a:ext cx="207360" cy="241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229A771-67A3-DC00-5CA9-972DAA21294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674970" y="5470649"/>
                  <a:ext cx="225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0BEDA70-912E-B0D5-FC01-B1E89CE40EEC}"/>
                    </a:ext>
                  </a:extLst>
                </p14:cNvPr>
                <p14:cNvContentPartPr/>
                <p14:nvPr/>
              </p14:nvContentPartPr>
              <p14:xfrm>
                <a:off x="2169970" y="5307569"/>
                <a:ext cx="255240" cy="2912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0BEDA70-912E-B0D5-FC01-B1E89CE40EE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160970" y="5298929"/>
                  <a:ext cx="2728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C1CEAEA-B8CB-8BA6-7FE3-11639DE2ECFF}"/>
                    </a:ext>
                  </a:extLst>
                </p14:cNvPr>
                <p14:cNvContentPartPr/>
                <p14:nvPr/>
              </p14:nvContentPartPr>
              <p14:xfrm>
                <a:off x="2531410" y="5253209"/>
                <a:ext cx="270000" cy="3157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C1CEAEA-B8CB-8BA6-7FE3-11639DE2ECF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522410" y="5244569"/>
                  <a:ext cx="2876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4D569BD-E733-E894-7868-C249C819A015}"/>
                    </a:ext>
                  </a:extLst>
                </p14:cNvPr>
                <p14:cNvContentPartPr/>
                <p14:nvPr/>
              </p14:nvContentPartPr>
              <p14:xfrm>
                <a:off x="3075370" y="5170769"/>
                <a:ext cx="1497960" cy="4975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4D569BD-E733-E894-7868-C249C819A01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066370" y="5161769"/>
                  <a:ext cx="151560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BFF18EC-0879-5A72-AF99-8619E54AD930}"/>
                    </a:ext>
                  </a:extLst>
                </p14:cNvPr>
                <p14:cNvContentPartPr/>
                <p14:nvPr/>
              </p14:nvContentPartPr>
              <p14:xfrm>
                <a:off x="4162570" y="5344649"/>
                <a:ext cx="257400" cy="291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BFF18EC-0879-5A72-AF99-8619E54AD93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153930" y="5336009"/>
                  <a:ext cx="275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BE2D416-9E72-B16E-7B78-7CFD1615AA80}"/>
                    </a:ext>
                  </a:extLst>
                </p14:cNvPr>
                <p14:cNvContentPartPr/>
                <p14:nvPr/>
              </p14:nvContentPartPr>
              <p14:xfrm>
                <a:off x="3930010" y="5170769"/>
                <a:ext cx="76320" cy="320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BE2D416-9E72-B16E-7B78-7CFD1615AA8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921010" y="5161769"/>
                  <a:ext cx="9396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2801D29-FD82-444F-2A07-242505476062}"/>
              </a:ext>
            </a:extLst>
          </p:cNvPr>
          <p:cNvGrpSpPr/>
          <p:nvPr/>
        </p:nvGrpSpPr>
        <p:grpSpPr>
          <a:xfrm>
            <a:off x="6815050" y="5199929"/>
            <a:ext cx="1247400" cy="439200"/>
            <a:chOff x="6815050" y="5199929"/>
            <a:chExt cx="1247400" cy="43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76CEEAD-9B9B-A653-D4D0-A88AECC16BF0}"/>
                    </a:ext>
                  </a:extLst>
                </p14:cNvPr>
                <p14:cNvContentPartPr/>
                <p14:nvPr/>
              </p14:nvContentPartPr>
              <p14:xfrm>
                <a:off x="6876970" y="5218289"/>
                <a:ext cx="157320" cy="1440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76CEEAD-9B9B-A653-D4D0-A88AECC16BF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867970" y="5209649"/>
                  <a:ext cx="174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24A42B6-16C8-5503-19AE-F1CD9F6B35E6}"/>
                    </a:ext>
                  </a:extLst>
                </p14:cNvPr>
                <p14:cNvContentPartPr/>
                <p14:nvPr/>
              </p14:nvContentPartPr>
              <p14:xfrm>
                <a:off x="6986770" y="5199929"/>
                <a:ext cx="1075680" cy="1432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24A42B6-16C8-5503-19AE-F1CD9F6B35E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978130" y="5191289"/>
                  <a:ext cx="1093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D814AD3-2412-BCED-060D-CAF82A634009}"/>
                    </a:ext>
                  </a:extLst>
                </p14:cNvPr>
                <p14:cNvContentPartPr/>
                <p14:nvPr/>
              </p14:nvContentPartPr>
              <p14:xfrm>
                <a:off x="6815050" y="5480009"/>
                <a:ext cx="382680" cy="1591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D814AD3-2412-BCED-060D-CAF82A63400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806410" y="5471009"/>
                  <a:ext cx="40032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CCBED4A-51D2-210C-CF82-E32AB87669ED}"/>
              </a:ext>
            </a:extLst>
          </p:cNvPr>
          <p:cNvGrpSpPr/>
          <p:nvPr/>
        </p:nvGrpSpPr>
        <p:grpSpPr>
          <a:xfrm>
            <a:off x="8566090" y="5140889"/>
            <a:ext cx="503280" cy="627120"/>
            <a:chOff x="8566090" y="5140889"/>
            <a:chExt cx="503280" cy="62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B35C02E-628D-30F5-C058-457000AA109C}"/>
                    </a:ext>
                  </a:extLst>
                </p14:cNvPr>
                <p14:cNvContentPartPr/>
                <p14:nvPr/>
              </p14:nvContentPartPr>
              <p14:xfrm>
                <a:off x="8665450" y="5140889"/>
                <a:ext cx="403920" cy="2804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B35C02E-628D-30F5-C058-457000AA109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656450" y="5131889"/>
                  <a:ext cx="4215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2E93283-F454-999D-B771-E0152713BEC2}"/>
                    </a:ext>
                  </a:extLst>
                </p14:cNvPr>
                <p14:cNvContentPartPr/>
                <p14:nvPr/>
              </p14:nvContentPartPr>
              <p14:xfrm>
                <a:off x="8623330" y="5490089"/>
                <a:ext cx="207720" cy="2779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2E93283-F454-999D-B771-E0152713BEC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614330" y="5481089"/>
                  <a:ext cx="2253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0D4C344-8671-6C2D-E58F-0C5EEAC13B82}"/>
                    </a:ext>
                  </a:extLst>
                </p14:cNvPr>
                <p14:cNvContentPartPr/>
                <p14:nvPr/>
              </p14:nvContentPartPr>
              <p14:xfrm>
                <a:off x="8566090" y="5498369"/>
                <a:ext cx="456120" cy="2466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0D4C344-8671-6C2D-E58F-0C5EEAC13B8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557090" y="5489729"/>
                  <a:ext cx="473760" cy="26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3EEBFC1D-DA0C-58E6-DA42-7B8015129ABD}"/>
              </a:ext>
            </a:extLst>
          </p:cNvPr>
          <p:cNvGrpSpPr/>
          <p:nvPr/>
        </p:nvGrpSpPr>
        <p:grpSpPr>
          <a:xfrm>
            <a:off x="7541890" y="4764329"/>
            <a:ext cx="450720" cy="308520"/>
            <a:chOff x="7541890" y="4764329"/>
            <a:chExt cx="450720" cy="30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93D0FCD-78A7-3F2C-0CF8-A568D391AF2E}"/>
                    </a:ext>
                  </a:extLst>
                </p14:cNvPr>
                <p14:cNvContentPartPr/>
                <p14:nvPr/>
              </p14:nvContentPartPr>
              <p14:xfrm>
                <a:off x="7541890" y="4764329"/>
                <a:ext cx="352080" cy="2224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93D0FCD-78A7-3F2C-0CF8-A568D391AF2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533250" y="4755329"/>
                  <a:ext cx="3697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87876F4-8ABB-3DCE-AFF8-BC2FF1D73CCD}"/>
                    </a:ext>
                  </a:extLst>
                </p14:cNvPr>
                <p14:cNvContentPartPr/>
                <p14:nvPr/>
              </p14:nvContentPartPr>
              <p14:xfrm>
                <a:off x="7757170" y="4965209"/>
                <a:ext cx="235440" cy="1076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87876F4-8ABB-3DCE-AFF8-BC2FF1D73CC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748530" y="4956569"/>
                  <a:ext cx="25308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AEC1353B-DD97-E662-A246-A00B195C903C}"/>
              </a:ext>
            </a:extLst>
          </p:cNvPr>
          <p:cNvGrpSpPr/>
          <p:nvPr/>
        </p:nvGrpSpPr>
        <p:grpSpPr>
          <a:xfrm>
            <a:off x="7535770" y="6124769"/>
            <a:ext cx="513000" cy="99720"/>
            <a:chOff x="7535770" y="6124769"/>
            <a:chExt cx="513000" cy="9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9FCED1D-E22C-1AC1-2CB1-CDD8A95CC93D}"/>
                    </a:ext>
                  </a:extLst>
                </p14:cNvPr>
                <p14:cNvContentPartPr/>
                <p14:nvPr/>
              </p14:nvContentPartPr>
              <p14:xfrm>
                <a:off x="7629730" y="6124769"/>
                <a:ext cx="419040" cy="997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9FCED1D-E22C-1AC1-2CB1-CDD8A95CC93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620730" y="6115769"/>
                  <a:ext cx="436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F44E856-868C-7461-B81C-441487E61CFA}"/>
                    </a:ext>
                  </a:extLst>
                </p14:cNvPr>
                <p14:cNvContentPartPr/>
                <p14:nvPr/>
              </p14:nvContentPartPr>
              <p14:xfrm>
                <a:off x="7561330" y="6161129"/>
                <a:ext cx="39600" cy="399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F44E856-868C-7461-B81C-441487E61CF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552330" y="6152129"/>
                  <a:ext cx="572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1E9688C-3CF7-FD94-8956-FE901262A90A}"/>
                    </a:ext>
                  </a:extLst>
                </p14:cNvPr>
                <p14:cNvContentPartPr/>
                <p14:nvPr/>
              </p14:nvContentPartPr>
              <p14:xfrm>
                <a:off x="7571050" y="6203609"/>
                <a:ext cx="3960" cy="75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1E9688C-3CF7-FD94-8956-FE901262A90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562410" y="6194609"/>
                  <a:ext cx="21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06C88E1-234F-56B2-434C-792304227628}"/>
                    </a:ext>
                  </a:extLst>
                </p14:cNvPr>
                <p14:cNvContentPartPr/>
                <p14:nvPr/>
              </p14:nvContentPartPr>
              <p14:xfrm>
                <a:off x="7535770" y="6167249"/>
                <a:ext cx="47520" cy="478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06C88E1-234F-56B2-434C-79230422762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527130" y="6158249"/>
                  <a:ext cx="6516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C3D9ACE-C02C-2EF4-DABE-7C446F810955}"/>
              </a:ext>
            </a:extLst>
          </p:cNvPr>
          <p:cNvGrpSpPr/>
          <p:nvPr/>
        </p:nvGrpSpPr>
        <p:grpSpPr>
          <a:xfrm>
            <a:off x="7122490" y="6415289"/>
            <a:ext cx="415080" cy="227520"/>
            <a:chOff x="7122490" y="6415289"/>
            <a:chExt cx="415080" cy="22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2D282B9-C80B-3A79-6A42-09926BCADB94}"/>
                    </a:ext>
                  </a:extLst>
                </p14:cNvPr>
                <p14:cNvContentPartPr/>
                <p14:nvPr/>
              </p14:nvContentPartPr>
              <p14:xfrm>
                <a:off x="7122490" y="6415289"/>
                <a:ext cx="214560" cy="2048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2D282B9-C80B-3A79-6A42-09926BCADB9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113490" y="6406649"/>
                  <a:ext cx="2322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052FA76-0285-161B-1982-D01CBD50EE76}"/>
                    </a:ext>
                  </a:extLst>
                </p14:cNvPr>
                <p14:cNvContentPartPr/>
                <p14:nvPr/>
              </p14:nvContentPartPr>
              <p14:xfrm>
                <a:off x="7325530" y="6422489"/>
                <a:ext cx="212040" cy="2203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052FA76-0285-161B-1982-D01CBD50EE7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316530" y="6413489"/>
                  <a:ext cx="229680" cy="23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3281511F-0B18-38D6-BCF8-AFBF663DDF17}"/>
                  </a:ext>
                </a:extLst>
              </p14:cNvPr>
              <p14:cNvContentPartPr/>
              <p14:nvPr/>
            </p14:nvContentPartPr>
            <p14:xfrm>
              <a:off x="8185930" y="6142049"/>
              <a:ext cx="283680" cy="16092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3281511F-0B18-38D6-BCF8-AFBF663DDF17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8177290" y="6133409"/>
                <a:ext cx="3013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3F335D8A-E7BA-E649-714C-2AE1BDDA66FC}"/>
                  </a:ext>
                </a:extLst>
              </p14:cNvPr>
              <p14:cNvContentPartPr/>
              <p14:nvPr/>
            </p14:nvContentPartPr>
            <p14:xfrm>
              <a:off x="8304730" y="6373889"/>
              <a:ext cx="65880" cy="7488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3F335D8A-E7BA-E649-714C-2AE1BDDA66FC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8295730" y="6364889"/>
                <a:ext cx="8352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90C012FB-EBAF-710F-1F65-C36404F78C90}"/>
                  </a:ext>
                </a:extLst>
              </p14:cNvPr>
              <p14:cNvContentPartPr/>
              <p14:nvPr/>
            </p14:nvContentPartPr>
            <p14:xfrm>
              <a:off x="2752810" y="6428249"/>
              <a:ext cx="233640" cy="23940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90C012FB-EBAF-710F-1F65-C36404F78C90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2744170" y="6419249"/>
                <a:ext cx="251280" cy="25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BFC77178-52E1-DF8D-BE61-A7E9BEEA36FC}"/>
              </a:ext>
            </a:extLst>
          </p:cNvPr>
          <p:cNvGrpSpPr/>
          <p:nvPr/>
        </p:nvGrpSpPr>
        <p:grpSpPr>
          <a:xfrm>
            <a:off x="1627810" y="5908409"/>
            <a:ext cx="2581200" cy="865800"/>
            <a:chOff x="1627810" y="5908409"/>
            <a:chExt cx="2581200" cy="86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A0EDBF5-7829-AFE4-C926-2893BCDE7864}"/>
                    </a:ext>
                  </a:extLst>
                </p14:cNvPr>
                <p14:cNvContentPartPr/>
                <p14:nvPr/>
              </p14:nvContentPartPr>
              <p14:xfrm>
                <a:off x="1639330" y="6150689"/>
                <a:ext cx="212760" cy="432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A0EDBF5-7829-AFE4-C926-2893BCDE786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630330" y="6141689"/>
                  <a:ext cx="2304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41BCB80-9F02-A323-8B15-DAF2548D8277}"/>
                    </a:ext>
                  </a:extLst>
                </p14:cNvPr>
                <p14:cNvContentPartPr/>
                <p14:nvPr/>
              </p14:nvContentPartPr>
              <p14:xfrm>
                <a:off x="1627810" y="6214769"/>
                <a:ext cx="248400" cy="482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41BCB80-9F02-A323-8B15-DAF2548D827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619170" y="6206129"/>
                  <a:ext cx="2660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34E11FE-FA96-1D6E-4BB6-37AC1CACBDF6}"/>
                    </a:ext>
                  </a:extLst>
                </p14:cNvPr>
                <p14:cNvContentPartPr/>
                <p14:nvPr/>
              </p14:nvContentPartPr>
              <p14:xfrm>
                <a:off x="2025250" y="6085529"/>
                <a:ext cx="375120" cy="1854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34E11FE-FA96-1D6E-4BB6-37AC1CACBDF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016250" y="6076529"/>
                  <a:ext cx="3927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93D83C6-5247-5E10-D43D-541E20B30331}"/>
                    </a:ext>
                  </a:extLst>
                </p14:cNvPr>
                <p14:cNvContentPartPr/>
                <p14:nvPr/>
              </p14:nvContentPartPr>
              <p14:xfrm>
                <a:off x="2294890" y="6310529"/>
                <a:ext cx="190080" cy="957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93D83C6-5247-5E10-D43D-541E20B3033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285890" y="6301529"/>
                  <a:ext cx="207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2CBCABD-9104-7153-D64C-71F658A39965}"/>
                    </a:ext>
                  </a:extLst>
                </p14:cNvPr>
                <p14:cNvContentPartPr/>
                <p14:nvPr/>
              </p14:nvContentPartPr>
              <p14:xfrm>
                <a:off x="2911570" y="5908409"/>
                <a:ext cx="298080" cy="2624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2CBCABD-9104-7153-D64C-71F658A3996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902930" y="5899409"/>
                  <a:ext cx="3157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D25D6D8-917A-4253-ED55-354896D17B8B}"/>
                    </a:ext>
                  </a:extLst>
                </p14:cNvPr>
                <p14:cNvContentPartPr/>
                <p14:nvPr/>
              </p14:nvContentPartPr>
              <p14:xfrm>
                <a:off x="3328090" y="6082649"/>
                <a:ext cx="103320" cy="936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D25D6D8-917A-4253-ED55-354896D17B8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319450" y="6074009"/>
                  <a:ext cx="1209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4CA3613-B60D-B795-8C08-B0C00B2022F1}"/>
                    </a:ext>
                  </a:extLst>
                </p14:cNvPr>
                <p14:cNvContentPartPr/>
                <p14:nvPr/>
              </p14:nvContentPartPr>
              <p14:xfrm>
                <a:off x="2608810" y="6277049"/>
                <a:ext cx="1325160" cy="316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4CA3613-B60D-B795-8C08-B0C00B2022F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599810" y="6268409"/>
                  <a:ext cx="13428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4AD7E5B-FE90-A9DA-1829-21FF897DA51D}"/>
                    </a:ext>
                  </a:extLst>
                </p14:cNvPr>
                <p14:cNvContentPartPr/>
                <p14:nvPr/>
              </p14:nvContentPartPr>
              <p14:xfrm>
                <a:off x="2624290" y="6399089"/>
                <a:ext cx="127800" cy="3456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4AD7E5B-FE90-A9DA-1829-21FF897DA51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615290" y="6390089"/>
                  <a:ext cx="14544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EEADAF1-555B-F66A-C27D-7520FC912F08}"/>
                    </a:ext>
                  </a:extLst>
                </p14:cNvPr>
                <p14:cNvContentPartPr/>
                <p14:nvPr/>
              </p14:nvContentPartPr>
              <p14:xfrm>
                <a:off x="3015610" y="6615089"/>
                <a:ext cx="158760" cy="810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EEADAF1-555B-F66A-C27D-7520FC912F0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006970" y="6606089"/>
                  <a:ext cx="1764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3A9F8FC-8EBA-D379-08D0-FEB8AA1899C0}"/>
                    </a:ext>
                  </a:extLst>
                </p14:cNvPr>
                <p14:cNvContentPartPr/>
                <p14:nvPr/>
              </p14:nvContentPartPr>
              <p14:xfrm>
                <a:off x="3342130" y="6448769"/>
                <a:ext cx="25200" cy="2041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3A9F8FC-8EBA-D379-08D0-FEB8AA1899C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333130" y="6439769"/>
                  <a:ext cx="42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05520D7-2142-145F-AD8A-A37D967100B6}"/>
                    </a:ext>
                  </a:extLst>
                </p14:cNvPr>
                <p14:cNvContentPartPr/>
                <p14:nvPr/>
              </p14:nvContentPartPr>
              <p14:xfrm>
                <a:off x="3215050" y="6590609"/>
                <a:ext cx="219240" cy="147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05520D7-2142-145F-AD8A-A37D967100B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206410" y="6581609"/>
                  <a:ext cx="236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7604E48-FB29-4553-6878-BE96F6FBDF8A}"/>
                    </a:ext>
                  </a:extLst>
                </p14:cNvPr>
                <p14:cNvContentPartPr/>
                <p14:nvPr/>
              </p14:nvContentPartPr>
              <p14:xfrm>
                <a:off x="3483250" y="6426809"/>
                <a:ext cx="237960" cy="2534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7604E48-FB29-4553-6878-BE96F6FBDF8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474250" y="6417809"/>
                  <a:ext cx="2556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1B452D1-DCB9-CCA9-E692-708F4F0526E8}"/>
                    </a:ext>
                  </a:extLst>
                </p14:cNvPr>
                <p14:cNvContentPartPr/>
                <p14:nvPr/>
              </p14:nvContentPartPr>
              <p14:xfrm>
                <a:off x="3782410" y="6626249"/>
                <a:ext cx="99000" cy="1396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1B452D1-DCB9-CCA9-E692-708F4F0526E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773410" y="6617609"/>
                  <a:ext cx="1166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3F6F03B-56C6-452F-5127-202CC238FADC}"/>
                    </a:ext>
                  </a:extLst>
                </p14:cNvPr>
                <p14:cNvContentPartPr/>
                <p14:nvPr/>
              </p14:nvContentPartPr>
              <p14:xfrm>
                <a:off x="3714370" y="6619409"/>
                <a:ext cx="193320" cy="1461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3F6F03B-56C6-452F-5127-202CC238FAD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705370" y="6610409"/>
                  <a:ext cx="210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8DD1E04-E924-F65D-C2CF-19F390ABB98A}"/>
                    </a:ext>
                  </a:extLst>
                </p14:cNvPr>
                <p14:cNvContentPartPr/>
                <p14:nvPr/>
              </p14:nvContentPartPr>
              <p14:xfrm>
                <a:off x="3936130" y="6391889"/>
                <a:ext cx="152280" cy="3823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8DD1E04-E924-F65D-C2CF-19F390ABB98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927130" y="6383249"/>
                  <a:ext cx="16992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819307B-AF1C-8F47-D430-B68EA167FD69}"/>
                    </a:ext>
                  </a:extLst>
                </p14:cNvPr>
                <p14:cNvContentPartPr/>
                <p14:nvPr/>
              </p14:nvContentPartPr>
              <p14:xfrm>
                <a:off x="3858730" y="6269849"/>
                <a:ext cx="350280" cy="370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819307B-AF1C-8F47-D430-B68EA167FD6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850090" y="6261209"/>
                  <a:ext cx="36792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B2FA48E0-BDD5-B14B-ED98-C74F56505885}"/>
              </a:ext>
            </a:extLst>
          </p:cNvPr>
          <p:cNvGrpSpPr/>
          <p:nvPr/>
        </p:nvGrpSpPr>
        <p:grpSpPr>
          <a:xfrm>
            <a:off x="4504210" y="6025409"/>
            <a:ext cx="885600" cy="369720"/>
            <a:chOff x="4504210" y="6025409"/>
            <a:chExt cx="885600" cy="36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4F47F77-44E1-54F2-2408-78AAE66E7E3A}"/>
                    </a:ext>
                  </a:extLst>
                </p14:cNvPr>
                <p14:cNvContentPartPr/>
                <p14:nvPr/>
              </p14:nvContentPartPr>
              <p14:xfrm>
                <a:off x="4504210" y="6025409"/>
                <a:ext cx="209160" cy="2534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4F47F77-44E1-54F2-2408-78AAE66E7E3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495210" y="6016409"/>
                  <a:ext cx="2268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FAA231F-B80D-04CF-FDC5-BACFAA83E671}"/>
                    </a:ext>
                  </a:extLst>
                </p14:cNvPr>
                <p14:cNvContentPartPr/>
                <p14:nvPr/>
              </p14:nvContentPartPr>
              <p14:xfrm>
                <a:off x="4673050" y="6055289"/>
                <a:ext cx="193680" cy="2242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FAA231F-B80D-04CF-FDC5-BACFAA83E67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664410" y="6046289"/>
                  <a:ext cx="2113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55258A7-02E5-0386-133F-F97AF22DC0C9}"/>
                    </a:ext>
                  </a:extLst>
                </p14:cNvPr>
                <p14:cNvContentPartPr/>
                <p14:nvPr/>
              </p14:nvContentPartPr>
              <p14:xfrm>
                <a:off x="4965010" y="6048809"/>
                <a:ext cx="375840" cy="1533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55258A7-02E5-0386-133F-F97AF22DC0C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956370" y="6040169"/>
                  <a:ext cx="393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480AC4F-04D3-BB1D-9A85-400BC01CFE7A}"/>
                    </a:ext>
                  </a:extLst>
                </p14:cNvPr>
                <p14:cNvContentPartPr/>
                <p14:nvPr/>
              </p14:nvContentPartPr>
              <p14:xfrm>
                <a:off x="5186050" y="6277049"/>
                <a:ext cx="203760" cy="1180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480AC4F-04D3-BB1D-9A85-400BC01CFE7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177410" y="6268409"/>
                  <a:ext cx="221400" cy="135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84424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9DAEB9E-D321-726C-CABF-863397FAC692}"/>
              </a:ext>
            </a:extLst>
          </p:cNvPr>
          <p:cNvGrpSpPr/>
          <p:nvPr/>
        </p:nvGrpSpPr>
        <p:grpSpPr>
          <a:xfrm>
            <a:off x="398410" y="184049"/>
            <a:ext cx="606960" cy="409680"/>
            <a:chOff x="398410" y="184049"/>
            <a:chExt cx="606960" cy="40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2A47C3C-2396-1416-4B97-771C9F049DAE}"/>
                    </a:ext>
                  </a:extLst>
                </p14:cNvPr>
                <p14:cNvContentPartPr/>
                <p14:nvPr/>
              </p14:nvContentPartPr>
              <p14:xfrm>
                <a:off x="512890" y="242009"/>
                <a:ext cx="144720" cy="2941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2A47C3C-2396-1416-4B97-771C9F049DA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4250" y="233369"/>
                  <a:ext cx="1623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ADAE0B8-EAE3-6007-ED5C-6D529DE8B5A8}"/>
                    </a:ext>
                  </a:extLst>
                </p14:cNvPr>
                <p14:cNvContentPartPr/>
                <p14:nvPr/>
              </p14:nvContentPartPr>
              <p14:xfrm>
                <a:off x="514330" y="184049"/>
                <a:ext cx="272160" cy="1011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ADAE0B8-EAE3-6007-ED5C-6D529DE8B5A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5690" y="175409"/>
                  <a:ext cx="289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26608CB-DF22-A47A-606D-5732411B4C3F}"/>
                    </a:ext>
                  </a:extLst>
                </p14:cNvPr>
                <p14:cNvContentPartPr/>
                <p14:nvPr/>
              </p14:nvContentPartPr>
              <p14:xfrm>
                <a:off x="398410" y="519209"/>
                <a:ext cx="263880" cy="745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26608CB-DF22-A47A-606D-5732411B4C3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9770" y="510569"/>
                  <a:ext cx="2815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3C16E68-55A5-BE2E-4296-356FBFADB621}"/>
                    </a:ext>
                  </a:extLst>
                </p14:cNvPr>
                <p14:cNvContentPartPr/>
                <p14:nvPr/>
              </p14:nvContentPartPr>
              <p14:xfrm>
                <a:off x="647890" y="395369"/>
                <a:ext cx="357480" cy="1951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3C16E68-55A5-BE2E-4296-356FBFADB62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9250" y="386369"/>
                  <a:ext cx="37512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E9590C6-4BDD-0770-2E70-10329384393E}"/>
                  </a:ext>
                </a:extLst>
              </p14:cNvPr>
              <p14:cNvContentPartPr/>
              <p14:nvPr/>
            </p14:nvContentPartPr>
            <p14:xfrm>
              <a:off x="1440610" y="303569"/>
              <a:ext cx="231840" cy="306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E9590C6-4BDD-0770-2E70-10329384393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31610" y="294929"/>
                <a:ext cx="2494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9E62DE6-AB5F-0707-D1F3-1175940EC849}"/>
                  </a:ext>
                </a:extLst>
              </p14:cNvPr>
              <p14:cNvContentPartPr/>
              <p14:nvPr/>
            </p14:nvContentPartPr>
            <p14:xfrm>
              <a:off x="1853890" y="451889"/>
              <a:ext cx="108000" cy="28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9E62DE6-AB5F-0707-D1F3-1175940EC84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45250" y="442889"/>
                <a:ext cx="1256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A3A1493-CADE-78F2-ACD3-AB44B81D3E5F}"/>
                  </a:ext>
                </a:extLst>
              </p14:cNvPr>
              <p14:cNvContentPartPr/>
              <p14:nvPr/>
            </p14:nvContentPartPr>
            <p14:xfrm>
              <a:off x="2007610" y="275849"/>
              <a:ext cx="1132920" cy="473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A3A1493-CADE-78F2-ACD3-AB44B81D3E5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98610" y="267209"/>
                <a:ext cx="115056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1832032-638F-9D4E-A0E2-EB41AB9B5F26}"/>
                  </a:ext>
                </a:extLst>
              </p14:cNvPr>
              <p14:cNvContentPartPr/>
              <p14:nvPr/>
            </p14:nvContentPartPr>
            <p14:xfrm>
              <a:off x="3165730" y="590849"/>
              <a:ext cx="176760" cy="1404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1832032-638F-9D4E-A0E2-EB41AB9B5F2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56730" y="582209"/>
                <a:ext cx="194400" cy="15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2AAD559E-399F-16B9-FA09-F7A5419460C3}"/>
              </a:ext>
            </a:extLst>
          </p:cNvPr>
          <p:cNvGrpSpPr/>
          <p:nvPr/>
        </p:nvGrpSpPr>
        <p:grpSpPr>
          <a:xfrm>
            <a:off x="3724450" y="195569"/>
            <a:ext cx="2309400" cy="444960"/>
            <a:chOff x="3724450" y="195569"/>
            <a:chExt cx="2309400" cy="44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963816D-B8CC-C2C8-7ECD-4367A2A46114}"/>
                    </a:ext>
                  </a:extLst>
                </p14:cNvPr>
                <p14:cNvContentPartPr/>
                <p14:nvPr/>
              </p14:nvContentPartPr>
              <p14:xfrm>
                <a:off x="3724450" y="339929"/>
                <a:ext cx="210600" cy="237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963816D-B8CC-C2C8-7ECD-4367A2A4611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15810" y="331289"/>
                  <a:ext cx="2282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7D46DE7-D200-A10E-2E8E-2A7B895D4C50}"/>
                    </a:ext>
                  </a:extLst>
                </p14:cNvPr>
                <p14:cNvContentPartPr/>
                <p14:nvPr/>
              </p14:nvContentPartPr>
              <p14:xfrm>
                <a:off x="4045570" y="341009"/>
                <a:ext cx="279720" cy="253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7D46DE7-D200-A10E-2E8E-2A7B895D4C5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36570" y="332369"/>
                  <a:ext cx="2973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676364C-18D5-667E-E6A3-9F9BEC1D4855}"/>
                    </a:ext>
                  </a:extLst>
                </p14:cNvPr>
                <p14:cNvContentPartPr/>
                <p14:nvPr/>
              </p14:nvContentPartPr>
              <p14:xfrm>
                <a:off x="4488010" y="417689"/>
                <a:ext cx="366480" cy="180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676364C-18D5-667E-E6A3-9F9BEC1D485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79010" y="408689"/>
                  <a:ext cx="3841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2563A5D-21C4-1E1B-D7E6-0B581813CC72}"/>
                    </a:ext>
                  </a:extLst>
                </p14:cNvPr>
                <p14:cNvContentPartPr/>
                <p14:nvPr/>
              </p14:nvContentPartPr>
              <p14:xfrm>
                <a:off x="4646410" y="329849"/>
                <a:ext cx="10440" cy="46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2563A5D-21C4-1E1B-D7E6-0B581813CC7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37770" y="320849"/>
                  <a:ext cx="28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4B98FF5-4823-8796-C037-18308DA0F7BC}"/>
                    </a:ext>
                  </a:extLst>
                </p14:cNvPr>
                <p14:cNvContentPartPr/>
                <p14:nvPr/>
              </p14:nvContentPartPr>
              <p14:xfrm>
                <a:off x="5084170" y="195569"/>
                <a:ext cx="527760" cy="4449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4B98FF5-4823-8796-C037-18308DA0F7B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75170" y="186569"/>
                  <a:ext cx="54540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73544B3-8C3F-8681-7FB7-B53AED7C020C}"/>
                    </a:ext>
                  </a:extLst>
                </p14:cNvPr>
                <p14:cNvContentPartPr/>
                <p14:nvPr/>
              </p14:nvContentPartPr>
              <p14:xfrm>
                <a:off x="5488090" y="335609"/>
                <a:ext cx="169560" cy="110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73544B3-8C3F-8681-7FB7-B53AED7C020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79090" y="326969"/>
                  <a:ext cx="1872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2EACEF0-6D26-C099-0376-2053229BA9DC}"/>
                    </a:ext>
                  </a:extLst>
                </p14:cNvPr>
                <p14:cNvContentPartPr/>
                <p14:nvPr/>
              </p14:nvContentPartPr>
              <p14:xfrm>
                <a:off x="5684290" y="209249"/>
                <a:ext cx="349560" cy="285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2EACEF0-6D26-C099-0376-2053229BA9D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75290" y="200249"/>
                  <a:ext cx="3672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73DCC47-4AEC-CB9D-A722-2B27983D1513}"/>
                    </a:ext>
                  </a:extLst>
                </p14:cNvPr>
                <p14:cNvContentPartPr/>
                <p14:nvPr/>
              </p14:nvContentPartPr>
              <p14:xfrm>
                <a:off x="5477290" y="212129"/>
                <a:ext cx="48960" cy="176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73DCC47-4AEC-CB9D-A722-2B27983D151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68290" y="203129"/>
                  <a:ext cx="6660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C15D7C4-1148-4874-5FBC-A8801EBAD379}"/>
              </a:ext>
            </a:extLst>
          </p:cNvPr>
          <p:cNvGrpSpPr/>
          <p:nvPr/>
        </p:nvGrpSpPr>
        <p:grpSpPr>
          <a:xfrm>
            <a:off x="6291970" y="209249"/>
            <a:ext cx="3035880" cy="499680"/>
            <a:chOff x="6291970" y="209249"/>
            <a:chExt cx="3035880" cy="49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78E8587-08E6-45C9-CC77-34DD7C6DB6B8}"/>
                    </a:ext>
                  </a:extLst>
                </p14:cNvPr>
                <p14:cNvContentPartPr/>
                <p14:nvPr/>
              </p14:nvContentPartPr>
              <p14:xfrm>
                <a:off x="6291970" y="256409"/>
                <a:ext cx="552600" cy="2854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78E8587-08E6-45C9-CC77-34DD7C6DB6B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83330" y="247769"/>
                  <a:ext cx="5702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F0E5CD9-E6A5-428B-ADAA-A2FAD7A4BF2C}"/>
                    </a:ext>
                  </a:extLst>
                </p14:cNvPr>
                <p14:cNvContentPartPr/>
                <p14:nvPr/>
              </p14:nvContentPartPr>
              <p14:xfrm>
                <a:off x="7139410" y="209249"/>
                <a:ext cx="582840" cy="3355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F0E5CD9-E6A5-428B-ADAA-A2FAD7A4BF2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130770" y="200609"/>
                  <a:ext cx="6004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3C6B067-F290-F2AC-4389-D7FF088BEBDA}"/>
                    </a:ext>
                  </a:extLst>
                </p14:cNvPr>
                <p14:cNvContentPartPr/>
                <p14:nvPr/>
              </p14:nvContentPartPr>
              <p14:xfrm>
                <a:off x="7981090" y="366209"/>
                <a:ext cx="519480" cy="165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3C6B067-F290-F2AC-4389-D7FF088BEBD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972090" y="357209"/>
                  <a:ext cx="537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E004CB-ABD2-9FD3-F6BF-E62223B8B153}"/>
                    </a:ext>
                  </a:extLst>
                </p14:cNvPr>
                <p14:cNvContentPartPr/>
                <p14:nvPr/>
              </p14:nvContentPartPr>
              <p14:xfrm>
                <a:off x="8912050" y="272969"/>
                <a:ext cx="89640" cy="2826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E004CB-ABD2-9FD3-F6BF-E62223B8B15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903410" y="264329"/>
                  <a:ext cx="1072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FBF7521-ED4B-C683-9740-1C4B5380B6CA}"/>
                    </a:ext>
                  </a:extLst>
                </p14:cNvPr>
                <p14:cNvContentPartPr/>
                <p14:nvPr/>
              </p14:nvContentPartPr>
              <p14:xfrm>
                <a:off x="8778490" y="222569"/>
                <a:ext cx="534240" cy="55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FBF7521-ED4B-C683-9740-1C4B5380B6C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69490" y="213569"/>
                  <a:ext cx="5518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7343CE2-7A36-8685-BD73-BB76FDC98D83}"/>
                    </a:ext>
                  </a:extLst>
                </p14:cNvPr>
                <p14:cNvContentPartPr/>
                <p14:nvPr/>
              </p14:nvContentPartPr>
              <p14:xfrm>
                <a:off x="9293290" y="646289"/>
                <a:ext cx="34560" cy="62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7343CE2-7A36-8685-BD73-BB76FDC98D8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284290" y="637289"/>
                  <a:ext cx="5220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C5D3291-0BE9-D427-1F0B-CF9043EF19BF}"/>
              </a:ext>
            </a:extLst>
          </p:cNvPr>
          <p:cNvGrpSpPr/>
          <p:nvPr/>
        </p:nvGrpSpPr>
        <p:grpSpPr>
          <a:xfrm>
            <a:off x="648250" y="1071089"/>
            <a:ext cx="1392120" cy="491040"/>
            <a:chOff x="648250" y="1071089"/>
            <a:chExt cx="1392120" cy="49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62C72AF-3A15-546D-3B23-21B91B828333}"/>
                    </a:ext>
                  </a:extLst>
                </p14:cNvPr>
                <p14:cNvContentPartPr/>
                <p14:nvPr/>
              </p14:nvContentPartPr>
              <p14:xfrm>
                <a:off x="648250" y="1071089"/>
                <a:ext cx="231840" cy="491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62C72AF-3A15-546D-3B23-21B91B82833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9250" y="1062089"/>
                  <a:ext cx="24948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9E6A2D1-78F4-472D-AA6A-50F8057B15D9}"/>
                    </a:ext>
                  </a:extLst>
                </p14:cNvPr>
                <p14:cNvContentPartPr/>
                <p14:nvPr/>
              </p14:nvContentPartPr>
              <p14:xfrm>
                <a:off x="861010" y="1072889"/>
                <a:ext cx="1179360" cy="4420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9E6A2D1-78F4-472D-AA6A-50F8057B15D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52010" y="1064249"/>
                  <a:ext cx="119700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3CF093A-31B6-860C-A081-23BC5AB70FA6}"/>
                    </a:ext>
                  </a:extLst>
                </p14:cNvPr>
                <p14:cNvContentPartPr/>
                <p14:nvPr/>
              </p14:nvContentPartPr>
              <p14:xfrm>
                <a:off x="1469410" y="1188809"/>
                <a:ext cx="79920" cy="205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3CF093A-31B6-860C-A081-23BC5AB70FA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460770" y="1179809"/>
                  <a:ext cx="97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E931C89-5321-40B3-8506-539FB70A105D}"/>
                    </a:ext>
                  </a:extLst>
                </p14:cNvPr>
                <p14:cNvContentPartPr/>
                <p14:nvPr/>
              </p14:nvContentPartPr>
              <p14:xfrm>
                <a:off x="1168450" y="1168289"/>
                <a:ext cx="268920" cy="810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E931C89-5321-40B3-8506-539FB70A105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59810" y="1159649"/>
                  <a:ext cx="28656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971976F-A8BB-10BB-6746-DF1C9766B3B8}"/>
              </a:ext>
            </a:extLst>
          </p:cNvPr>
          <p:cNvGrpSpPr/>
          <p:nvPr/>
        </p:nvGrpSpPr>
        <p:grpSpPr>
          <a:xfrm>
            <a:off x="2385250" y="882449"/>
            <a:ext cx="9179280" cy="677520"/>
            <a:chOff x="2385250" y="882449"/>
            <a:chExt cx="9179280" cy="67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DE73A63-34DD-FD7B-8607-B3B363891B2C}"/>
                    </a:ext>
                  </a:extLst>
                </p14:cNvPr>
                <p14:cNvContentPartPr/>
                <p14:nvPr/>
              </p14:nvContentPartPr>
              <p14:xfrm>
                <a:off x="2385250" y="1246769"/>
                <a:ext cx="630360" cy="1782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DE73A63-34DD-FD7B-8607-B3B363891B2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376610" y="1237769"/>
                  <a:ext cx="6480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1A7412D-27BF-EAD8-27EC-EEB425C30C4B}"/>
                    </a:ext>
                  </a:extLst>
                </p14:cNvPr>
                <p14:cNvContentPartPr/>
                <p14:nvPr/>
              </p14:nvContentPartPr>
              <p14:xfrm>
                <a:off x="3259330" y="972089"/>
                <a:ext cx="882720" cy="453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1A7412D-27BF-EAD8-27EC-EEB425C30C4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50330" y="963089"/>
                  <a:ext cx="90036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EC669B7-2294-395D-FFA8-EA2830B2CEEA}"/>
                    </a:ext>
                  </a:extLst>
                </p14:cNvPr>
                <p14:cNvContentPartPr/>
                <p14:nvPr/>
              </p14:nvContentPartPr>
              <p14:xfrm>
                <a:off x="3874930" y="1112129"/>
                <a:ext cx="25920" cy="104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EC669B7-2294-395D-FFA8-EA2830B2CEE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66290" y="1103129"/>
                  <a:ext cx="43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E9D536A-73CA-C480-5C6D-ADAB1D01DC58}"/>
                    </a:ext>
                  </a:extLst>
                </p14:cNvPr>
                <p14:cNvContentPartPr/>
                <p14:nvPr/>
              </p14:nvContentPartPr>
              <p14:xfrm>
                <a:off x="3499450" y="1095209"/>
                <a:ext cx="392040" cy="30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E9D536A-73CA-C480-5C6D-ADAB1D01DC5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90450" y="1086569"/>
                  <a:ext cx="409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4FAC475-18BD-6F02-105F-A4D271E2A10E}"/>
                    </a:ext>
                  </a:extLst>
                </p14:cNvPr>
                <p14:cNvContentPartPr/>
                <p14:nvPr/>
              </p14:nvContentPartPr>
              <p14:xfrm>
                <a:off x="4246810" y="1132649"/>
                <a:ext cx="1274760" cy="4273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4FAC475-18BD-6F02-105F-A4D271E2A10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37810" y="1123649"/>
                  <a:ext cx="129240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DEA89B4-4A6C-FC17-F8AF-4C549583FDDE}"/>
                    </a:ext>
                  </a:extLst>
                </p14:cNvPr>
                <p14:cNvContentPartPr/>
                <p14:nvPr/>
              </p14:nvContentPartPr>
              <p14:xfrm>
                <a:off x="5154730" y="1043369"/>
                <a:ext cx="36360" cy="320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DEA89B4-4A6C-FC17-F8AF-4C549583FDD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46090" y="1034369"/>
                  <a:ext cx="54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24DBC59-FC09-7F43-1382-A494FCA1A5A2}"/>
                    </a:ext>
                  </a:extLst>
                </p14:cNvPr>
                <p14:cNvContentPartPr/>
                <p14:nvPr/>
              </p14:nvContentPartPr>
              <p14:xfrm>
                <a:off x="6005050" y="928889"/>
                <a:ext cx="681480" cy="3776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24DBC59-FC09-7F43-1382-A494FCA1A5A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96050" y="919889"/>
                  <a:ext cx="69912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429CCBD-C689-2771-98CF-8BB1F0F43B3A}"/>
                    </a:ext>
                  </a:extLst>
                </p14:cNvPr>
                <p14:cNvContentPartPr/>
                <p14:nvPr/>
              </p14:nvContentPartPr>
              <p14:xfrm>
                <a:off x="6942490" y="882449"/>
                <a:ext cx="871920" cy="4039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429CCBD-C689-2771-98CF-8BB1F0F43B3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33490" y="873809"/>
                  <a:ext cx="88956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9F8B89E-0F2E-179D-5CB7-049904E6ED62}"/>
                    </a:ext>
                  </a:extLst>
                </p14:cNvPr>
                <p14:cNvContentPartPr/>
                <p14:nvPr/>
              </p14:nvContentPartPr>
              <p14:xfrm>
                <a:off x="7488610" y="1056329"/>
                <a:ext cx="267840" cy="27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9F8B89E-0F2E-179D-5CB7-049904E6ED6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79970" y="1047689"/>
                  <a:ext cx="285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EEA5EE1-A5E2-CAA6-B35C-8299F06EA5DA}"/>
                    </a:ext>
                  </a:extLst>
                </p14:cNvPr>
                <p14:cNvContentPartPr/>
                <p14:nvPr/>
              </p14:nvContentPartPr>
              <p14:xfrm>
                <a:off x="7311130" y="933929"/>
                <a:ext cx="17640" cy="136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EEA5EE1-A5E2-CAA6-B35C-8299F06EA5D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02130" y="924929"/>
                  <a:ext cx="35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5B47DBE-D69F-D894-8A7E-9B8C63317424}"/>
                    </a:ext>
                  </a:extLst>
                </p14:cNvPr>
                <p14:cNvContentPartPr/>
                <p14:nvPr/>
              </p14:nvContentPartPr>
              <p14:xfrm>
                <a:off x="8065330" y="905489"/>
                <a:ext cx="1491480" cy="5871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5B47DBE-D69F-D894-8A7E-9B8C6331742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056690" y="896489"/>
                  <a:ext cx="150912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75325D6-9FD4-8800-92C7-97A522E7CF4F}"/>
                    </a:ext>
                  </a:extLst>
                </p14:cNvPr>
                <p14:cNvContentPartPr/>
                <p14:nvPr/>
              </p14:nvContentPartPr>
              <p14:xfrm>
                <a:off x="9338650" y="1124009"/>
                <a:ext cx="162360" cy="345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75325D6-9FD4-8800-92C7-97A522E7CF4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329650" y="1115369"/>
                  <a:ext cx="1800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EF2C192-E309-0304-5708-FF2B6B7A27C3}"/>
                    </a:ext>
                  </a:extLst>
                </p14:cNvPr>
                <p14:cNvContentPartPr/>
                <p14:nvPr/>
              </p14:nvContentPartPr>
              <p14:xfrm>
                <a:off x="8514970" y="1027889"/>
                <a:ext cx="37440" cy="435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EF2C192-E309-0304-5708-FF2B6B7A27C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506330" y="1018889"/>
                  <a:ext cx="55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3DA49A8-B502-20C2-3E24-87178CCC0C53}"/>
                    </a:ext>
                  </a:extLst>
                </p14:cNvPr>
                <p14:cNvContentPartPr/>
                <p14:nvPr/>
              </p14:nvContentPartPr>
              <p14:xfrm>
                <a:off x="9779650" y="937529"/>
                <a:ext cx="1784880" cy="4032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3DA49A8-B502-20C2-3E24-87178CCC0C5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770650" y="928889"/>
                  <a:ext cx="180252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9F7E50D-C2DE-FE5E-D766-BC561CE64857}"/>
                    </a:ext>
                  </a:extLst>
                </p14:cNvPr>
                <p14:cNvContentPartPr/>
                <p14:nvPr/>
              </p14:nvContentPartPr>
              <p14:xfrm>
                <a:off x="10785490" y="1083329"/>
                <a:ext cx="523800" cy="626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9F7E50D-C2DE-FE5E-D766-BC561CE6485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776490" y="1074689"/>
                  <a:ext cx="541440" cy="8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12DDF38-5D32-8BAA-3A2E-34918925C3E1}"/>
                  </a:ext>
                </a:extLst>
              </p14:cNvPr>
              <p14:cNvContentPartPr/>
              <p14:nvPr/>
            </p14:nvContentPartPr>
            <p14:xfrm>
              <a:off x="1854610" y="2105729"/>
              <a:ext cx="1539360" cy="1724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12DDF38-5D32-8BAA-3A2E-34918925C3E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845610" y="2096729"/>
                <a:ext cx="1557000" cy="19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0081F7AC-324A-1B57-A09C-F497516A6CED}"/>
              </a:ext>
            </a:extLst>
          </p:cNvPr>
          <p:cNvGrpSpPr/>
          <p:nvPr/>
        </p:nvGrpSpPr>
        <p:grpSpPr>
          <a:xfrm>
            <a:off x="1289770" y="2135249"/>
            <a:ext cx="644400" cy="441360"/>
            <a:chOff x="1289770" y="2135249"/>
            <a:chExt cx="644400" cy="44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9C1EA85-4A36-8078-F312-6FE4D7255197}"/>
                    </a:ext>
                  </a:extLst>
                </p14:cNvPr>
                <p14:cNvContentPartPr/>
                <p14:nvPr/>
              </p14:nvContentPartPr>
              <p14:xfrm>
                <a:off x="1768930" y="2135249"/>
                <a:ext cx="107640" cy="1195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9C1EA85-4A36-8078-F312-6FE4D725519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760290" y="2126609"/>
                  <a:ext cx="1252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E57032C-F0DC-DEC3-30AC-2AF89CE86C24}"/>
                    </a:ext>
                  </a:extLst>
                </p14:cNvPr>
                <p14:cNvContentPartPr/>
                <p14:nvPr/>
              </p14:nvContentPartPr>
              <p14:xfrm>
                <a:off x="1677850" y="2450969"/>
                <a:ext cx="256320" cy="1256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E57032C-F0DC-DEC3-30AC-2AF89CE86C2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669210" y="2442329"/>
                  <a:ext cx="2739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09BD4FC-4D70-D52A-694D-BD8A6F5F0DD1}"/>
                    </a:ext>
                  </a:extLst>
                </p14:cNvPr>
                <p14:cNvContentPartPr/>
                <p14:nvPr/>
              </p14:nvContentPartPr>
              <p14:xfrm>
                <a:off x="1289770" y="2253329"/>
                <a:ext cx="270720" cy="3009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09BD4FC-4D70-D52A-694D-BD8A6F5F0DD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281130" y="2244689"/>
                  <a:ext cx="288360" cy="31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E77B150-C589-176F-9BAA-658AC919EF17}"/>
              </a:ext>
            </a:extLst>
          </p:cNvPr>
          <p:cNvGrpSpPr/>
          <p:nvPr/>
        </p:nvGrpSpPr>
        <p:grpSpPr>
          <a:xfrm>
            <a:off x="4568650" y="2439449"/>
            <a:ext cx="587520" cy="390600"/>
            <a:chOff x="4568650" y="2439449"/>
            <a:chExt cx="587520" cy="39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2B8CF34-768B-F168-1AAA-407CEC10147F}"/>
                    </a:ext>
                  </a:extLst>
                </p14:cNvPr>
                <p14:cNvContentPartPr/>
                <p14:nvPr/>
              </p14:nvContentPartPr>
              <p14:xfrm>
                <a:off x="4568650" y="2439449"/>
                <a:ext cx="286920" cy="2966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2B8CF34-768B-F168-1AAA-407CEC10147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559650" y="2430809"/>
                  <a:ext cx="3045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B0DEFEB-2A53-6019-BE37-457A6F9A5204}"/>
                    </a:ext>
                  </a:extLst>
                </p14:cNvPr>
                <p14:cNvContentPartPr/>
                <p14:nvPr/>
              </p14:nvContentPartPr>
              <p14:xfrm>
                <a:off x="4981930" y="2634209"/>
                <a:ext cx="116280" cy="1742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B0DEFEB-2A53-6019-BE37-457A6F9A520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973290" y="2625569"/>
                  <a:ext cx="1339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B990334-0BD1-3202-2150-9101FE48EBC0}"/>
                    </a:ext>
                  </a:extLst>
                </p14:cNvPr>
                <p14:cNvContentPartPr/>
                <p14:nvPr/>
              </p14:nvContentPartPr>
              <p14:xfrm>
                <a:off x="4949170" y="2602169"/>
                <a:ext cx="207000" cy="2278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B990334-0BD1-3202-2150-9101FE48EBC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940170" y="2593529"/>
                  <a:ext cx="22464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2054E13-B509-FCCE-1745-B0AF86F5B3BD}"/>
              </a:ext>
            </a:extLst>
          </p:cNvPr>
          <p:cNvGrpSpPr/>
          <p:nvPr/>
        </p:nvGrpSpPr>
        <p:grpSpPr>
          <a:xfrm>
            <a:off x="2453650" y="1674089"/>
            <a:ext cx="496080" cy="444600"/>
            <a:chOff x="2453650" y="1674089"/>
            <a:chExt cx="496080" cy="44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2DE7D35-40A7-2E7D-8C12-30770747379E}"/>
                    </a:ext>
                  </a:extLst>
                </p14:cNvPr>
                <p14:cNvContentPartPr/>
                <p14:nvPr/>
              </p14:nvContentPartPr>
              <p14:xfrm>
                <a:off x="2571730" y="1808729"/>
                <a:ext cx="299880" cy="293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2DE7D35-40A7-2E7D-8C12-30770747379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562730" y="1800089"/>
                  <a:ext cx="3175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FBBD894-B57E-4607-35D7-F9CF6BDCB267}"/>
                    </a:ext>
                  </a:extLst>
                </p14:cNvPr>
                <p14:cNvContentPartPr/>
                <p14:nvPr/>
              </p14:nvContentPartPr>
              <p14:xfrm>
                <a:off x="2453650" y="1804049"/>
                <a:ext cx="165600" cy="208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FBBD894-B57E-4607-35D7-F9CF6BDCB26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444650" y="1795409"/>
                  <a:ext cx="183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5CA714E-CD1E-306C-E99F-E3BA3A186B88}"/>
                    </a:ext>
                  </a:extLst>
                </p14:cNvPr>
                <p14:cNvContentPartPr/>
                <p14:nvPr/>
              </p14:nvContentPartPr>
              <p14:xfrm>
                <a:off x="2734090" y="2045249"/>
                <a:ext cx="215640" cy="734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5CA714E-CD1E-306C-E99F-E3BA3A186B8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725090" y="2036609"/>
                  <a:ext cx="233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4965AE8-C559-C31E-C284-D2697096AD2F}"/>
                    </a:ext>
                  </a:extLst>
                </p14:cNvPr>
                <p14:cNvContentPartPr/>
                <p14:nvPr/>
              </p14:nvContentPartPr>
              <p14:xfrm>
                <a:off x="2482450" y="1674089"/>
                <a:ext cx="432720" cy="288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4965AE8-C559-C31E-C284-D2697096AD2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473810" y="1665449"/>
                  <a:ext cx="45036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A0B9828-581D-A0CF-84D9-1C7EE7081F4F}"/>
              </a:ext>
            </a:extLst>
          </p:cNvPr>
          <p:cNvGrpSpPr/>
          <p:nvPr/>
        </p:nvGrpSpPr>
        <p:grpSpPr>
          <a:xfrm>
            <a:off x="4020010" y="1785689"/>
            <a:ext cx="752760" cy="535680"/>
            <a:chOff x="4020010" y="1785689"/>
            <a:chExt cx="752760" cy="53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E9F2DF6-FB33-78FD-1471-0094DD2E5E01}"/>
                    </a:ext>
                  </a:extLst>
                </p14:cNvPr>
                <p14:cNvContentPartPr/>
                <p14:nvPr/>
              </p14:nvContentPartPr>
              <p14:xfrm>
                <a:off x="4531930" y="2089529"/>
                <a:ext cx="240840" cy="2318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E9F2DF6-FB33-78FD-1471-0094DD2E5E0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22930" y="2080529"/>
                  <a:ext cx="2584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77B758D-4BDF-6219-4AD6-A8258B7F5D5A}"/>
                    </a:ext>
                  </a:extLst>
                </p14:cNvPr>
                <p14:cNvContentPartPr/>
                <p14:nvPr/>
              </p14:nvContentPartPr>
              <p14:xfrm>
                <a:off x="4088050" y="2174849"/>
                <a:ext cx="493920" cy="1461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77B758D-4BDF-6219-4AD6-A8258B7F5D5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079410" y="2165849"/>
                  <a:ext cx="511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9F66C02-1417-D446-ACC5-38520E92E211}"/>
                    </a:ext>
                  </a:extLst>
                </p14:cNvPr>
                <p14:cNvContentPartPr/>
                <p14:nvPr/>
              </p14:nvContentPartPr>
              <p14:xfrm>
                <a:off x="4603570" y="2121929"/>
                <a:ext cx="165240" cy="1789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9F66C02-1417-D446-ACC5-38520E92E21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594570" y="2113289"/>
                  <a:ext cx="1828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504980C-2BB9-9C1E-96E6-6688C64B054D}"/>
                    </a:ext>
                  </a:extLst>
                </p14:cNvPr>
                <p14:cNvContentPartPr/>
                <p14:nvPr/>
              </p14:nvContentPartPr>
              <p14:xfrm>
                <a:off x="4081930" y="1785689"/>
                <a:ext cx="292320" cy="3013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504980C-2BB9-9C1E-96E6-6688C64B054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072930" y="1776689"/>
                  <a:ext cx="3099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30917D3-EC82-5FCD-0FB8-2B4CBF25B566}"/>
                    </a:ext>
                  </a:extLst>
                </p14:cNvPr>
                <p14:cNvContentPartPr/>
                <p14:nvPr/>
              </p14:nvContentPartPr>
              <p14:xfrm>
                <a:off x="4020010" y="1793969"/>
                <a:ext cx="183600" cy="162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30917D3-EC82-5FCD-0FB8-2B4CBF25B56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011010" y="1785329"/>
                  <a:ext cx="201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3BDFD19-58E4-94CB-AE9F-1A7B8696ECB6}"/>
                    </a:ext>
                  </a:extLst>
                </p14:cNvPr>
                <p14:cNvContentPartPr/>
                <p14:nvPr/>
              </p14:nvContentPartPr>
              <p14:xfrm>
                <a:off x="4262290" y="2033009"/>
                <a:ext cx="101880" cy="1429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3BDFD19-58E4-94CB-AE9F-1A7B8696ECB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253290" y="2024009"/>
                  <a:ext cx="1195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7B0CB20-3B34-FBC2-5516-A0E3B91FF571}"/>
                    </a:ext>
                  </a:extLst>
                </p14:cNvPr>
                <p14:cNvContentPartPr/>
                <p14:nvPr/>
              </p14:nvContentPartPr>
              <p14:xfrm>
                <a:off x="4227370" y="2037329"/>
                <a:ext cx="178560" cy="1108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7B0CB20-3B34-FBC2-5516-A0E3B91FF57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218370" y="2028329"/>
                  <a:ext cx="19620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EF9AD65-C5F8-F6A5-84B7-DD8A79432AB1}"/>
              </a:ext>
            </a:extLst>
          </p:cNvPr>
          <p:cNvGrpSpPr/>
          <p:nvPr/>
        </p:nvGrpSpPr>
        <p:grpSpPr>
          <a:xfrm>
            <a:off x="1752730" y="2982329"/>
            <a:ext cx="605880" cy="580680"/>
            <a:chOff x="1752730" y="2982329"/>
            <a:chExt cx="605880" cy="58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CF09E64-92E1-5DF7-277D-221AB6F71147}"/>
                    </a:ext>
                  </a:extLst>
                </p14:cNvPr>
                <p14:cNvContentPartPr/>
                <p14:nvPr/>
              </p14:nvContentPartPr>
              <p14:xfrm>
                <a:off x="1752730" y="3059729"/>
                <a:ext cx="464400" cy="4356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CF09E64-92E1-5DF7-277D-221AB6F7114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743730" y="3050729"/>
                  <a:ext cx="48204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0F59B97-F858-5BE3-C409-0AD3CEEA367E}"/>
                    </a:ext>
                  </a:extLst>
                </p14:cNvPr>
                <p14:cNvContentPartPr/>
                <p14:nvPr/>
              </p14:nvContentPartPr>
              <p14:xfrm>
                <a:off x="2136850" y="3470849"/>
                <a:ext cx="221760" cy="921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0F59B97-F858-5BE3-C409-0AD3CEEA367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128210" y="3461849"/>
                  <a:ext cx="239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2BF536F-76EB-5B25-F2F5-FDA4D8274317}"/>
                    </a:ext>
                  </a:extLst>
                </p14:cNvPr>
                <p14:cNvContentPartPr/>
                <p14:nvPr/>
              </p14:nvContentPartPr>
              <p14:xfrm>
                <a:off x="1758130" y="2982329"/>
                <a:ext cx="594000" cy="205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2BF536F-76EB-5B25-F2F5-FDA4D827431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749130" y="2973329"/>
                  <a:ext cx="61164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52021E5-BD03-47B6-1BEC-91B175034A5D}"/>
              </a:ext>
            </a:extLst>
          </p:cNvPr>
          <p:cNvGrpSpPr/>
          <p:nvPr/>
        </p:nvGrpSpPr>
        <p:grpSpPr>
          <a:xfrm>
            <a:off x="2633290" y="3133529"/>
            <a:ext cx="1918800" cy="388080"/>
            <a:chOff x="2633290" y="3133529"/>
            <a:chExt cx="1918800" cy="38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D2E98BF-1A73-3C02-71FB-37DB8C2DCBA0}"/>
                    </a:ext>
                  </a:extLst>
                </p14:cNvPr>
                <p14:cNvContentPartPr/>
                <p14:nvPr/>
              </p14:nvContentPartPr>
              <p14:xfrm>
                <a:off x="2633290" y="3244049"/>
                <a:ext cx="323280" cy="75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D2E98BF-1A73-3C02-71FB-37DB8C2DCBA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24650" y="3235409"/>
                  <a:ext cx="340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119A9B5-9CB5-8068-613F-9EDE263F7040}"/>
                    </a:ext>
                  </a:extLst>
                </p14:cNvPr>
                <p14:cNvContentPartPr/>
                <p14:nvPr/>
              </p14:nvContentPartPr>
              <p14:xfrm>
                <a:off x="2674690" y="3313529"/>
                <a:ext cx="293760" cy="363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119A9B5-9CB5-8068-613F-9EDE263F704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666050" y="3304889"/>
                  <a:ext cx="311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C103349-17FD-3289-2C25-A18D49D979B5}"/>
                    </a:ext>
                  </a:extLst>
                </p14:cNvPr>
                <p14:cNvContentPartPr/>
                <p14:nvPr/>
              </p14:nvContentPartPr>
              <p14:xfrm>
                <a:off x="3159250" y="3221729"/>
                <a:ext cx="424080" cy="2163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C103349-17FD-3289-2C25-A18D49D979B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150250" y="3213089"/>
                  <a:ext cx="4417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DC97845-6037-300A-F38B-CFD5B7A6AB9F}"/>
                    </a:ext>
                  </a:extLst>
                </p14:cNvPr>
                <p14:cNvContentPartPr/>
                <p14:nvPr/>
              </p14:nvContentPartPr>
              <p14:xfrm>
                <a:off x="3502690" y="3448169"/>
                <a:ext cx="158760" cy="568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DC97845-6037-300A-F38B-CFD5B7A6AB9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493690" y="3439529"/>
                  <a:ext cx="1764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B4644DA-8E74-E5EE-362C-6DA4EDC87D15}"/>
                    </a:ext>
                  </a:extLst>
                </p14:cNvPr>
                <p14:cNvContentPartPr/>
                <p14:nvPr/>
              </p14:nvContentPartPr>
              <p14:xfrm>
                <a:off x="3167530" y="3133529"/>
                <a:ext cx="422640" cy="540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B4644DA-8E74-E5EE-362C-6DA4EDC87D1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158530" y="3124529"/>
                  <a:ext cx="4402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19FC36A-A97A-F531-DDB8-279BB55FB0A4}"/>
                    </a:ext>
                  </a:extLst>
                </p14:cNvPr>
                <p14:cNvContentPartPr/>
                <p14:nvPr/>
              </p14:nvContentPartPr>
              <p14:xfrm>
                <a:off x="3859450" y="3314249"/>
                <a:ext cx="225720" cy="356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19FC36A-A97A-F531-DDB8-279BB55FB0A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850810" y="3305249"/>
                  <a:ext cx="243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500F0FD-5D17-CE6B-4630-05A13BB372CA}"/>
                    </a:ext>
                  </a:extLst>
                </p14:cNvPr>
                <p14:cNvContentPartPr/>
                <p14:nvPr/>
              </p14:nvContentPartPr>
              <p14:xfrm>
                <a:off x="4152850" y="3233249"/>
                <a:ext cx="390600" cy="2347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500F0FD-5D17-CE6B-4630-05A13BB372C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143850" y="3224609"/>
                  <a:ext cx="4082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7EDCA86-B7E2-8FF4-4906-77B332B1971A}"/>
                    </a:ext>
                  </a:extLst>
                </p14:cNvPr>
                <p14:cNvContentPartPr/>
                <p14:nvPr/>
              </p14:nvContentPartPr>
              <p14:xfrm>
                <a:off x="4410250" y="3467609"/>
                <a:ext cx="111240" cy="540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7EDCA86-B7E2-8FF4-4906-77B332B1971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401610" y="3458969"/>
                  <a:ext cx="1288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AE0480F-CD9C-EA23-5A20-8808F9AA6D5A}"/>
                    </a:ext>
                  </a:extLst>
                </p14:cNvPr>
                <p14:cNvContentPartPr/>
                <p14:nvPr/>
              </p14:nvContentPartPr>
              <p14:xfrm>
                <a:off x="4130530" y="3156569"/>
                <a:ext cx="421560" cy="144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AE0480F-CD9C-EA23-5A20-8808F9AA6D5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121530" y="3147569"/>
                  <a:ext cx="43920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1031F40-312D-8D64-D641-93F53425774D}"/>
              </a:ext>
            </a:extLst>
          </p:cNvPr>
          <p:cNvGrpSpPr/>
          <p:nvPr/>
        </p:nvGrpSpPr>
        <p:grpSpPr>
          <a:xfrm>
            <a:off x="1780450" y="3887369"/>
            <a:ext cx="2210040" cy="607320"/>
            <a:chOff x="1780450" y="3887369"/>
            <a:chExt cx="2210040" cy="60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3790294-B241-3842-A311-DED0F7988A8F}"/>
                    </a:ext>
                  </a:extLst>
                </p14:cNvPr>
                <p14:cNvContentPartPr/>
                <p14:nvPr/>
              </p14:nvContentPartPr>
              <p14:xfrm>
                <a:off x="1869730" y="3995729"/>
                <a:ext cx="352800" cy="3902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3790294-B241-3842-A311-DED0F7988A8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860730" y="3986729"/>
                  <a:ext cx="37044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AF23358-AAB9-7560-4D9D-3D5EE137A0ED}"/>
                    </a:ext>
                  </a:extLst>
                </p14:cNvPr>
                <p14:cNvContentPartPr/>
                <p14:nvPr/>
              </p14:nvContentPartPr>
              <p14:xfrm>
                <a:off x="1829410" y="3993209"/>
                <a:ext cx="84240" cy="129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AF23358-AAB9-7560-4D9D-3D5EE137A0E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820410" y="3984209"/>
                  <a:ext cx="101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7332CB1-A23A-EC3A-C674-B6A3979AA703}"/>
                    </a:ext>
                  </a:extLst>
                </p14:cNvPr>
                <p14:cNvContentPartPr/>
                <p14:nvPr/>
              </p14:nvContentPartPr>
              <p14:xfrm>
                <a:off x="2173210" y="4373369"/>
                <a:ext cx="145080" cy="1195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7332CB1-A23A-EC3A-C674-B6A3979AA70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164570" y="4364369"/>
                  <a:ext cx="162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576A772-E3F6-6B07-5017-D37D083DFE5B}"/>
                    </a:ext>
                  </a:extLst>
                </p14:cNvPr>
                <p14:cNvContentPartPr/>
                <p14:nvPr/>
              </p14:nvContentPartPr>
              <p14:xfrm>
                <a:off x="2155930" y="4363649"/>
                <a:ext cx="227160" cy="1310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576A772-E3F6-6B07-5017-D37D083DFE5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147290" y="4354649"/>
                  <a:ext cx="244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E56FC86-102F-DF4F-AFDF-B8F1BE951C9C}"/>
                    </a:ext>
                  </a:extLst>
                </p14:cNvPr>
                <p14:cNvContentPartPr/>
                <p14:nvPr/>
              </p14:nvContentPartPr>
              <p14:xfrm>
                <a:off x="1780450" y="3887369"/>
                <a:ext cx="358200" cy="165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E56FC86-102F-DF4F-AFDF-B8F1BE951C9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771450" y="3878369"/>
                  <a:ext cx="375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17A6D28-1625-1F1D-B977-DBBD0B2099D9}"/>
                    </a:ext>
                  </a:extLst>
                </p14:cNvPr>
                <p14:cNvContentPartPr/>
                <p14:nvPr/>
              </p14:nvContentPartPr>
              <p14:xfrm>
                <a:off x="2628250" y="4191209"/>
                <a:ext cx="244080" cy="72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17A6D28-1625-1F1D-B977-DBBD0B2099D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619610" y="4182569"/>
                  <a:ext cx="261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D05BC61-FB66-23B3-7975-B9C990B65CF3}"/>
                    </a:ext>
                  </a:extLst>
                </p14:cNvPr>
                <p14:cNvContentPartPr/>
                <p14:nvPr/>
              </p14:nvContentPartPr>
              <p14:xfrm>
                <a:off x="2614210" y="4245569"/>
                <a:ext cx="263880" cy="216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D05BC61-FB66-23B3-7975-B9C990B65CF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605570" y="4236929"/>
                  <a:ext cx="281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484417C-9ACD-181D-16A1-C89AF45C2513}"/>
                    </a:ext>
                  </a:extLst>
                </p14:cNvPr>
                <p14:cNvContentPartPr/>
                <p14:nvPr/>
              </p14:nvContentPartPr>
              <p14:xfrm>
                <a:off x="3183730" y="4160609"/>
                <a:ext cx="233640" cy="320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484417C-9ACD-181D-16A1-C89AF45C251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174730" y="4151609"/>
                  <a:ext cx="251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7F65462-65E9-031A-8604-6786991D8753}"/>
                    </a:ext>
                  </a:extLst>
                </p14:cNvPr>
                <p14:cNvContentPartPr/>
                <p14:nvPr/>
              </p14:nvContentPartPr>
              <p14:xfrm>
                <a:off x="3582970" y="4028849"/>
                <a:ext cx="407520" cy="2354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7F65462-65E9-031A-8604-6786991D875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574330" y="4019849"/>
                  <a:ext cx="4251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112D0BC-CCA7-FF59-FAD9-392BC88724AA}"/>
                    </a:ext>
                  </a:extLst>
                </p14:cNvPr>
                <p14:cNvContentPartPr/>
                <p14:nvPr/>
              </p14:nvContentPartPr>
              <p14:xfrm>
                <a:off x="3894730" y="4255649"/>
                <a:ext cx="85320" cy="1234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112D0BC-CCA7-FF59-FAD9-392BC88724A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885730" y="4246649"/>
                  <a:ext cx="1029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5D46BF7-29E0-9388-844F-81C107E79167}"/>
                    </a:ext>
                  </a:extLst>
                </p14:cNvPr>
                <p14:cNvContentPartPr/>
                <p14:nvPr/>
              </p14:nvContentPartPr>
              <p14:xfrm>
                <a:off x="3560650" y="3963329"/>
                <a:ext cx="335880" cy="162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5D46BF7-29E0-9388-844F-81C107E7916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551650" y="3954689"/>
                  <a:ext cx="35352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131A323E-B3CA-C65E-BD33-78E6B1B174E4}"/>
                  </a:ext>
                </a:extLst>
              </p14:cNvPr>
              <p14:cNvContentPartPr/>
              <p14:nvPr/>
            </p14:nvContentPartPr>
            <p14:xfrm>
              <a:off x="7095490" y="1621529"/>
              <a:ext cx="267480" cy="25776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131A323E-B3CA-C65E-BD33-78E6B1B174E4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086490" y="1612529"/>
                <a:ext cx="28512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C29B0E55-B70D-36D5-2A40-6A21553C0F9D}"/>
                  </a:ext>
                </a:extLst>
              </p14:cNvPr>
              <p14:cNvContentPartPr/>
              <p14:nvPr/>
            </p14:nvContentPartPr>
            <p14:xfrm>
              <a:off x="7277290" y="1777409"/>
              <a:ext cx="283320" cy="22428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C29B0E55-B70D-36D5-2A40-6A21553C0F9D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268650" y="1768769"/>
                <a:ext cx="30096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DF71CA66-F58E-B861-F454-E9D6D75C4405}"/>
                  </a:ext>
                </a:extLst>
              </p14:cNvPr>
              <p14:cNvContentPartPr/>
              <p14:nvPr/>
            </p14:nvContentPartPr>
            <p14:xfrm>
              <a:off x="8100970" y="1985849"/>
              <a:ext cx="255600" cy="24840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DF71CA66-F58E-B861-F454-E9D6D75C4405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092330" y="1976849"/>
                <a:ext cx="27324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817CC386-DE39-9170-7193-CDE8576053B2}"/>
                  </a:ext>
                </a:extLst>
              </p14:cNvPr>
              <p14:cNvContentPartPr/>
              <p14:nvPr/>
            </p14:nvContentPartPr>
            <p14:xfrm>
              <a:off x="7360810" y="1856249"/>
              <a:ext cx="228240" cy="14508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817CC386-DE39-9170-7193-CDE8576053B2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351810" y="1847249"/>
                <a:ext cx="24588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30DFB991-F5B9-4E5D-A25A-3BCCB36B89BD}"/>
                  </a:ext>
                </a:extLst>
              </p14:cNvPr>
              <p14:cNvContentPartPr/>
              <p14:nvPr/>
            </p14:nvContentPartPr>
            <p14:xfrm>
              <a:off x="7772290" y="2041649"/>
              <a:ext cx="103680" cy="10980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30DFB991-F5B9-4E5D-A25A-3BCCB36B89BD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7763290" y="2032649"/>
                <a:ext cx="1213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309096BA-AAED-EB55-5E00-B3432B92DF76}"/>
                  </a:ext>
                </a:extLst>
              </p14:cNvPr>
              <p14:cNvContentPartPr/>
              <p14:nvPr/>
            </p14:nvContentPartPr>
            <p14:xfrm>
              <a:off x="7596610" y="1542329"/>
              <a:ext cx="206640" cy="24264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309096BA-AAED-EB55-5E00-B3432B92DF76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587970" y="1533689"/>
                <a:ext cx="22428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E45056E1-21BE-FF9B-3451-88DE16274BDA}"/>
                  </a:ext>
                </a:extLst>
              </p14:cNvPr>
              <p14:cNvContentPartPr/>
              <p14:nvPr/>
            </p14:nvContentPartPr>
            <p14:xfrm>
              <a:off x="7869130" y="1692809"/>
              <a:ext cx="185040" cy="11520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E45056E1-21BE-FF9B-3451-88DE16274BDA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860130" y="1683809"/>
                <a:ext cx="20268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BAE7E8D4-6B39-67A3-8F3E-8FCEA9F5E7B5}"/>
                  </a:ext>
                </a:extLst>
              </p14:cNvPr>
              <p14:cNvContentPartPr/>
              <p14:nvPr/>
            </p14:nvContentPartPr>
            <p14:xfrm>
              <a:off x="7904770" y="1801529"/>
              <a:ext cx="33840" cy="13680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BAE7E8D4-6B39-67A3-8F3E-8FCEA9F5E7B5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896130" y="1792889"/>
                <a:ext cx="514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1035393B-D152-98EF-AE28-7E932171366B}"/>
                  </a:ext>
                </a:extLst>
              </p14:cNvPr>
              <p14:cNvContentPartPr/>
              <p14:nvPr/>
            </p14:nvContentPartPr>
            <p14:xfrm>
              <a:off x="9195730" y="2816009"/>
              <a:ext cx="1514880" cy="94644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1035393B-D152-98EF-AE28-7E932171366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9186730" y="2807009"/>
                <a:ext cx="1532520" cy="9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C4E16434-32AD-8F3E-60CB-B2186DCBC73A}"/>
                  </a:ext>
                </a:extLst>
              </p14:cNvPr>
              <p14:cNvContentPartPr/>
              <p14:nvPr/>
            </p14:nvContentPartPr>
            <p14:xfrm>
              <a:off x="9133090" y="2854529"/>
              <a:ext cx="150480" cy="11952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C4E16434-32AD-8F3E-60CB-B2186DCBC73A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9124090" y="2845889"/>
                <a:ext cx="1681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5BFD28C9-6F49-6740-BD74-05939DD97088}"/>
                  </a:ext>
                </a:extLst>
              </p14:cNvPr>
              <p14:cNvContentPartPr/>
              <p14:nvPr/>
            </p14:nvContentPartPr>
            <p14:xfrm>
              <a:off x="9092770" y="3122009"/>
              <a:ext cx="195480" cy="36108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5BFD28C9-6F49-6740-BD74-05939DD97088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9084130" y="3113009"/>
                <a:ext cx="21312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21E3400-E332-AC44-5FDA-371C30A09536}"/>
                  </a:ext>
                </a:extLst>
              </p14:cNvPr>
              <p14:cNvContentPartPr/>
              <p14:nvPr/>
            </p14:nvContentPartPr>
            <p14:xfrm>
              <a:off x="11180770" y="3977729"/>
              <a:ext cx="133560" cy="23904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21E3400-E332-AC44-5FDA-371C30A09536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1171770" y="3969089"/>
                <a:ext cx="151200" cy="25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1442254-9C48-21C2-EF4A-2756F5CCF453}"/>
              </a:ext>
            </a:extLst>
          </p:cNvPr>
          <p:cNvGrpSpPr/>
          <p:nvPr/>
        </p:nvGrpSpPr>
        <p:grpSpPr>
          <a:xfrm>
            <a:off x="6488890" y="1383209"/>
            <a:ext cx="404640" cy="558000"/>
            <a:chOff x="6488890" y="1383209"/>
            <a:chExt cx="404640" cy="55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4A1A660-9478-6C8F-BCB0-A6C931448AAF}"/>
                    </a:ext>
                  </a:extLst>
                </p14:cNvPr>
                <p14:cNvContentPartPr/>
                <p14:nvPr/>
              </p14:nvContentPartPr>
              <p14:xfrm>
                <a:off x="6587170" y="1495529"/>
                <a:ext cx="273960" cy="2876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4A1A660-9478-6C8F-BCB0-A6C931448AA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578530" y="1486529"/>
                  <a:ext cx="2916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7476224-FE3F-F81E-5ABA-74EF4AD21AC0}"/>
                    </a:ext>
                  </a:extLst>
                </p14:cNvPr>
                <p14:cNvContentPartPr/>
                <p14:nvPr/>
              </p14:nvContentPartPr>
              <p14:xfrm>
                <a:off x="6518770" y="1513529"/>
                <a:ext cx="76320" cy="79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7476224-FE3F-F81E-5ABA-74EF4AD21AC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510130" y="1504889"/>
                  <a:ext cx="93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9BE3CB2-9CE5-1541-D214-5D8A73A3C15C}"/>
                    </a:ext>
                  </a:extLst>
                </p14:cNvPr>
                <p14:cNvContentPartPr/>
                <p14:nvPr/>
              </p14:nvContentPartPr>
              <p14:xfrm>
                <a:off x="6786250" y="1733129"/>
                <a:ext cx="107280" cy="900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9BE3CB2-9CE5-1541-D214-5D8A73A3C15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777610" y="1724489"/>
                  <a:ext cx="1249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74EBD29-E377-1A23-B3BB-2E9CE2401763}"/>
                    </a:ext>
                  </a:extLst>
                </p14:cNvPr>
                <p14:cNvContentPartPr/>
                <p14:nvPr/>
              </p14:nvContentPartPr>
              <p14:xfrm>
                <a:off x="6803170" y="1827809"/>
                <a:ext cx="16200" cy="1134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74EBD29-E377-1A23-B3BB-2E9CE240176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794530" y="1819169"/>
                  <a:ext cx="338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1234034-929B-39EC-E07D-1701C671E43F}"/>
                    </a:ext>
                  </a:extLst>
                </p14:cNvPr>
                <p14:cNvContentPartPr/>
                <p14:nvPr/>
              </p14:nvContentPartPr>
              <p14:xfrm>
                <a:off x="6488890" y="1383209"/>
                <a:ext cx="371880" cy="388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1234034-929B-39EC-E07D-1701C671E43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480250" y="1374569"/>
                  <a:ext cx="38952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945CC80-4FAB-D9FD-E566-FC937050E0AC}"/>
              </a:ext>
            </a:extLst>
          </p:cNvPr>
          <p:cNvGrpSpPr/>
          <p:nvPr/>
        </p:nvGrpSpPr>
        <p:grpSpPr>
          <a:xfrm>
            <a:off x="10803130" y="3500369"/>
            <a:ext cx="366840" cy="405720"/>
            <a:chOff x="10803130" y="3500369"/>
            <a:chExt cx="366840" cy="40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859EB80-2D9C-7297-1E11-67E8393A8562}"/>
                    </a:ext>
                  </a:extLst>
                </p14:cNvPr>
                <p14:cNvContentPartPr/>
                <p14:nvPr/>
              </p14:nvContentPartPr>
              <p14:xfrm>
                <a:off x="10851730" y="3517289"/>
                <a:ext cx="312840" cy="3888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859EB80-2D9C-7297-1E11-67E8393A856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843090" y="3508289"/>
                  <a:ext cx="33048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5799054-04B8-DEA3-04BB-31E41B2AD9DB}"/>
                    </a:ext>
                  </a:extLst>
                </p14:cNvPr>
                <p14:cNvContentPartPr/>
                <p14:nvPr/>
              </p14:nvContentPartPr>
              <p14:xfrm>
                <a:off x="11050810" y="3500369"/>
                <a:ext cx="119160" cy="241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5799054-04B8-DEA3-04BB-31E41B2AD9D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042170" y="3491369"/>
                  <a:ext cx="136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5D7A1AD-9F09-B64B-B04F-85A9FB74C077}"/>
                    </a:ext>
                  </a:extLst>
                </p14:cNvPr>
                <p14:cNvContentPartPr/>
                <p14:nvPr/>
              </p14:nvContentPartPr>
              <p14:xfrm>
                <a:off x="10803130" y="3521969"/>
                <a:ext cx="75240" cy="133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5D7A1AD-9F09-B64B-B04F-85A9FB74C07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794490" y="3513329"/>
                  <a:ext cx="9288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3325170E-447E-8830-4967-4562130D3366}"/>
                  </a:ext>
                </a:extLst>
              </p14:cNvPr>
              <p14:cNvContentPartPr/>
              <p14:nvPr/>
            </p14:nvContentPartPr>
            <p14:xfrm>
              <a:off x="10791970" y="3346649"/>
              <a:ext cx="439200" cy="4320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3325170E-447E-8830-4967-4562130D3366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0783330" y="3338009"/>
                <a:ext cx="456840" cy="6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EE8D7CB2-CB60-F290-5AC5-1BE2FDCF4403}"/>
              </a:ext>
            </a:extLst>
          </p:cNvPr>
          <p:cNvGrpSpPr/>
          <p:nvPr/>
        </p:nvGrpSpPr>
        <p:grpSpPr>
          <a:xfrm>
            <a:off x="6635770" y="2276009"/>
            <a:ext cx="3847680" cy="829440"/>
            <a:chOff x="6635770" y="2276009"/>
            <a:chExt cx="3847680" cy="82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916759E-9F26-AA25-971A-8C8A5DBEEE0F}"/>
                    </a:ext>
                  </a:extLst>
                </p14:cNvPr>
                <p14:cNvContentPartPr/>
                <p14:nvPr/>
              </p14:nvContentPartPr>
              <p14:xfrm>
                <a:off x="9097450" y="2288969"/>
                <a:ext cx="364680" cy="219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916759E-9F26-AA25-971A-8C8A5DBEEE0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088810" y="2280329"/>
                  <a:ext cx="382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761188A-095D-B9E2-D867-B1C752E3FB95}"/>
                    </a:ext>
                  </a:extLst>
                </p14:cNvPr>
                <p14:cNvContentPartPr/>
                <p14:nvPr/>
              </p14:nvContentPartPr>
              <p14:xfrm>
                <a:off x="9746530" y="2295089"/>
                <a:ext cx="547560" cy="853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761188A-095D-B9E2-D867-B1C752E3FB9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737530" y="2286449"/>
                  <a:ext cx="5652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AEFEE54-9DB0-906B-B0FD-C607C2BF377D}"/>
                    </a:ext>
                  </a:extLst>
                </p14:cNvPr>
                <p14:cNvContentPartPr/>
                <p14:nvPr/>
              </p14:nvContentPartPr>
              <p14:xfrm>
                <a:off x="8330650" y="2444129"/>
                <a:ext cx="271800" cy="1317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AEFEE54-9DB0-906B-B0FD-C607C2BF377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322010" y="2435129"/>
                  <a:ext cx="289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836DBE6-DED2-E8C2-3FB5-38AB025EEA5C}"/>
                    </a:ext>
                  </a:extLst>
                </p14:cNvPr>
                <p14:cNvContentPartPr/>
                <p14:nvPr/>
              </p14:nvContentPartPr>
              <p14:xfrm>
                <a:off x="8759050" y="2637089"/>
                <a:ext cx="228960" cy="1371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836DBE6-DED2-E8C2-3FB5-38AB025EEA5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750050" y="2628449"/>
                  <a:ext cx="2466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271D59B-42C1-CFF8-6255-A6AA89348E03}"/>
                    </a:ext>
                  </a:extLst>
                </p14:cNvPr>
                <p14:cNvContentPartPr/>
                <p14:nvPr/>
              </p14:nvContentPartPr>
              <p14:xfrm>
                <a:off x="6635770" y="2324969"/>
                <a:ext cx="135000" cy="259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271D59B-42C1-CFF8-6255-A6AA89348E0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627130" y="2316329"/>
                  <a:ext cx="1526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750C669-50E2-434D-5906-DE353F788F8D}"/>
                    </a:ext>
                  </a:extLst>
                </p14:cNvPr>
                <p14:cNvContentPartPr/>
                <p14:nvPr/>
              </p14:nvContentPartPr>
              <p14:xfrm>
                <a:off x="6935290" y="2309489"/>
                <a:ext cx="123120" cy="147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750C669-50E2-434D-5906-DE353F788F8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926650" y="2300489"/>
                  <a:ext cx="140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11DBD77-D565-7E24-F265-3AC8186E1CD3}"/>
                    </a:ext>
                  </a:extLst>
                </p14:cNvPr>
                <p14:cNvContentPartPr/>
                <p14:nvPr/>
              </p14:nvContentPartPr>
              <p14:xfrm>
                <a:off x="7265410" y="2307689"/>
                <a:ext cx="361080" cy="194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11DBD77-D565-7E24-F265-3AC8186E1CD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256770" y="2298689"/>
                  <a:ext cx="378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D746234-B377-6AA3-E4CA-EEABD612C0EE}"/>
                    </a:ext>
                  </a:extLst>
                </p14:cNvPr>
                <p14:cNvContentPartPr/>
                <p14:nvPr/>
              </p14:nvContentPartPr>
              <p14:xfrm>
                <a:off x="7834930" y="2295089"/>
                <a:ext cx="299880" cy="201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D746234-B377-6AA3-E4CA-EEABD612C0E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826290" y="2286449"/>
                  <a:ext cx="317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ABD604D-5012-56FA-18B6-31EDD286837B}"/>
                    </a:ext>
                  </a:extLst>
                </p14:cNvPr>
                <p14:cNvContentPartPr/>
                <p14:nvPr/>
              </p14:nvContentPartPr>
              <p14:xfrm>
                <a:off x="8361250" y="2293289"/>
                <a:ext cx="438840" cy="165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ABD604D-5012-56FA-18B6-31EDD286837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352610" y="2284649"/>
                  <a:ext cx="456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6D06700-6737-04D2-5BFF-3FFD784E815C}"/>
                    </a:ext>
                  </a:extLst>
                </p14:cNvPr>
                <p14:cNvContentPartPr/>
                <p14:nvPr/>
              </p14:nvContentPartPr>
              <p14:xfrm>
                <a:off x="8107090" y="2276009"/>
                <a:ext cx="134280" cy="421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6D06700-6737-04D2-5BFF-3FFD784E815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098450" y="2267009"/>
                  <a:ext cx="1519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3D86F46-0351-07D0-D508-50CE72E65582}"/>
                    </a:ext>
                  </a:extLst>
                </p14:cNvPr>
                <p14:cNvContentPartPr/>
                <p14:nvPr/>
              </p14:nvContentPartPr>
              <p14:xfrm>
                <a:off x="9579490" y="2384369"/>
                <a:ext cx="477360" cy="7210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3D86F46-0351-07D0-D508-50CE72E6558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570850" y="2375369"/>
                  <a:ext cx="495000" cy="73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AFDC688-CD4D-D8D0-28CC-08CD10A031F1}"/>
                    </a:ext>
                  </a:extLst>
                </p14:cNvPr>
                <p14:cNvContentPartPr/>
                <p14:nvPr/>
              </p14:nvContentPartPr>
              <p14:xfrm>
                <a:off x="10089610" y="2561849"/>
                <a:ext cx="393840" cy="4060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AFDC688-CD4D-D8D0-28CC-08CD10A031F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080610" y="2552849"/>
                  <a:ext cx="41148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A477238-071D-FA20-0AD1-991681DECFE9}"/>
                    </a:ext>
                  </a:extLst>
                </p14:cNvPr>
                <p14:cNvContentPartPr/>
                <p14:nvPr/>
              </p14:nvContentPartPr>
              <p14:xfrm>
                <a:off x="10179970" y="2681009"/>
                <a:ext cx="39240" cy="1490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A477238-071D-FA20-0AD1-991681DECFE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171330" y="2672009"/>
                  <a:ext cx="56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4DD60E0-623B-B9CD-62C1-D4B5D1C8B3AA}"/>
                    </a:ext>
                  </a:extLst>
                </p14:cNvPr>
                <p14:cNvContentPartPr/>
                <p14:nvPr/>
              </p14:nvContentPartPr>
              <p14:xfrm>
                <a:off x="10329010" y="2670569"/>
                <a:ext cx="19080" cy="1591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4DD60E0-623B-B9CD-62C1-D4B5D1C8B3A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320370" y="2661929"/>
                  <a:ext cx="36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7361EB0-6267-FA52-7983-A6D5E23F9333}"/>
                    </a:ext>
                  </a:extLst>
                </p14:cNvPr>
                <p14:cNvContentPartPr/>
                <p14:nvPr/>
              </p14:nvContentPartPr>
              <p14:xfrm>
                <a:off x="10158730" y="2767409"/>
                <a:ext cx="154800" cy="43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7361EB0-6267-FA52-7983-A6D5E23F933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149730" y="2758769"/>
                  <a:ext cx="17244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8ED63027-7CCA-07C1-120C-6C7287526C05}"/>
              </a:ext>
            </a:extLst>
          </p:cNvPr>
          <p:cNvGrpSpPr/>
          <p:nvPr/>
        </p:nvGrpSpPr>
        <p:grpSpPr>
          <a:xfrm>
            <a:off x="3762250" y="4885649"/>
            <a:ext cx="568440" cy="514440"/>
            <a:chOff x="3762250" y="4885649"/>
            <a:chExt cx="568440" cy="51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16B7C7C-6A61-04B1-2DB9-FD0F9371BCC6}"/>
                    </a:ext>
                  </a:extLst>
                </p14:cNvPr>
                <p14:cNvContentPartPr/>
                <p14:nvPr/>
              </p14:nvContentPartPr>
              <p14:xfrm>
                <a:off x="3928570" y="4940369"/>
                <a:ext cx="30960" cy="3240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16B7C7C-6A61-04B1-2DB9-FD0F9371BCC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919570" y="4931369"/>
                  <a:ext cx="486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58AD0E5-82AE-CD6B-BE76-A6B3A203CC69}"/>
                    </a:ext>
                  </a:extLst>
                </p14:cNvPr>
                <p14:cNvContentPartPr/>
                <p14:nvPr/>
              </p14:nvContentPartPr>
              <p14:xfrm>
                <a:off x="3762250" y="4885649"/>
                <a:ext cx="556560" cy="784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58AD0E5-82AE-CD6B-BE76-A6B3A203CC6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753610" y="4876649"/>
                  <a:ext cx="5742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836B04F-DF1B-708F-1768-A34EB45B4CE6}"/>
                    </a:ext>
                  </a:extLst>
                </p14:cNvPr>
                <p14:cNvContentPartPr/>
                <p14:nvPr/>
              </p14:nvContentPartPr>
              <p14:xfrm>
                <a:off x="4156810" y="5268329"/>
                <a:ext cx="173880" cy="1317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836B04F-DF1B-708F-1768-A34EB45B4CE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147810" y="5259689"/>
                  <a:ext cx="19152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B5E47206-948B-7857-FAE3-6FFAA26AA559}"/>
              </a:ext>
            </a:extLst>
          </p:cNvPr>
          <p:cNvGrpSpPr/>
          <p:nvPr/>
        </p:nvGrpSpPr>
        <p:grpSpPr>
          <a:xfrm>
            <a:off x="4872850" y="4904369"/>
            <a:ext cx="1061280" cy="543600"/>
            <a:chOff x="4872850" y="4904369"/>
            <a:chExt cx="1061280" cy="54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C92C06D-F478-674A-C4DF-8E1DFB4F2D6E}"/>
                    </a:ext>
                  </a:extLst>
                </p14:cNvPr>
                <p14:cNvContentPartPr/>
                <p14:nvPr/>
              </p14:nvContentPartPr>
              <p14:xfrm>
                <a:off x="4872850" y="5059889"/>
                <a:ext cx="279360" cy="662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C92C06D-F478-674A-C4DF-8E1DFB4F2D6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864210" y="5051249"/>
                  <a:ext cx="297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E117C4F-C8E0-D53D-8E24-ED32D3193EFD}"/>
                    </a:ext>
                  </a:extLst>
                </p14:cNvPr>
                <p14:cNvContentPartPr/>
                <p14:nvPr/>
              </p14:nvContentPartPr>
              <p14:xfrm>
                <a:off x="4878610" y="5174729"/>
                <a:ext cx="333360" cy="392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E117C4F-C8E0-D53D-8E24-ED32D3193EF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869610" y="5166089"/>
                  <a:ext cx="351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A522ACB-1E1F-AA48-CFCA-D6D3000D9C9E}"/>
                    </a:ext>
                  </a:extLst>
                </p14:cNvPr>
                <p14:cNvContentPartPr/>
                <p14:nvPr/>
              </p14:nvContentPartPr>
              <p14:xfrm>
                <a:off x="5611210" y="4915889"/>
                <a:ext cx="29880" cy="3528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A522ACB-1E1F-AA48-CFCA-D6D3000D9C9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602210" y="4907249"/>
                  <a:ext cx="4752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59F9418-E828-C40C-0B17-5ED4404DD4AF}"/>
                    </a:ext>
                  </a:extLst>
                </p14:cNvPr>
                <p14:cNvContentPartPr/>
                <p14:nvPr/>
              </p14:nvContentPartPr>
              <p14:xfrm>
                <a:off x="5416450" y="4904369"/>
                <a:ext cx="483480" cy="331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59F9418-E828-C40C-0B17-5ED4404DD4A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407450" y="4895729"/>
                  <a:ext cx="5011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6D5158A-5522-3740-D92B-C608CD533E3B}"/>
                    </a:ext>
                  </a:extLst>
                </p14:cNvPr>
                <p14:cNvContentPartPr/>
                <p14:nvPr/>
              </p14:nvContentPartPr>
              <p14:xfrm>
                <a:off x="5731090" y="5305409"/>
                <a:ext cx="203040" cy="1425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6D5158A-5522-3740-D92B-C608CD533E3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722090" y="5296769"/>
                  <a:ext cx="22068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9E1AF972-B191-E2A4-63AF-ABB7F115EF56}"/>
              </a:ext>
            </a:extLst>
          </p:cNvPr>
          <p:cNvGrpSpPr/>
          <p:nvPr/>
        </p:nvGrpSpPr>
        <p:grpSpPr>
          <a:xfrm>
            <a:off x="6298810" y="4911929"/>
            <a:ext cx="1248480" cy="525240"/>
            <a:chOff x="6298810" y="4911929"/>
            <a:chExt cx="1248480" cy="52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DE301F7-A293-34DD-B621-4611700D3C7B}"/>
                    </a:ext>
                  </a:extLst>
                </p14:cNvPr>
                <p14:cNvContentPartPr/>
                <p14:nvPr/>
              </p14:nvContentPartPr>
              <p14:xfrm>
                <a:off x="6298810" y="5170409"/>
                <a:ext cx="306720" cy="64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DE301F7-A293-34DD-B621-4611700D3C7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290170" y="5161769"/>
                  <a:ext cx="324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C7ECC09-12B6-5906-E4A2-ABF7F6D03A5E}"/>
                    </a:ext>
                  </a:extLst>
                </p14:cNvPr>
                <p14:cNvContentPartPr/>
                <p14:nvPr/>
              </p14:nvContentPartPr>
              <p14:xfrm>
                <a:off x="6927010" y="4973489"/>
                <a:ext cx="63720" cy="3142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C7ECC09-12B6-5906-E4A2-ABF7F6D03A5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918370" y="4964849"/>
                  <a:ext cx="8136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00953B2-0096-3BEB-E6DF-7DB367529A1C}"/>
                    </a:ext>
                  </a:extLst>
                </p14:cNvPr>
                <p14:cNvContentPartPr/>
                <p14:nvPr/>
              </p14:nvContentPartPr>
              <p14:xfrm>
                <a:off x="6766810" y="4911929"/>
                <a:ext cx="488880" cy="450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00953B2-0096-3BEB-E6DF-7DB367529A1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757810" y="4902929"/>
                  <a:ext cx="5065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F90C685-A5E8-C6B3-FAED-F5D2D3A5DF9C}"/>
                    </a:ext>
                  </a:extLst>
                </p14:cNvPr>
                <p14:cNvContentPartPr/>
                <p14:nvPr/>
              </p14:nvContentPartPr>
              <p14:xfrm>
                <a:off x="7069210" y="5278049"/>
                <a:ext cx="130320" cy="1346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F90C685-A5E8-C6B3-FAED-F5D2D3A5DF9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060570" y="5269049"/>
                  <a:ext cx="147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E0FF142-166C-5BB7-9307-38940C333A1D}"/>
                    </a:ext>
                  </a:extLst>
                </p14:cNvPr>
                <p14:cNvContentPartPr/>
                <p14:nvPr/>
              </p14:nvContentPartPr>
              <p14:xfrm>
                <a:off x="7315810" y="5257529"/>
                <a:ext cx="231480" cy="1796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E0FF142-166C-5BB7-9307-38940C333A1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307170" y="5248889"/>
                  <a:ext cx="24912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412CA7C4-812A-6086-3786-220886922EB8}"/>
              </a:ext>
            </a:extLst>
          </p:cNvPr>
          <p:cNvGrpSpPr/>
          <p:nvPr/>
        </p:nvGrpSpPr>
        <p:grpSpPr>
          <a:xfrm>
            <a:off x="3614290" y="6010649"/>
            <a:ext cx="509760" cy="454680"/>
            <a:chOff x="3614290" y="6010649"/>
            <a:chExt cx="509760" cy="45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E4021AF-4835-5D45-C02B-6B4E61DF1EA3}"/>
                    </a:ext>
                  </a:extLst>
                </p14:cNvPr>
                <p14:cNvContentPartPr/>
                <p14:nvPr/>
              </p14:nvContentPartPr>
              <p14:xfrm>
                <a:off x="3784210" y="6072569"/>
                <a:ext cx="47160" cy="3506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E4021AF-4835-5D45-C02B-6B4E61DF1EA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775210" y="6063929"/>
                  <a:ext cx="648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4BF55A4-F915-F579-A237-B5A058666625}"/>
                    </a:ext>
                  </a:extLst>
                </p14:cNvPr>
                <p14:cNvContentPartPr/>
                <p14:nvPr/>
              </p14:nvContentPartPr>
              <p14:xfrm>
                <a:off x="3614290" y="6010649"/>
                <a:ext cx="437760" cy="712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4BF55A4-F915-F579-A237-B5A05866662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605290" y="6001649"/>
                  <a:ext cx="455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E7960C8-315F-0AB2-7143-BA90537F92E7}"/>
                    </a:ext>
                  </a:extLst>
                </p14:cNvPr>
                <p14:cNvContentPartPr/>
                <p14:nvPr/>
              </p14:nvContentPartPr>
              <p14:xfrm>
                <a:off x="3972850" y="6361649"/>
                <a:ext cx="151200" cy="1036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E7960C8-315F-0AB2-7143-BA90537F92E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964210" y="6352649"/>
                  <a:ext cx="16884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2947E07B-A2E6-33A6-1D2A-91F134F5B6C5}"/>
              </a:ext>
            </a:extLst>
          </p:cNvPr>
          <p:cNvGrpSpPr/>
          <p:nvPr/>
        </p:nvGrpSpPr>
        <p:grpSpPr>
          <a:xfrm>
            <a:off x="4577290" y="5906249"/>
            <a:ext cx="1485720" cy="601560"/>
            <a:chOff x="4577290" y="5906249"/>
            <a:chExt cx="1485720" cy="60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5366366-A6E0-191B-AEFE-5BC429BE1E39}"/>
                    </a:ext>
                  </a:extLst>
                </p14:cNvPr>
                <p14:cNvContentPartPr/>
                <p14:nvPr/>
              </p14:nvContentPartPr>
              <p14:xfrm>
                <a:off x="4577290" y="6138449"/>
                <a:ext cx="315720" cy="295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5366366-A6E0-191B-AEFE-5BC429BE1E3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568290" y="6129809"/>
                  <a:ext cx="333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1F9BCB7-34F6-1A54-175B-38DF23492F52}"/>
                    </a:ext>
                  </a:extLst>
                </p14:cNvPr>
                <p14:cNvContentPartPr/>
                <p14:nvPr/>
              </p14:nvContentPartPr>
              <p14:xfrm>
                <a:off x="4580170" y="6236369"/>
                <a:ext cx="317880" cy="435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1F9BCB7-34F6-1A54-175B-38DF23492F5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571170" y="6227729"/>
                  <a:ext cx="3355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43D1669-46E5-C535-C9FC-72EBBF0D958D}"/>
                    </a:ext>
                  </a:extLst>
                </p14:cNvPr>
                <p14:cNvContentPartPr/>
                <p14:nvPr/>
              </p14:nvContentPartPr>
              <p14:xfrm>
                <a:off x="5242210" y="5906249"/>
                <a:ext cx="20520" cy="1922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43D1669-46E5-C535-C9FC-72EBBF0D958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233570" y="5897249"/>
                  <a:ext cx="381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42A40F1-42CE-ACC7-0E66-3D1F734C0D5E}"/>
                    </a:ext>
                  </a:extLst>
                </p14:cNvPr>
                <p14:cNvContentPartPr/>
                <p14:nvPr/>
              </p14:nvContentPartPr>
              <p14:xfrm>
                <a:off x="5091370" y="6150689"/>
                <a:ext cx="264960" cy="288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42A40F1-42CE-ACC7-0E66-3D1F734C0D5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082730" y="6141689"/>
                  <a:ext cx="2826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A94B263-4964-313C-E377-C8ABCF24BB31}"/>
                    </a:ext>
                  </a:extLst>
                </p14:cNvPr>
                <p14:cNvContentPartPr/>
                <p14:nvPr/>
              </p14:nvContentPartPr>
              <p14:xfrm>
                <a:off x="5071210" y="6279569"/>
                <a:ext cx="161280" cy="2282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A94B263-4964-313C-E377-C8ABCF24BB3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062570" y="6270569"/>
                  <a:ext cx="1789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E9E387C-E879-5B75-34C0-F8B841F7CA1A}"/>
                    </a:ext>
                  </a:extLst>
                </p14:cNvPr>
                <p14:cNvContentPartPr/>
                <p14:nvPr/>
              </p14:nvContentPartPr>
              <p14:xfrm>
                <a:off x="5423290" y="5998409"/>
                <a:ext cx="354960" cy="4172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E9E387C-E879-5B75-34C0-F8B841F7CA1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414290" y="5989409"/>
                  <a:ext cx="37260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EAFA06B-7DB9-B4D2-2F76-3D1D0C12DDD6}"/>
                    </a:ext>
                  </a:extLst>
                </p14:cNvPr>
                <p14:cNvContentPartPr/>
                <p14:nvPr/>
              </p14:nvContentPartPr>
              <p14:xfrm>
                <a:off x="5855290" y="6390809"/>
                <a:ext cx="207720" cy="1022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EAFA06B-7DB9-B4D2-2F76-3D1D0C12DDD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846650" y="6381809"/>
                  <a:ext cx="22536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61C368EF-40BB-CAF5-28AF-C43DD8E608BD}"/>
              </a:ext>
            </a:extLst>
          </p:cNvPr>
          <p:cNvGrpSpPr/>
          <p:nvPr/>
        </p:nvGrpSpPr>
        <p:grpSpPr>
          <a:xfrm>
            <a:off x="6121330" y="5882849"/>
            <a:ext cx="2997360" cy="769680"/>
            <a:chOff x="6121330" y="5882849"/>
            <a:chExt cx="2997360" cy="76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93C4448-3AD5-7CA6-2CF3-1E89C8FD3BFD}"/>
                    </a:ext>
                  </a:extLst>
                </p14:cNvPr>
                <p14:cNvContentPartPr/>
                <p14:nvPr/>
              </p14:nvContentPartPr>
              <p14:xfrm>
                <a:off x="6211690" y="6044489"/>
                <a:ext cx="369360" cy="4482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93C4448-3AD5-7CA6-2CF3-1E89C8FD3BF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203050" y="6035489"/>
                  <a:ext cx="38700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1878C58-A7C0-0992-3778-9CB3CC4F02EE}"/>
                    </a:ext>
                  </a:extLst>
                </p14:cNvPr>
                <p14:cNvContentPartPr/>
                <p14:nvPr/>
              </p14:nvContentPartPr>
              <p14:xfrm>
                <a:off x="6121330" y="6029369"/>
                <a:ext cx="100440" cy="378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1878C58-A7C0-0992-3778-9CB3CC4F02E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112690" y="6020729"/>
                  <a:ext cx="1180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DE0632B-D6DA-E098-4340-8EC82362078C}"/>
                    </a:ext>
                  </a:extLst>
                </p14:cNvPr>
                <p14:cNvContentPartPr/>
                <p14:nvPr/>
              </p14:nvContentPartPr>
              <p14:xfrm>
                <a:off x="6411130" y="6453089"/>
                <a:ext cx="189720" cy="1404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DE0632B-D6DA-E098-4340-8EC82362078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402130" y="6444449"/>
                  <a:ext cx="207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9B8A162-F8D6-65E9-0B03-EE6360E9DF0A}"/>
                    </a:ext>
                  </a:extLst>
                </p14:cNvPr>
                <p14:cNvContentPartPr/>
                <p14:nvPr/>
              </p14:nvContentPartPr>
              <p14:xfrm>
                <a:off x="6674650" y="5882849"/>
                <a:ext cx="155880" cy="1623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9B8A162-F8D6-65E9-0B03-EE6360E9DF0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666010" y="5874209"/>
                  <a:ext cx="1735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0DC7D22-0DE3-7137-D930-2DA086333471}"/>
                    </a:ext>
                  </a:extLst>
                </p14:cNvPr>
                <p14:cNvContentPartPr/>
                <p14:nvPr/>
              </p14:nvContentPartPr>
              <p14:xfrm>
                <a:off x="7120330" y="6116129"/>
                <a:ext cx="77400" cy="2401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0DC7D22-0DE3-7137-D930-2DA08633347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111330" y="6107489"/>
                  <a:ext cx="950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282E966-9F4F-B284-9DA4-795C675E7746}"/>
                    </a:ext>
                  </a:extLst>
                </p14:cNvPr>
                <p14:cNvContentPartPr/>
                <p14:nvPr/>
              </p14:nvContentPartPr>
              <p14:xfrm>
                <a:off x="7041850" y="6192089"/>
                <a:ext cx="185400" cy="302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282E966-9F4F-B284-9DA4-795C675E774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033210" y="6183449"/>
                  <a:ext cx="203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931E99B-30F3-E02E-F49F-4C8C6E8DB3CF}"/>
                    </a:ext>
                  </a:extLst>
                </p14:cNvPr>
                <p14:cNvContentPartPr/>
                <p14:nvPr/>
              </p14:nvContentPartPr>
              <p14:xfrm>
                <a:off x="7531090" y="6008849"/>
                <a:ext cx="69840" cy="1796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931E99B-30F3-E02E-F49F-4C8C6E8DB3C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522450" y="5999849"/>
                  <a:ext cx="874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F9F94D1-A466-C2E0-7087-2068496C10A5}"/>
                    </a:ext>
                  </a:extLst>
                </p14:cNvPr>
                <p14:cNvContentPartPr/>
                <p14:nvPr/>
              </p14:nvContentPartPr>
              <p14:xfrm>
                <a:off x="7348210" y="6272369"/>
                <a:ext cx="332640" cy="367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F9F94D1-A466-C2E0-7087-2068496C10A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339210" y="6263369"/>
                  <a:ext cx="3502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3D8332C-1A4C-9825-3E50-3FB002F16F56}"/>
                    </a:ext>
                  </a:extLst>
                </p14:cNvPr>
                <p14:cNvContentPartPr/>
                <p14:nvPr/>
              </p14:nvContentPartPr>
              <p14:xfrm>
                <a:off x="7377370" y="6399089"/>
                <a:ext cx="231480" cy="1659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3D8332C-1A4C-9825-3E50-3FB002F16F5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368370" y="6390449"/>
                  <a:ext cx="249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22CA7C2-8D2A-B416-2262-39348F890DA1}"/>
                    </a:ext>
                  </a:extLst>
                </p14:cNvPr>
                <p14:cNvContentPartPr/>
                <p14:nvPr/>
              </p14:nvContentPartPr>
              <p14:xfrm>
                <a:off x="7717210" y="6071849"/>
                <a:ext cx="403560" cy="39204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22CA7C2-8D2A-B416-2262-39348F890DA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708210" y="6063209"/>
                  <a:ext cx="42120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7935DE0-7FC5-2D49-EA35-58594EA23156}"/>
                    </a:ext>
                  </a:extLst>
                </p14:cNvPr>
                <p14:cNvContentPartPr/>
                <p14:nvPr/>
              </p14:nvContentPartPr>
              <p14:xfrm>
                <a:off x="8250010" y="6371009"/>
                <a:ext cx="116280" cy="1648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7935DE0-7FC5-2D49-EA35-58594EA2315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241370" y="6362009"/>
                  <a:ext cx="1339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B9B417F-11C7-2884-39A3-20DC59EEEE44}"/>
                    </a:ext>
                  </a:extLst>
                </p14:cNvPr>
                <p14:cNvContentPartPr/>
                <p14:nvPr/>
              </p14:nvContentPartPr>
              <p14:xfrm>
                <a:off x="8191690" y="6387929"/>
                <a:ext cx="237600" cy="1274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B9B417F-11C7-2884-39A3-20DC59EEEE4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183050" y="6378929"/>
                  <a:ext cx="255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315FF87-BD60-79D4-35AD-80196AD58BFC}"/>
                    </a:ext>
                  </a:extLst>
                </p14:cNvPr>
                <p14:cNvContentPartPr/>
                <p14:nvPr/>
              </p14:nvContentPartPr>
              <p14:xfrm>
                <a:off x="8592730" y="6106049"/>
                <a:ext cx="477000" cy="5025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315FF87-BD60-79D4-35AD-80196AD58BF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584090" y="6097049"/>
                  <a:ext cx="49464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E13525D-81B5-4CDF-4A0F-61F10A88BA3F}"/>
                    </a:ext>
                  </a:extLst>
                </p14:cNvPr>
                <p14:cNvContentPartPr/>
                <p14:nvPr/>
              </p14:nvContentPartPr>
              <p14:xfrm>
                <a:off x="8473570" y="6108569"/>
                <a:ext cx="122760" cy="194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E13525D-81B5-4CDF-4A0F-61F10A88BA3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464570" y="6099569"/>
                  <a:ext cx="140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B3620B7-388F-8A6E-84BD-0644E21A5A7E}"/>
                    </a:ext>
                  </a:extLst>
                </p14:cNvPr>
                <p14:cNvContentPartPr/>
                <p14:nvPr/>
              </p14:nvContentPartPr>
              <p14:xfrm>
                <a:off x="8910610" y="6445169"/>
                <a:ext cx="145440" cy="2073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B3620B7-388F-8A6E-84BD-0644E21A5A7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901970" y="6436529"/>
                  <a:ext cx="1630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B6480C7-90DD-4393-CDFD-FCCDEF985CA0}"/>
                    </a:ext>
                  </a:extLst>
                </p14:cNvPr>
                <p14:cNvContentPartPr/>
                <p14:nvPr/>
              </p14:nvContentPartPr>
              <p14:xfrm>
                <a:off x="8847970" y="6433289"/>
                <a:ext cx="270720" cy="1753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B6480C7-90DD-4393-CDFD-FCCDEF985CA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838970" y="6424289"/>
                  <a:ext cx="288360" cy="19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52E92653-F056-4D8C-80F7-53A36E85D939}"/>
                  </a:ext>
                </a:extLst>
              </p14:cNvPr>
              <p14:cNvContentPartPr/>
              <p14:nvPr/>
            </p14:nvContentPartPr>
            <p14:xfrm>
              <a:off x="9118330" y="5902289"/>
              <a:ext cx="164880" cy="23544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52E92653-F056-4D8C-80F7-53A36E85D939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9109690" y="5893289"/>
                <a:ext cx="182520" cy="25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FB7CEB04-352F-1659-B43A-786CFE32513C}"/>
              </a:ext>
            </a:extLst>
          </p:cNvPr>
          <p:cNvGrpSpPr/>
          <p:nvPr/>
        </p:nvGrpSpPr>
        <p:grpSpPr>
          <a:xfrm>
            <a:off x="655450" y="5154209"/>
            <a:ext cx="1001520" cy="465480"/>
            <a:chOff x="655450" y="5154209"/>
            <a:chExt cx="1001520" cy="46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1871B15-15F1-07AB-6408-AD3669B4B13C}"/>
                    </a:ext>
                  </a:extLst>
                </p14:cNvPr>
                <p14:cNvContentPartPr/>
                <p14:nvPr/>
              </p14:nvContentPartPr>
              <p14:xfrm>
                <a:off x="655450" y="5154209"/>
                <a:ext cx="36360" cy="3834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1871B15-15F1-07AB-6408-AD3669B4B13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46450" y="5145209"/>
                  <a:ext cx="5400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BA6893C-7D34-90C3-53FE-C05CF20F17B0}"/>
                    </a:ext>
                  </a:extLst>
                </p14:cNvPr>
                <p14:cNvContentPartPr/>
                <p14:nvPr/>
              </p14:nvContentPartPr>
              <p14:xfrm>
                <a:off x="696490" y="5180129"/>
                <a:ext cx="960480" cy="4395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BA6893C-7D34-90C3-53FE-C05CF20F17B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87490" y="5171489"/>
                  <a:ext cx="97812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24C6EBB-BCE6-9604-ADBB-466A37ED4268}"/>
                    </a:ext>
                  </a:extLst>
                </p14:cNvPr>
                <p14:cNvContentPartPr/>
                <p14:nvPr/>
              </p14:nvContentPartPr>
              <p14:xfrm>
                <a:off x="1374370" y="5262929"/>
                <a:ext cx="27720" cy="205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24C6EBB-BCE6-9604-ADBB-466A37ED426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365370" y="5253929"/>
                  <a:ext cx="45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7F2D3C1-18EF-5261-C7CE-C761102B956E}"/>
                    </a:ext>
                  </a:extLst>
                </p14:cNvPr>
                <p14:cNvContentPartPr/>
                <p14:nvPr/>
              </p14:nvContentPartPr>
              <p14:xfrm>
                <a:off x="940210" y="5212529"/>
                <a:ext cx="466920" cy="1108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7F2D3C1-18EF-5261-C7CE-C761102B956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31210" y="5203889"/>
                  <a:ext cx="48456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BACC2DC7-C207-0868-A5D5-B009B97B23FB}"/>
              </a:ext>
            </a:extLst>
          </p:cNvPr>
          <p:cNvGrpSpPr/>
          <p:nvPr/>
        </p:nvGrpSpPr>
        <p:grpSpPr>
          <a:xfrm>
            <a:off x="1925530" y="5186249"/>
            <a:ext cx="913680" cy="291960"/>
            <a:chOff x="1925530" y="5186249"/>
            <a:chExt cx="913680" cy="29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79AE247-DF45-F0C6-6E7A-08F417697523}"/>
                    </a:ext>
                  </a:extLst>
                </p14:cNvPr>
                <p14:cNvContentPartPr/>
                <p14:nvPr/>
              </p14:nvContentPartPr>
              <p14:xfrm>
                <a:off x="1925530" y="5186249"/>
                <a:ext cx="913680" cy="2919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79AE247-DF45-F0C6-6E7A-08F41769752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916890" y="5177249"/>
                  <a:ext cx="9313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90E3734-D1D0-8ACE-7AD1-7ED591700986}"/>
                    </a:ext>
                  </a:extLst>
                </p14:cNvPr>
                <p14:cNvContentPartPr/>
                <p14:nvPr/>
              </p14:nvContentPartPr>
              <p14:xfrm>
                <a:off x="2479570" y="5241329"/>
                <a:ext cx="282240" cy="1008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90E3734-D1D0-8ACE-7AD1-7ED59170098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470930" y="5232329"/>
                  <a:ext cx="299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7BA67CB-30BE-9DD8-55A8-305810B5A5A9}"/>
                    </a:ext>
                  </a:extLst>
                </p14:cNvPr>
                <p14:cNvContentPartPr/>
                <p14:nvPr/>
              </p14:nvContentPartPr>
              <p14:xfrm>
                <a:off x="2128570" y="5205329"/>
                <a:ext cx="48960" cy="320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7BA67CB-30BE-9DD8-55A8-305810B5A5A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119570" y="5196689"/>
                  <a:ext cx="6660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CCB3DC9A-F7AA-360B-6F40-2CA158B0937C}"/>
                  </a:ext>
                </a:extLst>
              </p14:cNvPr>
              <p14:cNvContentPartPr/>
              <p14:nvPr/>
            </p14:nvContentPartPr>
            <p14:xfrm>
              <a:off x="663730" y="5874209"/>
              <a:ext cx="1327680" cy="35460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CCB3DC9A-F7AA-360B-6F40-2CA158B0937C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655090" y="5865569"/>
                <a:ext cx="134532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8424096D-F3EE-1625-5ABB-1D63EF15CB6E}"/>
                  </a:ext>
                </a:extLst>
              </p14:cNvPr>
              <p14:cNvContentPartPr/>
              <p14:nvPr/>
            </p14:nvContentPartPr>
            <p14:xfrm>
              <a:off x="9574810" y="5190929"/>
              <a:ext cx="573480" cy="687600"/>
            </p14:xfrm>
          </p:contentPart>
        </mc:Choice>
        <mc:Fallback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8424096D-F3EE-1625-5ABB-1D63EF15CB6E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9566170" y="5182289"/>
                <a:ext cx="591120" cy="70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oup 234">
            <a:extLst>
              <a:ext uri="{FF2B5EF4-FFF2-40B4-BE49-F238E27FC236}">
                <a16:creationId xmlns:a16="http://schemas.microsoft.com/office/drawing/2014/main" id="{BE606380-D07C-FD6D-E390-3AE1A58B093A}"/>
              </a:ext>
            </a:extLst>
          </p:cNvPr>
          <p:cNvGrpSpPr/>
          <p:nvPr/>
        </p:nvGrpSpPr>
        <p:grpSpPr>
          <a:xfrm>
            <a:off x="10140010" y="5081129"/>
            <a:ext cx="1783800" cy="1293840"/>
            <a:chOff x="10140010" y="5081129"/>
            <a:chExt cx="1783800" cy="129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65484C7-83C4-BB6B-310B-CAB988D88C61}"/>
                    </a:ext>
                  </a:extLst>
                </p14:cNvPr>
                <p14:cNvContentPartPr/>
                <p14:nvPr/>
              </p14:nvContentPartPr>
              <p14:xfrm>
                <a:off x="10250890" y="5081129"/>
                <a:ext cx="1030680" cy="1958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65484C7-83C4-BB6B-310B-CAB988D88C6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241890" y="5072129"/>
                  <a:ext cx="10483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B329A35-070B-5F4B-DF6F-343F4BEBD200}"/>
                    </a:ext>
                  </a:extLst>
                </p14:cNvPr>
                <p14:cNvContentPartPr/>
                <p14:nvPr/>
              </p14:nvContentPartPr>
              <p14:xfrm>
                <a:off x="11056570" y="5137649"/>
                <a:ext cx="91440" cy="518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B329A35-070B-5F4B-DF6F-343F4BEBD20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047930" y="5129009"/>
                  <a:ext cx="1090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339749F-60F3-EE6D-1A6C-79322FDB2C62}"/>
                    </a:ext>
                  </a:extLst>
                </p14:cNvPr>
                <p14:cNvContentPartPr/>
                <p14:nvPr/>
              </p14:nvContentPartPr>
              <p14:xfrm>
                <a:off x="10337290" y="5413409"/>
                <a:ext cx="199800" cy="2113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339749F-60F3-EE6D-1A6C-79322FDB2C6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328650" y="5404769"/>
                  <a:ext cx="2174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FEB8CC2-B163-89BE-F166-7568629D9B9E}"/>
                    </a:ext>
                  </a:extLst>
                </p14:cNvPr>
                <p14:cNvContentPartPr/>
                <p14:nvPr/>
              </p14:nvContentPartPr>
              <p14:xfrm>
                <a:off x="10309210" y="5459489"/>
                <a:ext cx="272520" cy="9720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FEB8CC2-B163-89BE-F166-7568629D9B9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300210" y="5450849"/>
                  <a:ext cx="290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15540CF-C13E-0907-03B4-5EA0C9FAF3B2}"/>
                    </a:ext>
                  </a:extLst>
                </p14:cNvPr>
                <p14:cNvContentPartPr/>
                <p14:nvPr/>
              </p14:nvContentPartPr>
              <p14:xfrm>
                <a:off x="10569850" y="5400449"/>
                <a:ext cx="246960" cy="23040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15540CF-C13E-0907-03B4-5EA0C9FAF3B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561210" y="5391809"/>
                  <a:ext cx="2646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3F88945-1EDB-A183-DFDA-124245D1AAE2}"/>
                    </a:ext>
                  </a:extLst>
                </p14:cNvPr>
                <p14:cNvContentPartPr/>
                <p14:nvPr/>
              </p14:nvContentPartPr>
              <p14:xfrm>
                <a:off x="10835530" y="5452289"/>
                <a:ext cx="23040" cy="493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3F88945-1EDB-A183-DFDA-124245D1AAE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826890" y="5443649"/>
                  <a:ext cx="406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F5556BF-B918-3858-B406-415806CCB984}"/>
                    </a:ext>
                  </a:extLst>
                </p14:cNvPr>
                <p14:cNvContentPartPr/>
                <p14:nvPr/>
              </p14:nvContentPartPr>
              <p14:xfrm>
                <a:off x="10871890" y="5561729"/>
                <a:ext cx="362520" cy="2937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F5556BF-B918-3858-B406-415806CCB98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862890" y="5553089"/>
                  <a:ext cx="3801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6E4E92C-41F6-4F0C-AE52-E19CE9202144}"/>
                    </a:ext>
                  </a:extLst>
                </p14:cNvPr>
                <p14:cNvContentPartPr/>
                <p14:nvPr/>
              </p14:nvContentPartPr>
              <p14:xfrm>
                <a:off x="10140010" y="5927129"/>
                <a:ext cx="173160" cy="3114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6E4E92C-41F6-4F0C-AE52-E19CE920214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131010" y="5918489"/>
                  <a:ext cx="1908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80A715C-5826-3B2B-724C-8EBAB2EB269E}"/>
                    </a:ext>
                  </a:extLst>
                </p14:cNvPr>
                <p14:cNvContentPartPr/>
                <p14:nvPr/>
              </p14:nvContentPartPr>
              <p14:xfrm>
                <a:off x="10250170" y="5977169"/>
                <a:ext cx="871200" cy="35424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80A715C-5826-3B2B-724C-8EBAB2EB269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241530" y="5968529"/>
                  <a:ext cx="88884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51869AC-3D0C-3A29-CCB8-0D07AF2541D4}"/>
                    </a:ext>
                  </a:extLst>
                </p14:cNvPr>
                <p14:cNvContentPartPr/>
                <p14:nvPr/>
              </p14:nvContentPartPr>
              <p14:xfrm>
                <a:off x="11245930" y="6061409"/>
                <a:ext cx="233640" cy="2365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51869AC-3D0C-3A29-CCB8-0D07AF2541D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237290" y="6052409"/>
                  <a:ext cx="2512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0C49972-6E31-7B57-8C28-1BB6BE6D4EF9}"/>
                    </a:ext>
                  </a:extLst>
                </p14:cNvPr>
                <p14:cNvContentPartPr/>
                <p14:nvPr/>
              </p14:nvContentPartPr>
              <p14:xfrm>
                <a:off x="11277250" y="6048089"/>
                <a:ext cx="264240" cy="248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0C49972-6E31-7B57-8C28-1BB6BE6D4EF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268610" y="6039089"/>
                  <a:ext cx="281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3F3EE02-3EC6-3525-76FC-7F64BCEE480F}"/>
                    </a:ext>
                  </a:extLst>
                </p14:cNvPr>
                <p14:cNvContentPartPr/>
                <p14:nvPr/>
              </p14:nvContentPartPr>
              <p14:xfrm>
                <a:off x="11546890" y="6180209"/>
                <a:ext cx="120960" cy="126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3F3EE02-3EC6-3525-76FC-7F64BCEE480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538250" y="6171209"/>
                  <a:ext cx="138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DD0F9EE-B82A-8C73-5C14-0659817EF8E1}"/>
                    </a:ext>
                  </a:extLst>
                </p14:cNvPr>
                <p14:cNvContentPartPr/>
                <p14:nvPr/>
              </p14:nvContentPartPr>
              <p14:xfrm>
                <a:off x="11675050" y="6050969"/>
                <a:ext cx="248760" cy="3240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DD0F9EE-B82A-8C73-5C14-0659817EF8E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666410" y="6042329"/>
                  <a:ext cx="266400" cy="34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CF3021D0-5600-B83C-1FC8-5E27F24CA7FC}"/>
              </a:ext>
            </a:extLst>
          </p:cNvPr>
          <p:cNvGrpSpPr/>
          <p:nvPr/>
        </p:nvGrpSpPr>
        <p:grpSpPr>
          <a:xfrm>
            <a:off x="7329490" y="3605129"/>
            <a:ext cx="3006000" cy="733680"/>
            <a:chOff x="7329490" y="3605129"/>
            <a:chExt cx="3006000" cy="73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2FB628B-373B-E038-C259-8D78905EF60F}"/>
                    </a:ext>
                  </a:extLst>
                </p14:cNvPr>
                <p14:cNvContentPartPr/>
                <p14:nvPr/>
              </p14:nvContentPartPr>
              <p14:xfrm>
                <a:off x="7329490" y="3758849"/>
                <a:ext cx="274320" cy="35604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2FB628B-373B-E038-C259-8D78905EF60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320850" y="3750209"/>
                  <a:ext cx="2919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B0F7F74-F674-60F5-BD1B-A3A34D4298A0}"/>
                    </a:ext>
                  </a:extLst>
                </p14:cNvPr>
                <p14:cNvContentPartPr/>
                <p14:nvPr/>
              </p14:nvContentPartPr>
              <p14:xfrm>
                <a:off x="7747810" y="3960809"/>
                <a:ext cx="149400" cy="1915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B0F7F74-F674-60F5-BD1B-A3A34D4298A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738810" y="3952169"/>
                  <a:ext cx="1670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2BAB587-98A0-5BB3-8072-08B679DEE25C}"/>
                    </a:ext>
                  </a:extLst>
                </p14:cNvPr>
                <p14:cNvContentPartPr/>
                <p14:nvPr/>
              </p14:nvContentPartPr>
              <p14:xfrm>
                <a:off x="7831690" y="4101929"/>
                <a:ext cx="7200" cy="1324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2BAB587-98A0-5BB3-8072-08B679DEE25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823050" y="4092929"/>
                  <a:ext cx="248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121803A-02DF-8F29-32C8-2607CE0CF19B}"/>
                    </a:ext>
                  </a:extLst>
                </p14:cNvPr>
                <p14:cNvContentPartPr/>
                <p14:nvPr/>
              </p14:nvContentPartPr>
              <p14:xfrm>
                <a:off x="8082610" y="3737609"/>
                <a:ext cx="282960" cy="3823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121803A-02DF-8F29-32C8-2607CE0CF19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073610" y="3728969"/>
                  <a:ext cx="30060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F1B7576-984E-3130-19B5-1E6E05562B89}"/>
                    </a:ext>
                  </a:extLst>
                </p14:cNvPr>
                <p14:cNvContentPartPr/>
                <p14:nvPr/>
              </p14:nvContentPartPr>
              <p14:xfrm>
                <a:off x="8351890" y="3982409"/>
                <a:ext cx="181440" cy="1746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F1B7576-984E-3130-19B5-1E6E05562B8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342890" y="3973409"/>
                  <a:ext cx="1990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061C8FD-F5D0-D531-1CEB-222285908902}"/>
                    </a:ext>
                  </a:extLst>
                </p14:cNvPr>
                <p14:cNvContentPartPr/>
                <p14:nvPr/>
              </p14:nvContentPartPr>
              <p14:xfrm>
                <a:off x="8403370" y="4091489"/>
                <a:ext cx="32400" cy="1645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061C8FD-F5D0-D531-1CEB-22228590890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394730" y="4082489"/>
                  <a:ext cx="50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C3E424C-50F4-5A19-2C45-68B9F873496A}"/>
                    </a:ext>
                  </a:extLst>
                </p14:cNvPr>
                <p14:cNvContentPartPr/>
                <p14:nvPr/>
              </p14:nvContentPartPr>
              <p14:xfrm>
                <a:off x="8779210" y="3946049"/>
                <a:ext cx="146880" cy="576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C3E424C-50F4-5A19-2C45-68B9F873496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770570" y="3937409"/>
                  <a:ext cx="164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04C1A2C-41E4-8F52-DB4D-712072A4A58C}"/>
                    </a:ext>
                  </a:extLst>
                </p14:cNvPr>
                <p14:cNvContentPartPr/>
                <p14:nvPr/>
              </p14:nvContentPartPr>
              <p14:xfrm>
                <a:off x="8783530" y="4001849"/>
                <a:ext cx="165600" cy="720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04C1A2C-41E4-8F52-DB4D-712072A4A58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774890" y="3993209"/>
                  <a:ext cx="183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DDB71A3-4121-A9A6-1626-C82E3F497F9E}"/>
                    </a:ext>
                  </a:extLst>
                </p14:cNvPr>
                <p14:cNvContentPartPr/>
                <p14:nvPr/>
              </p14:nvContentPartPr>
              <p14:xfrm>
                <a:off x="8072890" y="3605129"/>
                <a:ext cx="285120" cy="4824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DDB71A3-4121-A9A6-1626-C82E3F497F9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064250" y="3596489"/>
                  <a:ext cx="3027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4F80BE7-DF3A-51D1-552B-F17F0D5E30DB}"/>
                    </a:ext>
                  </a:extLst>
                </p14:cNvPr>
                <p14:cNvContentPartPr/>
                <p14:nvPr/>
              </p14:nvContentPartPr>
              <p14:xfrm>
                <a:off x="9083050" y="4003649"/>
                <a:ext cx="189360" cy="360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4F80BE7-DF3A-51D1-552B-F17F0D5E30D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074410" y="3994649"/>
                  <a:ext cx="207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ABD5A58-A7C9-FB94-CF6A-71E98A82CD2C}"/>
                    </a:ext>
                  </a:extLst>
                </p14:cNvPr>
                <p14:cNvContentPartPr/>
                <p14:nvPr/>
              </p14:nvContentPartPr>
              <p14:xfrm>
                <a:off x="9364210" y="3778649"/>
                <a:ext cx="266040" cy="3978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ABD5A58-A7C9-FB94-CF6A-71E98A82CD2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355570" y="3769649"/>
                  <a:ext cx="28368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3F68E09-D29B-E4DD-40C6-D7A93171D65E}"/>
                    </a:ext>
                  </a:extLst>
                </p14:cNvPr>
                <p14:cNvContentPartPr/>
                <p14:nvPr/>
              </p14:nvContentPartPr>
              <p14:xfrm>
                <a:off x="9699730" y="4121009"/>
                <a:ext cx="117000" cy="1566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3F68E09-D29B-E4DD-40C6-D7A93171D65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691090" y="4112009"/>
                  <a:ext cx="134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D2F16A2A-0D91-0FEB-3E72-D43C4A50CFDC}"/>
                    </a:ext>
                  </a:extLst>
                </p14:cNvPr>
                <p14:cNvContentPartPr/>
                <p14:nvPr/>
              </p14:nvContentPartPr>
              <p14:xfrm>
                <a:off x="9986290" y="3797009"/>
                <a:ext cx="242640" cy="41184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D2F16A2A-0D91-0FEB-3E72-D43C4A50CFD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977650" y="3788369"/>
                  <a:ext cx="26028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4C605B0-553D-A583-043F-9DC91205EF9F}"/>
                    </a:ext>
                  </a:extLst>
                </p14:cNvPr>
                <p14:cNvContentPartPr/>
                <p14:nvPr/>
              </p14:nvContentPartPr>
              <p14:xfrm>
                <a:off x="10206250" y="4123529"/>
                <a:ext cx="129240" cy="21528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4C605B0-553D-A583-043F-9DC91205EF9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197610" y="4114529"/>
                  <a:ext cx="1468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25A3C0B-C597-E10F-B3A2-03D7F31BF2F9}"/>
                    </a:ext>
                  </a:extLst>
                </p14:cNvPr>
                <p14:cNvContentPartPr/>
                <p14:nvPr/>
              </p14:nvContentPartPr>
              <p14:xfrm>
                <a:off x="9953530" y="3713489"/>
                <a:ext cx="322560" cy="1008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25A3C0B-C597-E10F-B3A2-03D7F31BF2F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944890" y="3704849"/>
                  <a:ext cx="340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15FD713-D011-A98B-B5A3-4841F5F6C1A4}"/>
                    </a:ext>
                  </a:extLst>
                </p14:cNvPr>
                <p14:cNvContentPartPr/>
                <p14:nvPr/>
              </p14:nvContentPartPr>
              <p14:xfrm>
                <a:off x="10165570" y="3835529"/>
                <a:ext cx="92520" cy="2592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15FD713-D011-A98B-B5A3-4841F5F6C1A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156930" y="3826529"/>
                  <a:ext cx="110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3FB7478-40F8-7381-35B7-129DAA48858B}"/>
                    </a:ext>
                  </a:extLst>
                </p14:cNvPr>
                <p14:cNvContentPartPr/>
                <p14:nvPr/>
              </p14:nvContentPartPr>
              <p14:xfrm>
                <a:off x="9917530" y="3820049"/>
                <a:ext cx="102600" cy="79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3FB7478-40F8-7381-35B7-129DAA48858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908530" y="3811049"/>
                  <a:ext cx="120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C893284-86C1-DC3E-AA52-A7F124F2C0B4}"/>
                    </a:ext>
                  </a:extLst>
                </p14:cNvPr>
                <p14:cNvContentPartPr/>
                <p14:nvPr/>
              </p14:nvContentPartPr>
              <p14:xfrm>
                <a:off x="8023210" y="3772889"/>
                <a:ext cx="107280" cy="828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C893284-86C1-DC3E-AA52-A7F124F2C0B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014210" y="3763889"/>
                  <a:ext cx="124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5A83DD4-290E-3626-C406-C8835642C35B}"/>
                    </a:ext>
                  </a:extLst>
                </p14:cNvPr>
                <p14:cNvContentPartPr/>
                <p14:nvPr/>
              </p14:nvContentPartPr>
              <p14:xfrm>
                <a:off x="8301490" y="3737609"/>
                <a:ext cx="123120" cy="1188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5A83DD4-290E-3626-C406-C8835642C35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292490" y="3728969"/>
                  <a:ext cx="140760" cy="29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93996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6</Words>
  <Application>Microsoft Office PowerPoint</Application>
  <PresentationFormat>Widescreen</PresentationFormat>
  <Paragraphs>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Reactions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Reactions 8</dc:title>
  <dc:creator>Robert Peale</dc:creator>
  <cp:lastModifiedBy>Robert Peale</cp:lastModifiedBy>
  <cp:revision>3</cp:revision>
  <dcterms:created xsi:type="dcterms:W3CDTF">2023-11-04T17:44:46Z</dcterms:created>
  <dcterms:modified xsi:type="dcterms:W3CDTF">2023-11-04T22:02:43Z</dcterms:modified>
</cp:coreProperties>
</file>